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85" r:id="rId4"/>
    <p:sldMasterId id="2147483710" r:id="rId5"/>
    <p:sldMasterId id="2147483742" r:id="rId6"/>
    <p:sldMasterId id="2147483754" r:id="rId7"/>
  </p:sldMasterIdLst>
  <p:notesMasterIdLst>
    <p:notesMasterId r:id="rId106"/>
  </p:notesMasterIdLst>
  <p:sldIdLst>
    <p:sldId id="379" r:id="rId8"/>
    <p:sldId id="257" r:id="rId9"/>
    <p:sldId id="258" r:id="rId10"/>
    <p:sldId id="259" r:id="rId11"/>
    <p:sldId id="260" r:id="rId12"/>
    <p:sldId id="261" r:id="rId13"/>
    <p:sldId id="262" r:id="rId14"/>
    <p:sldId id="263" r:id="rId15"/>
    <p:sldId id="264" r:id="rId16"/>
    <p:sldId id="381" r:id="rId17"/>
    <p:sldId id="266" r:id="rId18"/>
    <p:sldId id="267" r:id="rId19"/>
    <p:sldId id="367" r:id="rId20"/>
    <p:sldId id="368" r:id="rId21"/>
    <p:sldId id="369" r:id="rId22"/>
    <p:sldId id="370" r:id="rId23"/>
    <p:sldId id="371" r:id="rId24"/>
    <p:sldId id="372" r:id="rId25"/>
    <p:sldId id="373" r:id="rId26"/>
    <p:sldId id="374" r:id="rId27"/>
    <p:sldId id="375" r:id="rId28"/>
    <p:sldId id="377" r:id="rId29"/>
    <p:sldId id="353" r:id="rId30"/>
    <p:sldId id="354" r:id="rId31"/>
    <p:sldId id="355" r:id="rId32"/>
    <p:sldId id="356" r:id="rId33"/>
    <p:sldId id="357" r:id="rId34"/>
    <p:sldId id="358" r:id="rId35"/>
    <p:sldId id="284" r:id="rId36"/>
    <p:sldId id="285" r:id="rId37"/>
    <p:sldId id="286" r:id="rId38"/>
    <p:sldId id="287" r:id="rId39"/>
    <p:sldId id="382" r:id="rId40"/>
    <p:sldId id="289" r:id="rId41"/>
    <p:sldId id="290" r:id="rId42"/>
    <p:sldId id="291" r:id="rId43"/>
    <p:sldId id="292" r:id="rId44"/>
    <p:sldId id="293" r:id="rId45"/>
    <p:sldId id="388" r:id="rId46"/>
    <p:sldId id="295" r:id="rId47"/>
    <p:sldId id="383" r:id="rId48"/>
    <p:sldId id="361" r:id="rId49"/>
    <p:sldId id="362" r:id="rId50"/>
    <p:sldId id="384" r:id="rId51"/>
    <p:sldId id="364" r:id="rId52"/>
    <p:sldId id="365" r:id="rId53"/>
    <p:sldId id="366"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87" r:id="rId70"/>
    <p:sldId id="386" r:id="rId71"/>
    <p:sldId id="385"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78" r:id="rId86"/>
    <p:sldId id="335" r:id="rId87"/>
    <p:sldId id="336" r:id="rId88"/>
    <p:sldId id="337" r:id="rId89"/>
    <p:sldId id="338" r:id="rId90"/>
    <p:sldId id="339" r:id="rId91"/>
    <p:sldId id="360" r:id="rId92"/>
    <p:sldId id="342" r:id="rId93"/>
    <p:sldId id="359" r:id="rId94"/>
    <p:sldId id="343" r:id="rId95"/>
    <p:sldId id="344" r:id="rId96"/>
    <p:sldId id="345" r:id="rId97"/>
    <p:sldId id="346" r:id="rId98"/>
    <p:sldId id="347" r:id="rId99"/>
    <p:sldId id="348" r:id="rId100"/>
    <p:sldId id="349" r:id="rId101"/>
    <p:sldId id="350" r:id="rId102"/>
    <p:sldId id="351" r:id="rId103"/>
    <p:sldId id="380" r:id="rId104"/>
    <p:sldId id="352" r:id="rId105"/>
  </p:sldIdLst>
  <p:sldSz cx="10058400" cy="7772400"/>
  <p:notesSz cx="6858000" cy="9144000"/>
  <p:defaultTextStyle>
    <a:defPPr>
      <a:defRPr lang="en-GB"/>
    </a:defPPr>
    <a:lvl1pPr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1pPr>
    <a:lvl2pPr marL="4508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2pPr>
    <a:lvl3pPr marL="9080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3pPr>
    <a:lvl4pPr marL="13636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4pPr>
    <a:lvl5pPr marL="18208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5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5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5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500" kern="1200">
        <a:solidFill>
          <a:schemeClr val="bg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55AB3"/>
    <a:srgbClr val="3659B7"/>
    <a:srgbClr val="3253A9"/>
    <a:srgbClr val="2056CF"/>
    <a:srgbClr val="FFFF00"/>
    <a:srgbClr val="000000"/>
    <a:srgbClr val="FF99FF"/>
    <a:srgbClr val="15370A"/>
    <a:srgbClr val="003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72836" autoAdjust="0"/>
  </p:normalViewPr>
  <p:slideViewPr>
    <p:cSldViewPr>
      <p:cViewPr varScale="1">
        <p:scale>
          <a:sx n="93" d="100"/>
          <a:sy n="93" d="100"/>
        </p:scale>
        <p:origin x="2520" y="216"/>
      </p:cViewPr>
      <p:guideLst>
        <p:guide orient="horz" pos="2160"/>
        <p:guide pos="2880"/>
      </p:guideLst>
    </p:cSldViewPr>
  </p:slideViewPr>
  <p:outlineViewPr>
    <p:cViewPr varScale="1">
      <p:scale>
        <a:sx n="170" d="200"/>
        <a:sy n="170" d="200"/>
      </p:scale>
      <p:origin x="24" y="55904"/>
    </p:cViewPr>
  </p:outlineViewPr>
  <p:notesTextViewPr>
    <p:cViewPr>
      <p:scale>
        <a:sx n="150" d="100"/>
        <a:sy n="150" d="100"/>
      </p:scale>
      <p:origin x="0" y="0"/>
    </p:cViewPr>
  </p:notesTextViewPr>
  <p:sorterViewPr>
    <p:cViewPr>
      <p:scale>
        <a:sx n="68" d="100"/>
        <a:sy n="68" d="100"/>
      </p:scale>
      <p:origin x="0" y="232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presProps" Target="presProp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viewProps" Target="viewProp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theme" Target="theme/theme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noProof="0"/>
          </a:p>
        </p:txBody>
      </p:sp>
      <p:sp>
        <p:nvSpPr>
          <p:cNvPr id="6148" name="Rectangle 3"/>
          <p:cNvSpPr>
            <a:spLocks noGrp="1" noRot="1" noChangeAspect="1" noChangeArrowheads="1"/>
          </p:cNvSpPr>
          <p:nvPr>
            <p:ph type="sldImg"/>
          </p:nvPr>
        </p:nvSpPr>
        <p:spPr bwMode="auto">
          <a:xfrm>
            <a:off x="914400" y="457200"/>
            <a:ext cx="5027613" cy="38846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655551605"/>
      </p:ext>
    </p:extLst>
  </p:cSld>
  <p:clrMap bg1="lt1" tx1="dk1" bg2="lt2" tx2="dk2" accent1="accent1" accent2="accent2" accent3="accent3" accent4="accent4" accent5="accent5" accent6="accent6" hlink="hlink" folHlink="folHlink"/>
  <p:notesStyle>
    <a:lvl1pPr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ＭＳ Ｐゴシック" pitchFamily="-108" charset="-128"/>
      </a:defRPr>
    </a:lvl1pPr>
    <a:lvl2pPr marL="742950" indent="-28575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2pPr>
    <a:lvl3pPr marL="11430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0"/>
        <a:cs typeface="Geneva" charset="0"/>
      </a:defRPr>
    </a:lvl3pPr>
    <a:lvl4pPr marL="16002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4pPr>
    <a:lvl5pPr marL="20574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5pPr>
    <a:lvl6pPr marL="2281195" algn="l" defTabSz="456238" rtl="0" eaLnBrk="1" latinLnBrk="0" hangingPunct="1">
      <a:defRPr sz="1200" kern="1200">
        <a:solidFill>
          <a:schemeClr val="tx1"/>
        </a:solidFill>
        <a:latin typeface="+mn-lt"/>
        <a:ea typeface="+mn-ea"/>
        <a:cs typeface="+mn-cs"/>
      </a:defRPr>
    </a:lvl6pPr>
    <a:lvl7pPr marL="2737433" algn="l" defTabSz="456238" rtl="0" eaLnBrk="1" latinLnBrk="0" hangingPunct="1">
      <a:defRPr sz="1200" kern="1200">
        <a:solidFill>
          <a:schemeClr val="tx1"/>
        </a:solidFill>
        <a:latin typeface="+mn-lt"/>
        <a:ea typeface="+mn-ea"/>
        <a:cs typeface="+mn-cs"/>
      </a:defRPr>
    </a:lvl7pPr>
    <a:lvl8pPr marL="3193670" algn="l" defTabSz="456238" rtl="0" eaLnBrk="1" latinLnBrk="0" hangingPunct="1">
      <a:defRPr sz="1200" kern="1200">
        <a:solidFill>
          <a:schemeClr val="tx1"/>
        </a:solidFill>
        <a:latin typeface="+mn-lt"/>
        <a:ea typeface="+mn-ea"/>
        <a:cs typeface="+mn-cs"/>
      </a:defRPr>
    </a:lvl8pPr>
    <a:lvl9pPr marL="3649909" algn="l" defTabSz="456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219200" y="692150"/>
            <a:ext cx="4419600"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678741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22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a:t>
            </a:r>
            <a:r>
              <a:rPr lang="en-US" b="1" dirty="0" err="1">
                <a:latin typeface="Times" charset="0"/>
                <a:ea typeface="ＭＳ Ｐゴシック" charset="0"/>
                <a:cs typeface="ＭＳ Ｐゴシック" charset="0"/>
              </a:rPr>
              <a:t>tatament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27 books….the other half of that Opened Bible graphic we worked with earlier.</a:t>
            </a:r>
          </a:p>
        </p:txBody>
      </p:sp>
    </p:spTree>
    <p:extLst>
      <p:ext uri="{BB962C8B-B14F-4D97-AF65-F5344CB8AC3E}">
        <p14:creationId xmlns:p14="http://schemas.microsoft.com/office/powerpoint/2010/main" val="287432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86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four large traditional organizational sections of THE NEW TESTAMENT.   </a:t>
            </a:r>
          </a:p>
          <a:p>
            <a:r>
              <a:rPr lang="en-US" b="1" dirty="0">
                <a:latin typeface="Times" charset="0"/>
                <a:ea typeface="ＭＳ Ｐゴシック" charset="0"/>
                <a:cs typeface="ＭＳ Ｐゴシック" charset="0"/>
              </a:rPr>
              <a:t>////	This is the place in THE BIBLE…BASICALLY where "The New Testament Comes Together."</a:t>
            </a:r>
          </a:p>
          <a:p>
            <a:r>
              <a:rPr lang="en-US" b="1" dirty="0">
                <a:latin typeface="Times" charset="0"/>
                <a:ea typeface="ＭＳ Ｐゴシック" charset="0"/>
                <a:cs typeface="ＭＳ Ｐゴシック" charset="0"/>
              </a:rPr>
              <a:t>////	First, THE GOSPELS...laying out the basic facts and theology of the New Testament era.  In parenthesis: you</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ll</a:t>
            </a:r>
            <a:r>
              <a:rPr lang="en-US" b="1" dirty="0">
                <a:latin typeface="Times" charset="0"/>
                <a:ea typeface="ＭＳ Ｐゴシック" charset="0"/>
                <a:cs typeface="ＭＳ Ｐゴシック" charset="0"/>
              </a:rPr>
              <a:t> see that there are FOUR books involved here.</a:t>
            </a:r>
          </a:p>
          <a:p>
            <a:r>
              <a:rPr lang="en-US" b="1" dirty="0">
                <a:latin typeface="Times" charset="0"/>
                <a:ea typeface="ＭＳ Ｐゴシック" charset="0"/>
                <a:cs typeface="ＭＳ Ｐゴシック" charset="0"/>
              </a:rPr>
              <a:t>////	Second, THE ACTS OF THE APOSTLES...this is church history at its very foundation stones...how the Gospel was spread through much of the Ancient Near East and its introduction into Europe and Asia.  Note that only ONE book comprises the Acts of the Apostles.</a:t>
            </a:r>
          </a:p>
          <a:p>
            <a:r>
              <a:rPr lang="en-US" b="1" dirty="0">
                <a:latin typeface="Times" charset="0"/>
                <a:ea typeface="ＭＳ Ｐゴシック" charset="0"/>
                <a:cs typeface="ＭＳ Ｐゴシック" charset="0"/>
              </a:rPr>
              <a:t>////	Third, THE EPISTLES...as we said…these are letters, sometimes simple person-to-person writings, and sometimes grand and complex explanations and expositions of the new Christian theology. They address an enormous array of NEW TESTAMENT issues...circumstances that no man had ever faced before, simply because the Church was a totally new organization...an organism, really...newly introduced into the life of the planet.   Paul the Apostle calls it, formerly, a mystery.  The number of Epistles: TWENTY-ONE different letters to various audiences on a variety of theological and personal subjects.</a:t>
            </a:r>
          </a:p>
          <a:p>
            <a:r>
              <a:rPr lang="en-US" b="1" dirty="0">
                <a:latin typeface="Times" charset="0"/>
                <a:ea typeface="ＭＳ Ｐゴシック" charset="0"/>
                <a:cs typeface="ＭＳ Ｐゴシック" charset="0"/>
              </a:rPr>
              <a:t>////	And fourth, THE REVELATION...that intriguing glance into Eternity Future where all of earth</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history approaches its climax, revealing the Father</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Plan for man</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final redemption, first played out and begun through old Abraham, extending through the ministry of the Messiah in ancient Israel, and reaching its culmination with His return in the problematic End Times.  This is pure prophecy.</a:t>
            </a:r>
          </a:p>
          <a:p>
            <a:r>
              <a:rPr lang="en-US" b="1" dirty="0">
                <a:latin typeface="Times" charset="0"/>
                <a:ea typeface="ＭＳ Ｐゴシック" charset="0"/>
                <a:cs typeface="ＭＳ Ｐゴシック" charset="0"/>
              </a:rPr>
              <a:t>Number of books, only ONE; remarkable when we compare it with almost two dozen books of prophecy in the Old Testament.</a:t>
            </a:r>
          </a:p>
          <a:p>
            <a:r>
              <a:rPr lang="en-US" b="1" dirty="0">
                <a:latin typeface="Times" charset="0"/>
                <a:ea typeface="ＭＳ Ｐゴシック" charset="0"/>
                <a:cs typeface="ＭＳ Ｐゴシック" charset="0"/>
              </a:rPr>
              <a:t>////	All of these books were written somewhere across the A.D. 40s to the 90s.</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997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3072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The first section of the New Testament: THE GOSPELS...THE FACTS AND THE THEOLOGY, clearly set out in four books, all of which form the framework for all the rest of the New Testament – and the future of the Church and of all Christianity for all time…for that matter!</a:t>
            </a:r>
          </a:p>
          <a:p>
            <a:r>
              <a:rPr lang="en-US" b="1" dirty="0">
                <a:latin typeface="Times" charset="0"/>
                <a:ea typeface="ＭＳ Ｐゴシック" charset="0"/>
                <a:cs typeface="ＭＳ Ｐゴシック" charset="0"/>
              </a:rPr>
              <a:t>////	Here they are, in four books: MATTHEW, MARK, LUKE and JOHN.  These are THE GOSPELS, the Good News of the Ministry of the Lord Jesus Christ. </a:t>
            </a:r>
          </a:p>
          <a:p>
            <a:r>
              <a:rPr lang="en-US" b="1" dirty="0">
                <a:latin typeface="Times" charset="0"/>
                <a:ea typeface="ＭＳ Ｐゴシック" charset="0"/>
                <a:cs typeface="ＭＳ Ｐゴシック" charset="0"/>
              </a:rPr>
              <a:t>////	Notice that the first three Gospels –– MATTHEW, MARK, AND LUKE –– each have an asterisk by their names.  </a:t>
            </a:r>
          </a:p>
          <a:p>
            <a:r>
              <a:rPr lang="en-US" b="1" dirty="0">
                <a:latin typeface="Times" charset="0"/>
                <a:ea typeface="ＭＳ Ｐゴシック" charset="0"/>
                <a:cs typeface="ＭＳ Ｐゴシック" charset="0"/>
              </a:rPr>
              <a:t>////	These books are gathered into a special sub-group we call SYNOPTIC...a word meaning "to see together"...in that the text of these books view the ministry of Jesus Christ from a special perspective that differs from that of the Gospel of John.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talk about that</a:t>
            </a:r>
          </a:p>
        </p:txBody>
      </p:sp>
    </p:spTree>
    <p:extLst>
      <p:ext uri="{BB962C8B-B14F-4D97-AF65-F5344CB8AC3E}">
        <p14:creationId xmlns:p14="http://schemas.microsoft.com/office/powerpoint/2010/main" val="266996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277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89036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481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62896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68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"sub-frames" are designated 1 through 4.</a:t>
            </a:r>
          </a:p>
          <a:p>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959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89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frames now gets its name... MATTHEW in the first...</a:t>
            </a:r>
          </a:p>
          <a:p>
            <a:r>
              <a:rPr lang="en-US" b="1" dirty="0">
                <a:latin typeface="Times" charset="0"/>
                <a:ea typeface="ＭＳ Ｐゴシック" charset="0"/>
                <a:cs typeface="ＭＳ Ｐゴシック" charset="0"/>
              </a:rPr>
              <a:t>////	MARK, second...</a:t>
            </a:r>
          </a:p>
          <a:p>
            <a:r>
              <a:rPr lang="en-US" b="1" dirty="0">
                <a:latin typeface="Times" charset="0"/>
                <a:ea typeface="ＭＳ Ｐゴシック" charset="0"/>
                <a:cs typeface="ＭＳ Ｐゴシック" charset="0"/>
              </a:rPr>
              <a:t>////	LUKE, third...and finally, the fourth… </a:t>
            </a:r>
          </a:p>
          <a:p>
            <a:r>
              <a:rPr lang="en-US" b="1"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860171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09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extLst>
      <p:ext uri="{BB962C8B-B14F-4D97-AF65-F5344CB8AC3E}">
        <p14:creationId xmlns:p14="http://schemas.microsoft.com/office/powerpoint/2010/main" val="364004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30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 </a:t>
            </a:r>
            <a:r>
              <a:rPr lang="en-US" altLang="ja-JP" b="1">
                <a:latin typeface="Times" charset="0"/>
                <a:ea typeface="ＭＳ Ｐゴシック" charset="0"/>
                <a:cs typeface="ＭＳ Ｐゴシック" charset="0"/>
              </a:rPr>
              <a:t>"God With Us?"</a:t>
            </a: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247675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50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a:t>
            </a:r>
            <a:r>
              <a:rPr lang="en-US" altLang="ja-JP" b="1">
                <a:latin typeface="Times" charset="0"/>
                <a:ea typeface="ＭＳ Ｐゴシック" charset="0"/>
                <a:cs typeface="ＭＳ Ｐゴシック" charset="0"/>
              </a:rPr>
              <a:t>"the message in a nutshell."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extLst>
      <p:ext uri="{BB962C8B-B14F-4D97-AF65-F5344CB8AC3E}">
        <p14:creationId xmlns:p14="http://schemas.microsoft.com/office/powerpoint/2010/main" val="28438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a:spLocks noGrp="1" noRot="1" noChangeAspect="1" noChangeArrowheads="1"/>
          </p:cNvSpPr>
          <p:nvPr>
            <p:ph type="sldImg"/>
          </p:nvPr>
        </p:nvSpPr>
        <p:spPr>
          <a:xfrm>
            <a:off x="914400" y="457200"/>
            <a:ext cx="5029200" cy="3886200"/>
          </a:xfrm>
          <a:solidFill>
            <a:srgbClr val="FFFFFF"/>
          </a:solidFill>
          <a:ln/>
        </p:spPr>
      </p:sp>
      <p:sp>
        <p:nvSpPr>
          <p:cNvPr id="10243" name="Text Box 2"/>
          <p:cNvSpPr>
            <a:spLocks noGrp="1" noChangeArrowheads="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Remembering that the Biblical story line is still the basic idea…</a:t>
            </a:r>
          </a:p>
          <a:p>
            <a:r>
              <a:rPr lang="en-US" b="1" dirty="0">
                <a:latin typeface="Times" charset="0"/>
                <a:ea typeface="ＭＳ Ｐゴシック" charset="0"/>
                <a:cs typeface="ＭＳ Ｐゴシック" charset="0"/>
              </a:rPr>
              <a:t>we move now to the second part of SETTING UP THE BOOKS…</a:t>
            </a:r>
          </a:p>
          <a:p>
            <a:r>
              <a:rPr lang="en-US" b="1" dirty="0">
                <a:latin typeface="Times" charset="0"/>
                <a:ea typeface="ＭＳ Ｐゴシック" charset="0"/>
                <a:cs typeface="ＭＳ Ｐゴシック" charset="0"/>
              </a:rPr>
              <a:t>where the "NEW" Testament comes together</a:t>
            </a:r>
          </a:p>
        </p:txBody>
      </p:sp>
    </p:spTree>
    <p:extLst>
      <p:ext uri="{BB962C8B-B14F-4D97-AF65-F5344CB8AC3E}">
        <p14:creationId xmlns:p14="http://schemas.microsoft.com/office/powerpoint/2010/main" val="58050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71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 </a:t>
            </a:r>
            <a:r>
              <a:rPr lang="en-US" altLang="ja-JP" b="1">
                <a:latin typeface="Times" charset="0"/>
                <a:ea typeface="ＭＳ Ｐゴシック" charset="0"/>
                <a:cs typeface="ＭＳ Ｐゴシック" charset="0"/>
              </a:rPr>
              <a:t>"TO SEE TOGETHER"…add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extLst>
      <p:ext uri="{BB962C8B-B14F-4D97-AF65-F5344CB8AC3E}">
        <p14:creationId xmlns:p14="http://schemas.microsoft.com/office/powerpoint/2010/main" val="1555224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91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b="1">
                <a:latin typeface="Times" charset="0"/>
                <a:ea typeface="ＭＳ Ｐゴシック" charset="0"/>
                <a:cs typeface="ＭＳ Ｐゴシック" charset="0"/>
              </a:rPr>
              <a:t>Follow the arrows as they link together the gospels of MATTHEW, MARK and LUKE.  Again…you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83149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1027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325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first chapter sums up his message about Christ.  Follow along with Study Help #22.  John 1:1-9 has:</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Distinct Person, but Who WAS and IS God.</a:t>
            </a:r>
          </a:p>
          <a:p>
            <a:r>
              <a:rPr lang="en-US" b="1">
                <a:latin typeface="Times" charset="0"/>
                <a:ea typeface="ＭＳ Ｐゴシック" charset="0"/>
                <a:cs typeface="ＭＳ Ｐゴシック" charset="0"/>
              </a:rPr>
              <a:t>////	Verse One reads: "In the beginning was the Word, and the Word was with God, and the Word was God."</a:t>
            </a:r>
          </a:p>
        </p:txBody>
      </p:sp>
    </p:spTree>
    <p:extLst>
      <p:ext uri="{BB962C8B-B14F-4D97-AF65-F5344CB8AC3E}">
        <p14:creationId xmlns:p14="http://schemas.microsoft.com/office/powerpoint/2010/main" val="4156850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52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Verse 2: He is Eternally co-existent in that…</a:t>
            </a:r>
          </a:p>
          <a:p>
            <a:r>
              <a:rPr lang="en-US" b="1">
                <a:latin typeface="Times" charset="0"/>
                <a:ea typeface="ＭＳ Ｐゴシック" charset="0"/>
                <a:cs typeface="ＭＳ Ｐゴシック" charset="0"/>
              </a:rPr>
              <a:t>////	"He was with God in the Beginning."</a:t>
            </a:r>
          </a:p>
        </p:txBody>
      </p:sp>
    </p:spTree>
    <p:extLst>
      <p:ext uri="{BB962C8B-B14F-4D97-AF65-F5344CB8AC3E}">
        <p14:creationId xmlns:p14="http://schemas.microsoft.com/office/powerpoint/2010/main" val="396329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"Through him all things were made; without him nothing was made that has been made."</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91376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93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And finally…verses 4, 5, and 9…the Source of all Light and Life…</a:t>
            </a:r>
          </a:p>
          <a:p>
            <a:r>
              <a:rPr lang="en-US" b="1" dirty="0">
                <a:latin typeface="Times" charset="0"/>
                <a:ea typeface="ＭＳ Ｐゴシック" charset="0"/>
                <a:cs typeface="ＭＳ Ｐゴシック" charset="0"/>
              </a:rPr>
              <a:t>////	"In him was life, and that life was the light of men.  The light shines in the darkness, but the darkness has not understood it…The true light that gives light to every man was coming into the world."</a:t>
            </a:r>
          </a:p>
          <a:p>
            <a:r>
              <a:rPr lang="en-US" b="1" dirty="0">
                <a:latin typeface="Times" charset="0"/>
                <a:ea typeface="ＭＳ Ｐゴシック" charset="0"/>
                <a:cs typeface="ＭＳ Ｐゴシック" charset="0"/>
              </a:rPr>
              <a:t>THIS IS BASIC CHRISTIAN THEOLOGY.  IT ALL STARTS HERE!</a:t>
            </a:r>
          </a:p>
        </p:txBody>
      </p:sp>
    </p:spTree>
    <p:extLst>
      <p:ext uri="{BB962C8B-B14F-4D97-AF65-F5344CB8AC3E}">
        <p14:creationId xmlns:p14="http://schemas.microsoft.com/office/powerpoint/2010/main" val="3580028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614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p:txBody>
      </p:sp>
    </p:spTree>
    <p:extLst>
      <p:ext uri="{BB962C8B-B14F-4D97-AF65-F5344CB8AC3E}">
        <p14:creationId xmlns:p14="http://schemas.microsoft.com/office/powerpoint/2010/main" val="61673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"like a son of man," 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"Do 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p:txBody>
      </p:sp>
    </p:spTree>
    <p:extLst>
      <p:ext uri="{BB962C8B-B14F-4D97-AF65-F5344CB8AC3E}">
        <p14:creationId xmlns:p14="http://schemas.microsoft.com/office/powerpoint/2010/main" val="3095435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55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With this FINISHED PORTRAIT OF THE LORD JESUS CHRIST we now have a more secure handle on the four Gospels as the beginning documentation of the New Testament -- out of which every succeeding New Testament idea and historical event unfolds.  </a:t>
            </a:r>
          </a:p>
          <a:p>
            <a:r>
              <a:rPr lang="en-US" b="1" dirty="0">
                <a:latin typeface="Times" charset="0"/>
                <a:ea typeface="ＭＳ Ｐゴシック" charset="0"/>
                <a:cs typeface="ＭＳ Ｐゴシック" charset="0"/>
              </a:rPr>
              <a:t>…And we can see once again the enormous importance of the </a:t>
            </a:r>
            <a:br>
              <a:rPr lang="en-US" b="1" dirty="0">
                <a:latin typeface="Times" charset="0"/>
                <a:ea typeface="ＭＳ Ｐゴシック" charset="0"/>
                <a:cs typeface="ＭＳ Ｐゴシック" charset="0"/>
              </a:rPr>
            </a:br>
            <a:r>
              <a:rPr lang="en-US" b="1" dirty="0">
                <a:latin typeface="Times" charset="0"/>
                <a:ea typeface="ＭＳ Ｐゴシック" charset="0"/>
                <a:cs typeface="ＭＳ Ｐゴシック" charset="0"/>
              </a:rPr>
              <a:t>Abrahamic Covenant promises…especially Genesis 12:3.  Remember that ancient promise to Abraham.  </a:t>
            </a:r>
          </a:p>
          <a:p>
            <a:r>
              <a:rPr lang="en-US" b="1" dirty="0">
                <a:latin typeface="Times" charset="0"/>
                <a:ea typeface="ＭＳ Ｐゴシック" charset="0"/>
                <a:cs typeface="ＭＳ Ｐゴシック" charset="0"/>
              </a:rPr>
              <a:t>////	God promised the Hebrew patriarch that "I will bless those who bless you, and whoever curses you I will curse…AND ALL PEOPLES ON EARTH WILL BE BLESSED THROUGH YOU."  That blessing was realized in the Messiah</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glorious advent into the earth.  Now 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along farther.</a:t>
            </a:r>
          </a:p>
        </p:txBody>
      </p:sp>
    </p:spTree>
    <p:extLst>
      <p:ext uri="{BB962C8B-B14F-4D97-AF65-F5344CB8AC3E}">
        <p14:creationId xmlns:p14="http://schemas.microsoft.com/office/powerpoint/2010/main" val="281650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22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are The New Testament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27 books….the other half of that Opened Bible graphic we worked with earlier.</a:t>
            </a:r>
          </a:p>
        </p:txBody>
      </p:sp>
    </p:spTree>
    <p:extLst>
      <p:ext uri="{BB962C8B-B14F-4D97-AF65-F5344CB8AC3E}">
        <p14:creationId xmlns:p14="http://schemas.microsoft.com/office/powerpoint/2010/main" val="23363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5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extLst>
      <p:ext uri="{BB962C8B-B14F-4D97-AF65-F5344CB8AC3E}">
        <p14:creationId xmlns:p14="http://schemas.microsoft.com/office/powerpoint/2010/main" val="612211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96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As a history of the resulting events…..THE ACTS almost certainly were written by Dr. Luke.  It gives us vital detail of the lives of those who experienced that early history…	</a:t>
            </a:r>
          </a:p>
          <a:p>
            <a:r>
              <a:rPr lang="en-US" b="1">
                <a:latin typeface="Times" charset="0"/>
                <a:ea typeface="ＭＳ Ｐゴシック" charset="0"/>
                <a:cs typeface="ＭＳ Ｐゴシック" charset="0"/>
              </a:rPr>
              <a:t>////	…thorough the lives of its major characters, </a:t>
            </a:r>
          </a:p>
          <a:p>
            <a:r>
              <a:rPr lang="en-US" b="1">
                <a:latin typeface="Times" charset="0"/>
                <a:ea typeface="ＭＳ Ｐゴシック" charset="0"/>
                <a:cs typeface="ＭＳ Ｐゴシック" charset="0"/>
              </a:rPr>
              <a:t>////	Paul, </a:t>
            </a:r>
          </a:p>
          <a:p>
            <a:r>
              <a:rPr lang="en-US" b="1">
                <a:latin typeface="Times" charset="0"/>
                <a:ea typeface="ＭＳ Ｐゴシック" charset="0"/>
                <a:cs typeface="ＭＳ Ｐゴシック" charset="0"/>
              </a:rPr>
              <a:t>////	Peter, </a:t>
            </a:r>
          </a:p>
          <a:p>
            <a:r>
              <a:rPr lang="en-US" b="1">
                <a:latin typeface="Times" charset="0"/>
                <a:ea typeface="ＭＳ Ｐゴシック" charset="0"/>
                <a:cs typeface="ＭＳ Ｐゴシック" charset="0"/>
              </a:rPr>
              <a:t>////	Barnabas, </a:t>
            </a:r>
          </a:p>
          <a:p>
            <a:r>
              <a:rPr lang="en-US" b="1">
                <a:latin typeface="Times" charset="0"/>
                <a:ea typeface="ＭＳ Ｐゴシック" charset="0"/>
                <a:cs typeface="ＭＳ Ｐゴシック" charset="0"/>
              </a:rPr>
              <a:t>////	young John Mark, </a:t>
            </a:r>
          </a:p>
          <a:p>
            <a:r>
              <a:rPr lang="en-US" b="1">
                <a:latin typeface="Times" charset="0"/>
                <a:ea typeface="ＭＳ Ｐゴシック" charset="0"/>
                <a:cs typeface="ＭＳ Ｐゴシック" charset="0"/>
              </a:rPr>
              <a:t>////	Timothy,</a:t>
            </a:r>
          </a:p>
          <a:p>
            <a:r>
              <a:rPr lang="en-US" b="1">
                <a:latin typeface="Times" charset="0"/>
                <a:ea typeface="ＭＳ Ｐゴシック" charset="0"/>
                <a:cs typeface="ＭＳ Ｐゴシック" charset="0"/>
              </a:rPr>
              <a:t>////	Philip, </a:t>
            </a:r>
          </a:p>
          <a:p>
            <a:r>
              <a:rPr lang="en-US" b="1">
                <a:latin typeface="Times" charset="0"/>
                <a:ea typeface="ＭＳ Ｐゴシック" charset="0"/>
                <a:cs typeface="ＭＳ Ｐゴシック" charset="0"/>
              </a:rPr>
              <a:t>////	And Dr. Luke…the Author Himself, and a cast of other </a:t>
            </a:r>
          </a:p>
          <a:p>
            <a:r>
              <a:rPr lang="en-US">
                <a:latin typeface="Times" charset="0"/>
                <a:ea typeface="ＭＳ Ｐゴシック" charset="0"/>
                <a:cs typeface="ＭＳ Ｐゴシック" charset="0"/>
              </a:rPr>
              <a:t>characters moving in and out of the story…a work almost certainly written during the late A.D. 50s, all First Century events.  Scholars tell us that, given the enormous store of detail and coincident events checked by secular sources, the book of Acts has that ring of absolute truth. Events that really happened.  Characters who really lived.  To read of their lives and their progress in Christian growth –– especially in missions –– is to deliver to us lessons of incredible spiritual value and encouragement….not to mention operational strategies.</a:t>
            </a:r>
          </a:p>
        </p:txBody>
      </p:sp>
    </p:spTree>
    <p:extLst>
      <p:ext uri="{BB962C8B-B14F-4D97-AF65-F5344CB8AC3E}">
        <p14:creationId xmlns:p14="http://schemas.microsoft.com/office/powerpoint/2010/main" val="3227342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16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And the Program continues as the Church begins to spread.  Study Help #23 lists an index to those glorious adventures in The Acts of the Apostles.  Its 28 dramatic chapters clearly divide its progress…</a:t>
            </a:r>
          </a:p>
          <a:p>
            <a:r>
              <a:rPr lang="en-US" b="1">
                <a:latin typeface="Times" charset="0"/>
                <a:ea typeface="ＭＳ Ｐゴシック" charset="0"/>
                <a:cs typeface="ＭＳ Ｐゴシック" charset="0"/>
              </a:rPr>
              <a:t>////	Chapters 1 through 7, set in Jerusalem, begin with Jesus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further Commission to spread the Gospel through witnessing to his ministry "in Jerusalem, and in all Judea, and Samaria, and to the ends of the earth."</a:t>
            </a:r>
          </a:p>
          <a:p>
            <a:r>
              <a:rPr lang="en-US" b="1">
                <a:latin typeface="Times" charset="0"/>
                <a:ea typeface="ＭＳ Ｐゴシック" charset="0"/>
                <a:cs typeface="ＭＳ Ｐゴシック" charset="0"/>
              </a:rPr>
              <a:t>////	Chapters 8 through 12 expand the cast to include Philip, Paul and Peter.  Persecution occurs and the church begins to move out into the surrounding regions and provinces…Palestine and Syria!</a:t>
            </a:r>
          </a:p>
          <a:p>
            <a:r>
              <a:rPr lang="en-US" b="1">
                <a:latin typeface="Times" charset="0"/>
                <a:ea typeface="ＭＳ Ｐゴシック" charset="0"/>
                <a:cs typeface="ＭＳ Ｐゴシック" charset="0"/>
              </a:rPr>
              <a:t>////	AND INTO THE WORLD!  The remainder of the book –– Chapters 13 through 28 –– establishes THE MISSIONARY AGENDA of the early church.  Paul is the central character as he expands the Gospel throughout the Mediterranean Basin.  He is required to make studied responses to many of the leaders and thinkers of his day, ending in his final voyage to Rome where his courageous ministry ends.</a:t>
            </a:r>
          </a:p>
          <a:p>
            <a:r>
              <a:rPr lang="en-US" b="1">
                <a:latin typeface="Times" charset="0"/>
                <a:ea typeface="ＭＳ Ｐゴシック" charset="0"/>
                <a:cs typeface="ＭＳ Ｐゴシック" charset="0"/>
              </a:rPr>
              <a:t>////	Through its 28 chapters…THE ACTS presents an ageless drama in three episodes.  The church is born in these pages…and here YOU AND I ARE LEFT TO CONTINUE THE WORK! </a:t>
            </a:r>
          </a:p>
          <a:p>
            <a:r>
              <a:rPr lang="en-US" b="1">
                <a:latin typeface="Times" charset="0"/>
                <a:ea typeface="ＭＳ Ｐゴシック" charset="0"/>
                <a:cs typeface="ＭＳ Ｐゴシック" charset="0"/>
              </a:rPr>
              <a:t>////	So the question remains: WHAT ARE WE DOING ABOUT IT?   And the story moves on…</a:t>
            </a:r>
          </a:p>
        </p:txBody>
      </p:sp>
    </p:spTree>
    <p:extLst>
      <p:ext uri="{BB962C8B-B14F-4D97-AF65-F5344CB8AC3E}">
        <p14:creationId xmlns:p14="http://schemas.microsoft.com/office/powerpoint/2010/main" val="4015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5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Now we come to a single remarkable recounting of the history of the early church and the opening of the concept of "mission"...that single book known as THE ACTS OF THE APOSTLES.</a:t>
            </a:r>
          </a:p>
        </p:txBody>
      </p:sp>
    </p:spTree>
    <p:extLst>
      <p:ext uri="{BB962C8B-B14F-4D97-AF65-F5344CB8AC3E}">
        <p14:creationId xmlns:p14="http://schemas.microsoft.com/office/powerpoint/2010/main" val="3893734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One way to frame these problems and to appreciate the daunting challenge of the task of missions –– then and now –– is to appreciate and to straighten out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wide travels!  For most people…Paul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trips have always been – to say the least – geographically confusing!</a:t>
            </a:r>
          </a:p>
          <a:p>
            <a:r>
              <a:rPr lang="en-US" b="1">
                <a:latin typeface="Times" charset="0"/>
                <a:ea typeface="ＭＳ Ｐゴシック" charset="0"/>
                <a:cs typeface="ＭＳ Ｐゴシック" charset="0"/>
              </a:rPr>
              <a:t>////	You know that map in the back of your Bible…the one with all the dotted lines…the dashed lines…straight lines…lines with little circles…lines of different colors…and often all of them PRINTED ON TOP OF EACH OTHER.</a:t>
            </a: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7072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78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Understand this!  Paul was a real world traveler!  And he was all over the Mediterranean Basin…from Palestine in the Ancient Near East to the Boot of Italy…perhaps even as far as Spain.</a:t>
            </a:r>
          </a:p>
        </p:txBody>
      </p:sp>
    </p:spTree>
    <p:extLst>
      <p:ext uri="{BB962C8B-B14F-4D97-AF65-F5344CB8AC3E}">
        <p14:creationId xmlns:p14="http://schemas.microsoft.com/office/powerpoint/2010/main" val="3487689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why is this important to us…right now?  Because…</a:t>
            </a:r>
          </a:p>
          <a:p>
            <a:r>
              <a:rPr lang="en-US" b="1">
                <a:latin typeface="Times" charset="0"/>
                <a:ea typeface="ＭＳ Ｐゴシック" charset="0"/>
                <a:cs typeface="ＭＳ Ｐゴシック" charset="0"/>
              </a:rPr>
              <a:t>////	…right here…in these dramatic pages of The Acts…we find the absolute beginnings of world missions.</a:t>
            </a: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795022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one way.</a:t>
            </a: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630052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A look at the itinerary itself!  There were four main trips throughout the Mediterranean Basin…in both Europe and Asia.</a:t>
            </a:r>
          </a:p>
          <a:p>
            <a:r>
              <a:rPr lang="en-US" b="0">
                <a:latin typeface="Arial"/>
                <a:ea typeface="ＭＳ Ｐゴシック" charset="0"/>
                <a:cs typeface="Arial"/>
              </a:rPr>
              <a:t>////	…with one side trip to Jerusalem…that one was a quick trip…but it changed the Church forever and redirected it theological foundations from that moment on!</a:t>
            </a:r>
          </a:p>
          <a:p>
            <a:r>
              <a:rPr lang="en-US" b="0">
                <a:latin typeface="Arial"/>
                <a:ea typeface="ＭＳ Ｐゴシック" charset="0"/>
                <a:cs typeface="Arial"/>
              </a:rPr>
              <a:t>////	Now look at the list of the cities, towns and regions that were Paul</a:t>
            </a:r>
            <a:r>
              <a:rPr lang="fr-FR" b="0">
                <a:latin typeface="Arial"/>
                <a:ea typeface="ＭＳ Ｐゴシック" charset="0"/>
                <a:cs typeface="Arial"/>
              </a:rPr>
              <a:t>'</a:t>
            </a:r>
            <a:r>
              <a:rPr lang="en-US" b="0">
                <a:latin typeface="Arial"/>
                <a:ea typeface="ＭＳ Ｐゴシック" charset="0"/>
                <a:cs typeface="Arial"/>
              </a:rPr>
              <a:t>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0">
                <a:latin typeface="Arial"/>
                <a:ea typeface="ＭＳ Ｐゴシック" charset="0"/>
                <a:cs typeface="Arial"/>
              </a:rPr>
              <a:t>City after city…region after region!</a:t>
            </a:r>
          </a:p>
          <a:p>
            <a:r>
              <a:rPr lang="en-US" b="0">
                <a:latin typeface="Arial"/>
                <a:ea typeface="ＭＳ Ｐゴシック" charset="0"/>
                <a:cs typeface="Arial"/>
              </a:rPr>
              <a:t>////	Notice how often the city of Syrian Antioch appears on Paul</a:t>
            </a:r>
            <a:r>
              <a:rPr lang="fr-FR" b="0">
                <a:latin typeface="Arial"/>
                <a:ea typeface="ＭＳ Ｐゴシック" charset="0"/>
                <a:cs typeface="Arial"/>
              </a:rPr>
              <a:t>'</a:t>
            </a:r>
            <a:r>
              <a:rPr lang="en-US" b="0">
                <a:latin typeface="Arial"/>
                <a:ea typeface="ＭＳ Ｐゴシック" charset="0"/>
                <a:cs typeface="Arial"/>
              </a:rPr>
              <a:t>s itinerary time after time.  It was located about 500 miles north of Jerusalem.  That geographical fact shows that much of Paul</a:t>
            </a:r>
            <a:r>
              <a:rPr lang="fr-FR" b="0">
                <a:latin typeface="Arial"/>
                <a:ea typeface="ＭＳ Ｐゴシック" charset="0"/>
                <a:cs typeface="Arial"/>
              </a:rPr>
              <a:t>'</a:t>
            </a:r>
            <a:r>
              <a:rPr lang="en-US" b="0">
                <a:latin typeface="Arial"/>
                <a:ea typeface="ＭＳ Ｐゴシック" charset="0"/>
                <a:cs typeface="Arial"/>
              </a:rPr>
              <a:t>s living and planning took place far away from Jerusalem, the home of the mother church of the new faith.  </a:t>
            </a:r>
          </a:p>
          <a:p>
            <a:r>
              <a:rPr lang="en-US" b="0">
                <a:latin typeface="Arial"/>
                <a:ea typeface="ＭＳ Ｐゴシック" charset="0"/>
                <a:cs typeface="Arial"/>
              </a:rPr>
              <a:t>////	Now, a few thoughts about these travel routes and the purposes of each trip can give us great insight into Paul</a:t>
            </a:r>
            <a:r>
              <a:rPr lang="fr-FR" b="0">
                <a:latin typeface="Arial"/>
                <a:ea typeface="ＭＳ Ｐゴシック" charset="0"/>
                <a:cs typeface="Arial"/>
              </a:rPr>
              <a:t>'</a:t>
            </a:r>
            <a:r>
              <a:rPr lang="en-US" b="0">
                <a:latin typeface="Arial"/>
                <a:ea typeface="ＭＳ Ｐゴシック" charset="0"/>
                <a:cs typeface="Arial"/>
              </a:rPr>
              <a:t>s mission, enormous physical effort and the world-shaking results of his work.</a:t>
            </a: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675606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Each trip was unique in purpose and accomplishment.</a:t>
            </a:r>
          </a:p>
          <a:p>
            <a:r>
              <a:rPr lang="en-US" b="1" dirty="0">
                <a:latin typeface="Times" charset="0"/>
                <a:ea typeface="ＭＳ Ｐゴシック" charset="0"/>
                <a:cs typeface="ＭＳ Ｐゴシック" charset="0"/>
              </a:rPr>
              <a:t>The first trip out…let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call it THE LABORATORY…</a:t>
            </a:r>
          </a:p>
          <a:p>
            <a:r>
              <a:rPr lang="en-US" b="1" dirty="0">
                <a:latin typeface="Times" charset="0"/>
                <a:ea typeface="ＭＳ Ｐゴシック" charset="0"/>
                <a:cs typeface="ＭＳ Ｐゴシック" charset="0"/>
              </a:rPr>
              <a:t>////	…then THE EUROPEAN THRUST…</a:t>
            </a:r>
          </a:p>
          <a:p>
            <a:r>
              <a:rPr lang="en-US" b="1" dirty="0">
                <a:latin typeface="Times" charset="0"/>
                <a:ea typeface="ＭＳ Ｐゴシック" charset="0"/>
                <a:cs typeface="ＭＳ Ｐゴシック" charset="0"/>
              </a:rPr>
              <a:t>////	…followed by AN ASIAN THRUST…finally…</a:t>
            </a:r>
          </a:p>
          <a:p>
            <a:r>
              <a:rPr lang="en-US" b="1" dirty="0">
                <a:latin typeface="Times" charset="0"/>
                <a:ea typeface="ＭＳ Ｐゴシック" charset="0"/>
                <a:cs typeface="ＭＳ Ｐゴシック" charset="0"/>
              </a:rPr>
              <a:t>////	TO ROME AND GAIN!</a:t>
            </a:r>
          </a:p>
          <a:p>
            <a:r>
              <a:rPr lang="en-US" b="1" dirty="0">
                <a:latin typeface="Times" charset="0"/>
                <a:ea typeface="ＭＳ Ｐゴシック" charset="0"/>
                <a:cs typeface="ＭＳ Ｐゴシック" charset="0"/>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1" dirty="0">
                <a:latin typeface="Times" charset="0"/>
                <a:ea typeface="ＭＳ Ｐゴシック" charset="0"/>
                <a:cs typeface="ＭＳ Ｐゴシック" charset="0"/>
              </a:rPr>
              <a:t>////	And then the great Jerusalem Council…more on that shortly.</a:t>
            </a:r>
          </a:p>
          <a:p>
            <a:r>
              <a:rPr lang="en-US" b="1" dirty="0">
                <a:latin typeface="Times" charset="0"/>
                <a:ea typeface="ＭＳ Ｐゴシック" charset="0"/>
                <a:cs typeface="ＭＳ Ｐゴシック" charset="0"/>
              </a:rPr>
              <a:t>////	Then the EUROPEAN THRUST…where 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main activities centered on philosophical Athens and the rough seaside city of Corinth.</a:t>
            </a:r>
          </a:p>
          <a:p>
            <a:r>
              <a:rPr lang="en-US" b="1" dirty="0">
                <a:latin typeface="Times" charset="0"/>
                <a:ea typeface="ＭＳ Ｐゴシック" charset="0"/>
                <a:cs typeface="ＭＳ Ｐゴシック" charset="0"/>
              </a:rPr>
              <a:t>////	In his ASIAN THRUST … Paul lived for a very long time in the city of Ephesus…then following these decades of inventing "mission"…</a:t>
            </a:r>
          </a:p>
          <a:p>
            <a:r>
              <a:rPr lang="en-US" b="1" dirty="0">
                <a:latin typeface="Times" charset="0"/>
                <a:ea typeface="ＭＳ Ｐゴシック" charset="0"/>
                <a:cs typeface="ＭＳ Ｐゴシック" charset="0"/>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665341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Here again is the Old Testament Study Help #19 and #34 we just finished.</a:t>
            </a:r>
          </a:p>
          <a:p>
            <a:r>
              <a:rPr lang="en-US" b="1" dirty="0">
                <a:latin typeface="Times" charset="0"/>
                <a:ea typeface="ＭＳ Ｐゴシック" charset="0"/>
                <a:cs typeface="ＭＳ Ｐゴシック" charset="0"/>
              </a:rPr>
              <a:t>////	And you</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ll</a:t>
            </a:r>
            <a:r>
              <a:rPr lang="en-US" b="1" dirty="0">
                <a:latin typeface="Times" charset="0"/>
                <a:ea typeface="ＭＳ Ｐゴシック" charset="0"/>
                <a:cs typeface="ＭＳ Ｐゴシック" charset="0"/>
              </a:rPr>
              <a:t> quickly see that the New Testament Study Help looks quite different.  But it, too, is organized into four divisions – according to the right side of that "OPENED BIBLE" study help – just as the Old Testament study help completed before matched those on the left side of the "OPENED BIBLE" graphic.</a:t>
            </a:r>
          </a:p>
          <a:p>
            <a:r>
              <a:rPr lang="en-US" b="1" dirty="0">
                <a:latin typeface="Times" charset="0"/>
                <a:ea typeface="ＭＳ Ｐゴシック" charset="0"/>
                <a:cs typeface="ＭＳ Ｐゴシック" charset="0"/>
              </a:rPr>
              <a:t>_________</a:t>
            </a:r>
            <a:br>
              <a:rPr lang="en-US" b="1" dirty="0">
                <a:latin typeface="Times" charset="0"/>
                <a:ea typeface="ＭＳ Ｐゴシック" charset="0"/>
                <a:cs typeface="ＭＳ Ｐゴシック" charset="0"/>
              </a:rPr>
            </a:br>
            <a:r>
              <a:rPr lang="en-US" b="1" dirty="0">
                <a:latin typeface="Times" charset="0"/>
                <a:ea typeface="ＭＳ Ｐゴシック" charset="0"/>
                <a:cs typeface="ＭＳ Ｐゴシック" charset="0"/>
              </a:rPr>
              <a:t>Note to Translators:  Please find the English version of this NT graphic in the Student Workbook Study Helps PPT file</a:t>
            </a:r>
            <a:r>
              <a:rPr lang="en-US" b="1" baseline="0" dirty="0">
                <a:latin typeface="Times" charset="0"/>
                <a:ea typeface="ＭＳ Ｐゴシック" charset="0"/>
                <a:cs typeface="ＭＳ Ｐゴシック" charset="0"/>
              </a:rPr>
              <a:t> called “Study_Helps_Answered_10_ed-45.pptx” at slide 42.  Translate it there and then take a screen shot of it to put here and in the subsequent slides.  The OT graphic under it should already be </a:t>
            </a:r>
            <a:r>
              <a:rPr lang="en-US" b="1" baseline="0">
                <a:latin typeface="Times" charset="0"/>
                <a:ea typeface="ＭＳ Ｐゴシック" charset="0"/>
                <a:cs typeface="ＭＳ Ｐゴシック" charset="0"/>
              </a:rPr>
              <a:t>translated in 07.05.</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230362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To frame all this…again look at Israel on the map…resting there in that far eastern end of the Mediterranean…as we looked at it in the Silent Period…</a:t>
            </a:r>
          </a:p>
        </p:txBody>
      </p:sp>
    </p:spTree>
    <p:extLst>
      <p:ext uri="{BB962C8B-B14F-4D97-AF65-F5344CB8AC3E}">
        <p14:creationId xmlns:p14="http://schemas.microsoft.com/office/powerpoint/2010/main" val="1001385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,…situated up against the vastness that was the Roman Empire.</a:t>
            </a:r>
          </a:p>
        </p:txBody>
      </p:sp>
    </p:spTree>
    <p:extLst>
      <p:ext uri="{BB962C8B-B14F-4D97-AF65-F5344CB8AC3E}">
        <p14:creationId xmlns:p14="http://schemas.microsoft.com/office/powerpoint/2010/main" val="15442373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With these ideas in mind…and with Study Help #24…let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a:latin typeface="Times" charset="0"/>
                <a:ea typeface="ＭＳ Ｐゴシック" charset="0"/>
                <a:cs typeface="ＭＳ Ｐゴシック" charset="0"/>
              </a:rPr>
              <a:t>////	Here is Jerusalem…</a:t>
            </a:r>
          </a:p>
          <a:p>
            <a:pPr>
              <a:spcBef>
                <a:spcPct val="0"/>
              </a:spcBef>
            </a:pPr>
            <a:r>
              <a:rPr lang="en-US" b="1">
                <a:latin typeface="Times" charset="0"/>
                <a:ea typeface="ＭＳ Ｐゴシック" charset="0"/>
                <a:cs typeface="ＭＳ Ｐゴシック" charset="0"/>
              </a:rPr>
              <a:t>////	SYRIAN Antioch…</a:t>
            </a:r>
          </a:p>
          <a:p>
            <a:pPr>
              <a:spcBef>
                <a:spcPct val="0"/>
              </a:spcBef>
            </a:pPr>
            <a:r>
              <a:rPr lang="en-US" b="1">
                <a:latin typeface="Times" charset="0"/>
                <a:ea typeface="ＭＳ Ｐゴシック" charset="0"/>
                <a:cs typeface="ＭＳ Ｐゴシック" charset="0"/>
              </a:rPr>
              <a:t>////	PISIDIAN Antioch…(there were many ancient Antiochs!)…</a:t>
            </a:r>
          </a:p>
          <a:p>
            <a:pPr>
              <a:spcBef>
                <a:spcPct val="0"/>
              </a:spcBef>
            </a:pPr>
            <a:r>
              <a:rPr lang="en-US" b="1">
                <a:latin typeface="Times" charset="0"/>
                <a:ea typeface="ＭＳ Ｐゴシック" charset="0"/>
                <a:cs typeface="ＭＳ Ｐゴシック" charset="0"/>
              </a:rPr>
              <a:t>////	Ephesus…</a:t>
            </a:r>
          </a:p>
          <a:p>
            <a:pPr>
              <a:spcBef>
                <a:spcPct val="0"/>
              </a:spcBef>
            </a:pPr>
            <a:r>
              <a:rPr lang="en-US" b="1">
                <a:latin typeface="Times" charset="0"/>
                <a:ea typeface="ＭＳ Ｐゴシック" charset="0"/>
                <a:cs typeface="ＭＳ Ｐゴシック" charset="0"/>
              </a:rPr>
              <a:t>////	Macedonia…(Remember Alexander</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birthplace?)…</a:t>
            </a:r>
          </a:p>
          <a:p>
            <a:pPr>
              <a:spcBef>
                <a:spcPct val="0"/>
              </a:spcBef>
            </a:pPr>
            <a:r>
              <a:rPr lang="en-US" b="1">
                <a:latin typeface="Times" charset="0"/>
                <a:ea typeface="ＭＳ Ｐゴシック" charset="0"/>
                <a:cs typeface="ＭＳ Ｐゴシック" charset="0"/>
              </a:rPr>
              <a:t>////	Athens…</a:t>
            </a:r>
          </a:p>
          <a:p>
            <a:pPr>
              <a:spcBef>
                <a:spcPct val="0"/>
              </a:spcBef>
            </a:pPr>
            <a:r>
              <a:rPr lang="en-US" b="1">
                <a:latin typeface="Times" charset="0"/>
                <a:ea typeface="ＭＳ Ｐゴシック" charset="0"/>
                <a:cs typeface="ＭＳ Ｐゴシック" charset="0"/>
              </a:rPr>
              <a:t>////	and the capital city of the world of his day…ROME, at the center of Empire.</a:t>
            </a:r>
          </a:p>
          <a:p>
            <a:pPr>
              <a:spcBef>
                <a:spcPct val="0"/>
              </a:spcBef>
            </a:pPr>
            <a:r>
              <a:rPr lang="en-US" b="1">
                <a:latin typeface="Times" charset="0"/>
                <a:ea typeface="ＭＳ Ｐゴシック" charset="0"/>
                <a:cs typeface="ＭＳ Ｐゴシック" charset="0"/>
              </a:rPr>
              <a:t>////	So…Trip #1: Call it the HOOK…or A LABORATORY on Study Help #24…</a:t>
            </a:r>
          </a:p>
          <a:p>
            <a:pPr>
              <a:spcBef>
                <a:spcPct val="0"/>
              </a:spcBef>
            </a:pPr>
            <a:r>
              <a:rPr lang="en-US" b="1">
                <a:latin typeface="Times" charset="0"/>
                <a:ea typeface="ＭＳ Ｐゴシック" charset="0"/>
                <a:cs typeface="ＭＳ Ｐゴシック" charset="0"/>
              </a:rPr>
              <a:t>////	Recounted in some detail in Acts 13 and 14. </a:t>
            </a:r>
          </a:p>
          <a:p>
            <a:pPr>
              <a:spcBef>
                <a:spcPct val="0"/>
              </a:spcBef>
            </a:pPr>
            <a:r>
              <a:rPr lang="en-US" b="1">
                <a:latin typeface="Times" charset="0"/>
                <a:ea typeface="ＭＳ Ｐゴシック" charset="0"/>
                <a:cs typeface="ＭＳ Ｐゴシック" charset="0"/>
              </a:rPr>
              <a:t>////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Cyprian beach typical of those Paul and his party would have moved across. </a:t>
            </a:r>
          </a:p>
          <a:p>
            <a:pPr>
              <a:spcBef>
                <a:spcPct val="0"/>
              </a:spcBef>
            </a:pPr>
            <a:r>
              <a:rPr lang="en-US" b="1">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a:latin typeface="Times" charset="0"/>
                <a:ea typeface="ＭＳ Ｐゴシック" charset="0"/>
                <a:cs typeface="ＭＳ Ｐゴシック" charset="0"/>
              </a:rPr>
              <a:t>////	Significance of this trip:  IT WAS A LEARNING LABORATORY!  No one had done this before.  Along the way they were worshipped as </a:t>
            </a:r>
            <a:r>
              <a:rPr lang="en-US" b="1" u="sng">
                <a:latin typeface="Times" charset="0"/>
                <a:ea typeface="ＭＳ Ｐゴシック" charset="0"/>
                <a:cs typeface="ＭＳ Ｐゴシック" charset="0"/>
              </a:rPr>
              <a:t>GODS</a:t>
            </a:r>
            <a:r>
              <a:rPr lang="en-US" b="1">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a:latin typeface="Times" charset="0"/>
                <a:ea typeface="ＭＳ Ｐゴシック" charset="0"/>
                <a:cs typeface="ＭＳ Ｐゴシック" charset="0"/>
              </a:rPr>
              <a:t>STONED</a:t>
            </a:r>
            <a:r>
              <a:rPr lang="en-US" b="1">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central Turkey…</a:t>
            </a:r>
          </a:p>
          <a:p>
            <a:pPr>
              <a:spcBef>
                <a:spcPct val="0"/>
              </a:spcBef>
            </a:pPr>
            <a:r>
              <a:rPr lang="en-US" b="1">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a:latin typeface="Times" charset="0"/>
                <a:ea typeface="ＭＳ Ｐゴシック" charset="0"/>
                <a:cs typeface="ＭＳ Ｐゴシック" charset="0"/>
              </a:rPr>
              <a:t>////	LENGTH OF THIS TRIP: PROBABLY ABOUT TWO YEARS</a:t>
            </a:r>
          </a:p>
          <a:p>
            <a:pPr>
              <a:spcBef>
                <a:spcPct val="0"/>
              </a:spcBef>
            </a:pPr>
            <a:r>
              <a:rPr lang="en-US" b="1">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453103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Paul apparently had little time to rest up.  </a:t>
            </a:r>
          </a:p>
          <a:p>
            <a:pPr>
              <a:spcBef>
                <a:spcPct val="0"/>
              </a:spcBef>
            </a:pPr>
            <a:r>
              <a:rPr lang="en-US" b="1">
                <a:latin typeface="Times" charset="0"/>
                <a:ea typeface="ＭＳ Ｐゴシック" charset="0"/>
                <a:cs typeface="ＭＳ Ｐゴシック" charset="0"/>
              </a:rPr>
              <a:t>////	In about A.D. 49 he made that special SHORT trip between the BIG TRIPS #1 and #2…for the famous JERUSALEM COUNCIL.</a:t>
            </a:r>
          </a:p>
          <a:p>
            <a:pPr>
              <a:spcBef>
                <a:spcPct val="0"/>
              </a:spcBef>
            </a:pPr>
            <a:r>
              <a:rPr lang="en-US" b="1">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a:latin typeface="Times" charset="0"/>
                <a:ea typeface="ＭＳ Ｐゴシック" charset="0"/>
                <a:cs typeface="ＭＳ Ｐゴシック" charset="0"/>
              </a:rPr>
              <a:t>////	The issue here –– told to us in Acts 15 –– was the simple question: </a:t>
            </a:r>
          </a:p>
          <a:p>
            <a:pPr>
              <a:spcBef>
                <a:spcPct val="0"/>
              </a:spcBef>
            </a:pPr>
            <a:r>
              <a:rPr lang="en-US" b="1">
                <a:latin typeface="Times" charset="0"/>
                <a:ea typeface="ＭＳ Ｐゴシック" charset="0"/>
                <a:cs typeface="ＭＳ Ｐゴシック" charset="0"/>
              </a:rPr>
              <a:t>"Must a Gentile become a Jew, and accept his laws and ceremonies, before he can become a Christian?" It must have been a heated argument!</a:t>
            </a:r>
          </a:p>
          <a:p>
            <a:pPr>
              <a:spcBef>
                <a:spcPct val="0"/>
              </a:spcBef>
            </a:pPr>
            <a:r>
              <a:rPr lang="en-US" b="1">
                <a:latin typeface="Times" charset="0"/>
                <a:ea typeface="ＭＳ Ｐゴシック" charset="0"/>
                <a:cs typeface="ＭＳ Ｐゴシック" charset="0"/>
              </a:rPr>
              <a:t>////	Finally the issue was permanently settled: one becomes a Christian through </a:t>
            </a:r>
            <a:r>
              <a:rPr lang="en-US" b="1" u="sng">
                <a:latin typeface="Times" charset="0"/>
                <a:ea typeface="ＭＳ Ｐゴシック" charset="0"/>
                <a:cs typeface="ＭＳ Ｐゴシック" charset="0"/>
              </a:rPr>
              <a:t>GRACE</a:t>
            </a:r>
            <a:r>
              <a:rPr lang="en-US" b="1">
                <a:latin typeface="Times" charset="0"/>
                <a:ea typeface="ＭＳ Ｐゴシック" charset="0"/>
                <a:cs typeface="ＭＳ Ｐゴシック" charset="0"/>
              </a:rPr>
              <a:t>…not </a:t>
            </a:r>
            <a:r>
              <a:rPr lang="en-US" b="1" u="sng">
                <a:latin typeface="Times" charset="0"/>
                <a:ea typeface="ＭＳ Ｐゴシック" charset="0"/>
                <a:cs typeface="ＭＳ Ｐゴシック" charset="0"/>
              </a:rPr>
              <a:t>LAW</a:t>
            </a:r>
            <a:r>
              <a:rPr lang="en-US" b="1">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2898461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then began to prepare for extended missionary trips.  </a:t>
            </a:r>
          </a:p>
          <a:p>
            <a:pPr>
              <a:spcBef>
                <a:spcPct val="0"/>
              </a:spcBef>
            </a:pPr>
            <a:r>
              <a:rPr lang="en-US" b="1" dirty="0">
                <a:latin typeface="Times" charset="0"/>
                <a:ea typeface="ＭＳ Ｐゴシック" charset="0"/>
                <a:cs typeface="ＭＳ Ｐゴシック" charset="0"/>
              </a:rPr>
              <a:t>////	Trip #2…THE EUROPEAN THRUST…is recalled in detail in Acts 15 through 18. </a:t>
            </a:r>
          </a:p>
          <a:p>
            <a:pPr>
              <a:spcBef>
                <a:spcPct val="0"/>
              </a:spcBef>
            </a:pPr>
            <a:r>
              <a:rPr lang="en-US" b="1"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1"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"come over to </a:t>
            </a:r>
            <a:r>
              <a:rPr lang="en-US" b="1" u="sng" dirty="0">
                <a:latin typeface="Times" charset="0"/>
                <a:ea typeface="ＭＳ Ｐゴシック" charset="0"/>
                <a:cs typeface="ＭＳ Ｐゴシック" charset="0"/>
              </a:rPr>
              <a:t>MACEDONIA</a:t>
            </a:r>
            <a:r>
              <a:rPr lang="en-US" b="1" dirty="0">
                <a:latin typeface="Times" charset="0"/>
                <a:ea typeface="ＭＳ Ｐゴシック" charset="0"/>
                <a:cs typeface="ＭＳ Ｐゴシック" charset="0"/>
              </a:rPr>
              <a:t> and help us."  And then he took up a lengthy residence in the wild, seaside town of </a:t>
            </a:r>
            <a:r>
              <a:rPr lang="en-US" b="1" u="sng" dirty="0">
                <a:latin typeface="Times" charset="0"/>
                <a:ea typeface="ＭＳ Ｐゴシック" charset="0"/>
                <a:cs typeface="ＭＳ Ｐゴシック" charset="0"/>
              </a:rPr>
              <a:t>CORINTH</a:t>
            </a:r>
            <a:r>
              <a:rPr lang="en-US" b="1" dirty="0">
                <a:latin typeface="Times" charset="0"/>
                <a:ea typeface="ＭＳ Ｐゴシック" charset="0"/>
                <a:cs typeface="ＭＳ Ｐゴシック" charset="0"/>
              </a:rPr>
              <a:t>, only a short  journey from Athens.</a:t>
            </a:r>
          </a:p>
          <a:p>
            <a:pPr>
              <a:spcBef>
                <a:spcPct val="0"/>
              </a:spcBef>
            </a:pPr>
            <a:r>
              <a:rPr lang="en-US" b="1" dirty="0">
                <a:latin typeface="Times" charset="0"/>
                <a:ea typeface="ＭＳ Ｐゴシック" charset="0"/>
                <a:cs typeface="ＭＳ Ｐゴシック" charset="0"/>
              </a:rPr>
              <a:t>////	On this trip he debated with the Athenian philosophers on Mars Hill, recognizing their statue to "the unknown God."  He built a sermon around that! </a:t>
            </a:r>
          </a:p>
          <a:p>
            <a:pPr>
              <a:spcBef>
                <a:spcPct val="0"/>
              </a:spcBef>
            </a:pPr>
            <a:r>
              <a:rPr lang="en-US" b="1" dirty="0">
                <a:latin typeface="Times" charset="0"/>
                <a:ea typeface="ＭＳ Ｐゴシック" charset="0"/>
                <a:cs typeface="ＭＳ Ｐゴシック" charset="0"/>
              </a:rPr>
              <a:t>////	LENGTH OF THIS TRIP: ESTIMATED AT ABOUT TWO AND A HALF YEARS BETWEEN A.D. 49 AND 52.</a:t>
            </a:r>
          </a:p>
        </p:txBody>
      </p:sp>
    </p:spTree>
    <p:extLst>
      <p:ext uri="{BB962C8B-B14F-4D97-AF65-F5344CB8AC3E}">
        <p14:creationId xmlns:p14="http://schemas.microsoft.com/office/powerpoint/2010/main" val="2870118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Then came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ASIAN THRUST…recorded in Acts 18-21.</a:t>
            </a:r>
          </a:p>
          <a:p>
            <a:pPr>
              <a:spcBef>
                <a:spcPct val="0"/>
              </a:spcBef>
            </a:pPr>
            <a:r>
              <a:rPr lang="en-US" b="1">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1">
                <a:latin typeface="Times" charset="0"/>
                <a:ea typeface="ＭＳ Ｐゴシック" charset="0"/>
                <a:cs typeface="ＭＳ Ｐゴシック" charset="0"/>
              </a:rPr>
              <a:t>////	Paul spent a very long time living and ministering to the church the </a:t>
            </a:r>
            <a:r>
              <a:rPr lang="en-US" b="1" u="sng">
                <a:latin typeface="Times" charset="0"/>
                <a:ea typeface="ＭＳ Ｐゴシック" charset="0"/>
                <a:cs typeface="ＭＳ Ｐゴシック" charset="0"/>
              </a:rPr>
              <a:t>EPHESUS</a:t>
            </a:r>
            <a:r>
              <a:rPr lang="en-US" b="1">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1">
                <a:latin typeface="Times" charset="0"/>
                <a:ea typeface="ＭＳ Ｐゴシック" charset="0"/>
                <a:cs typeface="ＭＳ Ｐゴシック" charset="0"/>
              </a:rPr>
              <a:t>////	One of the most dramatic events recorded for us took place at the Ephesian </a:t>
            </a:r>
            <a:r>
              <a:rPr lang="en-US" b="1" u="sng">
                <a:latin typeface="Times" charset="0"/>
                <a:ea typeface="ＭＳ Ｐゴシック" charset="0"/>
                <a:cs typeface="ＭＳ Ｐゴシック" charset="0"/>
              </a:rPr>
              <a:t>AMPHITHEATRE</a:t>
            </a:r>
            <a:r>
              <a:rPr lang="en-US" b="1">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1">
                <a:latin typeface="Times" charset="0"/>
                <a:ea typeface="ＭＳ Ｐゴシック" charset="0"/>
                <a:cs typeface="ＭＳ Ｐゴシック" charset="0"/>
              </a:rPr>
              <a:t>////	LENGTH OF THIS TRIP: ALMOST FIVE YEARS BETWEEN A.D. 53 AND 57.</a:t>
            </a:r>
          </a:p>
        </p:txBody>
      </p:sp>
    </p:spTree>
    <p:extLst>
      <p:ext uri="{BB962C8B-B14F-4D97-AF65-F5344CB8AC3E}">
        <p14:creationId xmlns:p14="http://schemas.microsoft.com/office/powerpoint/2010/main" val="2660329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Finally…Trip Number 4…Acts 21-28…"To Rome and Gain"….  describes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final journey: Remember that Paul once wrote that for him to live was Christ…and to die would be his eternally great gain!</a:t>
            </a:r>
          </a:p>
          <a:p>
            <a:pPr>
              <a:spcBef>
                <a:spcPct val="0"/>
              </a:spcBef>
            </a:pPr>
            <a:r>
              <a:rPr lang="en-US" b="1">
                <a:latin typeface="Times" charset="0"/>
                <a:ea typeface="ＭＳ Ｐゴシック" charset="0"/>
                <a:cs typeface="ＭＳ Ｐゴシック" charset="0"/>
              </a:rPr>
              <a:t>////	On this journey, he left an Roman prison in Caesarea –– on the Israeli coast –– boarding a Roman grain ship, then by sea to Italy with frequent stops along the way, landing at a small town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Naples, finally traveling on foot with friends to his imprisonment in Rome. </a:t>
            </a:r>
          </a:p>
          <a:p>
            <a:r>
              <a:rPr lang="en-US" b="1">
                <a:latin typeface="Times" charset="0"/>
                <a:ea typeface="ＭＳ Ｐゴシック" charset="0"/>
                <a:cs typeface="ＭＳ Ｐゴシック" charset="0"/>
              </a:rPr>
              <a:t> </a:t>
            </a:r>
            <a:r>
              <a:rPr lang="en-US" b="1">
                <a:latin typeface="Times New Roman" charset="0"/>
                <a:ea typeface="ＭＳ Ｐゴシック" charset="0"/>
                <a:cs typeface="ＭＳ Ｐゴシック" charset="0"/>
              </a:rPr>
              <a:t> ////	As a prisoner of </a:t>
            </a:r>
            <a:r>
              <a:rPr lang="en-US" b="1" u="sng">
                <a:latin typeface="Times New Roman" charset="0"/>
                <a:ea typeface="ＭＳ Ｐゴシック" charset="0"/>
                <a:cs typeface="ＭＳ Ｐゴシック" charset="0"/>
              </a:rPr>
              <a:t>ROME</a:t>
            </a:r>
            <a:r>
              <a:rPr lang="en-US" b="1">
                <a:latin typeface="Times New Roman" charset="0"/>
                <a:ea typeface="ＭＳ Ｐゴシック" charset="0"/>
                <a:cs typeface="ＭＳ Ｐゴシック" charset="0"/>
              </a:rPr>
              <a:t> he was sent there for trial.  But even in Rome, while in rented quarters (Acts 20:28-29), his passionate missionary spirit brought the Gospel into that house and from there into the very household of </a:t>
            </a:r>
            <a:r>
              <a:rPr lang="en-US" b="1" u="sng">
                <a:latin typeface="Times New Roman" charset="0"/>
                <a:ea typeface="ＭＳ Ｐゴシック" charset="0"/>
                <a:cs typeface="ＭＳ Ｐゴシック" charset="0"/>
              </a:rPr>
              <a:t>CAESAR</a:t>
            </a:r>
            <a:r>
              <a:rPr lang="en-US" b="1">
                <a:latin typeface="Times New Roman" charset="0"/>
                <a:ea typeface="ＭＳ Ｐゴシック" charset="0"/>
                <a:cs typeface="ＭＳ Ｐゴシック" charset="0"/>
              </a:rPr>
              <a:t>.  In prison he wrote four important letters.  Some scholars believe he made an additional trip to Spain, but that is not certain.  Six years later from Rome during his second imprisonment he gave the anthem for the well-lived life: "I have fought the good fight, I have kept the faith!" (2 Tim. 4:7).</a:t>
            </a:r>
            <a:endParaRPr lang="en-US" altLang="ja-JP">
              <a:latin typeface="Times New Roman" charset="0"/>
              <a:ea typeface="ＭＳ Ｐゴシック" charset="0"/>
              <a:cs typeface="ＭＳ Ｐゴシック" charset="0"/>
            </a:endParaRPr>
          </a:p>
          <a:p>
            <a:pPr>
              <a:spcBef>
                <a:spcPct val="0"/>
              </a:spcBef>
            </a:pPr>
            <a:r>
              <a:rPr lang="en-US" b="1">
                <a:latin typeface="Times" charset="0"/>
                <a:ea typeface="ＭＳ Ｐゴシック" charset="0"/>
                <a:cs typeface="ＭＳ Ｐゴシック" charset="0"/>
              </a:rPr>
              <a:t>////	LENGTH OF THE TRIP AND STAY IN ROME UNTIL HIS DEATH…ABOUT FOUR YEARS…A.D. 59-62. </a:t>
            </a:r>
          </a:p>
          <a:p>
            <a:pPr>
              <a:spcBef>
                <a:spcPct val="0"/>
              </a:spcBef>
            </a:pPr>
            <a:r>
              <a:rPr lang="en-US" b="1">
                <a:latin typeface="Times" charset="0"/>
                <a:ea typeface="ＭＳ Ｐゴシック" charset="0"/>
                <a:cs typeface="ＭＳ Ｐゴシック" charset="0"/>
              </a:rPr>
              <a:t>////	Study Help 36 gives a finished view of all of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travels along with their approximate dates according to good scholarship.</a:t>
            </a:r>
          </a:p>
        </p:txBody>
      </p:sp>
    </p:spTree>
    <p:extLst>
      <p:ext uri="{BB962C8B-B14F-4D97-AF65-F5344CB8AC3E}">
        <p14:creationId xmlns:p14="http://schemas.microsoft.com/office/powerpoint/2010/main" val="1988137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24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Okay…to sum up this remarkable record of missions ministry…PAUL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MISSIONARY JOURNEYS AT A GLANCE…</a:t>
            </a:r>
          </a:p>
          <a:p>
            <a:pPr>
              <a:spcBef>
                <a:spcPct val="0"/>
              </a:spcBef>
            </a:pPr>
            <a:r>
              <a:rPr lang="en-US" b="1" dirty="0">
                <a:latin typeface="Times" charset="0"/>
                <a:ea typeface="ＭＳ Ｐゴシック" charset="0"/>
                <a:cs typeface="ＭＳ Ｐゴシック" charset="0"/>
              </a:rPr>
              <a:t>////	First Journey…The Hook…the Laboratory…learning what mission was all about…</a:t>
            </a:r>
          </a:p>
          <a:p>
            <a:pPr>
              <a:spcBef>
                <a:spcPct val="0"/>
              </a:spcBef>
            </a:pPr>
            <a:r>
              <a:rPr lang="en-US" b="1" dirty="0">
                <a:latin typeface="Times" charset="0"/>
                <a:ea typeface="ＭＳ Ｐゴシック" charset="0"/>
                <a:cs typeface="ＭＳ Ｐゴシック" charset="0"/>
              </a:rPr>
              <a:t>////	Then, in the interim, the famed Jerusalem Council…a matter of Grace…at the core of Christian theology…we no longer live under Law…</a:t>
            </a:r>
          </a:p>
          <a:p>
            <a:pPr>
              <a:spcBef>
                <a:spcPct val="0"/>
              </a:spcBef>
            </a:pPr>
            <a:r>
              <a:rPr lang="en-US" b="1" dirty="0">
                <a:latin typeface="Times" charset="0"/>
                <a:ea typeface="ＭＳ Ｐゴシック" charset="0"/>
                <a:cs typeface="ＭＳ Ｐゴシック" charset="0"/>
              </a:rPr>
              <a:t>////	The Second Journey…the European Thrust…with a long period of residence in Corinth, near Athens…</a:t>
            </a:r>
          </a:p>
          <a:p>
            <a:pPr>
              <a:spcBef>
                <a:spcPct val="0"/>
              </a:spcBef>
            </a:pPr>
            <a:r>
              <a:rPr lang="en-US" b="1" dirty="0">
                <a:latin typeface="Times" charset="0"/>
                <a:ea typeface="ＭＳ Ｐゴシック" charset="0"/>
                <a:cs typeface="ＭＳ Ｐゴシック" charset="0"/>
              </a:rPr>
              <a:t>////	The Third Journey…the Asian Thrust…this time, headquartered for a long while at Ephesus, in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Turkey…</a:t>
            </a:r>
          </a:p>
          <a:p>
            <a:pPr>
              <a:spcBef>
                <a:spcPct val="0"/>
              </a:spcBef>
            </a:pPr>
            <a:r>
              <a:rPr lang="en-US" b="1" dirty="0">
                <a:latin typeface="Times" charset="0"/>
                <a:ea typeface="ＭＳ Ｐゴシック" charset="0"/>
                <a:cs typeface="ＭＳ Ｐゴシック" charset="0"/>
              </a:rPr>
              <a:t>////	and finally…The Fourth and Last Journey…to Rome and gain…with a long imprisonment…producing some of his more memorable letters.</a:t>
            </a:r>
          </a:p>
          <a:p>
            <a:pPr>
              <a:spcBef>
                <a:spcPct val="0"/>
              </a:spcBef>
            </a:pPr>
            <a:r>
              <a:rPr lang="en-US" b="1" dirty="0">
                <a:latin typeface="Times" charset="0"/>
                <a:ea typeface="ＭＳ Ｐゴシック" charset="0"/>
                <a:cs typeface="ＭＳ Ｐゴシック" charset="0"/>
              </a:rPr>
              <a:t>////	Now…with the geographic stage set…for a young church spreading throughout the Mediterranean Basin…time now to delve into the Epistles or Letters themselves.</a:t>
            </a:r>
          </a:p>
          <a:p>
            <a:pPr>
              <a:spcBef>
                <a:spcPct val="0"/>
              </a:spcBef>
            </a:pPr>
            <a:r>
              <a:rPr lang="en-US" b="1" dirty="0">
                <a:latin typeface="Times" charset="0"/>
                <a:ea typeface="ＭＳ Ｐゴシック" charset="0"/>
                <a:cs typeface="ＭＳ Ｐゴシック" charset="0"/>
              </a:rPr>
              <a:t>			= = = = = = = = = = = = = = = = =</a:t>
            </a:r>
          </a:p>
          <a:p>
            <a:pPr>
              <a:spcBef>
                <a:spcPct val="0"/>
              </a:spcBef>
            </a:pPr>
            <a:r>
              <a:rPr lang="en-US" b="1" dirty="0">
                <a:latin typeface="Times" charset="0"/>
                <a:ea typeface="ＭＳ Ｐゴシック" charset="0"/>
                <a:cs typeface="ＭＳ Ｐゴシック" charset="0"/>
              </a:rPr>
              <a:t>Now we come to the New Testament</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vast treasury of spiritual insight and instruction known as…</a:t>
            </a:r>
          </a:p>
          <a:p>
            <a:pPr>
              <a:spcBef>
                <a:spcPct val="0"/>
              </a:spcBef>
            </a:pPr>
            <a:r>
              <a:rPr lang="en-US" b="1" dirty="0">
                <a:latin typeface="Times" charset="0"/>
                <a:ea typeface="ＭＳ Ｐゴシック" charset="0"/>
                <a:cs typeface="ＭＳ Ｐゴシック" charset="0"/>
              </a:rPr>
              <a:t>////	…THE EPISTLES…or letters of direction to the early Church.  These unique writings have given to the world incomparable lessons on the deepest meanings of the Christian faith and the infinite variables of living a life in the Spirit.</a:t>
            </a:r>
          </a:p>
        </p:txBody>
      </p:sp>
    </p:spTree>
    <p:extLst>
      <p:ext uri="{BB962C8B-B14F-4D97-AF65-F5344CB8AC3E}">
        <p14:creationId xmlns:p14="http://schemas.microsoft.com/office/powerpoint/2010/main" val="3288396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445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 the New Testament continues to come together in a collection of works called Epistles.  Actually we have 21 very personal letters… </a:t>
            </a:r>
          </a:p>
          <a:p>
            <a:r>
              <a:rPr lang="en-US" b="1">
                <a:latin typeface="Times" charset="0"/>
                <a:ea typeface="ＭＳ Ｐゴシック" charset="0"/>
                <a:cs typeface="ＭＳ Ｐゴシック" charset="0"/>
              </a:rPr>
              <a:t>////	….concerning generally unexplored issues requiring new and crucial instruction in leadership of that new organism, the ECCLESIA, the called-out ones, the CHURCH.    </a:t>
            </a:r>
          </a:p>
          <a:p>
            <a:r>
              <a:rPr lang="en-US" b="1">
                <a:latin typeface="Times" charset="0"/>
                <a:ea typeface="ＭＳ Ｐゴシック" charset="0"/>
                <a:cs typeface="ＭＳ Ｐゴシック" charset="0"/>
              </a:rPr>
              <a:t>////	There are two large groups of these letters.  Those from the Apostle Paul…and the letters from "The Others," sometimes called the General Epistles.</a:t>
            </a:r>
          </a:p>
          <a:p>
            <a:r>
              <a:rPr lang="en-US" b="1">
                <a:latin typeface="Times" charset="0"/>
                <a:ea typeface="ＭＳ Ｐゴシック" charset="0"/>
                <a:cs typeface="ＭＳ Ｐゴシック" charset="0"/>
              </a:rPr>
              <a:t>////	These letters were written across the five decades from the A.D. 50s to the 90s..</a:t>
            </a:r>
          </a:p>
        </p:txBody>
      </p:sp>
    </p:spTree>
    <p:extLst>
      <p:ext uri="{BB962C8B-B14F-4D97-AF65-F5344CB8AC3E}">
        <p14:creationId xmlns:p14="http://schemas.microsoft.com/office/powerpoint/2010/main" val="3069835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64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[ON MED MAP: AUTO INSERTION OF 31 DOTS INDICATING NEWLY PLANTED CHURCHES –– REPRESENTATIVE ONLY]</a:t>
            </a:r>
          </a:p>
          <a:p>
            <a:r>
              <a:rPr lang="en-US" b="1">
                <a:latin typeface="Times" charset="0"/>
                <a:ea typeface="ＭＳ Ｐゴシック" charset="0"/>
                <a:cs typeface="ＭＳ Ｐゴシック" charset="0"/>
              </a:rPr>
              <a:t>As a means of wide communication, these circular letters were written to the new churches all across the Mediterranean Basin-- from Palestine to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Italy, Greece, Turkey and Crete.  They dealt –– then and now ––with all matters imaginable of life and living among members of the many churches springing up throughout the region.</a:t>
            </a:r>
          </a:p>
        </p:txBody>
      </p:sp>
    </p:spTree>
    <p:extLst>
      <p:ext uri="{BB962C8B-B14F-4D97-AF65-F5344CB8AC3E}">
        <p14:creationId xmlns:p14="http://schemas.microsoft.com/office/powerpoint/2010/main" val="2628909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So…using Study Help #20 as your worksheet,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look at it closely as "THE NEW TESTAMENT COMES TOGETHER." </a:t>
            </a:r>
          </a:p>
          <a:p>
            <a:r>
              <a:rPr lang="en-US" b="1">
                <a:latin typeface="Times" charset="0"/>
                <a:ea typeface="ＭＳ Ｐゴシック" charset="0"/>
                <a:cs typeface="ＭＳ Ｐゴシック" charset="0"/>
              </a:rPr>
              <a:t>////	We begin on the left with THE FACTS AND THEOLOGICAL FOUNDATIONS…these are THE GOSPELS.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fill in the blanks on the Study Guide as we go forward.</a:t>
            </a:r>
          </a:p>
        </p:txBody>
      </p:sp>
    </p:spTree>
    <p:extLst>
      <p:ext uri="{BB962C8B-B14F-4D97-AF65-F5344CB8AC3E}">
        <p14:creationId xmlns:p14="http://schemas.microsoft.com/office/powerpoint/2010/main" val="4145883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85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They provided the early church with its foundational principles of          </a:t>
            </a:r>
          </a:p>
          <a:p>
            <a:r>
              <a:rPr lang="en-US" b="1">
                <a:latin typeface="Times" charset="0"/>
                <a:ea typeface="ＭＳ Ｐゴシック" charset="0"/>
                <a:cs typeface="ＭＳ Ｐゴシック" charset="0"/>
              </a:rPr>
              <a:t>////	organization, operation and expansion…</a:t>
            </a:r>
          </a:p>
          <a:p>
            <a:r>
              <a:rPr lang="en-US" b="1">
                <a:latin typeface="Times" charset="0"/>
                <a:ea typeface="ＭＳ Ｐゴシック" charset="0"/>
                <a:cs typeface="ＭＳ Ｐゴシック" charset="0"/>
              </a:rPr>
              <a:t>////	for life in the church, </a:t>
            </a:r>
          </a:p>
          <a:p>
            <a:r>
              <a:rPr lang="en-US" b="1">
                <a:latin typeface="Times" charset="0"/>
                <a:ea typeface="ＭＳ Ｐゴシック" charset="0"/>
                <a:cs typeface="ＭＳ Ｐゴシック" charset="0"/>
              </a:rPr>
              <a:t>////	for life in the family, </a:t>
            </a:r>
          </a:p>
          <a:p>
            <a:r>
              <a:rPr lang="en-US" b="1">
                <a:latin typeface="Times" charset="0"/>
                <a:ea typeface="ＭＳ Ｐゴシック" charset="0"/>
                <a:cs typeface="ＭＳ Ｐゴシック" charset="0"/>
              </a:rPr>
              <a:t>////	for life among the men and women of the church, and most importantly, </a:t>
            </a:r>
          </a:p>
          <a:p>
            <a:r>
              <a:rPr lang="en-US" b="1">
                <a:latin typeface="Times" charset="0"/>
                <a:ea typeface="ＭＳ Ｐゴシック" charset="0"/>
                <a:cs typeface="ＭＳ Ｐゴシック" charset="0"/>
              </a:rPr>
              <a:t>////	for an ever-expanding personal life in the Spirit while directing </a:t>
            </a:r>
          </a:p>
          <a:p>
            <a:r>
              <a:rPr lang="en-US" b="1">
                <a:latin typeface="Times" charset="0"/>
                <a:ea typeface="ＭＳ Ｐゴシック" charset="0"/>
                <a:cs typeface="ＭＳ Ｐゴシック" charset="0"/>
              </a:rPr>
              <a:t>////	efforts of the new Church toward accomplishment of The Great Commission.</a:t>
            </a:r>
          </a:p>
        </p:txBody>
      </p:sp>
    </p:spTree>
    <p:extLst>
      <p:ext uri="{BB962C8B-B14F-4D97-AF65-F5344CB8AC3E}">
        <p14:creationId xmlns:p14="http://schemas.microsoft.com/office/powerpoint/2010/main" val="543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Now...one of the problems with the epistle collection is this: many works with strange titles, and no apparent way to remember what goes where. How do you keep all these individual works in their right order?  For many Bible readers, this is a huge challenge. So, here is a series of suggestions that might remedy that situation for you.  </a:t>
            </a:r>
          </a:p>
          <a:p>
            <a:r>
              <a:rPr lang="en-US" b="0">
                <a:latin typeface="Arial"/>
                <a:ea typeface="ＭＳ Ｐゴシック" charset="0"/>
                <a:cs typeface="Arial"/>
              </a:rPr>
              <a:t>////	Work along with your Study Help #20.</a:t>
            </a:r>
          </a:p>
        </p:txBody>
      </p:sp>
      <p:sp>
        <p:nvSpPr>
          <p:cNvPr id="1105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71887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 with the letters from Paul….starting here…</a:t>
            </a:r>
          </a:p>
          <a:p>
            <a:r>
              <a:rPr lang="en-US" b="1">
                <a:latin typeface="Times" charset="0"/>
                <a:ea typeface="ＭＳ Ｐゴシック" charset="0"/>
                <a:cs typeface="ＭＳ Ｐゴシック" charset="0"/>
              </a:rPr>
              <a:t>////	…with this little sentence: "Most ROMANS have 2 CORS."  (Note the spelling of </a:t>
            </a:r>
            <a:r>
              <a:rPr lang="en-US" b="1" i="1" u="sng">
                <a:latin typeface="Times" charset="0"/>
                <a:ea typeface="ＭＳ Ｐゴシック" charset="0"/>
                <a:cs typeface="ＭＳ Ｐゴシック" charset="0"/>
              </a:rPr>
              <a:t>COR: C…O…R…S</a:t>
            </a:r>
            <a:r>
              <a:rPr lang="en-US" b="1">
                <a:latin typeface="Times" charset="0"/>
                <a:ea typeface="ＭＳ Ｐゴシック" charset="0"/>
                <a:cs typeface="ＭＳ Ｐゴシック" charset="0"/>
              </a:rPr>
              <a:t>.)  And with the car traffic in Rome being what it is, the little sentence is very true.  For our purposes then, this tells us the order of the first three epistles of Paul: </a:t>
            </a:r>
          </a:p>
          <a:p>
            <a:r>
              <a:rPr lang="en-US" b="1">
                <a:latin typeface="Times" charset="0"/>
                <a:ea typeface="ＭＳ Ｐゴシック" charset="0"/>
                <a:cs typeface="ＭＳ Ｐゴシック" charset="0"/>
              </a:rPr>
              <a:t>ROMANS, </a:t>
            </a:r>
          </a:p>
          <a:p>
            <a:r>
              <a:rPr lang="en-US" b="1">
                <a:latin typeface="Times" charset="0"/>
                <a:ea typeface="ＭＳ Ｐゴシック" charset="0"/>
                <a:cs typeface="ＭＳ Ｐゴシック" charset="0"/>
              </a:rPr>
              <a:t>FIRST </a:t>
            </a:r>
            <a:r>
              <a:rPr lang="en-US" b="1" u="sng">
                <a:latin typeface="Times" charset="0"/>
                <a:ea typeface="ＭＳ Ｐゴシック" charset="0"/>
                <a:cs typeface="ＭＳ Ｐゴシック" charset="0"/>
              </a:rPr>
              <a:t>COR</a:t>
            </a:r>
            <a:r>
              <a:rPr lang="en-US" b="1">
                <a:latin typeface="Times" charset="0"/>
                <a:ea typeface="ＭＳ Ｐゴシック" charset="0"/>
                <a:cs typeface="ＭＳ Ｐゴシック" charset="0"/>
              </a:rPr>
              <a:t>INTHIANS, and </a:t>
            </a:r>
          </a:p>
          <a:p>
            <a:r>
              <a:rPr lang="en-US" b="1">
                <a:latin typeface="Times" charset="0"/>
                <a:ea typeface="ＭＳ Ｐゴシック" charset="0"/>
                <a:cs typeface="ＭＳ Ｐゴシック" charset="0"/>
              </a:rPr>
              <a:t>SECOND </a:t>
            </a:r>
            <a:r>
              <a:rPr lang="en-US" b="1" u="sng">
                <a:latin typeface="Times" charset="0"/>
                <a:ea typeface="ＭＳ Ｐゴシック" charset="0"/>
                <a:cs typeface="ＭＳ Ｐゴシック" charset="0"/>
              </a:rPr>
              <a:t>COR</a:t>
            </a:r>
            <a:r>
              <a:rPr lang="en-US" b="1">
                <a:latin typeface="Times" charset="0"/>
                <a:ea typeface="ＭＳ Ｐゴシック" charset="0"/>
                <a:cs typeface="ＭＳ Ｐゴシック" charset="0"/>
              </a:rPr>
              <a:t>INTHIANS.  Got the idea?</a:t>
            </a:r>
          </a:p>
          <a:p>
            <a:endParaRPr lang="en-US">
              <a:latin typeface="Times New Roman" charset="0"/>
              <a:ea typeface="ＭＳ Ｐゴシック" charset="0"/>
              <a:cs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53754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Next group: beginning with its identifying sentence:</a:t>
            </a:r>
          </a:p>
          <a:p>
            <a:r>
              <a:rPr lang="en-US" b="1">
                <a:latin typeface="Times" charset="0"/>
                <a:ea typeface="ＭＳ Ｐゴシック" charset="0"/>
                <a:cs typeface="ＭＳ Ｐゴシック" charset="0"/>
              </a:rPr>
              <a:t>////	Gentiles Eat Pork Chops." The beginning letters are G-E-P-C... which gives us in order, </a:t>
            </a:r>
          </a:p>
          <a:p>
            <a:r>
              <a:rPr lang="en-US" b="1">
                <a:latin typeface="Times" charset="0"/>
                <a:ea typeface="ＭＳ Ｐゴシック" charset="0"/>
                <a:cs typeface="ＭＳ Ｐゴシック" charset="0"/>
              </a:rPr>
              <a:t>GALATIANS...</a:t>
            </a:r>
          </a:p>
          <a:p>
            <a:r>
              <a:rPr lang="en-US" b="1">
                <a:latin typeface="Times" charset="0"/>
                <a:ea typeface="ＭＳ Ｐゴシック" charset="0"/>
                <a:cs typeface="ＭＳ Ｐゴシック" charset="0"/>
              </a:rPr>
              <a:t>EPHESIANS...</a:t>
            </a:r>
          </a:p>
          <a:p>
            <a:r>
              <a:rPr lang="en-US" b="1">
                <a:latin typeface="Times" charset="0"/>
                <a:ea typeface="ＭＳ Ｐゴシック" charset="0"/>
                <a:cs typeface="ＭＳ Ｐゴシック" charset="0"/>
              </a:rPr>
              <a:t>PHILIPPIANS...and </a:t>
            </a:r>
          </a:p>
          <a:p>
            <a:r>
              <a:rPr lang="en-US" b="1">
                <a:latin typeface="Times" charset="0"/>
                <a:ea typeface="ＭＳ Ｐゴシック" charset="0"/>
                <a:cs typeface="ＭＳ Ｐゴシック" charset="0"/>
              </a:rPr>
              <a:t>COLOSSIANS."</a:t>
            </a:r>
          </a:p>
          <a:p>
            <a:r>
              <a:rPr lang="en-US" b="1">
                <a:latin typeface="Times" charset="0"/>
                <a:ea typeface="ＭＳ Ｐゴシック" charset="0"/>
                <a:cs typeface="ＭＳ Ｐゴシック" charset="0"/>
              </a:rPr>
              <a:t>Getting the idea now?  These little tools of mental organization can do wonders toward clarifying the way we put the pieces of the Book together mentally...and after that...the way we can quickly recall them and put them together for more effective Bible study and spiritual development in one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quiet time.</a:t>
            </a:r>
          </a:p>
        </p:txBody>
      </p:sp>
      <p:sp>
        <p:nvSpPr>
          <p:cNvPr id="1146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407585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Now...try this one...</a:t>
            </a:r>
          </a:p>
          <a:p>
            <a:r>
              <a:rPr lang="en-US" b="1">
                <a:latin typeface="Times" charset="0"/>
                <a:ea typeface="ＭＳ Ｐゴシック" charset="0"/>
                <a:cs typeface="ＭＳ Ｐゴシック" charset="0"/>
              </a:rPr>
              <a:t>////	this is the church treasurer</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constant lament: you know...it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"THOSE TIMID TITHERS."  First letters of the words --  TH...TI...TIT...deliver this result: </a:t>
            </a:r>
          </a:p>
          <a:p>
            <a:r>
              <a:rPr lang="en-US" b="1">
                <a:latin typeface="Times" charset="0"/>
                <a:ea typeface="ＭＳ Ｐゴシック" charset="0"/>
                <a:cs typeface="ＭＳ Ｐゴシック" charset="0"/>
              </a:rPr>
              <a:t>FIRST AND </a:t>
            </a:r>
          </a:p>
          <a:p>
            <a:r>
              <a:rPr lang="en-US" b="1">
                <a:latin typeface="Times" charset="0"/>
                <a:ea typeface="ＭＳ Ｐゴシック" charset="0"/>
                <a:cs typeface="ＭＳ Ｐゴシック" charset="0"/>
              </a:rPr>
              <a:t>SECOND THESSALONIANS...</a:t>
            </a:r>
          </a:p>
          <a:p>
            <a:r>
              <a:rPr lang="en-US" b="1">
                <a:latin typeface="Times" charset="0"/>
                <a:ea typeface="ＭＳ Ｐゴシック" charset="0"/>
                <a:cs typeface="ＭＳ Ｐゴシック" charset="0"/>
              </a:rPr>
              <a:t>FIRST AND</a:t>
            </a:r>
          </a:p>
          <a:p>
            <a:r>
              <a:rPr lang="en-US" b="1">
                <a:latin typeface="Times" charset="0"/>
                <a:ea typeface="ＭＳ Ｐゴシック" charset="0"/>
                <a:cs typeface="ＭＳ Ｐゴシック" charset="0"/>
              </a:rPr>
              <a:t>SECOND TIMOTHY...</a:t>
            </a:r>
          </a:p>
          <a:p>
            <a:r>
              <a:rPr lang="en-US" b="1">
                <a:latin typeface="Times" charset="0"/>
                <a:ea typeface="ＭＳ Ｐゴシック" charset="0"/>
                <a:cs typeface="ＭＳ Ｐゴシック" charset="0"/>
              </a:rPr>
              <a:t>AND TITUS.</a:t>
            </a:r>
          </a:p>
        </p:txBody>
      </p:sp>
      <p:sp>
        <p:nvSpPr>
          <p:cNvPr id="1167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3096927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One more book from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quill and we have completed his collection: </a:t>
            </a:r>
          </a:p>
          <a:p>
            <a:r>
              <a:rPr lang="en-US" b="1">
                <a:latin typeface="Times" charset="0"/>
                <a:ea typeface="ＭＳ Ｐゴシック" charset="0"/>
                <a:cs typeface="ＭＳ Ｐゴシック" charset="0"/>
              </a:rPr>
              <a:t>////	Here is the clue...we have come to the end of Paul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FILE...as in BIBLE FILE...however, we spell it PHILE...PH instead of F...</a:t>
            </a:r>
          </a:p>
          <a:p>
            <a:r>
              <a:rPr lang="en-US" b="1">
                <a:latin typeface="Times" charset="0"/>
                <a:ea typeface="ＭＳ Ｐゴシック" charset="0"/>
                <a:cs typeface="ＭＳ Ｐゴシック" charset="0"/>
              </a:rPr>
              <a:t>and this stands for the epistle named PHILEMON.</a:t>
            </a:r>
          </a:p>
        </p:txBody>
      </p:sp>
      <p:sp>
        <p:nvSpPr>
          <p:cNvPr id="1187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01155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Here is the complete collection of Paul</a:t>
            </a:r>
            <a:r>
              <a:rPr lang="fr-FR" b="0">
                <a:latin typeface="Arial"/>
                <a:ea typeface="ＭＳ Ｐゴシック" charset="0"/>
                <a:cs typeface="Arial"/>
              </a:rPr>
              <a:t>'</a:t>
            </a:r>
            <a:r>
              <a:rPr lang="en-US" b="0">
                <a:latin typeface="Arial"/>
                <a:ea typeface="ＭＳ Ｐゴシック" charset="0"/>
                <a:cs typeface="Arial"/>
              </a:rPr>
              <a:t>s letters: remembering the little mental tools for...ROMANS, FIRST AND SECOND CORINTHIANS, GALATIANS, EPHESIANS, PHILIPPIANS, COLOSSIANS, FIRST AND SECOND THESSALONIANS, FIRST AND SECOND TIMOTHY, TITUS and PHILEMON.</a:t>
            </a:r>
          </a:p>
        </p:txBody>
      </p:sp>
      <p:sp>
        <p:nvSpPr>
          <p:cNvPr id="12083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584680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Before we leave Paul</a:t>
            </a:r>
            <a:r>
              <a:rPr lang="fr-FR" b="0">
                <a:latin typeface="Arial"/>
                <a:ea typeface="ＭＳ Ｐゴシック" charset="0"/>
                <a:cs typeface="Arial"/>
              </a:rPr>
              <a:t>'</a:t>
            </a:r>
            <a:r>
              <a:rPr lang="en-US" b="0">
                <a:latin typeface="Arial"/>
                <a:ea typeface="ＭＳ Ｐゴシック" charset="0"/>
                <a:cs typeface="Arial"/>
              </a:rPr>
              <a:t>s part of the Epistles collection, move to Study Help #25…where…</a:t>
            </a:r>
          </a:p>
          <a:p>
            <a:r>
              <a:rPr lang="en-US" b="0">
                <a:latin typeface="Arial"/>
                <a:ea typeface="ＭＳ Ｐゴシック" charset="0"/>
                <a:cs typeface="Arial"/>
              </a:rPr>
              <a:t>////	…we</a:t>
            </a:r>
            <a:r>
              <a:rPr lang="fr-FR" b="0">
                <a:latin typeface="Arial"/>
                <a:ea typeface="ＭＳ Ｐゴシック" charset="0"/>
                <a:cs typeface="Arial"/>
              </a:rPr>
              <a:t>'</a:t>
            </a:r>
            <a:r>
              <a:rPr lang="en-US" b="0">
                <a:latin typeface="Arial"/>
                <a:ea typeface="ＭＳ Ｐゴシック" charset="0"/>
                <a:cs typeface="Arial"/>
              </a:rPr>
              <a:t>ll indicate two anchor points in all that he thought, taught, and wrote.  Two of Paul</a:t>
            </a:r>
            <a:r>
              <a:rPr lang="fr-FR" b="0">
                <a:latin typeface="Arial"/>
                <a:ea typeface="ＭＳ Ｐゴシック" charset="0"/>
                <a:cs typeface="Arial"/>
              </a:rPr>
              <a:t>'</a:t>
            </a:r>
            <a:r>
              <a:rPr lang="en-US" b="0">
                <a:latin typeface="Arial"/>
                <a:ea typeface="ＭＳ Ｐゴシック" charset="0"/>
                <a:cs typeface="Arial"/>
              </a:rPr>
              <a:t>s key theological truths are significant because they are the very foundation of Christian thought and practice.</a:t>
            </a:r>
          </a:p>
          <a:p>
            <a:r>
              <a:rPr lang="en-US" b="0">
                <a:latin typeface="Arial"/>
                <a:ea typeface="ＭＳ Ｐゴシック" charset="0"/>
                <a:cs typeface="Arial"/>
              </a:rPr>
              <a:t>////	First…the word JUSTIFICATION…which means to release from the guilt of sin and to make RIGHTEOUS…	</a:t>
            </a:r>
          </a:p>
          <a:p>
            <a:r>
              <a:rPr lang="en-US" b="0">
                <a:latin typeface="Arial"/>
                <a:ea typeface="ＭＳ Ｐゴシック" charset="0"/>
                <a:cs typeface="Arial"/>
              </a:rPr>
              <a:t>////	The point being: JUSTIFICATION is an instant "one-time" event.</a:t>
            </a:r>
          </a:p>
          <a:p>
            <a:r>
              <a:rPr lang="en-US" b="0">
                <a:latin typeface="Arial"/>
                <a:ea typeface="ＭＳ Ｐゴシック" charset="0"/>
                <a:cs typeface="Arial"/>
              </a:rPr>
              <a:t>////	JUSTIFICATION takes us straight back to Abraham and his encounter with God in Genesis 15:6.  The Word reports that "Abram believed the Lord and he [God] credited it to him as righteousness."</a:t>
            </a:r>
          </a:p>
          <a:p>
            <a:r>
              <a:rPr lang="en-US" b="0">
                <a:latin typeface="Arial"/>
                <a:ea typeface="ＭＳ Ｐゴシック" charset="0"/>
                <a:cs typeface="Arial"/>
              </a:rPr>
              <a:t>////	And then…SANCTIFICATION…that word meaning "to set apart for some sacred use."  </a:t>
            </a:r>
          </a:p>
          <a:p>
            <a:r>
              <a:rPr lang="en-US" b="0">
                <a:latin typeface="Arial"/>
                <a:ea typeface="ＭＳ Ｐゴシック" charset="0"/>
                <a:cs typeface="Arial"/>
              </a:rPr>
              <a:t>////	Unlike JUSTIFICATION… SANCTIFICATION is a CONTINUING maturing process…growing daily, maturing steadily!</a:t>
            </a:r>
          </a:p>
          <a:p>
            <a:r>
              <a:rPr lang="en-US" b="0">
                <a:latin typeface="Arial"/>
                <a:ea typeface="ＭＳ Ｐゴシック" charset="0"/>
                <a:cs typeface="Arial"/>
              </a:rPr>
              <a:t>////	In 1 Corinthians 1:2…Paul wrote: "To the church of God in Corinth, to those sanctified in Christ Jesus and called to be holy, together with all those everywhere who call on the name of our Lord Jesus Christ…"</a:t>
            </a:r>
          </a:p>
          <a:p>
            <a:pPr marL="1141413" lvl="2" indent="-227013"/>
            <a:r>
              <a:rPr lang="en-US" b="0">
                <a:latin typeface="Arial"/>
                <a:cs typeface="Arial"/>
              </a:rPr>
              <a:t>Additional references to sanctification are found in 2 Corinthians 5:17 and Romans 5: 1-4.</a:t>
            </a:r>
          </a:p>
          <a:p>
            <a:r>
              <a:rPr lang="en-US" b="0">
                <a:latin typeface="Arial"/>
                <a:ea typeface="ＭＳ Ｐゴシック" charset="0"/>
                <a:cs typeface="Arial"/>
              </a:rPr>
              <a:t>////	JUSTIFICATION…A ONE-TIME EVENT… SANCTIFICATION… A CONTINUING MATURING PROCESS</a:t>
            </a:r>
          </a:p>
        </p:txBody>
      </p:sp>
      <p:sp>
        <p:nvSpPr>
          <p:cNvPr id="12288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468599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Time now to complete the epistle collection with those penned by the OTHER writers on the ancient scene at the time.  </a:t>
            </a:r>
          </a:p>
          <a:p>
            <a:r>
              <a:rPr lang="en-US" b="1">
                <a:latin typeface="Times" charset="0"/>
                <a:ea typeface="ＭＳ Ｐゴシック" charset="0"/>
                <a:cs typeface="ＭＳ Ｐゴシック" charset="0"/>
              </a:rPr>
              <a:t>////	These are the letters from the Others…or otherwise known as The General Epistles. </a:t>
            </a:r>
          </a:p>
          <a:p>
            <a:r>
              <a:rPr lang="en-US" b="1">
                <a:latin typeface="Times" charset="0"/>
                <a:ea typeface="ＭＳ Ｐゴシック" charset="0"/>
                <a:cs typeface="ＭＳ Ｐゴシック" charset="0"/>
              </a:rPr>
              <a:t>////	And there is a clue for you about this one: you see...in Jerusalem...a place with a lot of media on the air all the time…there IS a HEBREW TELEVISION NEWS CREW...and its crew is made up of four guys...JAMES...PETER...JOHN...and JUDE. </a:t>
            </a:r>
          </a:p>
          <a:p>
            <a:r>
              <a:rPr lang="en-US" b="1">
                <a:latin typeface="Times" charset="0"/>
                <a:ea typeface="ＭＳ Ｐゴシック" charset="0"/>
                <a:cs typeface="ＭＳ Ｐゴシック" charset="0"/>
              </a:rPr>
              <a:t>And that, in turn, produces these final epistles in order: </a:t>
            </a:r>
          </a:p>
          <a:p>
            <a:r>
              <a:rPr lang="en-US" b="1">
                <a:latin typeface="Times" charset="0"/>
                <a:ea typeface="ＭＳ Ｐゴシック" charset="0"/>
                <a:cs typeface="ＭＳ Ｐゴシック" charset="0"/>
              </a:rPr>
              <a:t>////	HEBREWS, JAMES, FIRST PETER, SECOND PETER, FIRST JOHN, SECOND JOHN, </a:t>
            </a:r>
            <a:r>
              <a:rPr lang="en-US" b="1" u="sng">
                <a:latin typeface="Times" charset="0"/>
                <a:ea typeface="ＭＳ Ｐゴシック" charset="0"/>
                <a:cs typeface="ＭＳ Ｐゴシック" charset="0"/>
              </a:rPr>
              <a:t>THIRD</a:t>
            </a:r>
            <a:r>
              <a:rPr lang="en-US" b="1">
                <a:latin typeface="Times" charset="0"/>
                <a:ea typeface="ＭＳ Ｐゴシック" charset="0"/>
                <a:cs typeface="ＭＳ Ｐゴシック" charset="0"/>
              </a:rPr>
              <a:t> JOHN and finally…JUDE.</a:t>
            </a:r>
          </a:p>
          <a:p>
            <a:r>
              <a:rPr lang="en-US" b="1">
                <a:latin typeface="Times" charset="0"/>
                <a:ea typeface="ＭＳ Ｐゴシック" charset="0"/>
                <a:cs typeface="ＭＳ Ｐゴシック" charset="0"/>
              </a:rPr>
              <a:t>These are little mental tricks that can mean the difference between a freedom of movement among the New Testament books and letters…or a source of confusion that simply closes the book to many people intellectually and to the others we encounter in our daily lives.</a:t>
            </a:r>
          </a:p>
          <a:p>
            <a:endParaRPr lang="en-US">
              <a:latin typeface="Times New Roman" charset="0"/>
              <a:ea typeface="ＭＳ Ｐゴシック" charset="0"/>
              <a:cs typeface="ＭＳ Ｐゴシック" charset="0"/>
            </a:endParaRPr>
          </a:p>
        </p:txBody>
      </p:sp>
      <p:sp>
        <p:nvSpPr>
          <p:cNvPr id="12493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4063761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then, is the complete collection of all the letters from all the writers., with all of those mental tools for sorting and remembering their order...from the top down…</a:t>
            </a:r>
          </a:p>
          <a:p>
            <a:r>
              <a:rPr lang="en-US" b="1">
                <a:latin typeface="Times" charset="0"/>
                <a:ea typeface="ＭＳ Ｐゴシック" charset="0"/>
                <a:cs typeface="ＭＳ Ｐゴシック" charset="0"/>
              </a:rPr>
              <a:t>////	ROMANS...FIRST AND SECOND CORINTHIANS...</a:t>
            </a:r>
          </a:p>
          <a:p>
            <a:r>
              <a:rPr lang="en-US" b="1">
                <a:latin typeface="Times" charset="0"/>
                <a:ea typeface="ＭＳ Ｐゴシック" charset="0"/>
                <a:cs typeface="ＭＳ Ｐゴシック" charset="0"/>
              </a:rPr>
              <a:t>////	GALATIANS...EPHESIANS...PHILIPPIANS...COLOSSIANS </a:t>
            </a:r>
          </a:p>
          <a:p>
            <a:r>
              <a:rPr lang="en-US" b="1">
                <a:latin typeface="Times" charset="0"/>
                <a:ea typeface="ＭＳ Ｐゴシック" charset="0"/>
                <a:cs typeface="ＭＳ Ｐゴシック" charset="0"/>
              </a:rPr>
              <a:t>////	...FIRST AND SECOND THESSALONIANS...FIRST AND SECOND TIMOTHY...TITUS...</a:t>
            </a:r>
          </a:p>
          <a:p>
            <a:r>
              <a:rPr lang="en-US" b="1">
                <a:latin typeface="Times" charset="0"/>
                <a:ea typeface="ＭＳ Ｐゴシック" charset="0"/>
                <a:cs typeface="ＭＳ Ｐゴシック" charset="0"/>
              </a:rPr>
              <a:t>////	PHILEMON...</a:t>
            </a:r>
          </a:p>
          <a:p>
            <a:r>
              <a:rPr lang="en-US" b="1">
                <a:latin typeface="Times" charset="0"/>
                <a:ea typeface="ＭＳ Ｐゴシック" charset="0"/>
                <a:cs typeface="ＭＳ Ｐゴシック" charset="0"/>
              </a:rPr>
              <a:t>////	HEBREWS...JAMES... FIRST AND SECOND PETER...FIRST, SECOND, AND THIRD JOHN...AND JUDE.</a:t>
            </a:r>
          </a:p>
        </p:txBody>
      </p:sp>
      <p:sp>
        <p:nvSpPr>
          <p:cNvPr id="1269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76286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The next column presents CHURCH HISTORY…THE ACTS OF THE APOSTLES.</a:t>
            </a:r>
          </a:p>
        </p:txBody>
      </p:sp>
    </p:spTree>
    <p:extLst>
      <p:ext uri="{BB962C8B-B14F-4D97-AF65-F5344CB8AC3E}">
        <p14:creationId xmlns:p14="http://schemas.microsoft.com/office/powerpoint/2010/main" val="74900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These are the letters that have come down to us through history.  There may very well have been others, but these are the ones God saw fit to preserve for us today.</a:t>
            </a:r>
          </a:p>
        </p:txBody>
      </p:sp>
      <p:sp>
        <p:nvSpPr>
          <p:cNvPr id="1290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9985620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Before we leave the Epistles, we should answer a question often asked of Bible teachers.  First…what about the ideas behind the letters?  </a:t>
            </a:r>
          </a:p>
          <a:p>
            <a:r>
              <a:rPr lang="en-US" b="1">
                <a:latin typeface="Times" charset="0"/>
                <a:ea typeface="ＭＳ Ｐゴシック" charset="0"/>
                <a:cs typeface="ＭＳ Ｐゴシック" charset="0"/>
              </a:rPr>
              <a:t>////	In other words…why were they written in the first place?</a:t>
            </a:r>
          </a:p>
        </p:txBody>
      </p:sp>
      <p:sp>
        <p:nvSpPr>
          <p:cNvPr id="1310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151699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With Study Help 26 to help put this together….</a:t>
            </a:r>
          </a:p>
          <a:p>
            <a:r>
              <a:rPr lang="en-US" b="1" dirty="0">
                <a:latin typeface="Times" charset="0"/>
                <a:ea typeface="ＭＳ Ｐゴシック" charset="0"/>
                <a:cs typeface="ＭＳ Ｐゴシック" charset="0"/>
              </a:rPr>
              <a:t>////	As earlier…the epistles are actually letters…</a:t>
            </a:r>
          </a:p>
          <a:p>
            <a:r>
              <a:rPr lang="en-US" b="1" dirty="0">
                <a:latin typeface="Times" charset="0"/>
                <a:ea typeface="ＭＳ Ｐゴシック" charset="0"/>
                <a:cs typeface="ＭＳ Ｐゴシック" charset="0"/>
              </a:rPr>
              <a:t>////	…in two sections.</a:t>
            </a:r>
          </a:p>
          <a:p>
            <a:r>
              <a:rPr lang="en-US" b="1" dirty="0">
                <a:latin typeface="Times" charset="0"/>
                <a:ea typeface="ＭＳ Ｐゴシック" charset="0"/>
                <a:cs typeface="ＭＳ Ｐゴシック" charset="0"/>
              </a:rPr>
              <a:t>////	…the so-called PAULINE EPISTLES…</a:t>
            </a:r>
          </a:p>
          <a:p>
            <a:r>
              <a:rPr lang="en-US" b="1" dirty="0">
                <a:latin typeface="Times" charset="0"/>
                <a:ea typeface="ＭＳ Ｐゴシック" charset="0"/>
                <a:cs typeface="ＭＳ Ｐゴシック" charset="0"/>
              </a:rPr>
              <a:t>////	…and the GENERAL EPISTLES…</a:t>
            </a:r>
          </a:p>
          <a:p>
            <a:r>
              <a:rPr lang="en-US" b="1" dirty="0">
                <a:latin typeface="Times" charset="0"/>
                <a:ea typeface="ＭＳ Ｐゴシック" charset="0"/>
                <a:cs typeface="ＭＳ Ｐゴシック" charset="0"/>
              </a:rPr>
              <a:t>////	OR…the letters that Paul wrote…</a:t>
            </a:r>
          </a:p>
          <a:p>
            <a:r>
              <a:rPr lang="en-US" b="1" dirty="0">
                <a:latin typeface="Times" charset="0"/>
                <a:ea typeface="ＭＳ Ｐゴシック" charset="0"/>
                <a:cs typeface="ＭＳ Ｐゴシック" charset="0"/>
              </a:rPr>
              <a:t>////	and the letters from "the others."</a:t>
            </a:r>
          </a:p>
        </p:txBody>
      </p:sp>
      <p:sp>
        <p:nvSpPr>
          <p:cNvPr id="1331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021140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dirty="0">
                <a:latin typeface="Times" charset="0"/>
                <a:ea typeface="ＭＳ Ｐゴシック" charset="0"/>
                <a:cs typeface="ＭＳ Ｐゴシック" charset="0"/>
              </a:rPr>
              <a:t>First…the letters from Paul</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pen…giving just one main idea from each of those letters…there are certainly other ideas beyond these.</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   +   +   +   +   +</a:t>
            </a:r>
          </a:p>
          <a:p>
            <a:r>
              <a:rPr lang="en-US" b="1" dirty="0">
                <a:latin typeface="Times New Roman" charset="0"/>
                <a:ea typeface="ＭＳ Ｐゴシック" charset="0"/>
                <a:cs typeface="ＭＳ Ｐゴシック" charset="0"/>
              </a:rPr>
              <a:t>////	ROMANS 1:17…Justification by FAITH…</a:t>
            </a:r>
          </a:p>
          <a:p>
            <a:r>
              <a:rPr lang="en-US" b="1" dirty="0">
                <a:latin typeface="Times New Roman" charset="0"/>
                <a:ea typeface="ＭＳ Ｐゴシック" charset="0"/>
                <a:cs typeface="ＭＳ Ｐゴシック" charset="0"/>
              </a:rPr>
              <a:t>"For in the gospel a righteousness from God is revealed, a righteousness that is by faith from first to last, just as it is written: </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The righteous will live by faith.</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 (NIV)</a:t>
            </a:r>
          </a:p>
          <a:p>
            <a:r>
              <a:rPr lang="en-US" dirty="0">
                <a:latin typeface="Times" charset="0"/>
                <a:ea typeface="ＭＳ Ｐゴシック" charset="0"/>
                <a:cs typeface="ＭＳ Ｐゴシック" charset="0"/>
              </a:rPr>
              <a:t>				+   +   +   +   +   +</a:t>
            </a:r>
          </a:p>
          <a:p>
            <a:pPr marL="1141413" lvl="2" indent="-227013"/>
            <a:r>
              <a:rPr lang="en-US" dirty="0">
                <a:latin typeface="Times" charset="0"/>
              </a:rPr>
              <a:t>////	</a:t>
            </a:r>
            <a:r>
              <a:rPr lang="en-US" b="1" dirty="0">
                <a:latin typeface="Times" charset="0"/>
              </a:rPr>
              <a:t>1 CORINTHIANS 1:2…concerning Christian conduct in the church…</a:t>
            </a:r>
          </a:p>
          <a:p>
            <a:r>
              <a:rPr lang="en-US" b="1" dirty="0">
                <a:latin typeface="Times New Roman" charset="0"/>
                <a:ea typeface="ＭＳ Ｐゴシック" charset="0"/>
                <a:cs typeface="ＭＳ Ｐゴシック" charset="0"/>
              </a:rPr>
              <a:t>"To the church of God in Corinth, to those sanctified in Christ Jesus and called to be holy, together with all those everywhere who call on the name of our Lord Jesus Christ – their Lord and ours:"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2 CORINTHIANS 12:9….about the authenticity of Paul</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apostleship…</a:t>
            </a:r>
          </a:p>
          <a:p>
            <a:r>
              <a:rPr lang="en-US" b="1" dirty="0">
                <a:latin typeface="Times New Roman" charset="0"/>
                <a:ea typeface="ＭＳ Ｐゴシック" charset="0"/>
                <a:cs typeface="ＭＳ Ｐゴシック" charset="0"/>
              </a:rPr>
              <a:t>"But He said to me, </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My grace is sufficient for you, for my power is made perfect in weakness.</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  Therefore I will boast all the more gladly about my weaknesses, so that Christ</a:t>
            </a:r>
            <a:r>
              <a:rPr lang="fr-FR" b="1" dirty="0">
                <a:latin typeface="Times New Roman" charset="0"/>
                <a:ea typeface="ＭＳ Ｐゴシック" charset="0"/>
                <a:cs typeface="ＭＳ Ｐゴシック" charset="0"/>
              </a:rPr>
              <a:t>'</a:t>
            </a:r>
            <a:r>
              <a:rPr lang="en-US" b="1" dirty="0">
                <a:latin typeface="Times New Roman" charset="0"/>
                <a:ea typeface="ＭＳ Ｐゴシック" charset="0"/>
                <a:cs typeface="ＭＳ Ｐゴシック" charset="0"/>
              </a:rPr>
              <a:t>s power may rest on me." (NIV)</a:t>
            </a:r>
          </a:p>
          <a:p>
            <a:r>
              <a:rPr lang="en-US" b="1" dirty="0">
                <a:latin typeface="Times" charset="0"/>
                <a:ea typeface="ＭＳ Ｐゴシック" charset="0"/>
                <a:cs typeface="ＭＳ Ｐゴシック" charset="0"/>
              </a:rPr>
              <a:t>				+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GALATIANS 3:2…on the power of GRACE…                                                                                       "I would like to learn just one thing from you: Did you receive the Spirit by observing the law, or by believing what you heard?"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EPHESIANS 1:3…about the position and walk of the believer…</a:t>
            </a:r>
          </a:p>
          <a:p>
            <a:r>
              <a:rPr lang="en-US" b="1" dirty="0">
                <a:latin typeface="Times New Roman" charset="0"/>
                <a:ea typeface="ＭＳ Ｐゴシック" charset="0"/>
                <a:cs typeface="ＭＳ Ｐゴシック" charset="0"/>
              </a:rPr>
              <a:t>"Praise be to the God and Father of our Lord Jesus Christ, who has blessed us in the heavenly realms with every spiritual blessing in Christ." (NIV)</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PHILIPPIANS 4:4…Jesus Christ our joy…</a:t>
            </a:r>
          </a:p>
          <a:p>
            <a:r>
              <a:rPr lang="en-US" b="1" dirty="0">
                <a:latin typeface="Times New Roman" charset="0"/>
                <a:ea typeface="ＭＳ Ｐゴシック" charset="0"/>
                <a:cs typeface="ＭＳ Ｐゴシック" charset="0"/>
              </a:rPr>
              <a:t>"Rejoice in the Lord always. I will say it again: Rejoice!"</a:t>
            </a:r>
          </a:p>
          <a:p>
            <a:r>
              <a:rPr lang="en-US" b="1" dirty="0">
                <a:latin typeface="Times" charset="0"/>
                <a:ea typeface="ＭＳ Ｐゴシック" charset="0"/>
                <a:cs typeface="ＭＳ Ｐゴシック" charset="0"/>
              </a:rPr>
              <a:t>				+   +   +   +   +   +</a:t>
            </a:r>
            <a:endParaRPr lang="en-US" b="1" dirty="0">
              <a:latin typeface="Times New Roman" charset="0"/>
              <a:ea typeface="ＭＳ Ｐゴシック" charset="0"/>
              <a:cs typeface="ＭＳ Ｐゴシック" charset="0"/>
            </a:endParaRPr>
          </a:p>
          <a:p>
            <a:r>
              <a:rPr lang="en-US" b="1" dirty="0">
                <a:latin typeface="Times New Roman" charset="0"/>
                <a:ea typeface="ＭＳ Ｐゴシック" charset="0"/>
                <a:cs typeface="ＭＳ Ｐゴシック" charset="0"/>
              </a:rPr>
              <a:t>////	COLOSSIANS 2:10…Jesus Christ: totally adequate…</a:t>
            </a:r>
          </a:p>
          <a:p>
            <a:r>
              <a:rPr lang="en-US" b="1" dirty="0">
                <a:latin typeface="Times New Roman" charset="0"/>
                <a:ea typeface="ＭＳ Ｐゴシック" charset="0"/>
                <a:cs typeface="ＭＳ Ｐゴシック" charset="0"/>
              </a:rPr>
              <a:t>"…and you have been given fullness in Christ, who is the head over every power and authority." (NIV)</a:t>
            </a:r>
          </a:p>
          <a:p>
            <a:r>
              <a:rPr lang="en-US" b="1" dirty="0">
                <a:latin typeface="Times" charset="0"/>
                <a:ea typeface="ＭＳ Ｐゴシック" charset="0"/>
                <a:cs typeface="ＭＳ Ｐゴシック" charset="0"/>
              </a:rPr>
              <a:t>				+   +   +   +   +   +</a:t>
            </a:r>
          </a:p>
          <a:p>
            <a:endParaRPr lang="en-US" dirty="0">
              <a:latin typeface="Times New Roman" charset="0"/>
              <a:ea typeface="ＭＳ Ｐゴシック" charset="0"/>
              <a:cs typeface="ＭＳ Ｐゴシック" charset="0"/>
            </a:endParaRPr>
          </a:p>
          <a:p>
            <a:pPr marL="1141413" lvl="2" indent="-227013"/>
            <a:endParaRPr lang="en-US" dirty="0">
              <a:solidFill>
                <a:schemeClr val="tx1"/>
              </a:solidFill>
              <a:latin typeface="Times" charset="0"/>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9465208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1 THESSALONIANS 1:10…concerning events of the Last Days…                              </a:t>
            </a:r>
          </a:p>
          <a:p>
            <a:r>
              <a:rPr lang="en-US" b="0">
                <a:latin typeface="Arial"/>
                <a:ea typeface="ＭＳ Ｐゴシック" charset="0"/>
                <a:cs typeface="Arial"/>
              </a:rPr>
              <a:t>"…and to wait for his Son from heaven, whom he raised from the dead –– Jesus, who rescues us from the coming wrath." (NIV)</a:t>
            </a:r>
          </a:p>
          <a:p>
            <a:r>
              <a:rPr lang="en-US" b="0">
                <a:latin typeface="Arial"/>
                <a:ea typeface="ＭＳ Ｐゴシック" charset="0"/>
                <a:cs typeface="Arial"/>
              </a:rPr>
              <a:t>				+   +   +   +   +   +</a:t>
            </a:r>
          </a:p>
          <a:p>
            <a:r>
              <a:rPr lang="en-US" b="0">
                <a:latin typeface="Arial"/>
                <a:ea typeface="ＭＳ Ｐゴシック" charset="0"/>
                <a:cs typeface="Arial"/>
              </a:rPr>
              <a:t>////	2 THESSALONIANS 1:6…more on the coming day of the Lord…                              </a:t>
            </a:r>
          </a:p>
          <a:p>
            <a:r>
              <a:rPr lang="en-US" b="0">
                <a:latin typeface="Arial"/>
                <a:ea typeface="ＭＳ Ｐゴシック" charset="0"/>
                <a:cs typeface="Arial"/>
              </a:rPr>
              <a:t>"God is just: He will pay back trouble to those who trouble you and give relief to you who are troubled, and to us as well.  This will happen when the Lord Jesus is revealed from heaven in blazing fire with his powerful angels." (NIV)</a:t>
            </a:r>
          </a:p>
          <a:p>
            <a:r>
              <a:rPr lang="en-US" b="0">
                <a:latin typeface="Arial"/>
                <a:ea typeface="ＭＳ Ｐゴシック" charset="0"/>
                <a:cs typeface="Arial"/>
              </a:rPr>
              <a:t>				+   +   +   +   +   +</a:t>
            </a:r>
          </a:p>
          <a:p>
            <a:r>
              <a:rPr lang="en-US" b="0">
                <a:latin typeface="Arial"/>
                <a:ea typeface="ＭＳ Ｐゴシック" charset="0"/>
                <a:cs typeface="Arial"/>
              </a:rPr>
              <a:t>////	1 TIMOTHY 2:8…on issues concerning proper order in the church….</a:t>
            </a:r>
          </a:p>
          <a:p>
            <a:r>
              <a:rPr lang="en-US" b="0">
                <a:latin typeface="Arial"/>
                <a:ea typeface="ＭＳ Ｐゴシック" charset="0"/>
                <a:cs typeface="Arial"/>
              </a:rPr>
              <a:t>"I want men everywhere to lift up holy hands in prayer, without anger or disputing." (NIV)</a:t>
            </a:r>
          </a:p>
          <a:p>
            <a:r>
              <a:rPr lang="en-US" b="0">
                <a:latin typeface="Arial"/>
                <a:ea typeface="ＭＳ Ｐゴシック" charset="0"/>
                <a:cs typeface="Arial"/>
              </a:rPr>
              <a:t>				+   +   +   +   +   +</a:t>
            </a:r>
          </a:p>
          <a:p>
            <a:r>
              <a:rPr lang="en-US" b="0">
                <a:latin typeface="Arial"/>
                <a:ea typeface="ＭＳ Ｐゴシック" charset="0"/>
                <a:cs typeface="Arial"/>
              </a:rPr>
              <a:t>////	2 TIMOTHY 1:13…Paul admonishes Timothy to guard the gospel and to preach on,,,</a:t>
            </a:r>
          </a:p>
          <a:p>
            <a:r>
              <a:rPr lang="en-US" b="0">
                <a:latin typeface="Arial"/>
                <a:ea typeface="ＭＳ Ｐゴシック" charset="0"/>
                <a:cs typeface="Arial"/>
              </a:rPr>
              <a:t>"What you heard from me, keep as the pattern of sound teaching, with faith and love in Christ Jesus." (NIV)</a:t>
            </a:r>
          </a:p>
          <a:p>
            <a:r>
              <a:rPr lang="en-US" b="0">
                <a:latin typeface="Arial"/>
                <a:ea typeface="ＭＳ Ｐゴシック" charset="0"/>
                <a:cs typeface="Arial"/>
              </a:rPr>
              <a:t>				+   +   +   +   +   +</a:t>
            </a:r>
          </a:p>
          <a:p>
            <a:r>
              <a:rPr lang="en-US" b="0">
                <a:latin typeface="Arial"/>
                <a:ea typeface="ＭＳ Ｐゴシック" charset="0"/>
                <a:cs typeface="Arial"/>
              </a:rPr>
              <a:t>////	TITUS 2:1-2…about the qualifications for ELDERS in the church…</a:t>
            </a:r>
          </a:p>
          <a:p>
            <a:r>
              <a:rPr lang="en-US" b="0">
                <a:latin typeface="Arial"/>
                <a:ea typeface="ＭＳ Ｐゴシック" charset="0"/>
                <a:cs typeface="Arial"/>
              </a:rPr>
              <a:t>"You must teach what is in accord with sound doctrine…Teach the older men to be temperate, worthy of respect, self-controlled, and sound in faith, in love and in endurance."  (NIV)</a:t>
            </a:r>
          </a:p>
          <a:p>
            <a:r>
              <a:rPr lang="en-US" b="0">
                <a:latin typeface="Arial"/>
                <a:ea typeface="ＭＳ Ｐゴシック" charset="0"/>
                <a:cs typeface="Arial"/>
              </a:rPr>
              <a:t>				+   +   +   +   +   +</a:t>
            </a:r>
          </a:p>
          <a:p>
            <a:r>
              <a:rPr lang="en-US" b="0">
                <a:latin typeface="Arial"/>
                <a:ea typeface="ＭＳ Ｐゴシック" charset="0"/>
                <a:cs typeface="Arial"/>
              </a:rPr>
              <a:t>////	PHILEMON 17-18…Paul</a:t>
            </a:r>
            <a:r>
              <a:rPr lang="fr-FR" b="0">
                <a:latin typeface="Arial"/>
                <a:ea typeface="ＭＳ Ｐゴシック" charset="0"/>
                <a:cs typeface="Arial"/>
              </a:rPr>
              <a:t>'</a:t>
            </a:r>
            <a:r>
              <a:rPr lang="en-US" b="0">
                <a:latin typeface="Arial"/>
                <a:ea typeface="ＭＳ Ｐゴシック" charset="0"/>
                <a:cs typeface="Arial"/>
              </a:rPr>
              <a:t>s last letter in the collection…lessons on the acceptance of others in Christ…</a:t>
            </a:r>
          </a:p>
          <a:p>
            <a:r>
              <a:rPr lang="en-US" b="0">
                <a:latin typeface="Arial"/>
                <a:ea typeface="ＭＳ Ｐゴシック" charset="0"/>
                <a:cs typeface="Arial"/>
              </a:rPr>
              <a:t>"So if you consider me a partner, welcome him as you would welcome me…If he has done you any wrong or owes you anything, charge it to me." (NIV)</a:t>
            </a:r>
          </a:p>
          <a:p>
            <a:endParaRPr lang="en-US" b="0">
              <a:latin typeface="Arial"/>
              <a:ea typeface="ＭＳ Ｐゴシック" charset="0"/>
              <a:cs typeface="Arial"/>
            </a:endParaRPr>
          </a:p>
          <a:p>
            <a:endParaRPr lang="en-US">
              <a:latin typeface="Times New Roman" charset="0"/>
              <a:ea typeface="ＭＳ Ｐゴシック" charset="0"/>
              <a:cs typeface="ＭＳ Ｐゴシック" charset="0"/>
            </a:endParaRPr>
          </a:p>
          <a:p>
            <a:pPr marL="1141413" lvl="2" indent="-227013"/>
            <a:endParaRPr lang="en-US" dirty="0">
              <a:solidFill>
                <a:schemeClr val="tx1"/>
              </a:solidFill>
              <a:latin typeface="Times" charset="0"/>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3237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MOVING NOW TO THE LETTERS FROM THE OTHERS…..</a:t>
            </a:r>
          </a:p>
          <a:p>
            <a:r>
              <a:rPr lang="en-US" b="0">
                <a:latin typeface="Arial"/>
                <a:ea typeface="ＭＳ Ｐゴシック" charset="0"/>
                <a:cs typeface="Arial"/>
              </a:rPr>
              <a:t>				+   +   +   +   +   +</a:t>
            </a:r>
          </a:p>
          <a:p>
            <a:r>
              <a:rPr lang="en-US" b="0">
                <a:latin typeface="Arial"/>
                <a:ea typeface="ＭＳ Ｐゴシック" charset="0"/>
                <a:cs typeface="Arial"/>
              </a:rPr>
              <a:t>////	Hebrews 1:4…Jesus Christ, SUPREME AND SUFFICIENT..  </a:t>
            </a:r>
          </a:p>
          <a:p>
            <a:r>
              <a:rPr lang="en-US" b="0">
                <a:latin typeface="Arial"/>
                <a:ea typeface="ＭＳ Ｐゴシック" charset="0"/>
                <a:cs typeface="Arial"/>
              </a:rPr>
              <a:t>"So he became as much superior to the angels as the name he has inherited is superior to theirs." (NIV)</a:t>
            </a:r>
          </a:p>
          <a:p>
            <a:r>
              <a:rPr lang="en-US" b="0">
                <a:latin typeface="Arial"/>
                <a:ea typeface="ＭＳ Ｐゴシック" charset="0"/>
                <a:cs typeface="Arial"/>
              </a:rPr>
              <a:t>				+   +   +   +   +   +</a:t>
            </a:r>
          </a:p>
          <a:p>
            <a:r>
              <a:rPr lang="en-US" b="0">
                <a:latin typeface="Arial"/>
                <a:ea typeface="ＭＳ Ｐゴシック" charset="0"/>
                <a:cs typeface="Arial"/>
              </a:rPr>
              <a:t>////	James 2:26…faith at work in everyday life…</a:t>
            </a:r>
            <a:br>
              <a:rPr lang="en-US" b="0">
                <a:latin typeface="Arial"/>
                <a:ea typeface="ＭＳ Ｐゴシック" charset="0"/>
                <a:cs typeface="Arial"/>
              </a:rPr>
            </a:br>
            <a:r>
              <a:rPr lang="en-US" b="0">
                <a:latin typeface="Arial"/>
                <a:ea typeface="ＭＳ Ｐゴシック" charset="0"/>
                <a:cs typeface="Arial"/>
              </a:rPr>
              <a:t>"As the body without the spirit is dead, so faith without deeds is dead." (NIV)</a:t>
            </a:r>
          </a:p>
          <a:p>
            <a:r>
              <a:rPr lang="en-US" b="0">
                <a:latin typeface="Arial"/>
                <a:ea typeface="ＭＳ Ｐゴシック" charset="0"/>
                <a:cs typeface="Arial"/>
              </a:rPr>
              <a:t>				+   +   +   +   +   +</a:t>
            </a:r>
          </a:p>
          <a:p>
            <a:r>
              <a:rPr lang="en-US" b="0">
                <a:latin typeface="Arial"/>
                <a:ea typeface="ＭＳ Ｐゴシック" charset="0"/>
                <a:cs typeface="Arial"/>
              </a:rPr>
              <a:t>////	1 Peter 2:7…the Christian</a:t>
            </a:r>
            <a:r>
              <a:rPr lang="fr-FR" b="0">
                <a:latin typeface="Arial"/>
                <a:ea typeface="ＭＳ Ｐゴシック" charset="0"/>
                <a:cs typeface="Arial"/>
              </a:rPr>
              <a:t>'</a:t>
            </a:r>
            <a:r>
              <a:rPr lang="en-US" b="0">
                <a:latin typeface="Arial"/>
                <a:ea typeface="ＭＳ Ｐゴシック" charset="0"/>
                <a:cs typeface="Arial"/>
              </a:rPr>
              <a:t>s life and duty</a:t>
            </a:r>
          </a:p>
          <a:p>
            <a:r>
              <a:rPr lang="en-US" b="0">
                <a:latin typeface="Arial"/>
                <a:ea typeface="ＭＳ Ｐゴシック" charset="0"/>
                <a:cs typeface="Arial"/>
              </a:rPr>
              <a:t>"Now to you who believe, this stone is precious. But to those who do not believe, "The stone the builders rejected has become the capstone," (NIV)</a:t>
            </a:r>
          </a:p>
          <a:p>
            <a:r>
              <a:rPr lang="en-US" b="0">
                <a:latin typeface="Arial"/>
                <a:ea typeface="ＭＳ Ｐゴシック" charset="0"/>
                <a:cs typeface="Arial"/>
              </a:rPr>
              <a:t>				+   +   +   +   +   +</a:t>
            </a:r>
          </a:p>
          <a:p>
            <a:r>
              <a:rPr lang="en-US" b="0">
                <a:latin typeface="Arial"/>
                <a:ea typeface="ＭＳ Ｐゴシック" charset="0"/>
                <a:cs typeface="Arial"/>
              </a:rPr>
              <a:t>////	2 PETER 2:1…warnings about false teachers in the church…</a:t>
            </a:r>
          </a:p>
          <a:p>
            <a:r>
              <a:rPr lang="en-US" b="0">
                <a:latin typeface="Arial"/>
                <a:ea typeface="ＭＳ Ｐゴシック" charset="0"/>
                <a:cs typeface="Arial"/>
              </a:rPr>
              <a:t>"But there were also false prophets among the people, just as there will be false teachers among you. They will secretly introduce destructive heresies, even denying the sovereign Lord who bought them--bringing swift destruction on themselves." (NIV)</a:t>
            </a:r>
          </a:p>
          <a:p>
            <a:r>
              <a:rPr lang="en-US" b="0">
                <a:latin typeface="Arial"/>
                <a:ea typeface="ＭＳ Ｐゴシック" charset="0"/>
                <a:cs typeface="Arial"/>
              </a:rPr>
              <a:t>				+   +   +   +   +   +</a:t>
            </a:r>
          </a:p>
          <a:p>
            <a:r>
              <a:rPr lang="en-US" b="0">
                <a:latin typeface="Arial"/>
                <a:ea typeface="ＭＳ Ｐゴシック" charset="0"/>
                <a:cs typeface="Arial"/>
              </a:rPr>
              <a:t>////	1 JOHN 5:13…the Apostle whom Jesus loves wrote about the assurance of salvation and, also, awareness of false teachers in the church… </a:t>
            </a:r>
          </a:p>
          <a:p>
            <a:r>
              <a:rPr lang="en-US" b="0">
                <a:latin typeface="Arial"/>
                <a:ea typeface="ＭＳ Ｐゴシック" charset="0"/>
                <a:cs typeface="Arial"/>
              </a:rPr>
              <a:t>"I write these things to you who believe in the name of the Son of God so that you may know that you have eternal life." (NIV)</a:t>
            </a:r>
          </a:p>
          <a:p>
            <a:r>
              <a:rPr lang="en-US" b="0">
                <a:latin typeface="Arial"/>
                <a:ea typeface="ＭＳ Ｐゴシック" charset="0"/>
                <a:cs typeface="Arial"/>
              </a:rPr>
              <a:t>				+   +   +   +   +   +</a:t>
            </a:r>
          </a:p>
          <a:p>
            <a:r>
              <a:rPr lang="en-US" b="0">
                <a:latin typeface="Arial"/>
                <a:ea typeface="ＭＳ Ｐゴシック" charset="0"/>
                <a:cs typeface="Arial"/>
              </a:rPr>
              <a:t>////	2 JOHN v.3…walking by Christ</a:t>
            </a:r>
            <a:r>
              <a:rPr lang="fr-FR" b="0">
                <a:latin typeface="Arial"/>
                <a:ea typeface="ＭＳ Ｐゴシック" charset="0"/>
                <a:cs typeface="Arial"/>
              </a:rPr>
              <a:t>'</a:t>
            </a:r>
            <a:r>
              <a:rPr lang="en-US" b="0">
                <a:latin typeface="Arial"/>
                <a:ea typeface="ＭＳ Ｐゴシック" charset="0"/>
                <a:cs typeface="Arial"/>
              </a:rPr>
              <a:t>s commandments… </a:t>
            </a:r>
          </a:p>
          <a:p>
            <a:r>
              <a:rPr lang="en-US" b="0">
                <a:latin typeface="Arial"/>
                <a:ea typeface="ＭＳ Ｐゴシック" charset="0"/>
                <a:cs typeface="Arial"/>
              </a:rPr>
              <a:t>"Grace, mercy and peace from God the Father and from Jesus Christ, the Father</a:t>
            </a:r>
            <a:r>
              <a:rPr lang="fr-FR" b="0">
                <a:latin typeface="Arial"/>
                <a:ea typeface="ＭＳ Ｐゴシック" charset="0"/>
                <a:cs typeface="Arial"/>
              </a:rPr>
              <a:t>'</a:t>
            </a:r>
            <a:r>
              <a:rPr lang="en-US" b="0">
                <a:latin typeface="Arial"/>
                <a:ea typeface="ＭＳ Ｐゴシック" charset="0"/>
                <a:cs typeface="Arial"/>
              </a:rPr>
              <a:t>s Son, will be with us in truth and love." (NIV)</a:t>
            </a:r>
          </a:p>
          <a:p>
            <a:r>
              <a:rPr lang="en-US" b="0">
                <a:latin typeface="Arial"/>
                <a:ea typeface="ＭＳ Ｐゴシック" charset="0"/>
                <a:cs typeface="Arial"/>
              </a:rPr>
              <a:t>				+   +   +   +   +   +</a:t>
            </a:r>
          </a:p>
          <a:p>
            <a:r>
              <a:rPr lang="en-US" b="0">
                <a:latin typeface="Arial"/>
                <a:ea typeface="ＭＳ Ｐゴシック" charset="0"/>
                <a:cs typeface="Arial"/>
              </a:rPr>
              <a:t>////	3 JOHN vv 4, 11…John addresses his apostolic authority and his admonition to do good…</a:t>
            </a:r>
          </a:p>
          <a:p>
            <a:r>
              <a:rPr lang="en-US" b="0">
                <a:latin typeface="Arial"/>
                <a:ea typeface="ＭＳ Ｐゴシック" charset="0"/>
                <a:cs typeface="Arial"/>
              </a:rPr>
              <a:t>"I have no greater joy than to hear that my children are walking in the truth…Dear friend, do not imitate what is evil but what is good. Anyone who does what is good is from God. Anyone who does what is evil has not seen God." (NIV)</a:t>
            </a:r>
          </a:p>
          <a:p>
            <a:r>
              <a:rPr lang="en-US" b="0">
                <a:latin typeface="Arial"/>
                <a:ea typeface="ＭＳ Ｐゴシック" charset="0"/>
                <a:cs typeface="Arial"/>
              </a:rPr>
              <a:t>				+   +   +   +   +   +</a:t>
            </a:r>
          </a:p>
          <a:p>
            <a:r>
              <a:rPr lang="en-US" b="0">
                <a:latin typeface="Arial"/>
                <a:ea typeface="ＭＳ Ｐゴシック" charset="0"/>
                <a:cs typeface="Arial"/>
              </a:rPr>
              <a:t>////	JUDE: vs. 20-21…and finally…the last of all the letters, the Epistles…Jude writes on the Christian</a:t>
            </a:r>
            <a:r>
              <a:rPr lang="fr-FR" b="0">
                <a:latin typeface="Arial"/>
                <a:ea typeface="ＭＳ Ｐゴシック" charset="0"/>
                <a:cs typeface="Arial"/>
              </a:rPr>
              <a:t>'</a:t>
            </a:r>
            <a:r>
              <a:rPr lang="en-US" b="0">
                <a:latin typeface="Arial"/>
                <a:ea typeface="ＭＳ Ｐゴシック" charset="0"/>
                <a:cs typeface="Arial"/>
              </a:rPr>
              <a:t>s determination to contend for the faith!</a:t>
            </a:r>
          </a:p>
          <a:p>
            <a:r>
              <a:rPr lang="en-US" b="0">
                <a:latin typeface="Arial"/>
                <a:ea typeface="ＭＳ Ｐゴシック" charset="0"/>
                <a:cs typeface="Arial"/>
              </a:rPr>
              <a:t>"But you, dear friends, build yourselves up in your most holy faith and pray in the Holy Spirit…Keep yourselves in God</a:t>
            </a:r>
            <a:r>
              <a:rPr lang="fr-FR" b="0">
                <a:latin typeface="Arial"/>
                <a:ea typeface="ＭＳ Ｐゴシック" charset="0"/>
                <a:cs typeface="Arial"/>
              </a:rPr>
              <a:t>'</a:t>
            </a:r>
            <a:r>
              <a:rPr lang="en-US" b="0">
                <a:latin typeface="Arial"/>
                <a:ea typeface="ＭＳ Ｐゴシック" charset="0"/>
                <a:cs typeface="Arial"/>
              </a:rPr>
              <a:t>s love as you wait for the mercy of our Lord Jesus Christ to bring you to eternal life." (NIV)</a:t>
            </a:r>
          </a:p>
          <a:p>
            <a:pPr marL="1141413" lvl="2" indent="-227013"/>
            <a:r>
              <a:rPr lang="en-US" b="0">
                <a:solidFill>
                  <a:schemeClr val="tx1"/>
                </a:solidFill>
                <a:latin typeface="Arial"/>
                <a:cs typeface="Arial"/>
              </a:rPr>
              <a:t>.</a:t>
            </a:r>
          </a:p>
          <a:p>
            <a:endParaRPr lang="en-US" b="0">
              <a:latin typeface="Arial"/>
              <a:ea typeface="ＭＳ Ｐゴシック" charset="0"/>
              <a:cs typeface="Arial"/>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645064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solidFill>
                <a:schemeClr val="tx1"/>
              </a:solidFill>
              <a:latin typeface="Arial"/>
              <a:cs typeface="Arial"/>
            </a:endParaRPr>
          </a:p>
          <a:p>
            <a:r>
              <a:rPr lang="en-US" sz="1200" b="0" kern="1200">
                <a:solidFill>
                  <a:srgbClr val="000000"/>
                </a:solidFill>
                <a:effectLst/>
                <a:latin typeface="Arial"/>
                <a:ea typeface="ＭＳ Ｐゴシック" pitchFamily="-108" charset="-128"/>
                <a:cs typeface="Arial"/>
              </a:rPr>
              <a:t>And so…the complete collection of letters to the early church… examples of Christian education and order, impossible for us to ever reach the limit of their depth and application in our lives and maturity in the Spirit.</a:t>
            </a:r>
            <a:r>
              <a:rPr lang="en-SG" b="0">
                <a:effectLst/>
                <a:latin typeface="Arial"/>
                <a:cs typeface="Arial"/>
              </a:rPr>
              <a:t> </a:t>
            </a:r>
            <a:endParaRPr lang="en-US" b="0">
              <a:solidFill>
                <a:schemeClr val="tx1"/>
              </a:solidFill>
              <a:latin typeface="Arial"/>
              <a:cs typeface="Arial"/>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6786115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6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Now…a final question about the letters…where were they written?</a:t>
            </a:r>
          </a:p>
          <a:p>
            <a:r>
              <a:rPr lang="en-US" b="0">
                <a:latin typeface="Arial"/>
                <a:ea typeface="ＭＳ Ｐゴシック" charset="0"/>
                <a:cs typeface="Arial"/>
              </a:rPr>
              <a:t>We know of six locations around the Mediterranean Sea from which they originated… </a:t>
            </a:r>
          </a:p>
          <a:p>
            <a:r>
              <a:rPr lang="en-US" b="0">
                <a:latin typeface="Arial"/>
                <a:ea typeface="ＭＳ Ｐゴシック" charset="0"/>
                <a:cs typeface="Arial"/>
              </a:rPr>
              <a:t>////	Jerusalem…</a:t>
            </a:r>
          </a:p>
          <a:p>
            <a:r>
              <a:rPr lang="en-US" b="0">
                <a:latin typeface="Arial"/>
                <a:ea typeface="ＭＳ Ｐゴシック" charset="0"/>
                <a:cs typeface="Arial"/>
              </a:rPr>
              <a:t>////	Syrian Antioch…</a:t>
            </a:r>
          </a:p>
          <a:p>
            <a:r>
              <a:rPr lang="en-US" b="0">
                <a:latin typeface="Arial"/>
                <a:ea typeface="ＭＳ Ｐゴシック" charset="0"/>
                <a:cs typeface="Arial"/>
              </a:rPr>
              <a:t>////	Ephesus…</a:t>
            </a:r>
          </a:p>
          <a:p>
            <a:r>
              <a:rPr lang="en-US" b="0">
                <a:latin typeface="Arial"/>
                <a:ea typeface="ＭＳ Ｐゴシック" charset="0"/>
                <a:cs typeface="Arial"/>
              </a:rPr>
              <a:t>////	Corinth…</a:t>
            </a:r>
          </a:p>
          <a:p>
            <a:r>
              <a:rPr lang="en-US" b="0">
                <a:latin typeface="Arial"/>
                <a:ea typeface="ＭＳ Ｐゴシック" charset="0"/>
                <a:cs typeface="Arial"/>
              </a:rPr>
              <a:t>////	the region of Macedonia…</a:t>
            </a:r>
          </a:p>
          <a:p>
            <a:r>
              <a:rPr lang="en-US" b="0">
                <a:latin typeface="Arial"/>
                <a:ea typeface="ＭＳ Ｐゴシック" charset="0"/>
                <a:cs typeface="Arial"/>
              </a:rPr>
              <a:t>////	and ancient Rome.  Then…beginning in Jerusalem, the home of the mother church of infant Christianity…AND NOT NECESSARILY IN THE ORDER OF THEIR WRITING…</a:t>
            </a:r>
          </a:p>
          <a:p>
            <a:r>
              <a:rPr lang="en-US" b="0">
                <a:latin typeface="Arial"/>
                <a:ea typeface="ＭＳ Ｐゴシック" charset="0"/>
                <a:cs typeface="Arial"/>
              </a:rPr>
              <a:t>////	 the letter of James…</a:t>
            </a:r>
          </a:p>
          <a:p>
            <a:r>
              <a:rPr lang="en-US" b="0">
                <a:latin typeface="Arial"/>
                <a:ea typeface="ＭＳ Ｐゴシック" charset="0"/>
                <a:cs typeface="Arial"/>
              </a:rPr>
              <a:t>////	and Jude.</a:t>
            </a:r>
          </a:p>
          <a:p>
            <a:pPr marL="1141413" lvl="2" indent="-227013"/>
            <a:r>
              <a:rPr lang="en-US" b="0">
                <a:latin typeface="Arial"/>
                <a:cs typeface="Arial"/>
              </a:rPr>
              <a:t>Then north to Syrian Antioch…Paul</a:t>
            </a:r>
            <a:r>
              <a:rPr lang="fr-FR" b="0">
                <a:latin typeface="Arial"/>
                <a:cs typeface="Arial"/>
              </a:rPr>
              <a:t>'</a:t>
            </a:r>
            <a:r>
              <a:rPr lang="en-US" b="0">
                <a:latin typeface="Arial"/>
                <a:cs typeface="Arial"/>
              </a:rPr>
              <a:t>s residence for many years…</a:t>
            </a:r>
          </a:p>
          <a:p>
            <a:r>
              <a:rPr lang="en-US" b="0">
                <a:latin typeface="Arial"/>
                <a:ea typeface="ＭＳ Ｐゴシック" charset="0"/>
                <a:cs typeface="Arial"/>
              </a:rPr>
              <a:t>////	his letter to the Galatians.</a:t>
            </a:r>
          </a:p>
          <a:p>
            <a:endParaRPr lang="en-US" b="0">
              <a:latin typeface="Arial"/>
              <a:ea typeface="ＭＳ Ｐゴシック" charset="0"/>
              <a:cs typeface="Arial"/>
            </a:endParaRPr>
          </a:p>
          <a:p>
            <a:r>
              <a:rPr lang="en-US" b="0">
                <a:latin typeface="Arial"/>
                <a:ea typeface="ＭＳ Ｐゴシック" charset="0"/>
                <a:cs typeface="Arial"/>
              </a:rPr>
              <a:t>Then from Ephesus…</a:t>
            </a:r>
          </a:p>
          <a:p>
            <a:r>
              <a:rPr lang="en-US" b="0">
                <a:latin typeface="Arial"/>
                <a:ea typeface="ＭＳ Ｐゴシック" charset="0"/>
                <a:cs typeface="Arial"/>
              </a:rPr>
              <a:t>////	First Corinthians…</a:t>
            </a:r>
          </a:p>
          <a:p>
            <a:r>
              <a:rPr lang="en-US" b="0">
                <a:latin typeface="Arial"/>
                <a:ea typeface="ＭＳ Ｐゴシック" charset="0"/>
                <a:cs typeface="Arial"/>
              </a:rPr>
              <a:t>////	Titus…</a:t>
            </a:r>
          </a:p>
          <a:p>
            <a:r>
              <a:rPr lang="en-US" b="0">
                <a:latin typeface="Arial"/>
                <a:ea typeface="ＭＳ Ｐゴシック" charset="0"/>
                <a:cs typeface="Arial"/>
              </a:rPr>
              <a:t>////	First John…</a:t>
            </a:r>
          </a:p>
          <a:p>
            <a:r>
              <a:rPr lang="en-US" b="0">
                <a:latin typeface="Arial"/>
                <a:ea typeface="ＭＳ Ｐゴシック" charset="0"/>
                <a:cs typeface="Arial"/>
              </a:rPr>
              <a:t>////	Second John…and</a:t>
            </a:r>
          </a:p>
          <a:p>
            <a:r>
              <a:rPr lang="en-US" b="0">
                <a:latin typeface="Arial"/>
                <a:ea typeface="ＭＳ Ｐゴシック" charset="0"/>
                <a:cs typeface="Arial"/>
              </a:rPr>
              <a:t>////	Third John.</a:t>
            </a:r>
          </a:p>
          <a:p>
            <a:r>
              <a:rPr lang="en-US" b="0">
                <a:latin typeface="Arial"/>
                <a:ea typeface="ＭＳ Ｐゴシック" charset="0"/>
                <a:cs typeface="Arial"/>
              </a:rPr>
              <a:t>Further east in Corinth, not far from Athens…Paul wrote</a:t>
            </a:r>
          </a:p>
          <a:p>
            <a:r>
              <a:rPr lang="en-US" b="0">
                <a:latin typeface="Arial"/>
                <a:ea typeface="ＭＳ Ｐゴシック" charset="0"/>
                <a:cs typeface="Arial"/>
              </a:rPr>
              <a:t>///	the great letter to the Romans…</a:t>
            </a:r>
          </a:p>
          <a:p>
            <a:r>
              <a:rPr lang="en-US" b="0">
                <a:latin typeface="Arial"/>
                <a:ea typeface="ＭＳ Ｐゴシック" charset="0"/>
                <a:cs typeface="Arial"/>
              </a:rPr>
              <a:t>////	First Thessalonians…and</a:t>
            </a:r>
          </a:p>
          <a:p>
            <a:r>
              <a:rPr lang="en-US" b="0">
                <a:latin typeface="Arial"/>
                <a:ea typeface="ＭＳ Ｐゴシック" charset="0"/>
                <a:cs typeface="Arial"/>
              </a:rPr>
              <a:t>////	Second Thessalonians…</a:t>
            </a:r>
          </a:p>
          <a:p>
            <a:r>
              <a:rPr lang="en-US" b="0">
                <a:latin typeface="Arial"/>
                <a:ea typeface="ＭＳ Ｐゴシック" charset="0"/>
                <a:cs typeface="Arial"/>
              </a:rPr>
              <a:t>Northward, somewhere in the region of Macedonia…</a:t>
            </a:r>
          </a:p>
          <a:p>
            <a:r>
              <a:rPr lang="en-US" b="0">
                <a:latin typeface="Arial"/>
                <a:ea typeface="ＭＳ Ｐゴシック" charset="0"/>
                <a:cs typeface="Arial"/>
              </a:rPr>
              <a:t>////	came Second Corinthians…</a:t>
            </a:r>
          </a:p>
          <a:p>
            <a:r>
              <a:rPr lang="en-US" b="0">
                <a:latin typeface="Arial"/>
                <a:ea typeface="ＭＳ Ｐゴシック" charset="0"/>
                <a:cs typeface="Arial"/>
              </a:rPr>
              <a:t>////	and Paul</a:t>
            </a:r>
            <a:r>
              <a:rPr lang="fr-FR" b="0">
                <a:latin typeface="Arial"/>
                <a:ea typeface="ＭＳ Ｐゴシック" charset="0"/>
                <a:cs typeface="Arial"/>
              </a:rPr>
              <a:t>'</a:t>
            </a:r>
            <a:r>
              <a:rPr lang="en-US" b="0">
                <a:latin typeface="Arial"/>
                <a:ea typeface="ＭＳ Ｐゴシック" charset="0"/>
                <a:cs typeface="Arial"/>
              </a:rPr>
              <a:t>s First letter to Timothy.</a:t>
            </a:r>
          </a:p>
          <a:p>
            <a:r>
              <a:rPr lang="en-US" b="0">
                <a:latin typeface="Arial"/>
                <a:ea typeface="ＭＳ Ｐゴシック" charset="0"/>
                <a:cs typeface="Arial"/>
              </a:rPr>
              <a:t>Rome was the site of many letters…such as</a:t>
            </a:r>
          </a:p>
          <a:p>
            <a:r>
              <a:rPr lang="en-US" b="0">
                <a:latin typeface="Arial"/>
                <a:ea typeface="ＭＳ Ｐゴシック" charset="0"/>
                <a:cs typeface="Arial"/>
              </a:rPr>
              <a:t>////	the one to the Ephesians…</a:t>
            </a:r>
          </a:p>
          <a:p>
            <a:r>
              <a:rPr lang="en-US" b="0">
                <a:latin typeface="Arial"/>
                <a:ea typeface="ＭＳ Ｐゴシック" charset="0"/>
                <a:cs typeface="Arial"/>
              </a:rPr>
              <a:t>////	to the Colossians…</a:t>
            </a:r>
          </a:p>
          <a:p>
            <a:r>
              <a:rPr lang="en-US" b="0">
                <a:latin typeface="Arial"/>
                <a:ea typeface="ＭＳ Ｐゴシック" charset="0"/>
                <a:cs typeface="Arial"/>
              </a:rPr>
              <a:t>////	the short letter to Philemon…</a:t>
            </a:r>
          </a:p>
          <a:p>
            <a:r>
              <a:rPr lang="en-US" b="0">
                <a:latin typeface="Arial"/>
                <a:ea typeface="ＭＳ Ｐゴシック" charset="0"/>
                <a:cs typeface="Arial"/>
              </a:rPr>
              <a:t>////	and Philippians.</a:t>
            </a:r>
          </a:p>
          <a:p>
            <a:r>
              <a:rPr lang="en-US" b="0">
                <a:latin typeface="Arial"/>
                <a:ea typeface="ＭＳ Ｐゴシック" charset="0"/>
                <a:cs typeface="Arial"/>
              </a:rPr>
              <a:t>Also from Rome…</a:t>
            </a:r>
          </a:p>
          <a:p>
            <a:r>
              <a:rPr lang="en-US" b="0">
                <a:latin typeface="Arial"/>
                <a:ea typeface="ＭＳ Ｐゴシック" charset="0"/>
                <a:cs typeface="Arial"/>
              </a:rPr>
              <a:t>////	First and…</a:t>
            </a:r>
          </a:p>
          <a:p>
            <a:r>
              <a:rPr lang="en-US" b="0">
                <a:latin typeface="Arial"/>
                <a:ea typeface="ＭＳ Ｐゴシック" charset="0"/>
                <a:cs typeface="Arial"/>
              </a:rPr>
              <a:t>////	Second Peter and</a:t>
            </a:r>
          </a:p>
          <a:p>
            <a:r>
              <a:rPr lang="en-US" b="0">
                <a:latin typeface="Arial"/>
                <a:ea typeface="ＭＳ Ｐゴシック" charset="0"/>
                <a:cs typeface="Arial"/>
              </a:rPr>
              <a:t>////	Second Timothy.</a:t>
            </a:r>
          </a:p>
          <a:p>
            <a:r>
              <a:rPr lang="en-US" b="0">
                <a:latin typeface="Arial"/>
                <a:ea typeface="ＭＳ Ｐゴシック" charset="0"/>
                <a:cs typeface="Arial"/>
              </a:rPr>
              <a:t>The last letter in this collection…</a:t>
            </a:r>
          </a:p>
          <a:p>
            <a:r>
              <a:rPr lang="en-US" b="0">
                <a:latin typeface="Arial"/>
                <a:ea typeface="ＭＳ Ｐゴシック" charset="0"/>
                <a:cs typeface="Arial"/>
              </a:rPr>
              <a:t>////	Hebrews…and its source could have been either the island of </a:t>
            </a:r>
          </a:p>
          <a:p>
            <a:r>
              <a:rPr lang="en-US" b="0">
                <a:latin typeface="Arial"/>
                <a:ea typeface="ＭＳ Ｐゴシック" charset="0"/>
                <a:cs typeface="Arial"/>
              </a:rPr>
              <a:t>Crete or from Rome -- because of evidences within the writings we can</a:t>
            </a:r>
            <a:r>
              <a:rPr lang="fr-FR" b="0">
                <a:latin typeface="Arial"/>
                <a:ea typeface="ＭＳ Ｐゴシック" charset="0"/>
                <a:cs typeface="Arial"/>
              </a:rPr>
              <a:t>'</a:t>
            </a:r>
            <a:r>
              <a:rPr lang="en-US" b="0">
                <a:latin typeface="Arial"/>
                <a:ea typeface="ＭＳ Ｐゴシック" charset="0"/>
                <a:cs typeface="Arial"/>
              </a:rPr>
              <a:t>t </a:t>
            </a:r>
          </a:p>
          <a:p>
            <a:r>
              <a:rPr lang="en-US" b="0">
                <a:latin typeface="Arial"/>
                <a:ea typeface="ＭＳ Ｐゴシック" charset="0"/>
                <a:cs typeface="Arial"/>
              </a:rPr>
              <a:t>be certain.</a:t>
            </a:r>
          </a:p>
        </p:txBody>
      </p:sp>
    </p:spTree>
    <p:extLst>
      <p:ext uri="{BB962C8B-B14F-4D97-AF65-F5344CB8AC3E}">
        <p14:creationId xmlns:p14="http://schemas.microsoft.com/office/powerpoint/2010/main" val="3879627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541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1141413" lvl="2" indent="-227013"/>
            <a:endParaRPr lang="en-US" b="0">
              <a:latin typeface="Arial"/>
              <a:cs typeface="Arial"/>
            </a:endParaRPr>
          </a:p>
          <a:p>
            <a:pPr marL="1141413" lvl="2" indent="-227013"/>
            <a:r>
              <a:rPr lang="en-US" b="0">
                <a:latin typeface="Arial"/>
                <a:cs typeface="Arial"/>
              </a:rPr>
              <a:t>Now…if we again lay over that representation of the distant </a:t>
            </a:r>
          </a:p>
          <a:p>
            <a:pPr marL="1141413" lvl="2" indent="-227013"/>
            <a:r>
              <a:rPr lang="en-US" b="0">
                <a:latin typeface="Arial"/>
                <a:cs typeface="Arial"/>
              </a:rPr>
              <a:t>churches…far and wide…we can begin to appreciate the importance of </a:t>
            </a:r>
          </a:p>
          <a:p>
            <a:pPr marL="1141413" lvl="2" indent="-227013"/>
            <a:r>
              <a:rPr lang="en-US" b="0">
                <a:latin typeface="Arial"/>
                <a:cs typeface="Arial"/>
              </a:rPr>
              <a:t>Paul and The Others keeping in touch with the new untried </a:t>
            </a:r>
          </a:p>
          <a:p>
            <a:pPr marL="1141413" lvl="2" indent="-227013"/>
            <a:r>
              <a:rPr lang="en-US" b="0">
                <a:latin typeface="Arial"/>
                <a:cs typeface="Arial"/>
              </a:rPr>
              <a:t>organizations throughout the Mediterranean Basin.  Without these </a:t>
            </a:r>
          </a:p>
          <a:p>
            <a:pPr marL="1141413" lvl="2" indent="-227013"/>
            <a:r>
              <a:rPr lang="en-US" b="0">
                <a:latin typeface="Arial"/>
                <a:cs typeface="Arial"/>
              </a:rPr>
              <a:t>"circular letters" it is doubtful that the church would have survived.  </a:t>
            </a:r>
          </a:p>
          <a:p>
            <a:pPr marL="1141413" lvl="2" indent="-227013"/>
            <a:r>
              <a:rPr lang="en-US" b="0">
                <a:latin typeface="Arial"/>
                <a:cs typeface="Arial"/>
              </a:rPr>
              <a:t>Nor would we have crucial instructions for carrying out the commission </a:t>
            </a:r>
          </a:p>
          <a:p>
            <a:pPr marL="1141413" lvl="2" indent="-227013"/>
            <a:r>
              <a:rPr lang="en-US" b="0">
                <a:solidFill>
                  <a:schemeClr val="tx1"/>
                </a:solidFill>
                <a:latin typeface="Arial"/>
                <a:cs typeface="Arial"/>
              </a:rPr>
              <a:t>of our Lord in our own time.</a:t>
            </a:r>
          </a:p>
        </p:txBody>
      </p:sp>
    </p:spTree>
    <p:extLst>
      <p:ext uri="{BB962C8B-B14F-4D97-AF65-F5344CB8AC3E}">
        <p14:creationId xmlns:p14="http://schemas.microsoft.com/office/powerpoint/2010/main" val="3292699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745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With the use of Study Help #27 we come to the grand climax of THIS BASIC DOCUMENT OF OUR FAITH…one book only…THE REVELATION OF JESUS CHRIST TO THE APOSTLE JOHN.</a:t>
            </a:r>
          </a:p>
        </p:txBody>
      </p:sp>
    </p:spTree>
    <p:extLst>
      <p:ext uri="{BB962C8B-B14F-4D97-AF65-F5344CB8AC3E}">
        <p14:creationId xmlns:p14="http://schemas.microsoft.com/office/powerpoint/2010/main" val="6921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on to CHURCH ISSUES…these are THE EPISTLES or letters of</a:t>
            </a:r>
          </a:p>
          <a:p>
            <a:r>
              <a:rPr lang="en-US" b="1">
                <a:latin typeface="Times" charset="0"/>
                <a:ea typeface="ＭＳ Ｐゴシック" charset="0"/>
                <a:cs typeface="ＭＳ Ｐゴシック" charset="0"/>
              </a:rPr>
              <a:t>the early church.</a:t>
            </a:r>
          </a:p>
        </p:txBody>
      </p:sp>
    </p:spTree>
    <p:extLst>
      <p:ext uri="{BB962C8B-B14F-4D97-AF65-F5344CB8AC3E}">
        <p14:creationId xmlns:p14="http://schemas.microsoft.com/office/powerpoint/2010/main" val="1039002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950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Penned by the old Apostle very near the end of his life, </a:t>
            </a:r>
          </a:p>
          <a:p>
            <a:r>
              <a:rPr lang="en-US" b="1">
                <a:latin typeface="Times" charset="0"/>
                <a:ea typeface="ＭＳ Ｐゴシック" charset="0"/>
                <a:cs typeface="ＭＳ Ｐゴシック" charset="0"/>
              </a:rPr>
              <a:t>////	John was exiled on the Island of Patmos about 95 A.D.  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where the Lord gave John – and us -- a colossal view into Eternity Future.</a:t>
            </a:r>
          </a:p>
          <a:p>
            <a:r>
              <a:rPr lang="en-US" b="1">
                <a:latin typeface="Times" charset="0"/>
                <a:ea typeface="ＭＳ Ｐゴシック" charset="0"/>
                <a:cs typeface="ＭＳ Ｐゴシック" charset="0"/>
              </a:rPr>
              <a:t>////	John glimpses a vision of unequalled grandeur – and puzzlement –– one that has captivated Bible readers ever since its formation.  In THE BIBLE…BASICALLY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high-level view of the entire Bible, we can only provide an equally high view of this final Book of Scripture.  THE REVELATION is a document of enormous argument regarding its meaning throughout the Church and across the centuries.  </a:t>
            </a:r>
          </a:p>
          <a:p>
            <a:r>
              <a:rPr lang="en-US" b="1">
                <a:latin typeface="Times" charset="0"/>
                <a:ea typeface="ＭＳ Ｐゴシック" charset="0"/>
                <a:cs typeface="ＭＳ Ｐゴシック" charset="0"/>
              </a:rPr>
              <a:t>////	In this glimpse of Eternity Future, there are six main divisions or scenes in the Revelation that most all Bible readers agree are the main sectors of its enormous canvas.  They are…</a:t>
            </a:r>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	THE LETTERS to the seven churches…</a:t>
            </a:r>
          </a:p>
          <a:p>
            <a:r>
              <a:rPr lang="en-US" b="1">
                <a:latin typeface="Times New Roman" charset="0"/>
                <a:ea typeface="ＭＳ Ｐゴシック" charset="0"/>
                <a:cs typeface="ＭＳ Ｐゴシック" charset="0"/>
              </a:rPr>
              <a:t>////	THE SEAL JUDGMENTS</a:t>
            </a:r>
          </a:p>
          <a:p>
            <a:r>
              <a:rPr lang="en-US" b="1">
                <a:latin typeface="Times New Roman" charset="0"/>
                <a:ea typeface="ＭＳ Ｐゴシック" charset="0"/>
                <a:cs typeface="ＭＳ Ｐゴシック" charset="0"/>
              </a:rPr>
              <a:t>////	THE TRUMPET JUDGMENTS</a:t>
            </a:r>
          </a:p>
          <a:p>
            <a:r>
              <a:rPr lang="en-US" b="1">
                <a:latin typeface="Times New Roman" charset="0"/>
                <a:ea typeface="ＭＳ Ｐゴシック" charset="0"/>
                <a:cs typeface="ＭＳ Ｐゴシック" charset="0"/>
              </a:rPr>
              <a:t>////	THE BOWL JUDGMENTS</a:t>
            </a:r>
          </a:p>
          <a:p>
            <a:r>
              <a:rPr lang="en-US" b="1">
                <a:latin typeface="Times" charset="0"/>
                <a:ea typeface="ＭＳ Ｐゴシック" charset="0"/>
                <a:cs typeface="ＭＳ Ｐゴシック" charset="0"/>
              </a:rPr>
              <a:t>////	THE APOSTATE CHURCH and</a:t>
            </a:r>
          </a:p>
          <a:p>
            <a:r>
              <a:rPr lang="en-US" b="1">
                <a:latin typeface="Times" charset="0"/>
                <a:ea typeface="ＭＳ Ｐゴシック" charset="0"/>
                <a:cs typeface="ＭＳ Ｐゴシック" charset="0"/>
              </a:rPr>
              <a:t>////	THE RETURN OF CHRIST.</a:t>
            </a:r>
          </a:p>
        </p:txBody>
      </p:sp>
    </p:spTree>
    <p:extLst>
      <p:ext uri="{BB962C8B-B14F-4D97-AF65-F5344CB8AC3E}">
        <p14:creationId xmlns:p14="http://schemas.microsoft.com/office/powerpoint/2010/main" val="3861903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15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Next…you</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remember from "The Fabric of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Chronology" the final threads that made up the vertical weave of that mental fabric.  We identified those vertical threads as  </a:t>
            </a:r>
          </a:p>
          <a:p>
            <a:r>
              <a:rPr lang="en-US" b="1">
                <a:latin typeface="Times" charset="0"/>
                <a:ea typeface="ＭＳ Ｐゴシック" charset="0"/>
                <a:cs typeface="ＭＳ Ｐゴシック" charset="0"/>
              </a:rPr>
              <a:t>////	THE MARRIAGE SUPPER OF THE LAMB, </a:t>
            </a:r>
          </a:p>
          <a:p>
            <a:r>
              <a:rPr lang="en-US" b="1">
                <a:latin typeface="Times" charset="0"/>
                <a:ea typeface="ＭＳ Ｐゴシック" charset="0"/>
                <a:cs typeface="ＭＳ Ｐゴシック" charset="0"/>
              </a:rPr>
              <a:t>////	THE SECOND COMING OF CHRIST, </a:t>
            </a:r>
          </a:p>
          <a:p>
            <a:r>
              <a:rPr lang="en-US" b="1">
                <a:latin typeface="Times" charset="0"/>
                <a:ea typeface="ＭＳ Ｐゴシック" charset="0"/>
                <a:cs typeface="ＭＳ Ｐゴシック" charset="0"/>
              </a:rPr>
              <a:t>////	THE EARTHLY REIGN OF CHRIST, </a:t>
            </a:r>
          </a:p>
          <a:p>
            <a:r>
              <a:rPr lang="en-US" b="1">
                <a:latin typeface="Times" charset="0"/>
                <a:ea typeface="ＭＳ Ｐゴシック" charset="0"/>
                <a:cs typeface="ＭＳ Ｐゴシック" charset="0"/>
              </a:rPr>
              <a:t>////	THE GREAT WHITE THRONE JUDGMENT, AND </a:t>
            </a:r>
          </a:p>
          <a:p>
            <a:r>
              <a:rPr lang="en-US" b="1">
                <a:latin typeface="Times" charset="0"/>
                <a:ea typeface="ＭＳ Ｐゴシック" charset="0"/>
                <a:cs typeface="ＭＳ Ｐゴシック" charset="0"/>
              </a:rPr>
              <a:t>////	THE NEW HEAVEN AND THE NEW EARTH.  </a:t>
            </a:r>
          </a:p>
          <a:p>
            <a:r>
              <a:rPr lang="en-US" b="1">
                <a:latin typeface="Times" charset="0"/>
                <a:ea typeface="ＭＳ Ｐゴシック" charset="0"/>
                <a:cs typeface="ＭＳ Ｐゴシック" charset="0"/>
              </a:rPr>
              <a:t>Again…most sectors of the Body of Christ recognize these five events, in The Revelation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latter chapters, as significant actions that must be dealt with by the entire Creation at some future time.  Slightly expanded, here they are…</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19770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360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FIVE ANCHOR POINTS IN REVELATION from CHAPTERS 19–21.</a:t>
            </a:r>
          </a:p>
        </p:txBody>
      </p:sp>
    </p:spTree>
    <p:extLst>
      <p:ext uri="{BB962C8B-B14F-4D97-AF65-F5344CB8AC3E}">
        <p14:creationId xmlns:p14="http://schemas.microsoft.com/office/powerpoint/2010/main" val="26213197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56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First…THE </a:t>
            </a:r>
            <a:r>
              <a:rPr lang="en-US" b="1" i="1" u="sng">
                <a:latin typeface="Times New Roman" charset="0"/>
                <a:ea typeface="ＭＳ Ｐゴシック" charset="0"/>
                <a:cs typeface="ＭＳ Ｐゴシック" charset="0"/>
              </a:rPr>
              <a:t>MARRIAGE</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SUPPER</a:t>
            </a:r>
            <a:r>
              <a:rPr lang="en-US" b="1">
                <a:latin typeface="Times New Roman" charset="0"/>
                <a:ea typeface="ＭＳ Ｐゴシック" charset="0"/>
                <a:cs typeface="ＭＳ Ｐゴシック" charset="0"/>
              </a:rPr>
              <a:t> OF THE LAMB…Found in Revelation 9:1-10…From verse 9 of that citation: "Then the angel said to me, "Write: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Blessed are those who are invited to the wedding supper of the Lamb!</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 And he added,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These are the true words of God.</a:t>
            </a:r>
            <a:r>
              <a:rPr lang="fr-FR" b="1">
                <a:latin typeface="Times New Roman" charset="0"/>
                <a:ea typeface="ＭＳ Ｐゴシック" charset="0"/>
                <a:cs typeface="ＭＳ Ｐゴシック" charset="0"/>
              </a:rPr>
              <a:t>'"</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2204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76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SECOND</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COMING</a:t>
            </a:r>
            <a:r>
              <a:rPr lang="en-US" b="1">
                <a:latin typeface="Times New Roman" charset="0"/>
                <a:ea typeface="ＭＳ Ｐゴシック" charset="0"/>
                <a:cs typeface="ＭＳ Ｐゴシック" charset="0"/>
              </a:rPr>
              <a:t>  OF JESUS CHRIST…Revelation 19:11-16…</a:t>
            </a:r>
          </a:p>
          <a:p>
            <a:r>
              <a:rPr lang="en-US" b="1">
                <a:latin typeface="Times" charset="0"/>
                <a:ea typeface="ＭＳ Ｐゴシック" charset="0"/>
                <a:cs typeface="ＭＳ Ｐゴシック" charset="0"/>
              </a:rPr>
              <a:t>Verses 11 and 16 read: "I saw heaven standing open and there before me was a white horse, whose rider is called Faithful and True.  With justice he judges and makes war...On his robe and on his thigh he has this name written: KING OF KINGS AND LORD OF LORDS."</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604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97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EARTHLY</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REIGN</a:t>
            </a:r>
            <a:r>
              <a:rPr lang="en-US" b="1">
                <a:latin typeface="Times New Roman" charset="0"/>
                <a:ea typeface="ＭＳ Ｐゴシック" charset="0"/>
                <a:cs typeface="ＭＳ Ｐゴシック" charset="0"/>
              </a:rPr>
              <a:t> OF CHRIST…Revelation 20:4-6…Here is verse 6: "Blessed and holy are those who have part in the first resurrection. The second death has no power over them, but they will be priests of God and of Christ and will reign with him for a thousand years."</a:t>
            </a:r>
          </a:p>
        </p:txBody>
      </p:sp>
    </p:spTree>
    <p:extLst>
      <p:ext uri="{BB962C8B-B14F-4D97-AF65-F5344CB8AC3E}">
        <p14:creationId xmlns:p14="http://schemas.microsoft.com/office/powerpoint/2010/main" val="42076331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179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THE </a:t>
            </a:r>
            <a:r>
              <a:rPr lang="en-US" b="1" i="1" u="sng">
                <a:latin typeface="Times New Roman" charset="0"/>
                <a:ea typeface="ＭＳ Ｐゴシック" charset="0"/>
                <a:cs typeface="ＭＳ Ｐゴシック" charset="0"/>
              </a:rPr>
              <a:t>GREAT</a:t>
            </a:r>
            <a:r>
              <a:rPr lang="en-US" b="1" i="1">
                <a:latin typeface="Times New Roman" charset="0"/>
                <a:ea typeface="ＭＳ Ｐゴシック" charset="0"/>
                <a:cs typeface="ＭＳ Ｐゴシック" charset="0"/>
              </a:rPr>
              <a:t> </a:t>
            </a:r>
            <a:r>
              <a:rPr lang="en-US" b="1" i="1" u="sng">
                <a:latin typeface="Times New Roman" charset="0"/>
                <a:ea typeface="ＭＳ Ｐゴシック" charset="0"/>
                <a:cs typeface="ＭＳ Ｐゴシック" charset="0"/>
              </a:rPr>
              <a:t>WHITE</a:t>
            </a:r>
            <a:r>
              <a:rPr lang="en-US" b="1">
                <a:latin typeface="Times New Roman" charset="0"/>
                <a:ea typeface="ＭＳ Ｐゴシック" charset="0"/>
                <a:cs typeface="ＭＳ Ｐゴシック" charset="0"/>
              </a:rPr>
              <a:t> THRONE JUDGMENT…Revelation 20:11-15…</a:t>
            </a:r>
          </a:p>
          <a:p>
            <a:r>
              <a:rPr lang="en-US" b="1">
                <a:latin typeface="Times New Roman" charset="0"/>
                <a:ea typeface="ＭＳ Ｐゴシック" charset="0"/>
                <a:cs typeface="ＭＳ Ｐゴシック" charset="0"/>
              </a:rPr>
              <a:t>Here are verses 11 and 12: "Then I saw a great white throne and him who was seated on it. Earth and sky fled from his presence, and there was no place for them. …And I saw the dead, great and small, standing before the throne, and books were opened. Another book was opened, which is the book of life. The dead were judged according to what they had done as recorded in the books."</a:t>
            </a:r>
          </a:p>
        </p:txBody>
      </p:sp>
    </p:spTree>
    <p:extLst>
      <p:ext uri="{BB962C8B-B14F-4D97-AF65-F5344CB8AC3E}">
        <p14:creationId xmlns:p14="http://schemas.microsoft.com/office/powerpoint/2010/main" val="2942611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4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Finally…THE NEW </a:t>
            </a:r>
            <a:r>
              <a:rPr lang="en-US" b="1" i="1" u="sng">
                <a:latin typeface="Times New Roman" charset="0"/>
                <a:ea typeface="ＭＳ Ｐゴシック" charset="0"/>
                <a:cs typeface="ＭＳ Ｐゴシック" charset="0"/>
              </a:rPr>
              <a:t>HEAVEN</a:t>
            </a:r>
            <a:r>
              <a:rPr lang="en-US" b="1">
                <a:latin typeface="Times New Roman" charset="0"/>
                <a:ea typeface="ＭＳ Ｐゴシック" charset="0"/>
                <a:cs typeface="ＭＳ Ｐゴシック" charset="0"/>
              </a:rPr>
              <a:t> AND THE NEW </a:t>
            </a:r>
            <a:r>
              <a:rPr lang="en-US" b="1" i="1" u="sng">
                <a:latin typeface="Times New Roman" charset="0"/>
                <a:ea typeface="ＭＳ Ｐゴシック" charset="0"/>
                <a:cs typeface="ＭＳ Ｐゴシック" charset="0"/>
              </a:rPr>
              <a:t>EARTH…</a:t>
            </a:r>
            <a:r>
              <a:rPr lang="en-US" b="1" u="sng">
                <a:latin typeface="Times New Roman" charset="0"/>
                <a:ea typeface="ＭＳ Ｐゴシック" charset="0"/>
                <a:cs typeface="ＭＳ Ｐゴシック" charset="0"/>
              </a:rPr>
              <a:t>The Revelation </a:t>
            </a:r>
            <a:r>
              <a:rPr lang="en-US" b="1">
                <a:latin typeface="Times New Roman" charset="0"/>
                <a:ea typeface="ＭＳ Ｐゴシック" charset="0"/>
                <a:cs typeface="ＭＳ Ｐゴシック" charset="0"/>
              </a:rPr>
              <a:t> 21:1-8…from verses 1 and 2: "Then I saw a new heaven and a new earth, for the first heaven and the first earth had passed away, and there was no longer any sea…I saw the Holy City, the new Jerusalem, coming down out of heaven from God, prepared as a bride beautifully dressed for her husband." </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1565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589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New Roman" charset="0"/>
                <a:ea typeface="ＭＳ Ｐゴシック" charset="0"/>
                <a:cs typeface="ＭＳ Ｐゴシック" charset="0"/>
              </a:rPr>
              <a:t>FIVE ANCHOR POINTS IN REVELATION CHAPTERS 19, 20, and 21…a series of apocalyptic events that, for many Bible students, tell of real events coming upon the earth.  Are they true.</a:t>
            </a:r>
          </a:p>
        </p:txBody>
      </p:sp>
    </p:spTree>
    <p:extLst>
      <p:ext uri="{BB962C8B-B14F-4D97-AF65-F5344CB8AC3E}">
        <p14:creationId xmlns:p14="http://schemas.microsoft.com/office/powerpoint/2010/main" val="38257309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The Bible clearly answers that.  The glorious promise of Revelation says this: "He who testifies to these things says, </a:t>
            </a:r>
            <a:r>
              <a:rPr lang="fr-FR" b="1" i="1">
                <a:latin typeface="Times New Roman" charset="0"/>
                <a:ea typeface="ＭＳ Ｐゴシック" charset="0"/>
                <a:cs typeface="ＭＳ Ｐゴシック" charset="0"/>
              </a:rPr>
              <a:t>'</a:t>
            </a:r>
            <a:r>
              <a:rPr lang="en-US" b="1" i="1">
                <a:latin typeface="Times New Roman" charset="0"/>
                <a:ea typeface="ＭＳ Ｐゴシック" charset="0"/>
                <a:cs typeface="ＭＳ Ｐゴシック" charset="0"/>
              </a:rPr>
              <a:t>Yes, I am coming soon.</a:t>
            </a:r>
            <a:r>
              <a:rPr lang="en-US" b="1">
                <a:latin typeface="Times New Roman" charset="0"/>
                <a:ea typeface="ＭＳ Ｐゴシック" charset="0"/>
                <a:cs typeface="ＭＳ Ｐゴシック" charset="0"/>
              </a:rPr>
              <a:t> Amen.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 [Rev 22:20]  </a:t>
            </a:r>
            <a:r>
              <a:rPr lang="en-US" b="1">
                <a:latin typeface="Times" charset="0"/>
                <a:ea typeface="ＭＳ Ｐゴシック" charset="0"/>
                <a:cs typeface="ＭＳ Ｐゴシック" charset="0"/>
              </a:rPr>
              <a:t>And so we reach the culmination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love letter to man...the grand coda to the whole body of our Scriptures…an astonishing piece of literature that concludes the entire drama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Plan among men...begun in 2000 B.C. with old Abraham and those covenant promises…extending through the earthly ministry of His Son, Our Lord and the price he paid for our MISSING THE MARK…giving us that gift of eternal life…while pointing us toward a glorious future time when all is made new, all is sewed up, all is concluded in that time of The New Heaven and The New Earth.</a:t>
            </a:r>
          </a:p>
        </p:txBody>
      </p:sp>
      <p:sp>
        <p:nvSpPr>
          <p:cNvPr id="1822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3545">
              <a:defRPr/>
            </a:pPr>
            <a:endParaRPr lang="en-US">
              <a:solidFill>
                <a:prstClr val="white"/>
              </a:solidFill>
              <a:ea typeface="ＭＳ Ｐゴシック" charset="-128"/>
              <a:cs typeface="+mn-cs"/>
            </a:endParaRPr>
          </a:p>
        </p:txBody>
      </p:sp>
    </p:spTree>
    <p:extLst>
      <p:ext uri="{BB962C8B-B14F-4D97-AF65-F5344CB8AC3E}">
        <p14:creationId xmlns:p14="http://schemas.microsoft.com/office/powerpoint/2010/main" val="70499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25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And finally that glimpse into eternity future…presented in THE REVELATION.  Imagine it as one bookend to Scripture that matches the first twelve chapters of Genesis in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beginning pages, the other bookend that we talked about earlier.</a:t>
            </a:r>
          </a:p>
        </p:txBody>
      </p:sp>
    </p:spTree>
    <p:extLst>
      <p:ext uri="{BB962C8B-B14F-4D97-AF65-F5344CB8AC3E}">
        <p14:creationId xmlns:p14="http://schemas.microsoft.com/office/powerpoint/2010/main" val="27173091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New Roman" charset="0"/>
                <a:ea typeface="ＭＳ Ｐゴシック" charset="0"/>
                <a:cs typeface="ＭＳ Ｐゴシック" charset="0"/>
              </a:rPr>
              <a:t>And to that…after this Grand Tour through ALL of Scripture, we can say with great faith and hope: "Come, Lord Jesus!"</a:t>
            </a:r>
            <a:endParaRPr lang="en-US" altLang="ja-JP" b="1">
              <a:latin typeface="Times"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1699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919689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203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Study Help #35 now shows all the 27 books of the New Testament, organized and presented in a way which encourages mental recall and interconnection of events, people and depth of meaning.</a:t>
            </a:r>
          </a:p>
        </p:txBody>
      </p:sp>
    </p:spTree>
    <p:extLst>
      <p:ext uri="{BB962C8B-B14F-4D97-AF65-F5344CB8AC3E}">
        <p14:creationId xmlns:p14="http://schemas.microsoft.com/office/powerpoint/2010/main" val="6653716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40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a:latin typeface="Times" charset="0"/>
                <a:ea typeface="ＭＳ Ｐゴシック" charset="0"/>
                <a:cs typeface="ＭＳ Ｐゴシック" charset="0"/>
              </a:rPr>
              <a:t>Side by side…Study Helps 34 and 35…bring it all together.  39 books in the Old…27 books in the New…the entire collection of all we know…or ever need to know about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relationship to his Creation…from misty prehistory into the unknowable Glory of the New Heavens and the New Earth.</a:t>
            </a:r>
          </a:p>
        </p:txBody>
      </p:sp>
    </p:spTree>
    <p:extLst>
      <p:ext uri="{BB962C8B-B14F-4D97-AF65-F5344CB8AC3E}">
        <p14:creationId xmlns:p14="http://schemas.microsoft.com/office/powerpoint/2010/main" val="1972935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 final summing up…Study Help #28…takes us one last time to the Fabric of the Bible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p:txBody>
      </p:sp>
    </p:spTree>
    <p:extLst>
      <p:ext uri="{BB962C8B-B14F-4D97-AF65-F5344CB8AC3E}">
        <p14:creationId xmlns:p14="http://schemas.microsoft.com/office/powerpoint/2010/main" val="3424802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817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Surmounted by the appearance and ministry of Our Lord Jesus Christ. Seen on this canvas of enormous width and depth…it is obvious that each one of us has a personal mission…we have a role to play…we have a job to do.  And if THE BIBLE…BASICALLY has any message of consequence, it is this: seen through this compressed, essential view of all of Scripture…recognizing the Great Commission given to us by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own Son…</a:t>
            </a:r>
          </a:p>
          <a:p>
            <a:r>
              <a:rPr lang="en-US" b="1">
                <a:latin typeface="Times" charset="0"/>
                <a:ea typeface="ＭＳ Ｐゴシック" charset="0"/>
                <a:cs typeface="ＭＳ Ｐゴシック" charset="0"/>
              </a:rPr>
              <a:t>////	So let us get on with the job at hand! </a:t>
            </a:r>
          </a:p>
        </p:txBody>
      </p:sp>
    </p:spTree>
    <p:extLst>
      <p:ext uri="{BB962C8B-B14F-4D97-AF65-F5344CB8AC3E}">
        <p14:creationId xmlns:p14="http://schemas.microsoft.com/office/powerpoint/2010/main" val="36851268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02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are now at the end of THE BIBLE…BASICALLY study and content…and what has happened here? </a:t>
            </a:r>
          </a:p>
        </p:txBody>
      </p:sp>
    </p:spTree>
    <p:extLst>
      <p:ext uri="{BB962C8B-B14F-4D97-AF65-F5344CB8AC3E}">
        <p14:creationId xmlns:p14="http://schemas.microsoft.com/office/powerpoint/2010/main" val="3569317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22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extLst>
      <p:ext uri="{BB962C8B-B14F-4D97-AF65-F5344CB8AC3E}">
        <p14:creationId xmlns:p14="http://schemas.microsoft.com/office/powerpoint/2010/main" val="4233589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2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extLst>
      <p:ext uri="{BB962C8B-B14F-4D97-AF65-F5344CB8AC3E}">
        <p14:creationId xmlns:p14="http://schemas.microsoft.com/office/powerpoint/2010/main" val="1027494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637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learned to make a simple mental map of the Ancient Near East…one you can draw from out of your own mind.</a:t>
            </a:r>
          </a:p>
        </p:txBody>
      </p:sp>
    </p:spTree>
    <p:extLst>
      <p:ext uri="{BB962C8B-B14F-4D97-AF65-F5344CB8AC3E}">
        <p14:creationId xmlns:p14="http://schemas.microsoft.com/office/powerpoint/2010/main" val="3067573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841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that story core of the entire bible…called "the quick chronology."  This is the very heart of the biblical story line…the "what happened and in what order" of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a:t>
            </a:r>
          </a:p>
        </p:txBody>
      </p:sp>
    </p:spTree>
    <p:extLst>
      <p:ext uri="{BB962C8B-B14F-4D97-AF65-F5344CB8AC3E}">
        <p14:creationId xmlns:p14="http://schemas.microsoft.com/office/powerpoint/2010/main" val="108735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457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Here is the complete Study Guide...the Gospels…the Acts…the Epistles…and the Revelation..as it will appear when we finish unpacking it.  So...let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begin.</a:t>
            </a:r>
          </a:p>
        </p:txBody>
      </p:sp>
    </p:spTree>
    <p:extLst>
      <p:ext uri="{BB962C8B-B14F-4D97-AF65-F5344CB8AC3E}">
        <p14:creationId xmlns:p14="http://schemas.microsoft.com/office/powerpoint/2010/main" val="35466380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04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We followed that by answering the question: "why did all this happen?"  Reason: because of the four unconditional Old Testament covenant promises of God to man…beginning with the ancient promise to Abraham…called the Abrahamic covenant…then the land covenant of Deuteronomy…the Davidic covenant of Second Samuel…and the new covenant from the writings of Jeremiah…all of these promises from the Old Testament.</a:t>
            </a:r>
          </a:p>
        </p:txBody>
      </p:sp>
    </p:spTree>
    <p:extLst>
      <p:ext uri="{BB962C8B-B14F-4D97-AF65-F5344CB8AC3E}">
        <p14:creationId xmlns:p14="http://schemas.microsoft.com/office/powerpoint/2010/main" val="27442418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Then we were in a place to understand just how the bible…as a book to hold in our hands…is organized and arranged…especially those large parallel functional sections of Scripture</a:t>
            </a:r>
          </a:p>
        </p:txBody>
      </p:sp>
    </p:spTree>
    <p:extLst>
      <p:ext uri="{BB962C8B-B14F-4D97-AF65-F5344CB8AC3E}">
        <p14:creationId xmlns:p14="http://schemas.microsoft.com/office/powerpoint/2010/main" val="41031201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45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…followed by outlining the books of both testaments, seeing clearly how each one is related to the chronological time line from "the quick chronology"…the story core of the Scriptures</a:t>
            </a:r>
          </a:p>
        </p:txBody>
      </p:sp>
    </p:spTree>
    <p:extLst>
      <p:ext uri="{BB962C8B-B14F-4D97-AF65-F5344CB8AC3E}">
        <p14:creationId xmlns:p14="http://schemas.microsoft.com/office/powerpoint/2010/main" val="32880837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66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All of it coming together to give us a basic outline of the entirety of Scripture…not the details…just a large outline mental map allowing us to mentally manage the bible…to more easily navigate it pages.  The result: transformed lives because of the increased meaning of Scripture and the timeless lessons provided by the creator to his created, and the glorious message of the Savior.  We now have a synthesized view of Scripture in which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plan of the ages is clearly in view.</a:t>
            </a:r>
          </a:p>
        </p:txBody>
      </p:sp>
    </p:spTree>
    <p:extLst>
      <p:ext uri="{BB962C8B-B14F-4D97-AF65-F5344CB8AC3E}">
        <p14:creationId xmlns:p14="http://schemas.microsoft.com/office/powerpoint/2010/main" val="301882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86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0">
              <a:latin typeface="Arial"/>
              <a:ea typeface="ＭＳ Ｐゴシック" charset="0"/>
              <a:cs typeface="Arial"/>
            </a:endParaRPr>
          </a:p>
          <a:p>
            <a:r>
              <a:rPr lang="en-US" b="0">
                <a:latin typeface="Arial"/>
                <a:ea typeface="ＭＳ Ｐゴシック" charset="0"/>
                <a:cs typeface="Arial"/>
              </a:rPr>
              <a:t>This new set of mental tools will allow you – once and for all – to "mentally manage the Bible!"</a:t>
            </a:r>
          </a:p>
        </p:txBody>
      </p:sp>
    </p:spTree>
    <p:extLst>
      <p:ext uri="{BB962C8B-B14F-4D97-AF65-F5344CB8AC3E}">
        <p14:creationId xmlns:p14="http://schemas.microsoft.com/office/powerpoint/2010/main" val="17830168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07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b="1">
                <a:latin typeface="Times" charset="0"/>
                <a:ea typeface="ＭＳ Ｐゴシック" charset="0"/>
                <a:cs typeface="ＭＳ Ｐゴシック" charset="0"/>
              </a:rPr>
              <a:t>Now 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time to wrap it all up.  And here we answer that most basic of all questions: </a:t>
            </a:r>
          </a:p>
          <a:p>
            <a:r>
              <a:rPr lang="en-US" b="1">
                <a:latin typeface="Times" charset="0"/>
                <a:ea typeface="ＭＳ Ｐゴシック" charset="0"/>
                <a:cs typeface="ＭＳ Ｐゴシック" charset="0"/>
              </a:rPr>
              <a:t>////	"So what?"</a:t>
            </a:r>
          </a:p>
        </p:txBody>
      </p:sp>
    </p:spTree>
    <p:extLst>
      <p:ext uri="{BB962C8B-B14F-4D97-AF65-F5344CB8AC3E}">
        <p14:creationId xmlns:p14="http://schemas.microsoft.com/office/powerpoint/2010/main" val="8537252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27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9224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209675" y="685800"/>
            <a:ext cx="443865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5529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150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508144" y="4403726"/>
            <a:ext cx="7042151" cy="1987550"/>
          </a:xfrm>
          <a:prstGeom prst="rect">
            <a:avLst/>
          </a:prstGeom>
        </p:spPr>
        <p:txBody>
          <a:bodyPr vert="horz" lIns="91255" tIns="45626" rIns="91255" bIns="45626"/>
          <a:lstStyle>
            <a:lvl1pPr marL="0" indent="0" algn="ctr">
              <a:buNone/>
              <a:defRPr/>
            </a:lvl1pPr>
            <a:lvl2pPr marL="456238" indent="0" algn="ctr">
              <a:buNone/>
              <a:defRPr/>
            </a:lvl2pPr>
            <a:lvl3pPr marL="912475" indent="0" algn="ctr">
              <a:buNone/>
              <a:defRPr/>
            </a:lvl3pPr>
            <a:lvl4pPr marL="1368714" indent="0" algn="ctr">
              <a:buNone/>
              <a:defRPr/>
            </a:lvl4pPr>
            <a:lvl5pPr marL="1824952" indent="0" algn="ctr">
              <a:buNone/>
              <a:defRPr/>
            </a:lvl5pPr>
            <a:lvl6pPr marL="2281195" indent="0" algn="ctr">
              <a:buNone/>
              <a:defRPr/>
            </a:lvl6pPr>
            <a:lvl7pPr marL="2737433" indent="0" algn="ctr">
              <a:buNone/>
              <a:defRPr/>
            </a:lvl7pPr>
            <a:lvl8pPr marL="3193670" indent="0" algn="ctr">
              <a:buNone/>
              <a:defRPr/>
            </a:lvl8pPr>
            <a:lvl9pPr marL="3649909" indent="0" algn="ctr">
              <a:buNone/>
              <a:defRPr/>
            </a:lvl9pPr>
          </a:lstStyle>
          <a:p>
            <a:r>
              <a:rPr lang="en-US"/>
              <a:t>Click to edit Master subtitle style</a:t>
            </a:r>
          </a:p>
        </p:txBody>
      </p:sp>
    </p:spTree>
    <p:extLst>
      <p:ext uri="{BB962C8B-B14F-4D97-AF65-F5344CB8AC3E}">
        <p14:creationId xmlns:p14="http://schemas.microsoft.com/office/powerpoint/2010/main" val="376746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1812929"/>
            <a:ext cx="9051925" cy="5130799"/>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22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4" y="311151"/>
            <a:ext cx="2262189" cy="6632575"/>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311151"/>
            <a:ext cx="6637337" cy="6632575"/>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9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9" y="2414605"/>
            <a:ext cx="8550275" cy="1665287"/>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508141" y="4403726"/>
            <a:ext cx="7042151" cy="1987550"/>
          </a:xfrm>
          <a:prstGeom prst="rect">
            <a:avLst/>
          </a:prstGeom>
        </p:spPr>
        <p:txBody>
          <a:bodyPr vert="horz" lIns="91288" tIns="45642" rIns="91288" bIns="45642"/>
          <a:lstStyle>
            <a:lvl1pPr marL="0" indent="0" algn="ctr">
              <a:buNone/>
              <a:defRPr/>
            </a:lvl1pPr>
            <a:lvl2pPr marL="456397" indent="0" algn="ctr">
              <a:buNone/>
              <a:defRPr/>
            </a:lvl2pPr>
            <a:lvl3pPr marL="912796" indent="0" algn="ctr">
              <a:buNone/>
              <a:defRPr/>
            </a:lvl3pPr>
            <a:lvl4pPr marL="1369196" indent="0" algn="ctr">
              <a:buNone/>
              <a:defRPr/>
            </a:lvl4pPr>
            <a:lvl5pPr marL="1825593" indent="0" algn="ctr">
              <a:buNone/>
              <a:defRPr/>
            </a:lvl5pPr>
            <a:lvl6pPr marL="2281995" indent="0" algn="ctr">
              <a:buNone/>
              <a:defRPr/>
            </a:lvl6pPr>
            <a:lvl7pPr marL="2738393" indent="0" algn="ctr">
              <a:buNone/>
              <a:defRPr/>
            </a:lvl7pPr>
            <a:lvl8pPr marL="3194791" indent="0" algn="ctr">
              <a:buNone/>
              <a:defRPr/>
            </a:lvl8pPr>
            <a:lvl9pPr marL="3651189" indent="0" algn="ctr">
              <a:buNone/>
              <a:defRPr/>
            </a:lvl9pPr>
          </a:lstStyle>
          <a:p>
            <a:r>
              <a:rPr lang="en-US"/>
              <a:t>Click to edit Master subtitle style</a:t>
            </a:r>
          </a:p>
        </p:txBody>
      </p:sp>
    </p:spTree>
    <p:extLst>
      <p:ext uri="{BB962C8B-B14F-4D97-AF65-F5344CB8AC3E}">
        <p14:creationId xmlns:p14="http://schemas.microsoft.com/office/powerpoint/2010/main" val="190452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503254" y="1812929"/>
            <a:ext cx="9051925" cy="5130799"/>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3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88" tIns="45642" rIns="91288" bIns="4564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88" tIns="45642" rIns="91288" bIns="45642" anchor="b"/>
          <a:lstStyle>
            <a:lvl1pPr marL="0" indent="0">
              <a:buNone/>
              <a:defRPr sz="2000"/>
            </a:lvl1pPr>
            <a:lvl2pPr marL="456397" indent="0">
              <a:buNone/>
              <a:defRPr sz="1800"/>
            </a:lvl2pPr>
            <a:lvl3pPr marL="912796" indent="0">
              <a:buNone/>
              <a:defRPr sz="1600"/>
            </a:lvl3pPr>
            <a:lvl4pPr marL="1369196" indent="0">
              <a:buNone/>
              <a:defRPr sz="1400"/>
            </a:lvl4pPr>
            <a:lvl5pPr marL="1825593" indent="0">
              <a:buNone/>
              <a:defRPr sz="1400"/>
            </a:lvl5pPr>
            <a:lvl6pPr marL="2281995" indent="0">
              <a:buNone/>
              <a:defRPr sz="1400"/>
            </a:lvl6pPr>
            <a:lvl7pPr marL="2738393" indent="0">
              <a:buNone/>
              <a:defRPr sz="1400"/>
            </a:lvl7pPr>
            <a:lvl8pPr marL="3194791" indent="0">
              <a:buNone/>
              <a:defRPr sz="1400"/>
            </a:lvl8pPr>
            <a:lvl9pPr marL="3651189" indent="0">
              <a:buNone/>
              <a:defRPr sz="1400"/>
            </a:lvl9pPr>
          </a:lstStyle>
          <a:p>
            <a:pPr lvl="0"/>
            <a:r>
              <a:rPr lang="en-US"/>
              <a:t>Click to edit Master text styles</a:t>
            </a:r>
          </a:p>
        </p:txBody>
      </p:sp>
    </p:spTree>
    <p:extLst>
      <p:ext uri="{BB962C8B-B14F-4D97-AF65-F5344CB8AC3E}">
        <p14:creationId xmlns:p14="http://schemas.microsoft.com/office/powerpoint/2010/main" val="156207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6" y="1812929"/>
            <a:ext cx="4449763"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30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1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243942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83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88" tIns="45642" rIns="91288" bIns="45642"/>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3338165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503257" y="1812929"/>
            <a:ext cx="9051925" cy="5130799"/>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4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1" y="5440380"/>
            <a:ext cx="6035675" cy="642937"/>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1" y="693738"/>
            <a:ext cx="6035675" cy="4664075"/>
          </a:xfrm>
          <a:prstGeom prst="rect">
            <a:avLst/>
          </a:prstGeom>
        </p:spPr>
        <p:txBody>
          <a:bodyPr vert="horz" lIns="91288" tIns="45642" rIns="91288" bIns="45642"/>
          <a:lstStyle>
            <a:lvl1pPr marL="0" indent="0">
              <a:buNone/>
              <a:defRPr sz="3200"/>
            </a:lvl1pPr>
            <a:lvl2pPr marL="456397" indent="0">
              <a:buNone/>
              <a:defRPr sz="2800"/>
            </a:lvl2pPr>
            <a:lvl3pPr marL="912796" indent="0">
              <a:buNone/>
              <a:defRPr sz="2500"/>
            </a:lvl3pPr>
            <a:lvl4pPr marL="1369196" indent="0">
              <a:buNone/>
              <a:defRPr sz="2000"/>
            </a:lvl4pPr>
            <a:lvl5pPr marL="1825593" indent="0">
              <a:buNone/>
              <a:defRPr sz="2000"/>
            </a:lvl5pPr>
            <a:lvl6pPr marL="2281995" indent="0">
              <a:buNone/>
              <a:defRPr sz="2000"/>
            </a:lvl6pPr>
            <a:lvl7pPr marL="2738393" indent="0">
              <a:buNone/>
              <a:defRPr sz="2000"/>
            </a:lvl7pPr>
            <a:lvl8pPr marL="3194791" indent="0">
              <a:buNone/>
              <a:defRPr sz="2000"/>
            </a:lvl8pPr>
            <a:lvl9pPr marL="3651189" indent="0">
              <a:buNone/>
              <a:defRPr sz="2000"/>
            </a:lvl9pPr>
          </a:lstStyle>
          <a:p>
            <a:pPr lvl="0"/>
            <a:endParaRPr lang="en-US" noProof="0"/>
          </a:p>
        </p:txBody>
      </p:sp>
      <p:sp>
        <p:nvSpPr>
          <p:cNvPr id="4" name="Text Placeholder 3"/>
          <p:cNvSpPr>
            <a:spLocks noGrp="1"/>
          </p:cNvSpPr>
          <p:nvPr>
            <p:ph type="body" sz="half" idx="2"/>
          </p:nvPr>
        </p:nvSpPr>
        <p:spPr>
          <a:xfrm>
            <a:off x="1971691" y="6083300"/>
            <a:ext cx="6035675" cy="911225"/>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26141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1812929"/>
            <a:ext cx="9051925" cy="5130799"/>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732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0" y="311151"/>
            <a:ext cx="2262189" cy="6632575"/>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311151"/>
            <a:ext cx="6637337" cy="6632575"/>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950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894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0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5" y="2414600"/>
            <a:ext cx="8550275" cy="1665287"/>
          </a:xfrm>
          <a:prstGeom prst="rect">
            <a:avLst/>
          </a:prstGeom>
        </p:spPr>
        <p:txBody>
          <a:bodyPr vert="horz" lIns="91328" tIns="45662" rIns="91328" bIns="45662"/>
          <a:lstStyle/>
          <a:p>
            <a:r>
              <a:rPr lang="en-US"/>
              <a:t>Click to edit Master title style</a:t>
            </a:r>
          </a:p>
        </p:txBody>
      </p:sp>
      <p:sp>
        <p:nvSpPr>
          <p:cNvPr id="3" name="Subtitle 2"/>
          <p:cNvSpPr>
            <a:spLocks noGrp="1"/>
          </p:cNvSpPr>
          <p:nvPr>
            <p:ph type="subTitle" idx="1"/>
          </p:nvPr>
        </p:nvSpPr>
        <p:spPr>
          <a:xfrm>
            <a:off x="1508137" y="4403726"/>
            <a:ext cx="7042151" cy="1987550"/>
          </a:xfrm>
          <a:prstGeom prst="rect">
            <a:avLst/>
          </a:prstGeom>
        </p:spPr>
        <p:txBody>
          <a:bodyPr vert="horz" lIns="91328" tIns="45662" rIns="91328" bIns="45662"/>
          <a:lstStyle>
            <a:lvl1pPr marL="0" indent="0" algn="ctr">
              <a:buNone/>
              <a:defRPr/>
            </a:lvl1pPr>
            <a:lvl2pPr marL="456611" indent="0" algn="ctr">
              <a:buNone/>
              <a:defRPr/>
            </a:lvl2pPr>
            <a:lvl3pPr marL="913224" indent="0" algn="ctr">
              <a:buNone/>
              <a:defRPr/>
            </a:lvl3pPr>
            <a:lvl4pPr marL="1369836" indent="0" algn="ctr">
              <a:buNone/>
              <a:defRPr/>
            </a:lvl4pPr>
            <a:lvl5pPr marL="1826449" indent="0" algn="ctr">
              <a:buNone/>
              <a:defRPr/>
            </a:lvl5pPr>
            <a:lvl6pPr marL="2283062" indent="0" algn="ctr">
              <a:buNone/>
              <a:defRPr/>
            </a:lvl6pPr>
            <a:lvl7pPr marL="2739675" indent="0" algn="ctr">
              <a:buNone/>
              <a:defRPr/>
            </a:lvl7pPr>
            <a:lvl8pPr marL="3196285" indent="0" algn="ctr">
              <a:buNone/>
              <a:defRPr/>
            </a:lvl8pPr>
            <a:lvl9pPr marL="3652897" indent="0" algn="ctr">
              <a:buNone/>
              <a:defRPr/>
            </a:lvl9pPr>
          </a:lstStyle>
          <a:p>
            <a:r>
              <a:rPr lang="en-US"/>
              <a:t>Click to edit Master subtitle style</a:t>
            </a:r>
          </a:p>
        </p:txBody>
      </p:sp>
    </p:spTree>
    <p:extLst>
      <p:ext uri="{BB962C8B-B14F-4D97-AF65-F5344CB8AC3E}">
        <p14:creationId xmlns:p14="http://schemas.microsoft.com/office/powerpoint/2010/main" val="1793447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idx="1"/>
          </p:nvPr>
        </p:nvSpPr>
        <p:spPr>
          <a:xfrm>
            <a:off x="503250" y="1812929"/>
            <a:ext cx="9051925" cy="5130799"/>
          </a:xfrm>
          <a:prstGeom prst="rect">
            <a:avLst/>
          </a:prstGeom>
        </p:spPr>
        <p:txBody>
          <a:bodyPr vert="horz" lIns="91328" tIns="45662" rIns="91328"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7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328" tIns="45662" rIns="91328" bIns="4566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328" tIns="45662" rIns="91328" bIns="45662" anchor="b"/>
          <a:lstStyle>
            <a:lvl1pPr marL="0" indent="0">
              <a:buNone/>
              <a:defRPr sz="2000"/>
            </a:lvl1pPr>
            <a:lvl2pPr marL="456611" indent="0">
              <a:buNone/>
              <a:defRPr sz="1800"/>
            </a:lvl2pPr>
            <a:lvl3pPr marL="913224" indent="0">
              <a:buNone/>
              <a:defRPr sz="1600"/>
            </a:lvl3pPr>
            <a:lvl4pPr marL="1369836" indent="0">
              <a:buNone/>
              <a:defRPr sz="1400"/>
            </a:lvl4pPr>
            <a:lvl5pPr marL="1826449" indent="0">
              <a:buNone/>
              <a:defRPr sz="1400"/>
            </a:lvl5pPr>
            <a:lvl6pPr marL="2283062" indent="0">
              <a:buNone/>
              <a:defRPr sz="1400"/>
            </a:lvl6pPr>
            <a:lvl7pPr marL="2739675" indent="0">
              <a:buNone/>
              <a:defRPr sz="1400"/>
            </a:lvl7pPr>
            <a:lvl8pPr marL="3196285" indent="0">
              <a:buNone/>
              <a:defRPr sz="1400"/>
            </a:lvl8pPr>
            <a:lvl9pPr marL="3652897" indent="0">
              <a:buNone/>
              <a:defRPr sz="1400"/>
            </a:lvl9pPr>
          </a:lstStyle>
          <a:p>
            <a:pPr lvl="0"/>
            <a:r>
              <a:rPr lang="en-US"/>
              <a:t>Click to edit Master text styles</a:t>
            </a:r>
          </a:p>
        </p:txBody>
      </p:sp>
    </p:spTree>
    <p:extLst>
      <p:ext uri="{BB962C8B-B14F-4D97-AF65-F5344CB8AC3E}">
        <p14:creationId xmlns:p14="http://schemas.microsoft.com/office/powerpoint/2010/main" val="2479196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2" y="1812929"/>
            <a:ext cx="4449763"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99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25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55" tIns="45626" rIns="91255" bIns="4562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55" tIns="45626" rIns="91255" bIns="45626" anchor="b"/>
          <a:lstStyle>
            <a:lvl1pPr marL="0" indent="0">
              <a:buNone/>
              <a:defRPr sz="2000"/>
            </a:lvl1pPr>
            <a:lvl2pPr marL="456238" indent="0">
              <a:buNone/>
              <a:defRPr sz="1800"/>
            </a:lvl2pPr>
            <a:lvl3pPr marL="912475" indent="0">
              <a:buNone/>
              <a:defRPr sz="1600"/>
            </a:lvl3pPr>
            <a:lvl4pPr marL="1368714" indent="0">
              <a:buNone/>
              <a:defRPr sz="1400"/>
            </a:lvl4pPr>
            <a:lvl5pPr marL="1824952" indent="0">
              <a:buNone/>
              <a:defRPr sz="1400"/>
            </a:lvl5pPr>
            <a:lvl6pPr marL="2281195" indent="0">
              <a:buNone/>
              <a:defRPr sz="1400"/>
            </a:lvl6pPr>
            <a:lvl7pPr marL="2737433" indent="0">
              <a:buNone/>
              <a:defRPr sz="1400"/>
            </a:lvl7pPr>
            <a:lvl8pPr marL="3193670" indent="0">
              <a:buNone/>
              <a:defRPr sz="1400"/>
            </a:lvl8pPr>
            <a:lvl9pPr marL="3649909" indent="0">
              <a:buNone/>
              <a:defRPr sz="1400"/>
            </a:lvl9pPr>
          </a:lstStyle>
          <a:p>
            <a:pPr lvl="0"/>
            <a:r>
              <a:rPr lang="en-US"/>
              <a:t>Click to edit Master text styles</a:t>
            </a:r>
          </a:p>
        </p:txBody>
      </p:sp>
    </p:spTree>
    <p:extLst>
      <p:ext uri="{BB962C8B-B14F-4D97-AF65-F5344CB8AC3E}">
        <p14:creationId xmlns:p14="http://schemas.microsoft.com/office/powerpoint/2010/main" val="3883564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Tree>
    <p:extLst>
      <p:ext uri="{BB962C8B-B14F-4D97-AF65-F5344CB8AC3E}">
        <p14:creationId xmlns:p14="http://schemas.microsoft.com/office/powerpoint/2010/main" val="522766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59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046177" cy="7758007"/>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394710" y="4965700"/>
            <a:ext cx="1844040" cy="51816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pitchFamily="-110" charset="0"/>
              </a:rPr>
              <a:t> DRESSING</a:t>
            </a:r>
          </a:p>
          <a:p>
            <a:pPr defTabSz="914400">
              <a:lnSpc>
                <a:spcPct val="100000"/>
              </a:lnSpc>
              <a:buClrTx/>
              <a:buSzTx/>
              <a:buFontTx/>
              <a:buNone/>
              <a:defRPr/>
            </a:pPr>
            <a:r>
              <a:rPr lang="en-US" sz="2200" b="1">
                <a:solidFill>
                  <a:srgbClr val="FFD34A"/>
                </a:solidFill>
                <a:latin typeface="Times" pitchFamily="-110" charset="0"/>
              </a:rPr>
              <a:t>        THE                                    </a:t>
            </a:r>
          </a:p>
          <a:p>
            <a:pPr defTabSz="914400">
              <a:lnSpc>
                <a:spcPct val="100000"/>
              </a:lnSpc>
              <a:buClrTx/>
              <a:buSzTx/>
              <a:buFontTx/>
              <a:buNone/>
              <a:defRPr/>
            </a:pPr>
            <a:r>
              <a:rPr lang="en-US" sz="2200" b="1">
                <a:solidFill>
                  <a:srgbClr val="FFD34A"/>
                </a:solidFill>
                <a:latin typeface="Times" pitchFamily="-110" charset="0"/>
              </a:rPr>
              <a:t>   STAGE</a:t>
            </a:r>
          </a:p>
        </p:txBody>
      </p:sp>
      <p:sp>
        <p:nvSpPr>
          <p:cNvPr id="37" name="Line 37"/>
          <p:cNvSpPr>
            <a:spLocks noChangeShapeType="1"/>
          </p:cNvSpPr>
          <p:nvPr/>
        </p:nvSpPr>
        <p:spPr bwMode="auto">
          <a:xfrm>
            <a:off x="4526281" y="1813560"/>
            <a:ext cx="186324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vert="horz"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a:prstGeom prst="rect">
            <a:avLst/>
          </a:prstGeom>
        </p:spPr>
        <p:txBody>
          <a:bodyPr vert="horz" lIns="101882" tIns="50941" rIns="101882" bIns="5094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vert="horz" lIns="101882" tIns="50941" rIns="101882" bIns="50941"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vert="horz" lIns="101882" tIns="50941" rIns="101882" bIns="50941"/>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20" y="1812929"/>
            <a:ext cx="4449763"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710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vert="horz" lIns="101882" tIns="50941" rIns="101882" bIns="50941"/>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a:prstGeom prst="rect">
            <a:avLst/>
          </a:prstGeom>
        </p:spPr>
        <p:txBody>
          <a:bodyPr vert="eaVert"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352" indent="0">
              <a:buNone/>
              <a:defRPr sz="2000"/>
            </a:lvl2pPr>
            <a:lvl3pPr marL="1018705" indent="0">
              <a:buNone/>
              <a:defRPr sz="1800"/>
            </a:lvl3pPr>
            <a:lvl4pPr marL="1528058" indent="0">
              <a:buNone/>
              <a:defRPr sz="1600"/>
            </a:lvl4pPr>
            <a:lvl5pPr marL="2037411" indent="0">
              <a:buNone/>
              <a:defRPr sz="1600"/>
            </a:lvl5pPr>
            <a:lvl6pPr marL="2546764" indent="0">
              <a:buNone/>
              <a:defRPr sz="1600"/>
            </a:lvl6pPr>
            <a:lvl7pPr marL="3056116" indent="0">
              <a:buNone/>
              <a:defRPr sz="1600"/>
            </a:lvl7pPr>
            <a:lvl8pPr marL="3565469" indent="0">
              <a:buNone/>
              <a:defRPr sz="1600"/>
            </a:lvl8pPr>
            <a:lvl9pPr marL="4074821" indent="0">
              <a:buNone/>
              <a:defRPr sz="16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105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6"/>
            <a:ext cx="2263140" cy="6633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4856"/>
            <a:ext cx="6621780" cy="6633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352" indent="0" algn="ctr">
              <a:buNone/>
              <a:defRPr/>
            </a:lvl2pPr>
            <a:lvl3pPr marL="1018705" indent="0" algn="ctr">
              <a:buNone/>
              <a:defRPr/>
            </a:lvl3pPr>
            <a:lvl4pPr marL="1528058" indent="0" algn="ctr">
              <a:buNone/>
              <a:defRPr/>
            </a:lvl4pPr>
            <a:lvl5pPr marL="2037411" indent="0" algn="ctr">
              <a:buNone/>
              <a:defRPr/>
            </a:lvl5pPr>
            <a:lvl6pPr marL="2546764" indent="0" algn="ctr">
              <a:buNone/>
              <a:defRPr/>
            </a:lvl6pPr>
            <a:lvl7pPr marL="3056116" indent="0" algn="ctr">
              <a:buNone/>
              <a:defRPr/>
            </a:lvl7pPr>
            <a:lvl8pPr marL="3565469" indent="0" algn="ctr">
              <a:buNone/>
              <a:defRPr/>
            </a:lvl8pPr>
            <a:lvl9pPr marL="4074821"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336854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0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55" tIns="45626" rIns="91255" bIns="45626"/>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5026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4" y="5440383"/>
            <a:ext cx="6035675" cy="642937"/>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4" y="693738"/>
            <a:ext cx="6035675" cy="4664075"/>
          </a:xfrm>
          <a:prstGeom prst="rect">
            <a:avLst/>
          </a:prstGeom>
        </p:spPr>
        <p:txBody>
          <a:bodyPr vert="horz" lIns="91255" tIns="45626" rIns="91255" bIns="45626"/>
          <a:lstStyle>
            <a:lvl1pPr marL="0" indent="0">
              <a:buNone/>
              <a:defRPr sz="3200"/>
            </a:lvl1pPr>
            <a:lvl2pPr marL="456238" indent="0">
              <a:buNone/>
              <a:defRPr sz="2800"/>
            </a:lvl2pPr>
            <a:lvl3pPr marL="912475" indent="0">
              <a:buNone/>
              <a:defRPr sz="2500"/>
            </a:lvl3pPr>
            <a:lvl4pPr marL="1368714" indent="0">
              <a:buNone/>
              <a:defRPr sz="2000"/>
            </a:lvl4pPr>
            <a:lvl5pPr marL="1824952" indent="0">
              <a:buNone/>
              <a:defRPr sz="2000"/>
            </a:lvl5pPr>
            <a:lvl6pPr marL="2281195" indent="0">
              <a:buNone/>
              <a:defRPr sz="2000"/>
            </a:lvl6pPr>
            <a:lvl7pPr marL="2737433" indent="0">
              <a:buNone/>
              <a:defRPr sz="2000"/>
            </a:lvl7pPr>
            <a:lvl8pPr marL="3193670" indent="0">
              <a:buNone/>
              <a:defRPr sz="2000"/>
            </a:lvl8pPr>
            <a:lvl9pPr marL="3649909" indent="0">
              <a:buNone/>
              <a:defRPr sz="2000"/>
            </a:lvl9pPr>
          </a:lstStyle>
          <a:p>
            <a:pPr lvl="0"/>
            <a:endParaRPr lang="en-US" noProof="0"/>
          </a:p>
        </p:txBody>
      </p:sp>
      <p:sp>
        <p:nvSpPr>
          <p:cNvPr id="4" name="Text Placeholder 3"/>
          <p:cNvSpPr>
            <a:spLocks noGrp="1"/>
          </p:cNvSpPr>
          <p:nvPr>
            <p:ph type="body" sz="half" idx="2"/>
          </p:nvPr>
        </p:nvSpPr>
        <p:spPr>
          <a:xfrm>
            <a:off x="1971694" y="6083300"/>
            <a:ext cx="6035675" cy="911225"/>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0039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ea typeface="MS Gothic" charset="0"/>
              <a:cs typeface="MS Gothic" charset="0"/>
            </a:endParaRPr>
          </a:p>
        </p:txBody>
      </p:sp>
      <p:sp>
        <p:nvSpPr>
          <p:cNvPr id="2" name="Text Box 2"/>
          <p:cNvSpPr txBox="1">
            <a:spLocks noChangeArrowheads="1"/>
          </p:cNvSpPr>
          <p:nvPr/>
        </p:nvSpPr>
        <p:spPr bwMode="auto">
          <a:xfrm>
            <a:off x="828675" y="7435850"/>
            <a:ext cx="982663" cy="247650"/>
          </a:xfrm>
          <a:prstGeom prst="rect">
            <a:avLst/>
          </a:prstGeom>
          <a:noFill/>
          <a:ln w="9525">
            <a:noFill/>
            <a:round/>
            <a:headEnd/>
            <a:tailEnd/>
          </a:ln>
          <a:effec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028"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buFont typeface="Comic Sans MS"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508000" y="120650"/>
            <a:ext cx="4467225" cy="793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4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4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9888" indent="-369888"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7975"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4475"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3670"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69907"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6149"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2384"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238" rtl="0" eaLnBrk="1" latinLnBrk="0" hangingPunct="1">
        <a:defRPr sz="1800" kern="1200">
          <a:solidFill>
            <a:schemeClr val="tx1"/>
          </a:solidFill>
          <a:latin typeface="+mn-lt"/>
          <a:ea typeface="+mn-ea"/>
          <a:cs typeface="+mn-cs"/>
        </a:defRPr>
      </a:lvl1pPr>
      <a:lvl2pPr marL="456238" algn="l" defTabSz="456238" rtl="0" eaLnBrk="1" latinLnBrk="0" hangingPunct="1">
        <a:defRPr sz="1800" kern="1200">
          <a:solidFill>
            <a:schemeClr val="tx1"/>
          </a:solidFill>
          <a:latin typeface="+mn-lt"/>
          <a:ea typeface="+mn-ea"/>
          <a:cs typeface="+mn-cs"/>
        </a:defRPr>
      </a:lvl2pPr>
      <a:lvl3pPr marL="912475" algn="l" defTabSz="456238" rtl="0" eaLnBrk="1" latinLnBrk="0" hangingPunct="1">
        <a:defRPr sz="1800" kern="1200">
          <a:solidFill>
            <a:schemeClr val="tx1"/>
          </a:solidFill>
          <a:latin typeface="+mn-lt"/>
          <a:ea typeface="+mn-ea"/>
          <a:cs typeface="+mn-cs"/>
        </a:defRPr>
      </a:lvl3pPr>
      <a:lvl4pPr marL="1368714" algn="l" defTabSz="456238" rtl="0" eaLnBrk="1" latinLnBrk="0" hangingPunct="1">
        <a:defRPr sz="1800" kern="1200">
          <a:solidFill>
            <a:schemeClr val="tx1"/>
          </a:solidFill>
          <a:latin typeface="+mn-lt"/>
          <a:ea typeface="+mn-ea"/>
          <a:cs typeface="+mn-cs"/>
        </a:defRPr>
      </a:lvl4pPr>
      <a:lvl5pPr marL="1824952" algn="l" defTabSz="456238" rtl="0" eaLnBrk="1" latinLnBrk="0" hangingPunct="1">
        <a:defRPr sz="1800" kern="1200">
          <a:solidFill>
            <a:schemeClr val="tx1"/>
          </a:solidFill>
          <a:latin typeface="+mn-lt"/>
          <a:ea typeface="+mn-ea"/>
          <a:cs typeface="+mn-cs"/>
        </a:defRPr>
      </a:lvl5pPr>
      <a:lvl6pPr marL="2281195" algn="l" defTabSz="456238" rtl="0" eaLnBrk="1" latinLnBrk="0" hangingPunct="1">
        <a:defRPr sz="1800" kern="1200">
          <a:solidFill>
            <a:schemeClr val="tx1"/>
          </a:solidFill>
          <a:latin typeface="+mn-lt"/>
          <a:ea typeface="+mn-ea"/>
          <a:cs typeface="+mn-cs"/>
        </a:defRPr>
      </a:lvl6pPr>
      <a:lvl7pPr marL="2737433" algn="l" defTabSz="456238" rtl="0" eaLnBrk="1" latinLnBrk="0" hangingPunct="1">
        <a:defRPr sz="1800" kern="1200">
          <a:solidFill>
            <a:schemeClr val="tx1"/>
          </a:solidFill>
          <a:latin typeface="+mn-lt"/>
          <a:ea typeface="+mn-ea"/>
          <a:cs typeface="+mn-cs"/>
        </a:defRPr>
      </a:lvl7pPr>
      <a:lvl8pPr marL="3193670" algn="l" defTabSz="456238" rtl="0" eaLnBrk="1" latinLnBrk="0" hangingPunct="1">
        <a:defRPr sz="1800" kern="1200">
          <a:solidFill>
            <a:schemeClr val="tx1"/>
          </a:solidFill>
          <a:latin typeface="+mn-lt"/>
          <a:ea typeface="+mn-ea"/>
          <a:cs typeface="+mn-cs"/>
        </a:defRPr>
      </a:lvl8pPr>
      <a:lvl9pPr marL="3649909" algn="l" defTabSz="456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88" tIns="45642" rIns="91288" bIns="45642" anchor="ctr"/>
          <a:lstStyle/>
          <a:p>
            <a:endParaRPr lang="en-US">
              <a:solidFill>
                <a:srgbClr val="FFFFFF"/>
              </a:solidFill>
              <a:ea typeface="MS Gothic" charset="0"/>
              <a:cs typeface="MS Gothic" charset="0"/>
            </a:endParaRPr>
          </a:p>
        </p:txBody>
      </p:sp>
      <p:sp>
        <p:nvSpPr>
          <p:cNvPr id="2" name="Text Box 2"/>
          <p:cNvSpPr txBox="1">
            <a:spLocks noChangeArrowheads="1"/>
          </p:cNvSpPr>
          <p:nvPr/>
        </p:nvSpPr>
        <p:spPr bwMode="auto">
          <a:xfrm>
            <a:off x="828675" y="7434263"/>
            <a:ext cx="982663" cy="249237"/>
          </a:xfrm>
          <a:prstGeom prst="rect">
            <a:avLst/>
          </a:prstGeom>
          <a:noFill/>
          <a:ln w="9525">
            <a:noFill/>
            <a:round/>
            <a:headEnd/>
            <a:tailEnd/>
          </a:ln>
          <a:effectLst/>
        </p:spPr>
        <p:txBody>
          <a:bodyPr wrap="none" lIns="89846" tIns="46716" rIns="89846" bIns="4671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33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2052"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46" tIns="46716" rIns="89846" bIns="46716" anchor="ctr">
            <a:spAutoFit/>
          </a:bodyPr>
          <a:lstStyle/>
          <a:p>
            <a:pPr algn="ctr">
              <a:lnSpc>
                <a:spcPct val="100000"/>
              </a:lnSpc>
              <a:buClr>
                <a:srgbClr val="FFFFFF"/>
              </a:buClr>
              <a:buFont typeface="Comic Sans MS" charset="0"/>
              <a:buNone/>
              <a:tabLst>
                <a:tab pos="0" algn="l"/>
                <a:tab pos="908050" algn="l"/>
                <a:tab pos="1820863" algn="l"/>
                <a:tab pos="2732088" algn="l"/>
                <a:tab pos="3644900" algn="l"/>
                <a:tab pos="4557713" algn="l"/>
                <a:tab pos="5472113" algn="l"/>
                <a:tab pos="6384925" algn="l"/>
                <a:tab pos="7297738" algn="l"/>
                <a:tab pos="8212138" algn="l"/>
                <a:tab pos="9124950" algn="l"/>
                <a:tab pos="10039350" algn="l"/>
              </a:tabLst>
            </a:pPr>
            <a:r>
              <a:rPr lang="en-GB" sz="10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508000" y="120650"/>
            <a:ext cx="4467225" cy="908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43" tIns="50672" rIns="101343" bIns="50672">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397"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7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1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5593"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8300" indent="-368300"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6388"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2888"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4622"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1020"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7421"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3818"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397" rtl="0" eaLnBrk="1" latinLnBrk="0" hangingPunct="1">
        <a:defRPr sz="1800" kern="1200">
          <a:solidFill>
            <a:schemeClr val="tx1"/>
          </a:solidFill>
          <a:latin typeface="+mn-lt"/>
          <a:ea typeface="+mn-ea"/>
          <a:cs typeface="+mn-cs"/>
        </a:defRPr>
      </a:lvl1pPr>
      <a:lvl2pPr marL="456397" algn="l" defTabSz="456397" rtl="0" eaLnBrk="1" latinLnBrk="0" hangingPunct="1">
        <a:defRPr sz="1800" kern="1200">
          <a:solidFill>
            <a:schemeClr val="tx1"/>
          </a:solidFill>
          <a:latin typeface="+mn-lt"/>
          <a:ea typeface="+mn-ea"/>
          <a:cs typeface="+mn-cs"/>
        </a:defRPr>
      </a:lvl2pPr>
      <a:lvl3pPr marL="912796" algn="l" defTabSz="456397" rtl="0" eaLnBrk="1" latinLnBrk="0" hangingPunct="1">
        <a:defRPr sz="1800" kern="1200">
          <a:solidFill>
            <a:schemeClr val="tx1"/>
          </a:solidFill>
          <a:latin typeface="+mn-lt"/>
          <a:ea typeface="+mn-ea"/>
          <a:cs typeface="+mn-cs"/>
        </a:defRPr>
      </a:lvl3pPr>
      <a:lvl4pPr marL="1369196" algn="l" defTabSz="456397" rtl="0" eaLnBrk="1" latinLnBrk="0" hangingPunct="1">
        <a:defRPr sz="1800" kern="1200">
          <a:solidFill>
            <a:schemeClr val="tx1"/>
          </a:solidFill>
          <a:latin typeface="+mn-lt"/>
          <a:ea typeface="+mn-ea"/>
          <a:cs typeface="+mn-cs"/>
        </a:defRPr>
      </a:lvl4pPr>
      <a:lvl5pPr marL="1825593" algn="l" defTabSz="456397" rtl="0" eaLnBrk="1" latinLnBrk="0" hangingPunct="1">
        <a:defRPr sz="1800" kern="1200">
          <a:solidFill>
            <a:schemeClr val="tx1"/>
          </a:solidFill>
          <a:latin typeface="+mn-lt"/>
          <a:ea typeface="+mn-ea"/>
          <a:cs typeface="+mn-cs"/>
        </a:defRPr>
      </a:lvl5pPr>
      <a:lvl6pPr marL="2281995" algn="l" defTabSz="456397" rtl="0" eaLnBrk="1" latinLnBrk="0" hangingPunct="1">
        <a:defRPr sz="1800" kern="1200">
          <a:solidFill>
            <a:schemeClr val="tx1"/>
          </a:solidFill>
          <a:latin typeface="+mn-lt"/>
          <a:ea typeface="+mn-ea"/>
          <a:cs typeface="+mn-cs"/>
        </a:defRPr>
      </a:lvl6pPr>
      <a:lvl7pPr marL="2738393" algn="l" defTabSz="456397" rtl="0" eaLnBrk="1" latinLnBrk="0" hangingPunct="1">
        <a:defRPr sz="1800" kern="1200">
          <a:solidFill>
            <a:schemeClr val="tx1"/>
          </a:solidFill>
          <a:latin typeface="+mn-lt"/>
          <a:ea typeface="+mn-ea"/>
          <a:cs typeface="+mn-cs"/>
        </a:defRPr>
      </a:lvl7pPr>
      <a:lvl8pPr marL="3194791" algn="l" defTabSz="456397" rtl="0" eaLnBrk="1" latinLnBrk="0" hangingPunct="1">
        <a:defRPr sz="1800" kern="1200">
          <a:solidFill>
            <a:schemeClr val="tx1"/>
          </a:solidFill>
          <a:latin typeface="+mn-lt"/>
          <a:ea typeface="+mn-ea"/>
          <a:cs typeface="+mn-cs"/>
        </a:defRPr>
      </a:lvl8pPr>
      <a:lvl9pPr marL="3651189" algn="l" defTabSz="4563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886" tIns="46738" rIns="89886" bIns="4673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652" eaLnBrk="1" hangingPunct="1">
              <a:lnSpc>
                <a:spcPct val="100000"/>
              </a:lnSpc>
              <a:spcBef>
                <a:spcPts val="557"/>
              </a:spcBef>
              <a:buClr>
                <a:srgbClr val="FFFFFF"/>
              </a:buClr>
              <a:buSzTx/>
              <a:buFont typeface="Arial" charset="0"/>
              <a:buNone/>
              <a:defRPr/>
            </a:pPr>
            <a:r>
              <a:rPr lang="en-GB" sz="900" b="1">
                <a:solidFill>
                  <a:srgbClr val="FFFFFF"/>
                </a:solidFill>
                <a:latin typeface="Arial" charset="0"/>
                <a:cs typeface="MS Gothic" charset="0"/>
              </a:rPr>
              <a:t>© </a:t>
            </a:r>
            <a:r>
              <a:rPr lang="en-GB" sz="1000" b="1">
                <a:solidFill>
                  <a:srgbClr val="FFFFFF"/>
                </a:solidFill>
                <a:latin typeface="Arial" charset="0"/>
                <a:cs typeface="MS Gothic" charset="0"/>
              </a:rPr>
              <a:t>2006</a:t>
            </a:r>
            <a:r>
              <a:rPr lang="en-GB" sz="900" b="1">
                <a:solidFill>
                  <a:srgbClr val="FFFFFF"/>
                </a:solidFill>
                <a:latin typeface="Arial" charset="0"/>
                <a:cs typeface="MS Gothic" charset="0"/>
              </a:rPr>
              <a:t> TBBMI</a:t>
            </a:r>
          </a:p>
        </p:txBody>
      </p:sp>
      <p:sp>
        <p:nvSpPr>
          <p:cNvPr id="3076"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6850" algn="l"/>
                <a:tab pos="3651250" algn="l"/>
                <a:tab pos="4564063" algn="l"/>
                <a:tab pos="5478463" algn="l"/>
                <a:tab pos="6391275" algn="l"/>
                <a:tab pos="7304088" algn="l"/>
                <a:tab pos="8218488" algn="l"/>
                <a:tab pos="9131300" algn="l"/>
                <a:tab pos="10042525" algn="l"/>
              </a:tabLst>
            </a:pPr>
            <a:r>
              <a:rPr lang="en-GB" sz="10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508000" y="120650"/>
            <a:ext cx="4467225" cy="908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90" tIns="50695" rIns="101390" bIns="50695">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1150"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48" tIns="45672" rIns="91348" bIns="4567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906" tIns="46750" rIns="89906" bIns="46750"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973" eaLnBrk="1" hangingPunct="1">
              <a:lnSpc>
                <a:spcPct val="100000"/>
              </a:lnSpc>
              <a:spcBef>
                <a:spcPts val="557"/>
              </a:spcBef>
              <a:buClr>
                <a:srgbClr val="FFFFFF"/>
              </a:buClr>
              <a:buSzTx/>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4100"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06" tIns="46750" rIns="89906" bIns="46750"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8438" algn="l"/>
                <a:tab pos="3651250" algn="l"/>
                <a:tab pos="4565650" algn="l"/>
                <a:tab pos="5478463" algn="l"/>
                <a:tab pos="6392863" algn="l"/>
                <a:tab pos="7305675" algn="l"/>
                <a:tab pos="8220075" algn="l"/>
                <a:tab pos="9132888" algn="l"/>
                <a:tab pos="10045700" algn="l"/>
              </a:tabLst>
            </a:pPr>
            <a:r>
              <a:rPr lang="en-GB" sz="1000" b="1">
                <a:solidFill>
                  <a:srgbClr val="FFFFFF"/>
                </a:solidFill>
                <a:latin typeface="Comic Sans MS" charset="0"/>
                <a:ea typeface="MS Gothic" charset="0"/>
                <a:cs typeface="MS Gothic" charset="0"/>
              </a:rPr>
              <a:t>9.65.08.</a:t>
            </a:r>
          </a:p>
        </p:txBody>
      </p:sp>
      <p:sp>
        <p:nvSpPr>
          <p:cNvPr id="4101" name="Rectangle 4"/>
          <p:cNvSpPr>
            <a:spLocks noChangeArrowheads="1"/>
          </p:cNvSpPr>
          <p:nvPr/>
        </p:nvSpPr>
        <p:spPr bwMode="auto">
          <a:xfrm>
            <a:off x="508000" y="120650"/>
            <a:ext cx="4467225" cy="90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414" tIns="50706" rIns="101414" bIns="50706">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71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43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0157"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876"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2738"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6528"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324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967"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668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718" rtl="0" eaLnBrk="1" latinLnBrk="0" hangingPunct="1">
        <a:defRPr sz="1800" kern="1200">
          <a:solidFill>
            <a:schemeClr val="tx1"/>
          </a:solidFill>
          <a:latin typeface="+mn-lt"/>
          <a:ea typeface="+mn-ea"/>
          <a:cs typeface="+mn-cs"/>
        </a:defRPr>
      </a:lvl1pPr>
      <a:lvl2pPr marL="456718" algn="l" defTabSz="456718" rtl="0" eaLnBrk="1" latinLnBrk="0" hangingPunct="1">
        <a:defRPr sz="1800" kern="1200">
          <a:solidFill>
            <a:schemeClr val="tx1"/>
          </a:solidFill>
          <a:latin typeface="+mn-lt"/>
          <a:ea typeface="+mn-ea"/>
          <a:cs typeface="+mn-cs"/>
        </a:defRPr>
      </a:lvl2pPr>
      <a:lvl3pPr marL="913438" algn="l" defTabSz="456718" rtl="0" eaLnBrk="1" latinLnBrk="0" hangingPunct="1">
        <a:defRPr sz="1800" kern="1200">
          <a:solidFill>
            <a:schemeClr val="tx1"/>
          </a:solidFill>
          <a:latin typeface="+mn-lt"/>
          <a:ea typeface="+mn-ea"/>
          <a:cs typeface="+mn-cs"/>
        </a:defRPr>
      </a:lvl3pPr>
      <a:lvl4pPr marL="1370157" algn="l" defTabSz="456718" rtl="0" eaLnBrk="1" latinLnBrk="0" hangingPunct="1">
        <a:defRPr sz="1800" kern="1200">
          <a:solidFill>
            <a:schemeClr val="tx1"/>
          </a:solidFill>
          <a:latin typeface="+mn-lt"/>
          <a:ea typeface="+mn-ea"/>
          <a:cs typeface="+mn-cs"/>
        </a:defRPr>
      </a:lvl4pPr>
      <a:lvl5pPr marL="1826876" algn="l" defTabSz="456718" rtl="0" eaLnBrk="1" latinLnBrk="0" hangingPunct="1">
        <a:defRPr sz="1800" kern="1200">
          <a:solidFill>
            <a:schemeClr val="tx1"/>
          </a:solidFill>
          <a:latin typeface="+mn-lt"/>
          <a:ea typeface="+mn-ea"/>
          <a:cs typeface="+mn-cs"/>
        </a:defRPr>
      </a:lvl5pPr>
      <a:lvl6pPr marL="2283595" algn="l" defTabSz="456718" rtl="0" eaLnBrk="1" latinLnBrk="0" hangingPunct="1">
        <a:defRPr sz="1800" kern="1200">
          <a:solidFill>
            <a:schemeClr val="tx1"/>
          </a:solidFill>
          <a:latin typeface="+mn-lt"/>
          <a:ea typeface="+mn-ea"/>
          <a:cs typeface="+mn-cs"/>
        </a:defRPr>
      </a:lvl6pPr>
      <a:lvl7pPr marL="2740315" algn="l" defTabSz="456718" rtl="0" eaLnBrk="1" latinLnBrk="0" hangingPunct="1">
        <a:defRPr sz="1800" kern="1200">
          <a:solidFill>
            <a:schemeClr val="tx1"/>
          </a:solidFill>
          <a:latin typeface="+mn-lt"/>
          <a:ea typeface="+mn-ea"/>
          <a:cs typeface="+mn-cs"/>
        </a:defRPr>
      </a:lvl7pPr>
      <a:lvl8pPr marL="3197033" algn="l" defTabSz="456718" rtl="0" eaLnBrk="1" latinLnBrk="0" hangingPunct="1">
        <a:defRPr sz="1800" kern="1200">
          <a:solidFill>
            <a:schemeClr val="tx1"/>
          </a:solidFill>
          <a:latin typeface="+mn-lt"/>
          <a:ea typeface="+mn-ea"/>
          <a:cs typeface="+mn-cs"/>
        </a:defRPr>
      </a:lvl8pPr>
      <a:lvl9pPr marL="3653751" algn="l" defTabSz="4567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452438"/>
            <a:endParaRPr lang="en-US">
              <a:solidFill>
                <a:srgbClr val="FFFFFF"/>
              </a:solidFill>
              <a:ea typeface="MS Gothic" charset="0"/>
              <a:cs typeface="MS Gothic" charset="0"/>
            </a:endParaRPr>
          </a:p>
        </p:txBody>
      </p:sp>
      <p:sp>
        <p:nvSpPr>
          <p:cNvPr id="202755" name="Text Box 2"/>
          <p:cNvSpPr txBox="1">
            <a:spLocks noChangeArrowheads="1"/>
          </p:cNvSpPr>
          <p:nvPr/>
        </p:nvSpPr>
        <p:spPr bwMode="auto">
          <a:xfrm>
            <a:off x="828675" y="7496175"/>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5124" name="Rectangle 3"/>
          <p:cNvSpPr>
            <a:spLocks noChangeArrowheads="1"/>
          </p:cNvSpPr>
          <p:nvPr/>
        </p:nvSpPr>
        <p:spPr bwMode="auto">
          <a:xfrm>
            <a:off x="8596313" y="752951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454025">
              <a:lnSpc>
                <a:spcPct val="100000"/>
              </a:lnSpc>
              <a:buClr>
                <a:srgbClr val="FFFFFF"/>
              </a:buClr>
              <a:buFont typeface="Comic Sans MS" charset="0"/>
              <a:buNone/>
              <a:tabLst>
                <a:tab pos="0" algn="l"/>
                <a:tab pos="911225" algn="l"/>
                <a:tab pos="1824038" algn="l"/>
                <a:tab pos="2736850" algn="l"/>
                <a:tab pos="3651250" algn="l"/>
                <a:tab pos="4564063" algn="l"/>
                <a:tab pos="5476875" algn="l"/>
                <a:tab pos="6391275" algn="l"/>
                <a:tab pos="7304088" algn="l"/>
                <a:tab pos="8216900" algn="l"/>
                <a:tab pos="9131300" algn="l"/>
                <a:tab pos="10044113" algn="l"/>
              </a:tabLst>
            </a:pPr>
            <a:r>
              <a:rPr lang="en-GB" sz="1000" b="1">
                <a:solidFill>
                  <a:srgbClr val="FFFFFF"/>
                </a:solidFill>
                <a:latin typeface="Comic Sans MS" charset="0"/>
                <a:ea typeface="MS Gothic" charset="0"/>
                <a:cs typeface="MS Gothic" charset="0"/>
              </a:rPr>
              <a:t>9.65.08.</a:t>
            </a:r>
          </a:p>
        </p:txBody>
      </p:sp>
      <p:sp>
        <p:nvSpPr>
          <p:cNvPr id="5125" name="Rectangle 4"/>
          <p:cNvSpPr>
            <a:spLocks noChangeArrowheads="1"/>
          </p:cNvSpPr>
          <p:nvPr/>
        </p:nvSpPr>
        <p:spPr bwMode="auto">
          <a:xfrm>
            <a:off x="508000" y="120650"/>
            <a:ext cx="3806825" cy="908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90" tIns="50695" rIns="101390" bIns="50695">
            <a:spAutoFit/>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err="1">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พันธ</a:t>
            </a: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a:pPr>
            <a:r>
              <a:rPr kumimoji="0" lang="th-TH"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ประกอบเข้าด้วยกัน</a:t>
            </a:r>
            <a:endParaRPr kumimoji="0" lang="en-US" sz="2800" b="0" i="0" u="none" strike="noStrike" kern="1200" cap="none" spc="0" normalizeH="0" baseline="0" noProof="0" dirty="0">
              <a:ln>
                <a:noFill/>
              </a:ln>
              <a:solidFill>
                <a:srgbClr val="FFFF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1475" indent="-371475" algn="l" defTabSz="452438"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1213" indent="-309563" algn="l" defTabSz="452438"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0950" indent="-246063" algn="l" defTabSz="452438"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2600"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5838"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0046177" cy="7758007"/>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57054" y="471382"/>
            <a:ext cx="9197498" cy="7000558"/>
          </a:xfrm>
          <a:prstGeom prst="rect">
            <a:avLst/>
          </a:prstGeom>
          <a:solidFill>
            <a:schemeClr val="bg2"/>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513397" y="410210"/>
            <a:ext cx="9110187" cy="6926792"/>
          </a:xfrm>
          <a:prstGeom prst="rect">
            <a:avLst/>
          </a:prstGeom>
          <a:solidFill>
            <a:srgbClr val="535353"/>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5242243" y="680085"/>
            <a:ext cx="2463959" cy="6189133"/>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876618" y="2205779"/>
            <a:ext cx="8525193" cy="2524231"/>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729932" y="987743"/>
            <a:ext cx="8719027" cy="5852689"/>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923767" y="926572"/>
            <a:ext cx="1173480" cy="108849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876618" y="680085"/>
            <a:ext cx="1983740" cy="4569883"/>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927259" y="640504"/>
            <a:ext cx="8402955" cy="622871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429578" y="367030"/>
            <a:ext cx="9204484" cy="210503"/>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429578" y="367030"/>
            <a:ext cx="186849" cy="6996960"/>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9447213" y="367030"/>
            <a:ext cx="186849" cy="6996960"/>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429578" y="7153487"/>
            <a:ext cx="9204484" cy="210503"/>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625760" y="7182274"/>
            <a:ext cx="2608898" cy="143933"/>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842352" y="7153487"/>
            <a:ext cx="3007043" cy="145733"/>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429578" y="367031"/>
            <a:ext cx="186849" cy="3841221"/>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54025" y="786236"/>
            <a:ext cx="162402" cy="3056784"/>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2175828" cy="2216573"/>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charset="0"/>
              </a:rPr>
              <a:t> DRESSING</a:t>
            </a:r>
          </a:p>
          <a:p>
            <a:pPr defTabSz="914400">
              <a:lnSpc>
                <a:spcPct val="100000"/>
              </a:lnSpc>
              <a:buClrTx/>
              <a:buSzTx/>
              <a:buFontTx/>
              <a:buNone/>
              <a:defRPr/>
            </a:pPr>
            <a:r>
              <a:rPr lang="en-US" sz="2200" b="1">
                <a:solidFill>
                  <a:srgbClr val="FFD34A"/>
                </a:solidFill>
                <a:latin typeface="Times" charset="0"/>
              </a:rPr>
              <a:t>        THE                                    </a:t>
            </a:r>
          </a:p>
          <a:p>
            <a:pPr defTabSz="914400">
              <a:lnSpc>
                <a:spcPct val="100000"/>
              </a:lnSpc>
              <a:buClrTx/>
              <a:buSzTx/>
              <a:buFontTx/>
              <a:buNone/>
              <a:defRPr/>
            </a:pPr>
            <a:r>
              <a:rPr lang="en-US" sz="2200" b="1">
                <a:solidFill>
                  <a:srgbClr val="FFD34A"/>
                </a:solidFill>
                <a:latin typeface="Times" charset="0"/>
              </a:rPr>
              <a:t>   STAGE</a:t>
            </a:r>
          </a:p>
        </p:txBody>
      </p:sp>
      <p:sp>
        <p:nvSpPr>
          <p:cNvPr id="3" name="Text Box 50"/>
          <p:cNvSpPr txBox="1">
            <a:spLocks noChangeArrowheads="1"/>
          </p:cNvSpPr>
          <p:nvPr userDrawn="1"/>
        </p:nvSpPr>
        <p:spPr bwMode="auto">
          <a:xfrm>
            <a:off x="284032" y="7416826"/>
            <a:ext cx="1148501" cy="272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1882" tIns="50941" rIns="101882" bIns="50941"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100" b="1" i="0">
                <a:solidFill>
                  <a:srgbClr val="FFFFFF"/>
                </a:solidFill>
                <a:latin typeface="Arial" charset="0"/>
              </a:rPr>
              <a:t>© 2006 TBBMI</a:t>
            </a:r>
          </a:p>
        </p:txBody>
      </p:sp>
      <p:sp>
        <p:nvSpPr>
          <p:cNvPr id="1075" name="Rectangle 51"/>
          <p:cNvSpPr>
            <a:spLocks noChangeArrowheads="1"/>
          </p:cNvSpPr>
          <p:nvPr userDrawn="1"/>
        </p:nvSpPr>
        <p:spPr bwMode="auto">
          <a:xfrm>
            <a:off x="8375779" y="7402432"/>
            <a:ext cx="733643" cy="272154"/>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fade/>
  </p:transition>
  <p:txStyles>
    <p:titleStyle>
      <a:lvl1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509412"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6pPr>
      <a:lvl7pPr marL="1018824"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7pPr>
      <a:lvl8pPr marL="1528237"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8pPr>
      <a:lvl9pPr marL="2037649"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9pPr>
    </p:titleStyle>
    <p:bodyStyle>
      <a:lvl1pPr marL="382059" indent="-382059" algn="l" rtl="0" eaLnBrk="0" fontAlgn="base" hangingPunct="0">
        <a:spcBef>
          <a:spcPct val="20000"/>
        </a:spcBef>
        <a:spcAft>
          <a:spcPct val="0"/>
        </a:spcAft>
        <a:buClr>
          <a:schemeClr val="accent2"/>
        </a:buClr>
        <a:buSzPct val="75000"/>
        <a:buFont typeface="Monotype Sorts" charset="0"/>
        <a:buChar char=""/>
        <a:defRPr sz="36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827795" indent="-318383" algn="l" rtl="0" eaLnBrk="0" fontAlgn="base" hangingPunct="0">
        <a:spcBef>
          <a:spcPct val="20000"/>
        </a:spcBef>
        <a:spcAft>
          <a:spcPct val="0"/>
        </a:spcAft>
        <a:buClr>
          <a:schemeClr val="tx2"/>
        </a:buClr>
        <a:buSzPct val="100000"/>
        <a:buChar char="–"/>
        <a:defRPr sz="3100">
          <a:solidFill>
            <a:schemeClr val="tx1"/>
          </a:solidFill>
          <a:effectLst>
            <a:outerShdw blurRad="38100" dist="38100" dir="2700000" algn="tl">
              <a:srgbClr val="000000"/>
            </a:outerShdw>
          </a:effectLst>
          <a:latin typeface="+mn-lt"/>
          <a:ea typeface="ＭＳ Ｐゴシック" pitchFamily="-110" charset="-128"/>
        </a:defRPr>
      </a:lvl2pPr>
      <a:lvl3pPr marL="1273531" indent="-254706" algn="l"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ea typeface="ＭＳ Ｐゴシック" pitchFamily="-110" charset="-128"/>
        </a:defRPr>
      </a:lvl3pPr>
      <a:lvl4pPr marL="1782943"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4pPr>
      <a:lvl5pPr marL="2292355"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5pPr>
      <a:lvl6pPr marL="2801767"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6pPr>
      <a:lvl7pPr marL="3311180"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7pPr>
      <a:lvl8pPr marL="3820592"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8pPr>
      <a:lvl9pPr marL="4330004"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422352"/>
            <a:ext cx="3740468" cy="3342852"/>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grpSp>
      <p:sp>
        <p:nvSpPr>
          <p:cNvPr id="329738" name="Rectangle 10"/>
          <p:cNvSpPr>
            <a:spLocks noGrp="1" noChangeArrowheads="1"/>
          </p:cNvSpPr>
          <p:nvPr>
            <p:ph type="title"/>
          </p:nvPr>
        </p:nvSpPr>
        <p:spPr bwMode="auto">
          <a:xfrm>
            <a:off x="502920" y="314855"/>
            <a:ext cx="9052560" cy="1291802"/>
          </a:xfrm>
          <a:prstGeom prst="rect">
            <a:avLst/>
          </a:prstGeom>
          <a:noFill/>
          <a:ln w="9525">
            <a:noFill/>
            <a:miter lim="800000"/>
            <a:headEnd/>
            <a:tailEnd/>
          </a:ln>
          <a:effectLst/>
        </p:spPr>
        <p:txBody>
          <a:bodyPr vert="horz" wrap="square" lIns="101870" tIns="50935" rIns="101870" bIns="5093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502920" y="1813560"/>
            <a:ext cx="9052560" cy="5134822"/>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5029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ct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r">
              <a:defRPr sz="11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lnSpc>
                <a:spcPct val="100000"/>
              </a:lnSpc>
              <a:buClrTx/>
              <a:buSzTx/>
              <a:buFontTx/>
              <a:buNone/>
              <a:defRPr/>
            </a:pPr>
            <a:fld id="{61F442D0-A11F-2640-8129-5D1BEF7A3C1E}" type="slidenum">
              <a:rPr lang="en-US"/>
              <a:pPr defTabSz="914400" eaLnBrk="1" hangingPunct="1">
                <a:lnSpc>
                  <a:spcPct val="100000"/>
                </a:lnSpc>
                <a:buClrTx/>
                <a:buSzTx/>
                <a:buFontTx/>
                <a:buNone/>
                <a:defRPr/>
              </a:pPr>
              <a:t>‹#›</a:t>
            </a:fld>
            <a:endParaRPr lang="en-US"/>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509352"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6pPr>
      <a:lvl7pPr marL="1018705"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7pPr>
      <a:lvl8pPr marL="1528058"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8pPr>
      <a:lvl9pPr marL="2037411"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9pPr>
    </p:titleStyle>
    <p:bodyStyle>
      <a:lvl1pPr marL="382015" indent="-382015" algn="l" rtl="0" eaLnBrk="0" fontAlgn="base" hangingPunct="0">
        <a:spcBef>
          <a:spcPct val="20000"/>
        </a:spcBef>
        <a:spcAft>
          <a:spcPct val="0"/>
        </a:spcAft>
        <a:buClr>
          <a:schemeClr val="hlink"/>
        </a:buClr>
        <a:buSzPct val="75000"/>
        <a:buFont typeface="Wingdings" charset="0"/>
        <a:buChar char="l"/>
        <a:defRPr sz="3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827698" indent="-318346" algn="l" rtl="0" eaLnBrk="0" fontAlgn="base" hangingPunct="0">
        <a:spcBef>
          <a:spcPct val="20000"/>
        </a:spcBef>
        <a:spcAft>
          <a:spcPct val="0"/>
        </a:spcAft>
        <a:buClr>
          <a:schemeClr val="tx2"/>
        </a:buClr>
        <a:buSzPct val="75000"/>
        <a:buFont typeface="Wingdings" charset="0"/>
        <a:buChar char="l"/>
        <a:defRPr sz="3100">
          <a:solidFill>
            <a:schemeClr val="tx1"/>
          </a:solidFill>
          <a:effectLst>
            <a:outerShdw blurRad="38100" dist="38100" dir="2700000" algn="tl">
              <a:srgbClr val="000000"/>
            </a:outerShdw>
          </a:effectLst>
          <a:latin typeface="+mn-lt"/>
          <a:ea typeface="ＭＳ Ｐゴシック" pitchFamily="-111" charset="-128"/>
        </a:defRPr>
      </a:lvl2pPr>
      <a:lvl3pPr marL="1273382" indent="-254676" algn="l" rtl="0" eaLnBrk="0" fontAlgn="base" hangingPunct="0">
        <a:spcBef>
          <a:spcPct val="20000"/>
        </a:spcBef>
        <a:spcAft>
          <a:spcPct val="0"/>
        </a:spcAft>
        <a:buClr>
          <a:schemeClr val="accent2"/>
        </a:buClr>
        <a:buSzPct val="75000"/>
        <a:buFont typeface="Wingdings" charset="0"/>
        <a:buChar char="l"/>
        <a:defRPr sz="2700">
          <a:solidFill>
            <a:schemeClr val="tx1"/>
          </a:solidFill>
          <a:effectLst>
            <a:outerShdw blurRad="38100" dist="38100" dir="2700000" algn="tl">
              <a:srgbClr val="000000"/>
            </a:outerShdw>
          </a:effectLst>
          <a:latin typeface="+mn-lt"/>
          <a:ea typeface="ＭＳ Ｐゴシック" charset="0"/>
          <a:cs typeface="Geneva" charset="0"/>
        </a:defRPr>
      </a:lvl3pPr>
      <a:lvl4pPr marL="1782734" indent="-254676" algn="l" rtl="0" eaLnBrk="0" fontAlgn="base" hangingPunct="0">
        <a:spcBef>
          <a:spcPct val="20000"/>
        </a:spcBef>
        <a:spcAft>
          <a:spcPct val="0"/>
        </a:spcAft>
        <a:buClr>
          <a:schemeClr val="folHlink"/>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92087" indent="-254676" algn="l" rtl="0" eaLnBrk="0" fontAlgn="base" hangingPunct="0">
        <a:spcBef>
          <a:spcPct val="20000"/>
        </a:spcBef>
        <a:spcAft>
          <a:spcPct val="0"/>
        </a:spcAft>
        <a:buClr>
          <a:schemeClr val="tx1"/>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801440"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310793"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820145"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329498"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6.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16.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19.jpeg"/><Relationship Id="rId4" Type="http://schemas.openxmlformats.org/officeDocument/2006/relationships/image" Target="../media/image9.png"/><Relationship Id="rId9" Type="http://schemas.openxmlformats.org/officeDocument/2006/relationships/image" Target="../media/image2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emf"/></Relationships>
</file>

<file path=ppt/slides/_rels/slide8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53.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ext Box 22"/>
          <p:cNvSpPr txBox="1">
            <a:spLocks noChangeArrowheads="1"/>
          </p:cNvSpPr>
          <p:nvPr/>
        </p:nvSpPr>
        <p:spPr bwMode="auto">
          <a:xfrm>
            <a:off x="565217" y="5282412"/>
            <a:ext cx="931889" cy="241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1870" tIns="50935" rIns="101870" bIns="50935"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1018824">
              <a:lnSpc>
                <a:spcPct val="100000"/>
              </a:lnSpc>
              <a:spcBef>
                <a:spcPct val="50000"/>
              </a:spcBef>
              <a:buClrTx/>
              <a:buSzTx/>
            </a:pPr>
            <a:r>
              <a:rPr lang="en-US" sz="900" b="1" i="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60" y="-2232"/>
            <a:ext cx="10069760" cy="7819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1"/>
          <p:cNvSpPr txBox="1">
            <a:spLocks noChangeArrowheads="1"/>
          </p:cNvSpPr>
          <p:nvPr/>
        </p:nvSpPr>
        <p:spPr bwMode="auto">
          <a:xfrm>
            <a:off x="-157562" y="753400"/>
            <a:ext cx="10373524" cy="4843717"/>
          </a:xfrm>
          <a:prstGeom prst="rect">
            <a:avLst/>
          </a:prstGeom>
          <a:noFill/>
          <a:ln w="9525">
            <a:noFill/>
            <a:miter lim="800000"/>
            <a:headEnd/>
            <a:tailEnd/>
          </a:ln>
          <a:effectLst>
            <a:outerShdw dist="35921" dir="2700000" algn="ctr" rotWithShape="0">
              <a:srgbClr val="808080">
                <a:alpha val="74997"/>
              </a:srgbClr>
            </a:outerShdw>
          </a:effectLst>
        </p:spPr>
        <p:txBody>
          <a:bodyPr wrap="square"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66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endParaRPr lang="en-US" sz="166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p:cNvSpPr>
            <a:spLocks noChangeArrowheads="1"/>
          </p:cNvSpPr>
          <p:nvPr/>
        </p:nvSpPr>
        <p:spPr bwMode="auto">
          <a:xfrm>
            <a:off x="0" y="6331940"/>
            <a:ext cx="10058400" cy="143792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th-TH"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a:t>
            </a:r>
            <a:r>
              <a:rPr lang="en-US"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John Fryman, Texas, USA • BibleBasically.org</a:t>
            </a:r>
            <a:br>
              <a:rPr lang="en-US"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a:t>
            </a:r>
            <a:r>
              <a:rPr lang="en-US"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Rick Griffith, Singapore Bible College</a:t>
            </a:r>
            <a:br>
              <a:rPr lang="en-US"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เอกสารแปลเป็นหลายภาษาสามารถดาวน์โหลดได้ฟรีที่</a:t>
            </a:r>
            <a:r>
              <a:rPr lang="en-US" sz="20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11266" name="Rectangle 2"/>
          <p:cNvSpPr>
            <a:spLocks noChangeArrowheads="1"/>
          </p:cNvSpPr>
          <p:nvPr/>
        </p:nvSpPr>
        <p:spPr bwMode="auto">
          <a:xfrm>
            <a:off x="2111375" y="5087938"/>
            <a:ext cx="898525" cy="377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6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1267" name="Rectangle 3"/>
          <p:cNvSpPr>
            <a:spLocks noChangeArrowheads="1"/>
          </p:cNvSpPr>
          <p:nvPr/>
        </p:nvSpPr>
        <p:spPr bwMode="auto">
          <a:xfrm>
            <a:off x="2551113" y="4051300"/>
            <a:ext cx="900112"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1268" name="Rectangle 4"/>
          <p:cNvSpPr>
            <a:spLocks noChangeArrowheads="1"/>
          </p:cNvSpPr>
          <p:nvPr/>
        </p:nvSpPr>
        <p:spPr bwMode="auto">
          <a:xfrm>
            <a:off x="3327400" y="3246438"/>
            <a:ext cx="898525"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1269" name="Rectangle 5"/>
          <p:cNvSpPr>
            <a:spLocks noChangeArrowheads="1"/>
          </p:cNvSpPr>
          <p:nvPr/>
        </p:nvSpPr>
        <p:spPr bwMode="auto">
          <a:xfrm>
            <a:off x="4811713" y="2832100"/>
            <a:ext cx="898525"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1270" name="Rectangle 6"/>
          <p:cNvSpPr>
            <a:spLocks noChangeArrowheads="1"/>
          </p:cNvSpPr>
          <p:nvPr/>
        </p:nvSpPr>
        <p:spPr bwMode="auto">
          <a:xfrm>
            <a:off x="5916613" y="3189288"/>
            <a:ext cx="898525"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1271" name="Rectangle 7"/>
          <p:cNvSpPr>
            <a:spLocks noChangeArrowheads="1"/>
          </p:cNvSpPr>
          <p:nvPr/>
        </p:nvSpPr>
        <p:spPr bwMode="auto">
          <a:xfrm>
            <a:off x="6559550" y="3709988"/>
            <a:ext cx="898525"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1272" name="Rectangle 8"/>
          <p:cNvSpPr>
            <a:spLocks noChangeArrowheads="1"/>
          </p:cNvSpPr>
          <p:nvPr/>
        </p:nvSpPr>
        <p:spPr bwMode="auto">
          <a:xfrm>
            <a:off x="7100888" y="4408488"/>
            <a:ext cx="898525"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1273"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4"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5"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7"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8"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9"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0"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1" name="Rectangle 17"/>
          <p:cNvSpPr>
            <a:spLocks noChangeArrowheads="1"/>
          </p:cNvSpPr>
          <p:nvPr/>
        </p:nvSpPr>
        <p:spPr bwMode="auto">
          <a:xfrm>
            <a:off x="7840663" y="5462588"/>
            <a:ext cx="900112"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11282" name="Rectangle 18"/>
          <p:cNvSpPr>
            <a:spLocks noChangeArrowheads="1"/>
          </p:cNvSpPr>
          <p:nvPr/>
        </p:nvSpPr>
        <p:spPr bwMode="auto">
          <a:xfrm rot="240000">
            <a:off x="2436813" y="5271955"/>
            <a:ext cx="1590675"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กฎบัญญัติ</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3" name="Rectangle 19"/>
          <p:cNvSpPr>
            <a:spLocks noChangeArrowheads="1"/>
          </p:cNvSpPr>
          <p:nvPr/>
        </p:nvSpPr>
        <p:spPr bwMode="auto">
          <a:xfrm rot="3060000">
            <a:off x="2967831" y="4315486"/>
            <a:ext cx="2011363"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ความเรียง</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4" name="Rectangle 20"/>
          <p:cNvSpPr>
            <a:spLocks noChangeArrowheads="1"/>
          </p:cNvSpPr>
          <p:nvPr/>
        </p:nvSpPr>
        <p:spPr bwMode="auto">
          <a:xfrm rot="4560000">
            <a:off x="3571875" y="4192455"/>
            <a:ext cx="2320925"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คำเผยพระวจนะ</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5" name="Rectangle 21"/>
          <p:cNvSpPr>
            <a:spLocks noChangeArrowheads="1"/>
          </p:cNvSpPr>
          <p:nvPr/>
        </p:nvSpPr>
        <p:spPr bwMode="auto">
          <a:xfrm rot="-3120000">
            <a:off x="4717257" y="4051961"/>
            <a:ext cx="2198687"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6" name="Rectangle 22"/>
          <p:cNvSpPr>
            <a:spLocks noChangeArrowheads="1"/>
          </p:cNvSpPr>
          <p:nvPr/>
        </p:nvSpPr>
        <p:spPr bwMode="auto">
          <a:xfrm rot="-2160000">
            <a:off x="5878513" y="4236905"/>
            <a:ext cx="1085850"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7" name="Rectangle 23"/>
          <p:cNvSpPr>
            <a:spLocks noChangeArrowheads="1"/>
          </p:cNvSpPr>
          <p:nvPr/>
        </p:nvSpPr>
        <p:spPr bwMode="auto">
          <a:xfrm rot="20793851">
            <a:off x="5217635" y="4986628"/>
            <a:ext cx="2579448"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จดหมายฝากอัคร</a:t>
            </a:r>
            <a:r>
              <a:rPr lang="th-TH" sz="16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8" name="Rectangle 24"/>
          <p:cNvSpPr>
            <a:spLocks noChangeArrowheads="1"/>
          </p:cNvSpPr>
          <p:nvPr/>
        </p:nvSpPr>
        <p:spPr bwMode="auto">
          <a:xfrm rot="1560000">
            <a:off x="2522538" y="4849680"/>
            <a:ext cx="2078037" cy="3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89"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90" name="Rectangle 28"/>
          <p:cNvSpPr>
            <a:spLocks noChangeArrowheads="1"/>
          </p:cNvSpPr>
          <p:nvPr/>
        </p:nvSpPr>
        <p:spPr bwMode="auto">
          <a:xfrm>
            <a:off x="5580063" y="5394325"/>
            <a:ext cx="2316162" cy="2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gn="ctr">
              <a:lnSpc>
                <a:spcPct val="100000"/>
              </a:lnSpc>
              <a:spcBef>
                <a:spcPts val="1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2" name="Text Box 30"/>
          <p:cNvSpPr txBox="1">
            <a:spLocks noChangeArrowheads="1"/>
          </p:cNvSpPr>
          <p:nvPr/>
        </p:nvSpPr>
        <p:spPr bwMode="auto">
          <a:xfrm>
            <a:off x="9667391" y="34522"/>
            <a:ext cx="239094"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6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1293"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5"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6"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7"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sz="1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8" name="Text Box 36"/>
          <p:cNvSpPr txBox="1">
            <a:spLocks noChangeArrowheads="1"/>
          </p:cNvSpPr>
          <p:nvPr/>
        </p:nvSpPr>
        <p:spPr bwMode="auto">
          <a:xfrm>
            <a:off x="9221025" y="7425564"/>
            <a:ext cx="296802" cy="217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sp>
        <p:nvSpPr>
          <p:cNvPr id="44" name="Text Box 25"/>
          <p:cNvSpPr txBox="1">
            <a:spLocks noChangeArrowheads="1"/>
          </p:cNvSpPr>
          <p:nvPr/>
        </p:nvSpPr>
        <p:spPr bwMode="auto">
          <a:xfrm>
            <a:off x="1344318" y="6594132"/>
            <a:ext cx="8199437" cy="58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750"/>
              </a:spcBef>
              <a:buClr>
                <a:srgbClr val="FFFFFF"/>
              </a:buClr>
            </a:pP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ข้อกำหนดเรื่องเวลาสำหรับการบันทึกพระคัมภีร์</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 name="Text Box 26"/>
          <p:cNvSpPr txBox="1">
            <a:spLocks noChangeArrowheads="1"/>
          </p:cNvSpPr>
          <p:nvPr/>
        </p:nvSpPr>
        <p:spPr bwMode="auto">
          <a:xfrm>
            <a:off x="1385888" y="1207217"/>
            <a:ext cx="3163888" cy="114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FFFF"/>
              </a:buClr>
            </a:pPr>
            <a:r>
              <a:rPr lang="th-TH" sz="2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a:t>
            </a:r>
          </a:p>
          <a:p>
            <a:pPr>
              <a:lnSpc>
                <a:spcPct val="100000"/>
              </a:lnSpc>
              <a:spcBef>
                <a:spcPts val="1500"/>
              </a:spcBef>
              <a:buClr>
                <a:srgbClr val="FFFFFF"/>
              </a:buClr>
            </a:pPr>
            <a:r>
              <a:rPr lang="en-US"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1,500 </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AutoShape 27"/>
          <p:cNvSpPr>
            <a:spLocks noChangeArrowheads="1"/>
          </p:cNvSpPr>
          <p:nvPr/>
        </p:nvSpPr>
        <p:spPr bwMode="auto">
          <a:xfrm>
            <a:off x="1825625" y="2414588"/>
            <a:ext cx="3525838" cy="3643312"/>
          </a:xfrm>
          <a:prstGeom prst="roundRect">
            <a:avLst>
              <a:gd name="adj" fmla="val 16667"/>
            </a:avLst>
          </a:prstGeom>
          <a:noFill/>
          <a:ln w="76320">
            <a:solidFill>
              <a:srgbClr val="00279F"/>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7" name="Text Box 28"/>
          <p:cNvSpPr txBox="1">
            <a:spLocks noChangeArrowheads="1"/>
          </p:cNvSpPr>
          <p:nvPr/>
        </p:nvSpPr>
        <p:spPr bwMode="auto">
          <a:xfrm>
            <a:off x="6724650" y="1344613"/>
            <a:ext cx="3016250" cy="114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67E00A"/>
              </a:buClr>
            </a:pPr>
            <a:r>
              <a:rPr lang="th-TH" sz="2800" b="1" dirty="0" err="1">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p>
          <a:p>
            <a:pPr>
              <a:lnSpc>
                <a:spcPct val="100000"/>
              </a:lnSpc>
              <a:spcBef>
                <a:spcPts val="1500"/>
              </a:spcBef>
              <a:buClr>
                <a:srgbClr val="67E00A"/>
              </a:buClr>
            </a:pPr>
            <a:r>
              <a:rPr lang="en-US" sz="1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40-50 </a:t>
            </a:r>
            <a:r>
              <a:rPr lang="th-TH"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2800" b="1" dirty="0">
              <a:solidFill>
                <a:srgbClr val="67E00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AutoShape 35"/>
          <p:cNvSpPr>
            <a:spLocks noChangeArrowheads="1"/>
          </p:cNvSpPr>
          <p:nvPr/>
        </p:nvSpPr>
        <p:spPr bwMode="auto">
          <a:xfrm>
            <a:off x="4913313" y="3514725"/>
            <a:ext cx="2984500" cy="2746375"/>
          </a:xfrm>
          <a:prstGeom prst="roundRect">
            <a:avLst>
              <a:gd name="adj" fmla="val 16667"/>
            </a:avLst>
          </a:prstGeom>
          <a:noFill/>
          <a:ln w="76320">
            <a:solidFill>
              <a:srgbClr val="5BFF5B"/>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94134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100000">
                                          <p:val>
                                            <p:fltVal val="0"/>
                                          </p:val>
                                        </p:tav>
                                        <p:tav>
                                          <p:val>
                                            <p:strVal val="#ppt_w"/>
                                          </p:val>
                                        </p:tav>
                                      </p:tavLst>
                                    </p:anim>
                                    <p:anim calcmode="lin" valueType="num">
                                      <p:cBhvr>
                                        <p:cTn id="8" dur="500" fill="hold"/>
                                        <p:tgtEl>
                                          <p:spTgt spid="45"/>
                                        </p:tgtEl>
                                        <p:attrNameLst>
                                          <p:attrName>ppt_h</p:attrName>
                                        </p:attrNameLst>
                                      </p:cBhvr>
                                      <p:tavLst>
                                        <p:tav tm="100000">
                                          <p:val>
                                            <p:fltVal val="0"/>
                                          </p:val>
                                        </p:tav>
                                        <p:tav>
                                          <p:val>
                                            <p:strVal val="#ppt_h"/>
                                          </p:val>
                                        </p:tav>
                                      </p:tavLst>
                                    </p:anim>
                                    <p:anim calcmode="lin" valueType="num">
                                      <p:cBhvr>
                                        <p:cTn id="9" dur="500" fill="hold"/>
                                        <p:tgtEl>
                                          <p:spTgt spid="45"/>
                                        </p:tgtEl>
                                        <p:attrNameLst>
                                          <p:attrName>ppt_x</p:attrName>
                                        </p:attrNameLst>
                                      </p:cBhvr>
                                      <p:tavLst>
                                        <p:tav tm="100000">
                                          <p:val>
                                            <p:fltVal val="0.5"/>
                                          </p:val>
                                        </p:tav>
                                        <p:tav>
                                          <p:val>
                                            <p:strVal val="#ppt_x"/>
                                          </p:val>
                                        </p:tav>
                                      </p:tavLst>
                                    </p:anim>
                                    <p:anim calcmode="lin" valueType="num">
                                      <p:cBhvr>
                                        <p:cTn id="10" dur="500" fill="hold"/>
                                        <p:tgtEl>
                                          <p:spTgt spid="45"/>
                                        </p:tgtEl>
                                        <p:attrNameLst>
                                          <p:attrName>ppt_y</p:attrName>
                                        </p:attrNameLst>
                                      </p:cBhvr>
                                      <p:tavLst>
                                        <p:tav tm="100000">
                                          <p:val>
                                            <p:fltVal val="0.5"/>
                                          </p:val>
                                        </p:tav>
                                        <p:tav>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100000">
                                          <p:val>
                                            <p:fltVal val="0"/>
                                          </p:val>
                                        </p:tav>
                                        <p:tav>
                                          <p:val>
                                            <p:strVal val="#ppt_w"/>
                                          </p:val>
                                        </p:tav>
                                      </p:tavLst>
                                    </p:anim>
                                    <p:anim calcmode="lin" valueType="num">
                                      <p:cBhvr>
                                        <p:cTn id="15" dur="500" fill="hold"/>
                                        <p:tgtEl>
                                          <p:spTgt spid="46"/>
                                        </p:tgtEl>
                                        <p:attrNameLst>
                                          <p:attrName>ppt_h</p:attrName>
                                        </p:attrNameLst>
                                      </p:cBhvr>
                                      <p:tavLst>
                                        <p:tav tm="100000">
                                          <p:val>
                                            <p:fltVal val="0"/>
                                          </p:val>
                                        </p:tav>
                                        <p:tav>
                                          <p:val>
                                            <p:strVal val="#ppt_h"/>
                                          </p:val>
                                        </p:tav>
                                      </p:tavLst>
                                    </p:anim>
                                    <p:anim calcmode="lin" valueType="num">
                                      <p:cBhvr>
                                        <p:cTn id="16" dur="500" fill="hold"/>
                                        <p:tgtEl>
                                          <p:spTgt spid="46"/>
                                        </p:tgtEl>
                                        <p:attrNameLst>
                                          <p:attrName>ppt_x</p:attrName>
                                        </p:attrNameLst>
                                      </p:cBhvr>
                                      <p:tavLst>
                                        <p:tav tm="100000">
                                          <p:val>
                                            <p:fltVal val="0.5"/>
                                          </p:val>
                                        </p:tav>
                                        <p:tav>
                                          <p:val>
                                            <p:strVal val="#ppt_x"/>
                                          </p:val>
                                        </p:tav>
                                      </p:tavLst>
                                    </p:anim>
                                    <p:anim calcmode="lin" valueType="num">
                                      <p:cBhvr>
                                        <p:cTn id="17" dur="500" fill="hold"/>
                                        <p:tgtEl>
                                          <p:spTgt spid="46"/>
                                        </p:tgtEl>
                                        <p:attrNameLst>
                                          <p:attrName>ppt_y</p:attrName>
                                        </p:attrNameLst>
                                      </p:cBhvr>
                                      <p:tavLst>
                                        <p:tav tm="100000">
                                          <p:val>
                                            <p:fltVal val="0.5"/>
                                          </p:val>
                                        </p:tav>
                                        <p:tav>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100000">
                                          <p:val>
                                            <p:fltVal val="0"/>
                                          </p:val>
                                        </p:tav>
                                        <p:tav>
                                          <p:val>
                                            <p:strVal val="#ppt_w"/>
                                          </p:val>
                                        </p:tav>
                                      </p:tavLst>
                                    </p:anim>
                                    <p:anim calcmode="lin" valueType="num">
                                      <p:cBhvr>
                                        <p:cTn id="23" dur="500" fill="hold"/>
                                        <p:tgtEl>
                                          <p:spTgt spid="47"/>
                                        </p:tgtEl>
                                        <p:attrNameLst>
                                          <p:attrName>ppt_h</p:attrName>
                                        </p:attrNameLst>
                                      </p:cBhvr>
                                      <p:tavLst>
                                        <p:tav tm="100000">
                                          <p:val>
                                            <p:fltVal val="0"/>
                                          </p:val>
                                        </p:tav>
                                        <p:tav>
                                          <p:val>
                                            <p:strVal val="#ppt_h"/>
                                          </p:val>
                                        </p:tav>
                                      </p:tavLst>
                                    </p:anim>
                                    <p:anim calcmode="lin" valueType="num">
                                      <p:cBhvr>
                                        <p:cTn id="24" dur="500" fill="hold"/>
                                        <p:tgtEl>
                                          <p:spTgt spid="47"/>
                                        </p:tgtEl>
                                        <p:attrNameLst>
                                          <p:attrName>ppt_x</p:attrName>
                                        </p:attrNameLst>
                                      </p:cBhvr>
                                      <p:tavLst>
                                        <p:tav tm="100000">
                                          <p:val>
                                            <p:fltVal val="0.5"/>
                                          </p:val>
                                        </p:tav>
                                        <p:tav>
                                          <p:val>
                                            <p:strVal val="#ppt_x"/>
                                          </p:val>
                                        </p:tav>
                                      </p:tavLst>
                                    </p:anim>
                                    <p:anim calcmode="lin" valueType="num">
                                      <p:cBhvr>
                                        <p:cTn id="25" dur="500" fill="hold"/>
                                        <p:tgtEl>
                                          <p:spTgt spid="47"/>
                                        </p:tgtEl>
                                        <p:attrNameLst>
                                          <p:attrName>ppt_y</p:attrName>
                                        </p:attrNameLst>
                                      </p:cBhvr>
                                      <p:tavLst>
                                        <p:tav tm="100000">
                                          <p:val>
                                            <p:fltVal val="0.5"/>
                                          </p:val>
                                        </p:tav>
                                        <p:tav>
                                          <p:val>
                                            <p:strVal val="#ppt_y"/>
                                          </p:val>
                                        </p:tav>
                                      </p:tavLst>
                                    </p:anim>
                                  </p:childTnLst>
                                </p:cTn>
                              </p:par>
                            </p:childTnLst>
                          </p:cTn>
                        </p:par>
                        <p:par>
                          <p:cTn id="26" fill="hold">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100000">
                                          <p:val>
                                            <p:fltVal val="0"/>
                                          </p:val>
                                        </p:tav>
                                        <p:tav>
                                          <p:val>
                                            <p:strVal val="#ppt_w"/>
                                          </p:val>
                                        </p:tav>
                                      </p:tavLst>
                                    </p:anim>
                                    <p:anim calcmode="lin" valueType="num">
                                      <p:cBhvr>
                                        <p:cTn id="30" dur="500" fill="hold"/>
                                        <p:tgtEl>
                                          <p:spTgt spid="48"/>
                                        </p:tgtEl>
                                        <p:attrNameLst>
                                          <p:attrName>ppt_h</p:attrName>
                                        </p:attrNameLst>
                                      </p:cBhvr>
                                      <p:tavLst>
                                        <p:tav tm="100000">
                                          <p:val>
                                            <p:fltVal val="0"/>
                                          </p:val>
                                        </p:tav>
                                        <p:tav>
                                          <p:val>
                                            <p:strVal val="#ppt_h"/>
                                          </p:val>
                                        </p:tav>
                                      </p:tavLst>
                                    </p:anim>
                                    <p:anim calcmode="lin" valueType="num">
                                      <p:cBhvr>
                                        <p:cTn id="31" dur="500" fill="hold"/>
                                        <p:tgtEl>
                                          <p:spTgt spid="48"/>
                                        </p:tgtEl>
                                        <p:attrNameLst>
                                          <p:attrName>ppt_x</p:attrName>
                                        </p:attrNameLst>
                                      </p:cBhvr>
                                      <p:tavLst>
                                        <p:tav tm="100000">
                                          <p:val>
                                            <p:fltVal val="0.5"/>
                                          </p:val>
                                        </p:tav>
                                        <p:tav>
                                          <p:val>
                                            <p:strVal val="#ppt_x"/>
                                          </p:val>
                                        </p:tav>
                                      </p:tavLst>
                                    </p:anim>
                                    <p:anim calcmode="lin" valueType="num">
                                      <p:cBhvr>
                                        <p:cTn id="32" dur="500" fill="hold"/>
                                        <p:tgtEl>
                                          <p:spTgt spid="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0" name="Rectangle 2"/>
          <p:cNvSpPr>
            <a:spLocks noChangeArrowheads="1"/>
          </p:cNvSpPr>
          <p:nvPr/>
        </p:nvSpPr>
        <p:spPr bwMode="auto">
          <a:xfrm>
            <a:off x="293688" y="3199607"/>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51" name="Rectangle 3"/>
          <p:cNvSpPr>
            <a:spLocks noChangeArrowheads="1"/>
          </p:cNvSpPr>
          <p:nvPr/>
        </p:nvSpPr>
        <p:spPr bwMode="auto">
          <a:xfrm>
            <a:off x="968375" y="3822700"/>
            <a:ext cx="1757363"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2"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3" name="Rectangle 5"/>
          <p:cNvSpPr>
            <a:spLocks noChangeArrowheads="1"/>
          </p:cNvSpPr>
          <p:nvPr/>
        </p:nvSpPr>
        <p:spPr bwMode="auto">
          <a:xfrm>
            <a:off x="3217863" y="3819525"/>
            <a:ext cx="1490662"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4"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5" name="Rectangle 7"/>
          <p:cNvSpPr>
            <a:spLocks noChangeArrowheads="1"/>
          </p:cNvSpPr>
          <p:nvPr/>
        </p:nvSpPr>
        <p:spPr bwMode="auto">
          <a:xfrm>
            <a:off x="5100638" y="3819525"/>
            <a:ext cx="1673225"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6"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7" name="Rectangle 9"/>
          <p:cNvSpPr>
            <a:spLocks noChangeArrowheads="1"/>
          </p:cNvSpPr>
          <p:nvPr/>
        </p:nvSpPr>
        <p:spPr bwMode="auto">
          <a:xfrm>
            <a:off x="7253288" y="3819525"/>
            <a:ext cx="1663700"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658" name="Group 10"/>
          <p:cNvGrpSpPr>
            <a:grpSpLocks/>
          </p:cNvGrpSpPr>
          <p:nvPr/>
        </p:nvGrpSpPr>
        <p:grpSpPr bwMode="auto">
          <a:xfrm>
            <a:off x="776288" y="4641850"/>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7659" name="Rectangle 17"/>
          <p:cNvSpPr>
            <a:spLocks noChangeArrowheads="1"/>
          </p:cNvSpPr>
          <p:nvPr/>
        </p:nvSpPr>
        <p:spPr bwMode="auto">
          <a:xfrm>
            <a:off x="243363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0" name="Rectangle 18"/>
          <p:cNvSpPr>
            <a:spLocks noChangeArrowheads="1"/>
          </p:cNvSpPr>
          <p:nvPr/>
        </p:nvSpPr>
        <p:spPr bwMode="auto">
          <a:xfrm>
            <a:off x="3898979" y="31829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1"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662" name="Rectangle 20"/>
          <p:cNvSpPr>
            <a:spLocks noChangeArrowheads="1"/>
          </p:cNvSpPr>
          <p:nvPr/>
        </p:nvSpPr>
        <p:spPr bwMode="auto">
          <a:xfrm>
            <a:off x="984250" y="5005388"/>
            <a:ext cx="1706563" cy="243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3" name="Rectangle 21"/>
          <p:cNvSpPr>
            <a:spLocks noChangeArrowheads="1"/>
          </p:cNvSpPr>
          <p:nvPr/>
        </p:nvSpPr>
        <p:spPr bwMode="auto">
          <a:xfrm>
            <a:off x="3051175" y="5006975"/>
            <a:ext cx="1706563" cy="689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4" name="Rectangle 22"/>
          <p:cNvSpPr>
            <a:spLocks noChangeArrowheads="1"/>
          </p:cNvSpPr>
          <p:nvPr/>
        </p:nvSpPr>
        <p:spPr bwMode="auto">
          <a:xfrm>
            <a:off x="5167313" y="4921250"/>
            <a:ext cx="1706562" cy="169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5" name="Rectangle 23"/>
          <p:cNvSpPr>
            <a:spLocks noChangeArrowheads="1"/>
          </p:cNvSpPr>
          <p:nvPr/>
        </p:nvSpPr>
        <p:spPr bwMode="auto">
          <a:xfrm>
            <a:off x="6740525" y="49911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6" name="Rectangle 24"/>
          <p:cNvSpPr>
            <a:spLocks noChangeArrowheads="1"/>
          </p:cNvSpPr>
          <p:nvPr/>
        </p:nvSpPr>
        <p:spPr bwMode="auto">
          <a:xfrm>
            <a:off x="1982901" y="1751468"/>
            <a:ext cx="6042025" cy="963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2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
        <p:nvSpPr>
          <p:cNvPr id="27667" name="Text Box 25"/>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7668" name="Text Box 2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69" name="Text Box 27"/>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
        <p:nvSpPr>
          <p:cNvPr id="13340" name="AutoShape 28"/>
          <p:cNvSpPr>
            <a:spLocks noChangeArrowheads="1"/>
          </p:cNvSpPr>
          <p:nvPr/>
        </p:nvSpPr>
        <p:spPr bwMode="auto">
          <a:xfrm>
            <a:off x="1239838" y="58023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1" name="AutoShape 29"/>
          <p:cNvSpPr>
            <a:spLocks noChangeArrowheads="1"/>
          </p:cNvSpPr>
          <p:nvPr/>
        </p:nvSpPr>
        <p:spPr bwMode="auto">
          <a:xfrm>
            <a:off x="3297238" y="618490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2" name="AutoShape 30"/>
          <p:cNvSpPr>
            <a:spLocks noChangeArrowheads="1"/>
          </p:cNvSpPr>
          <p:nvPr/>
        </p:nvSpPr>
        <p:spPr bwMode="auto">
          <a:xfrm>
            <a:off x="5454650" y="5716588"/>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3" name="AutoShape 31"/>
          <p:cNvSpPr>
            <a:spLocks noChangeArrowheads="1"/>
          </p:cNvSpPr>
          <p:nvPr/>
        </p:nvSpPr>
        <p:spPr bwMode="auto">
          <a:xfrm>
            <a:off x="7412038" y="57388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74" name="Text Box 32"/>
          <p:cNvSpPr txBox="1">
            <a:spLocks noChangeArrowheads="1"/>
          </p:cNvSpPr>
          <p:nvPr/>
        </p:nvSpPr>
        <p:spPr bwMode="auto">
          <a:xfrm>
            <a:off x="9572663"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3346" name="AutoShape 34"/>
          <p:cNvSpPr>
            <a:spLocks noChangeArrowheads="1"/>
          </p:cNvSpPr>
          <p:nvPr/>
        </p:nvSpPr>
        <p:spPr bwMode="auto">
          <a:xfrm>
            <a:off x="2244725" y="2301875"/>
            <a:ext cx="5397500" cy="5937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5" name="AutoShape 33"/>
          <p:cNvSpPr>
            <a:spLocks noChangeArrowheads="1"/>
          </p:cNvSpPr>
          <p:nvPr/>
        </p:nvSpPr>
        <p:spPr bwMode="auto">
          <a:xfrm>
            <a:off x="348680" y="69776"/>
            <a:ext cx="3305175" cy="10255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p:val>
                                            <p:strVal val="#ppt_w"/>
                                          </p:val>
                                        </p:tav>
                                      </p:tavLst>
                                    </p:anim>
                                    <p:anim calcmode="lin" valueType="num">
                                      <p:cBhvr>
                                        <p:cTn id="8" dur="500" fill="hold"/>
                                        <p:tgtEl>
                                          <p:spTgt spid="13345"/>
                                        </p:tgtEl>
                                        <p:attrNameLst>
                                          <p:attrName>ppt_h</p:attrName>
                                        </p:attrNameLst>
                                      </p:cBhvr>
                                      <p:tavLst>
                                        <p:tav tm="100000">
                                          <p:val>
                                            <p:fltVal val="0"/>
                                          </p:val>
                                        </p:tav>
                                        <p:tav>
                                          <p:val>
                                            <p:strVal val="#ppt_h"/>
                                          </p:val>
                                        </p:tav>
                                      </p:tavLst>
                                    </p:anim>
                                    <p:anim calcmode="lin" valueType="num">
                                      <p:cBhvr>
                                        <p:cTn id="9" dur="500" fill="hold"/>
                                        <p:tgtEl>
                                          <p:spTgt spid="13345"/>
                                        </p:tgtEl>
                                        <p:attrNameLst>
                                          <p:attrName>ppt_x</p:attrName>
                                        </p:attrNameLst>
                                      </p:cBhvr>
                                      <p:tavLst>
                                        <p:tav tm="100000">
                                          <p:val>
                                            <p:fltVal val="0.5"/>
                                          </p:val>
                                        </p:tav>
                                        <p:tav>
                                          <p:val>
                                            <p:strVal val="#ppt_x"/>
                                          </p:val>
                                        </p:tav>
                                      </p:tavLst>
                                    </p:anim>
                                    <p:anim calcmode="lin" valueType="num">
                                      <p:cBhvr>
                                        <p:cTn id="10" dur="500" fill="hold"/>
                                        <p:tgtEl>
                                          <p:spTgt spid="1334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p:val>
                                            <p:strVal val="#ppt_x"/>
                                          </p:val>
                                        </p:tav>
                                      </p:tavLst>
                                    </p:anim>
                                    <p:anim calcmode="lin" valueType="num">
                                      <p:cBhvr>
                                        <p:cTn id="16" dur="500" fill="hold"/>
                                        <p:tgtEl>
                                          <p:spTgt spid="13340"/>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p:val>
                                            <p:strVal val="#ppt_x"/>
                                          </p:val>
                                        </p:tav>
                                      </p:tavLst>
                                    </p:anim>
                                    <p:anim calcmode="lin" valueType="num">
                                      <p:cBhvr>
                                        <p:cTn id="22" dur="500" fill="hold"/>
                                        <p:tgtEl>
                                          <p:spTgt spid="13341"/>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p:val>
                                            <p:strVal val="#ppt_x"/>
                                          </p:val>
                                        </p:tav>
                                      </p:tavLst>
                                    </p:anim>
                                    <p:anim calcmode="lin" valueType="num">
                                      <p:cBhvr>
                                        <p:cTn id="28" dur="500" fill="hold"/>
                                        <p:tgtEl>
                                          <p:spTgt spid="13342"/>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p:val>
                                            <p:strVal val="#ppt_x"/>
                                          </p:val>
                                        </p:tav>
                                      </p:tavLst>
                                    </p:anim>
                                    <p:anim calcmode="lin" valueType="num">
                                      <p:cBhvr>
                                        <p:cTn id="34" dur="500" fill="hold"/>
                                        <p:tgtEl>
                                          <p:spTgt spid="13343"/>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p:val>
                                            <p:strVal val="#ppt_w"/>
                                          </p:val>
                                        </p:tav>
                                      </p:tavLst>
                                    </p:anim>
                                    <p:anim calcmode="lin" valueType="num">
                                      <p:cBhvr>
                                        <p:cTn id="40" dur="500" fill="hold"/>
                                        <p:tgtEl>
                                          <p:spTgt spid="133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6" grpId="0" animBg="1"/>
      <p:bldP spid="133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66" tIns="45632" rIns="91266" bIns="45632"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698" name="Rectangle 3"/>
          <p:cNvSpPr>
            <a:spLocks noChangeArrowheads="1"/>
          </p:cNvSpPr>
          <p:nvPr/>
        </p:nvSpPr>
        <p:spPr bwMode="auto">
          <a:xfrm>
            <a:off x="508000" y="320198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19" tIns="50660" rIns="101319" bIns="50660">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699" name="Rectangle 4"/>
          <p:cNvSpPr>
            <a:spLocks noChangeArrowheads="1"/>
          </p:cNvSpPr>
          <p:nvPr/>
        </p:nvSpPr>
        <p:spPr bwMode="auto">
          <a:xfrm>
            <a:off x="1119188" y="3822700"/>
            <a:ext cx="1490662" cy="603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19" tIns="50660" rIns="101319" bIns="50660">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1" name="Line 5"/>
          <p:cNvSpPr>
            <a:spLocks noChangeShapeType="1"/>
          </p:cNvSpPr>
          <p:nvPr/>
        </p:nvSpPr>
        <p:spPr bwMode="auto">
          <a:xfrm>
            <a:off x="773113" y="4686300"/>
            <a:ext cx="212090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2" name="Line 6"/>
          <p:cNvSpPr>
            <a:spLocks noChangeShapeType="1"/>
          </p:cNvSpPr>
          <p:nvPr/>
        </p:nvSpPr>
        <p:spPr bwMode="auto">
          <a:xfrm>
            <a:off x="812800" y="4692650"/>
            <a:ext cx="1588" cy="1481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3" name="Line 7"/>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3" name="Rectangle 8"/>
          <p:cNvSpPr>
            <a:spLocks noChangeArrowheads="1"/>
          </p:cNvSpPr>
          <p:nvPr/>
        </p:nvSpPr>
        <p:spPr bwMode="auto">
          <a:xfrm>
            <a:off x="984250" y="5005388"/>
            <a:ext cx="1706563" cy="30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86" tIns="44194" rIns="90186" bIns="44194">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4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4" name="Text Box 9"/>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9705" name="Text Box 10"/>
          <p:cNvSpPr txBox="1">
            <a:spLocks noChangeArrowheads="1"/>
          </p:cNvSpPr>
          <p:nvPr/>
        </p:nvSpPr>
        <p:spPr bwMode="auto">
          <a:xfrm>
            <a:off x="9188450"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14348" name="Rectangle 12"/>
          <p:cNvSpPr>
            <a:spLocks noChangeArrowheads="1"/>
          </p:cNvSpPr>
          <p:nvPr/>
        </p:nvSpPr>
        <p:spPr bwMode="auto">
          <a:xfrm>
            <a:off x="3392488" y="1222375"/>
            <a:ext cx="1827212"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 </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349" name="Rectangle 13"/>
          <p:cNvSpPr>
            <a:spLocks noChangeArrowheads="1"/>
          </p:cNvSpPr>
          <p:nvPr/>
        </p:nvSpPr>
        <p:spPr bwMode="auto">
          <a:xfrm>
            <a:off x="3340100" y="1708150"/>
            <a:ext cx="2068513" cy="909638"/>
          </a:xfrm>
          <a:prstGeom prst="rect">
            <a:avLst/>
          </a:prstGeom>
          <a:solidFill>
            <a:srgbClr val="000090"/>
          </a:solidFill>
          <a:ln w="76320">
            <a:solidFill>
              <a:srgbClr val="0000FF"/>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0" name="Rectangle 14"/>
          <p:cNvSpPr>
            <a:spLocks noChangeArrowheads="1"/>
          </p:cNvSpPr>
          <p:nvPr/>
        </p:nvSpPr>
        <p:spPr bwMode="auto">
          <a:xfrm>
            <a:off x="3641725" y="1889125"/>
            <a:ext cx="1490663"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1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1" name="Rectangle 15"/>
          <p:cNvSpPr>
            <a:spLocks noChangeArrowheads="1"/>
          </p:cNvSpPr>
          <p:nvPr/>
        </p:nvSpPr>
        <p:spPr bwMode="auto">
          <a:xfrm>
            <a:off x="3195638" y="2746375"/>
            <a:ext cx="2362200"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2" name="Rectangle 16"/>
          <p:cNvSpPr>
            <a:spLocks noChangeArrowheads="1"/>
          </p:cNvSpPr>
          <p:nvPr/>
        </p:nvSpPr>
        <p:spPr bwMode="auto">
          <a:xfrm>
            <a:off x="3027363" y="4286250"/>
            <a:ext cx="2790825" cy="2519363"/>
          </a:xfrm>
          <a:prstGeom prst="rect">
            <a:avLst/>
          </a:prstGeom>
          <a:noFill/>
          <a:ln w="9525">
            <a:noFill/>
            <a:round/>
            <a:headEnd/>
            <a:tailEnd/>
          </a:ln>
          <a:effectLst/>
        </p:spPr>
        <p:txBody>
          <a:bodyPr lIns="90176" tIns="44189" rIns="90176" bIns="44189">
            <a:spAutoFit/>
          </a:bodyPr>
          <a:lstStyle/>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th-TH" sz="2800" b="1" dirty="0" err="1">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8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3" name="Rectangle 17"/>
          <p:cNvSpPr>
            <a:spLocks noChangeArrowheads="1"/>
          </p:cNvSpPr>
          <p:nvPr/>
        </p:nvSpPr>
        <p:spPr bwMode="auto">
          <a:xfrm>
            <a:off x="3016250" y="2927350"/>
            <a:ext cx="2790825" cy="52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1750"/>
              </a:spcBef>
              <a:buClr>
                <a:srgbClr val="66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u="sng" dirty="0">
                <a:solidFill>
                  <a:srgbClr val="66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2800" b="1" u="sng" dirty="0">
                <a:solidFill>
                  <a:srgbClr val="66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354" name="Line 18"/>
          <p:cNvSpPr>
            <a:spLocks noChangeShapeType="1"/>
          </p:cNvSpPr>
          <p:nvPr/>
        </p:nvSpPr>
        <p:spPr bwMode="auto">
          <a:xfrm flipV="1">
            <a:off x="2660650" y="4656138"/>
            <a:ext cx="796925" cy="8715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5" name="Line 19"/>
          <p:cNvSpPr>
            <a:spLocks noChangeShapeType="1"/>
          </p:cNvSpPr>
          <p:nvPr/>
        </p:nvSpPr>
        <p:spPr bwMode="auto">
          <a:xfrm flipV="1">
            <a:off x="2660650" y="5195888"/>
            <a:ext cx="1100138" cy="3762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56" name="Line 20"/>
          <p:cNvSpPr>
            <a:spLocks noChangeShapeType="1"/>
          </p:cNvSpPr>
          <p:nvPr/>
        </p:nvSpPr>
        <p:spPr bwMode="auto">
          <a:xfrm>
            <a:off x="2616200" y="5521325"/>
            <a:ext cx="1146175" cy="280988"/>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16" name="Text Box 21"/>
          <p:cNvSpPr txBox="1">
            <a:spLocks noChangeArrowheads="1"/>
          </p:cNvSpPr>
          <p:nvPr/>
        </p:nvSpPr>
        <p:spPr bwMode="auto">
          <a:xfrm>
            <a:off x="9582187"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grpSp>
        <p:nvGrpSpPr>
          <p:cNvPr id="2" name="Group 22"/>
          <p:cNvGrpSpPr>
            <a:grpSpLocks/>
          </p:cNvGrpSpPr>
          <p:nvPr/>
        </p:nvGrpSpPr>
        <p:grpSpPr bwMode="auto">
          <a:xfrm>
            <a:off x="5238750" y="4229100"/>
            <a:ext cx="4414838" cy="1833563"/>
            <a:chOff x="3300" y="2664"/>
            <a:chExt cx="2781" cy="1155"/>
          </a:xfrm>
        </p:grpSpPr>
        <p:sp>
          <p:nvSpPr>
            <p:cNvPr id="29718" name="Text Box 23"/>
            <p:cNvSpPr txBox="1">
              <a:spLocks noChangeArrowheads="1"/>
            </p:cNvSpPr>
            <p:nvPr/>
          </p:nvSpPr>
          <p:spPr bwMode="auto">
            <a:xfrm>
              <a:off x="4090" y="3082"/>
              <a:ext cx="1991" cy="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50000"/>
                </a:lnSpc>
                <a:spcBef>
                  <a:spcPts val="1750"/>
                </a:spcBef>
                <a:buClr>
                  <a:srgbClr val="00FF00"/>
                </a:buClr>
              </a:pPr>
              <a:r>
                <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ใจความสำคัญ</a:t>
              </a:r>
              <a:r>
                <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50000"/>
                </a:lnSpc>
                <a:spcBef>
                  <a:spcPts val="1750"/>
                </a:spcBef>
                <a:buClr>
                  <a:srgbClr val="00FF00"/>
                </a:buClr>
              </a:pPr>
              <a:r>
                <a:rPr lang="en-GB"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ให้เห็นไปพร้อมกัน</a:t>
              </a:r>
              <a:r>
                <a:rPr lang="en-GB" altLang="ja-JP"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60" name="AutoShape 24"/>
            <p:cNvSpPr>
              <a:spLocks noChangeArrowheads="1"/>
            </p:cNvSpPr>
            <p:nvPr/>
          </p:nvSpPr>
          <p:spPr bwMode="auto">
            <a:xfrm>
              <a:off x="3300" y="2664"/>
              <a:ext cx="719" cy="115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18FFD"/>
            </a:solidFill>
            <a:ln w="1260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p:val>
                                            <p:strVal val="#ppt_x"/>
                                          </p:val>
                                        </p:tav>
                                      </p:tavLst>
                                    </p:anim>
                                    <p:anim calcmode="lin" valueType="num">
                                      <p:cBhvr>
                                        <p:cTn id="8" dur="500" fill="hold"/>
                                        <p:tgtEl>
                                          <p:spTgt spid="14348"/>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Effect transition="in" filter="wipe(up)">
                                      <p:cBhvr>
                                        <p:cTn id="21" dur="500"/>
                                        <p:tgtEl>
                                          <p:spTgt spid="14351"/>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14353"/>
                                        </p:tgtEl>
                                        <p:attrNameLst>
                                          <p:attrName>style.visibility</p:attrName>
                                        </p:attrNameLst>
                                      </p:cBhvr>
                                      <p:to>
                                        <p:strVal val="visible"/>
                                      </p:to>
                                    </p:set>
                                    <p:animEffect transition="in" filter="fade">
                                      <p:cBhvr>
                                        <p:cTn id="25" dur="1000"/>
                                        <p:tgtEl>
                                          <p:spTgt spid="14353"/>
                                        </p:tgtEl>
                                      </p:cBhvr>
                                    </p:animEffect>
                                  </p:childTnLst>
                                </p:cTn>
                              </p:par>
                            </p:childTnLst>
                          </p:cTn>
                        </p:par>
                        <p:par>
                          <p:cTn id="26" fill="hold" nodeType="afterGroup">
                            <p:stCondLst>
                              <p:cond delay="0"/>
                            </p:stCondLst>
                            <p:childTnLst>
                              <p:par>
                                <p:cTn id="27" presetID="4" presetClass="entr" presetSubtype="32" fill="hold" nodeType="afterEffect">
                                  <p:stCondLst>
                                    <p:cond delay="0"/>
                                  </p:stCondLst>
                                  <p:childTnLst>
                                    <p:set>
                                      <p:cBhvr>
                                        <p:cTn id="28" dur="1" fill="hold">
                                          <p:stCondLst>
                                            <p:cond delay="0"/>
                                          </p:stCondLst>
                                        </p:cTn>
                                        <p:tgtEl>
                                          <p:spTgt spid="14352">
                                            <p:txEl>
                                              <p:pRg st="0" end="0"/>
                                            </p:txEl>
                                          </p:spTgt>
                                        </p:tgtEl>
                                        <p:attrNameLst>
                                          <p:attrName>style.visibility</p:attrName>
                                        </p:attrNameLst>
                                      </p:cBhvr>
                                      <p:to>
                                        <p:strVal val="visible"/>
                                      </p:to>
                                    </p:set>
                                    <p:animEffect transition="in" filter="box(out)">
                                      <p:cBhvr>
                                        <p:cTn id="29" dur="500"/>
                                        <p:tgtEl>
                                          <p:spTgt spid="14352">
                                            <p:txEl>
                                              <p:pRg st="0" end="0"/>
                                            </p:txEl>
                                          </p:spTgt>
                                        </p:tgtEl>
                                      </p:cBhvr>
                                    </p:animEffect>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14352">
                                            <p:txEl>
                                              <p:pRg st="1" end="1"/>
                                            </p:txEl>
                                          </p:spTgt>
                                        </p:tgtEl>
                                        <p:attrNameLst>
                                          <p:attrName>style.visibility</p:attrName>
                                        </p:attrNameLst>
                                      </p:cBhvr>
                                      <p:to>
                                        <p:strVal val="visible"/>
                                      </p:to>
                                    </p:set>
                                    <p:animEffect transition="in" filter="box(out)">
                                      <p:cBhvr>
                                        <p:cTn id="33" dur="500"/>
                                        <p:tgtEl>
                                          <p:spTgt spid="14352">
                                            <p:txEl>
                                              <p:pRg st="1" end="1"/>
                                            </p:txEl>
                                          </p:spTgt>
                                        </p:tgtEl>
                                      </p:cBhvr>
                                    </p:animEffect>
                                  </p:childTnLst>
                                </p:cTn>
                              </p:par>
                            </p:childTnLst>
                          </p:cTn>
                        </p:par>
                        <p:par>
                          <p:cTn id="34" fill="hold" nodeType="afterGroup">
                            <p:stCondLst>
                              <p:cond delay="500"/>
                            </p:stCondLst>
                            <p:childTnLst>
                              <p:par>
                                <p:cTn id="35" presetID="4" presetClass="entr" presetSubtype="32" fill="hold" nodeType="afterEffect">
                                  <p:stCondLst>
                                    <p:cond delay="0"/>
                                  </p:stCondLst>
                                  <p:childTnLst>
                                    <p:set>
                                      <p:cBhvr>
                                        <p:cTn id="36" dur="1" fill="hold">
                                          <p:stCondLst>
                                            <p:cond delay="0"/>
                                          </p:stCondLst>
                                        </p:cTn>
                                        <p:tgtEl>
                                          <p:spTgt spid="14352">
                                            <p:txEl>
                                              <p:pRg st="2" end="2"/>
                                            </p:txEl>
                                          </p:spTgt>
                                        </p:tgtEl>
                                        <p:attrNameLst>
                                          <p:attrName>style.visibility</p:attrName>
                                        </p:attrNameLst>
                                      </p:cBhvr>
                                      <p:to>
                                        <p:strVal val="visible"/>
                                      </p:to>
                                    </p:set>
                                    <p:animEffect transition="in" filter="box(out)">
                                      <p:cBhvr>
                                        <p:cTn id="37" dur="500"/>
                                        <p:tgtEl>
                                          <p:spTgt spid="14352">
                                            <p:txEl>
                                              <p:pRg st="2" end="2"/>
                                            </p:txEl>
                                          </p:spTgt>
                                        </p:tgtEl>
                                      </p:cBhvr>
                                    </p:animEffect>
                                  </p:childTnLst>
                                </p:cTn>
                              </p:par>
                            </p:childTnLst>
                          </p:cTn>
                        </p:par>
                        <p:par>
                          <p:cTn id="38" fill="hold">
                            <p:stCondLst>
                              <p:cond delay="1000"/>
                            </p:stCondLst>
                            <p:childTnLst>
                              <p:par>
                                <p:cTn id="39" presetID="4" presetClass="entr" presetSubtype="32" fill="hold" nodeType="afterEffect">
                                  <p:stCondLst>
                                    <p:cond delay="0"/>
                                  </p:stCondLst>
                                  <p:childTnLst>
                                    <p:set>
                                      <p:cBhvr>
                                        <p:cTn id="40" dur="1" fill="hold">
                                          <p:stCondLst>
                                            <p:cond delay="0"/>
                                          </p:stCondLst>
                                        </p:cTn>
                                        <p:tgtEl>
                                          <p:spTgt spid="14352">
                                            <p:txEl>
                                              <p:pRg st="3" end="3"/>
                                            </p:txEl>
                                          </p:spTgt>
                                        </p:tgtEl>
                                        <p:attrNameLst>
                                          <p:attrName>style.visibility</p:attrName>
                                        </p:attrNameLst>
                                      </p:cBhvr>
                                      <p:to>
                                        <p:strVal val="visible"/>
                                      </p:to>
                                    </p:set>
                                    <p:animEffect transition="in" filter="box(out)">
                                      <p:cBhvr>
                                        <p:cTn id="41" dur="500"/>
                                        <p:tgtEl>
                                          <p:spTgt spid="14352">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354"/>
                                        </p:tgtEl>
                                        <p:attrNameLst>
                                          <p:attrName>style.visibility</p:attrName>
                                        </p:attrNameLst>
                                      </p:cBhvr>
                                      <p:to>
                                        <p:strVal val="visible"/>
                                      </p:to>
                                    </p:set>
                                    <p:animEffect transition="in" filter="wipe(left)">
                                      <p:cBhvr>
                                        <p:cTn id="46" dur="500"/>
                                        <p:tgtEl>
                                          <p:spTgt spid="14354"/>
                                        </p:tgtEl>
                                      </p:cBhvr>
                                    </p:animEffect>
                                  </p:childTnLst>
                                </p:cTn>
                              </p:par>
                            </p:childTnLst>
                          </p:cTn>
                        </p:par>
                        <p:par>
                          <p:cTn id="47" fill="hold" nodeType="afterGroup">
                            <p:stCondLst>
                              <p:cond delay="500"/>
                            </p:stCondLst>
                            <p:childTnLst>
                              <p:par>
                                <p:cTn id="48" presetID="22" presetClass="entr" presetSubtype="8" fill="hold" nodeType="afterEffect">
                                  <p:stCondLst>
                                    <p:cond delay="0"/>
                                  </p:stCondLst>
                                  <p:childTnLst>
                                    <p:set>
                                      <p:cBhvr>
                                        <p:cTn id="49" dur="1" fill="hold">
                                          <p:stCondLst>
                                            <p:cond delay="0"/>
                                          </p:stCondLst>
                                        </p:cTn>
                                        <p:tgtEl>
                                          <p:spTgt spid="14355"/>
                                        </p:tgtEl>
                                        <p:attrNameLst>
                                          <p:attrName>style.visibility</p:attrName>
                                        </p:attrNameLst>
                                      </p:cBhvr>
                                      <p:to>
                                        <p:strVal val="visible"/>
                                      </p:to>
                                    </p:set>
                                    <p:animEffect transition="in" filter="wipe(left)">
                                      <p:cBhvr>
                                        <p:cTn id="50" dur="500"/>
                                        <p:tgtEl>
                                          <p:spTgt spid="14355"/>
                                        </p:tgtEl>
                                      </p:cBhvr>
                                    </p:animEffect>
                                  </p:childTnLst>
                                </p:cTn>
                              </p:par>
                            </p:childTnLst>
                          </p:cTn>
                        </p:par>
                        <p:par>
                          <p:cTn id="51" fill="hold" nodeType="afterGroup">
                            <p:stCondLst>
                              <p:cond delay="1000"/>
                            </p:stCondLst>
                            <p:childTnLst>
                              <p:par>
                                <p:cTn id="52" presetID="22" presetClass="entr" presetSubtype="8" fill="hold" nodeType="afterEffect">
                                  <p:stCondLst>
                                    <p:cond delay="0"/>
                                  </p:stCondLst>
                                  <p:childTnLst>
                                    <p:set>
                                      <p:cBhvr>
                                        <p:cTn id="53" dur="1" fill="hold">
                                          <p:stCondLst>
                                            <p:cond delay="0"/>
                                          </p:stCondLst>
                                        </p:cTn>
                                        <p:tgtEl>
                                          <p:spTgt spid="14356"/>
                                        </p:tgtEl>
                                        <p:attrNameLst>
                                          <p:attrName>style.visibility</p:attrName>
                                        </p:attrNameLst>
                                      </p:cBhvr>
                                      <p:to>
                                        <p:strVal val="visible"/>
                                      </p:to>
                                    </p:set>
                                    <p:animEffect transition="in" filter="wipe(left)">
                                      <p:cBhvr>
                                        <p:cTn id="54" dur="500"/>
                                        <p:tgtEl>
                                          <p:spTgt spid="143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174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7"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8"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749" name="Text Box 5"/>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1750" name="Text Box 6"/>
          <p:cNvSpPr txBox="1">
            <a:spLocks noChangeArrowheads="1"/>
          </p:cNvSpPr>
          <p:nvPr/>
        </p:nvSpPr>
        <p:spPr bwMode="auto">
          <a:xfrm>
            <a:off x="9188450" y="7413625"/>
            <a:ext cx="338138"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nvGrpSpPr>
          <p:cNvPr id="31751" name="Group 7"/>
          <p:cNvGrpSpPr>
            <a:grpSpLocks/>
          </p:cNvGrpSpPr>
          <p:nvPr/>
        </p:nvGrpSpPr>
        <p:grpSpPr bwMode="auto">
          <a:xfrm>
            <a:off x="1268413" y="795338"/>
            <a:ext cx="7426325" cy="6167437"/>
            <a:chOff x="799" y="501"/>
            <a:chExt cx="4678" cy="3885"/>
          </a:xfrm>
        </p:grpSpPr>
        <p:pic>
          <p:nvPicPr>
            <p:cNvPr id="3175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1759"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370" name="Text Box 10"/>
          <p:cNvSpPr txBox="1">
            <a:spLocks noChangeArrowheads="1"/>
          </p:cNvSpPr>
          <p:nvPr/>
        </p:nvSpPr>
        <p:spPr bwMode="auto">
          <a:xfrm>
            <a:off x="2322513" y="5027613"/>
            <a:ext cx="5373687" cy="525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750"/>
              </a:spcBef>
              <a:buClr>
                <a:srgbClr val="FFFF00"/>
              </a:buClr>
              <a:buSzTx/>
              <a:defRPr/>
            </a:pPr>
            <a:r>
              <a:rPr lang="th-TH" sz="28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มองผ่านมุมมองจากเลนส์สี่ชนิด</a:t>
            </a:r>
            <a:endParaRPr lang="en-GB" sz="28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71" name="Text Box 11"/>
          <p:cNvSpPr txBox="1">
            <a:spLocks noChangeArrowheads="1"/>
          </p:cNvSpPr>
          <p:nvPr/>
        </p:nvSpPr>
        <p:spPr bwMode="auto">
          <a:xfrm>
            <a:off x="2354263" y="6982902"/>
            <a:ext cx="4430712" cy="586809"/>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th-TH"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
        <p:nvSpPr>
          <p:cNvPr id="31754" name="Text Box 13"/>
          <p:cNvSpPr txBox="1">
            <a:spLocks noChangeArrowheads="1"/>
          </p:cNvSpPr>
          <p:nvPr/>
        </p:nvSpPr>
        <p:spPr bwMode="auto">
          <a:xfrm>
            <a:off x="9564688" y="7346950"/>
            <a:ext cx="30638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4331" name="Title 14"/>
          <p:cNvSpPr>
            <a:spLocks noGrp="1"/>
          </p:cNvSpPr>
          <p:nvPr>
            <p:ph type="title" idx="4294967295"/>
          </p:nvPr>
        </p:nvSpPr>
        <p:spPr bwMode="auto">
          <a:xfrm>
            <a:off x="1341438" y="2159000"/>
            <a:ext cx="7291387" cy="27638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en-US"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ภาพขององค์พระเยซูคริสต์  โดยสมบูรณ์</a:t>
            </a:r>
            <a:r>
              <a:rPr lang="en-US" altLang="ja-JP" sz="4300" b="1" i="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Text Box 11"/>
          <p:cNvSpPr txBox="1">
            <a:spLocks noChangeArrowheads="1"/>
          </p:cNvSpPr>
          <p:nvPr/>
        </p:nvSpPr>
        <p:spPr bwMode="auto">
          <a:xfrm>
            <a:off x="503238" y="208246"/>
            <a:ext cx="8885237" cy="586809"/>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th-TH"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จากสัมมนา “เรียนพระคัมภีร์จากพื้นฐาน”</a:t>
            </a:r>
            <a:r>
              <a:rPr lang="en-GB" sz="3200" b="1" dirty="0">
                <a:solidFill>
                  <a:srgbClr val="FFFF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7" name="TextBox 16"/>
          <p:cNvSpPr txBox="1"/>
          <p:nvPr/>
        </p:nvSpPr>
        <p:spPr>
          <a:xfrm>
            <a:off x="9305925" y="17463"/>
            <a:ext cx="719138" cy="471487"/>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37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6" name="AutoShape 4"/>
          <p:cNvSpPr>
            <a:spLocks noChangeArrowheads="1"/>
          </p:cNvSpPr>
          <p:nvPr/>
        </p:nvSpPr>
        <p:spPr bwMode="auto">
          <a:xfrm>
            <a:off x="1490663" y="930275"/>
            <a:ext cx="7037387" cy="5824538"/>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Text Box 6"/>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6391" name="Text Box 7"/>
          <p:cNvSpPr txBox="1">
            <a:spLocks noChangeArrowheads="1"/>
          </p:cNvSpPr>
          <p:nvPr/>
        </p:nvSpPr>
        <p:spPr bwMode="auto">
          <a:xfrm>
            <a:off x="1616075" y="1943100"/>
            <a:ext cx="6789738" cy="5868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ผู้อ่าน</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เฉพาะเจาะจง</a:t>
            </a:r>
            <a:endParaRPr lang="en-GB"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2" name="Text Box 8"/>
          <p:cNvSpPr txBox="1">
            <a:spLocks noChangeArrowheads="1"/>
          </p:cNvSpPr>
          <p:nvPr/>
        </p:nvSpPr>
        <p:spPr bwMode="auto">
          <a:xfrm>
            <a:off x="1538288" y="2971800"/>
            <a:ext cx="6897687" cy="1079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การนำเสนอ</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องค์พระเยซูคริสต์ในด้าน ที่เฉพาะเจาะจง</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3" name="Text Box 9"/>
          <p:cNvSpPr txBox="1">
            <a:spLocks noChangeArrowheads="1"/>
          </p:cNvSpPr>
          <p:nvPr/>
        </p:nvSpPr>
        <p:spPr bwMode="auto">
          <a:xfrm>
            <a:off x="1660525" y="4460875"/>
            <a:ext cx="6697663" cy="1079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วัตถุประสงค์</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พื้นฐานเพื่อการเขียน พระกิตติคุณ</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394" name="Text Box 10"/>
          <p:cNvSpPr txBox="1">
            <a:spLocks noChangeArrowheads="1"/>
          </p:cNvSpPr>
          <p:nvPr/>
        </p:nvSpPr>
        <p:spPr bwMode="auto">
          <a:xfrm>
            <a:off x="1658938" y="5961063"/>
            <a:ext cx="7058025" cy="58680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วันเวลา</a:t>
            </a:r>
            <a:r>
              <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เฉพาะเจาะจงในการเขียน</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2" name="Text Box 11"/>
          <p:cNvSpPr txBox="1">
            <a:spLocks noChangeArrowheads="1"/>
          </p:cNvSpPr>
          <p:nvPr/>
        </p:nvSpPr>
        <p:spPr bwMode="auto">
          <a:xfrm>
            <a:off x="9188450" y="7413625"/>
            <a:ext cx="338138"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33803" name="Text Box 12"/>
          <p:cNvSpPr txBox="1">
            <a:spLocks noChangeArrowheads="1"/>
          </p:cNvSpPr>
          <p:nvPr/>
        </p:nvSpPr>
        <p:spPr bwMode="auto">
          <a:xfrm>
            <a:off x="9570231" y="7350487"/>
            <a:ext cx="295300"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4" name="Title 13"/>
          <p:cNvSpPr>
            <a:spLocks noGrp="1"/>
          </p:cNvSpPr>
          <p:nvPr>
            <p:ph type="title" idx="4294967295"/>
          </p:nvPr>
        </p:nvSpPr>
        <p:spPr>
          <a:xfrm>
            <a:off x="503238" y="1122363"/>
            <a:ext cx="9051925" cy="898525"/>
          </a:xfrm>
          <a:prstGeom prst="rect">
            <a:avLst/>
          </a:prstGeom>
        </p:spPr>
        <p:txBody>
          <a:bodyPr lIns="101751" tIns="50877" rIns="101751" bIns="50877"/>
          <a:lstStyle/>
          <a:p>
            <a:pPr defTabSz="455815">
              <a:defRPr/>
            </a:pPr>
            <a:r>
              <a:rPr lang="th-TH" sz="4000" b="1" i="1" cap="all" dirty="0">
                <a:solidFill>
                  <a:srgbClr val="66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พระกิตติคุณแต่ละเล่มเขียนโดยมี</a:t>
            </a:r>
            <a:r>
              <a:rPr lang="en-GB" sz="4000" b="1" i="1" cap="all" dirty="0">
                <a:solidFill>
                  <a:srgbClr val="66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805" name="TextBox 14"/>
          <p:cNvSpPr txBox="1">
            <a:spLocks noChangeArrowheads="1"/>
          </p:cNvSpPr>
          <p:nvPr/>
        </p:nvSpPr>
        <p:spPr bwMode="auto">
          <a:xfrm>
            <a:off x="9305925" y="0"/>
            <a:ext cx="719138" cy="47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751" tIns="50877" rIns="101751" bIns="50877">
            <a:spAutoFit/>
          </a:bodyP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pPr>
            <a:r>
              <a:rPr lang="en-US" sz="2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637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2"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7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8"/>
          <p:cNvGrpSpPr>
            <a:grpSpLocks/>
          </p:cNvGrpSpPr>
          <p:nvPr/>
        </p:nvGrpSpPr>
        <p:grpSpPr bwMode="auto">
          <a:xfrm>
            <a:off x="1955800" y="1600200"/>
            <a:ext cx="6272213" cy="4749800"/>
            <a:chOff x="1232" y="1008"/>
            <a:chExt cx="3951" cy="2991"/>
          </a:xfrm>
        </p:grpSpPr>
        <p:grpSp>
          <p:nvGrpSpPr>
            <p:cNvPr id="35859" name="Group 9"/>
            <p:cNvGrpSpPr>
              <a:grpSpLocks/>
            </p:cNvGrpSpPr>
            <p:nvPr/>
          </p:nvGrpSpPr>
          <p:grpSpPr bwMode="auto">
            <a:xfrm>
              <a:off x="1232" y="2928"/>
              <a:ext cx="1615" cy="1071"/>
              <a:chOff x="1232" y="2928"/>
              <a:chExt cx="1615" cy="1071"/>
            </a:xfrm>
          </p:grpSpPr>
          <p:sp>
            <p:nvSpPr>
              <p:cNvPr id="1864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0" name="Group 14"/>
            <p:cNvGrpSpPr>
              <a:grpSpLocks/>
            </p:cNvGrpSpPr>
            <p:nvPr/>
          </p:nvGrpSpPr>
          <p:grpSpPr bwMode="auto">
            <a:xfrm>
              <a:off x="3552" y="2928"/>
              <a:ext cx="1615" cy="1071"/>
              <a:chOff x="3552" y="2928"/>
              <a:chExt cx="1615" cy="1071"/>
            </a:xfrm>
          </p:grpSpPr>
          <p:sp>
            <p:nvSpPr>
              <p:cNvPr id="1863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4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1" name="Group 19"/>
            <p:cNvGrpSpPr>
              <a:grpSpLocks/>
            </p:cNvGrpSpPr>
            <p:nvPr/>
          </p:nvGrpSpPr>
          <p:grpSpPr bwMode="auto">
            <a:xfrm>
              <a:off x="3568" y="1008"/>
              <a:ext cx="1615" cy="1071"/>
              <a:chOff x="3568" y="1008"/>
              <a:chExt cx="1615" cy="1071"/>
            </a:xfrm>
          </p:grpSpPr>
          <p:sp>
            <p:nvSpPr>
              <p:cNvPr id="1863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5862" name="Group 24"/>
            <p:cNvGrpSpPr>
              <a:grpSpLocks/>
            </p:cNvGrpSpPr>
            <p:nvPr/>
          </p:nvGrpSpPr>
          <p:grpSpPr bwMode="auto">
            <a:xfrm>
              <a:off x="1264" y="1008"/>
              <a:ext cx="1615" cy="1071"/>
              <a:chOff x="1264" y="1008"/>
              <a:chExt cx="1615" cy="1071"/>
            </a:xfrm>
          </p:grpSpPr>
          <p:sp>
            <p:nvSpPr>
              <p:cNvPr id="1863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7" name="Group 29"/>
          <p:cNvGrpSpPr>
            <a:grpSpLocks/>
          </p:cNvGrpSpPr>
          <p:nvPr/>
        </p:nvGrpSpPr>
        <p:grpSpPr bwMode="auto">
          <a:xfrm>
            <a:off x="1554163" y="1071563"/>
            <a:ext cx="4246562" cy="3776662"/>
            <a:chOff x="979" y="675"/>
            <a:chExt cx="2675" cy="2379"/>
          </a:xfrm>
        </p:grpSpPr>
        <p:sp>
          <p:nvSpPr>
            <p:cNvPr id="186383"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6384"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6385"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6386"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6378" name="Text Box 34"/>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6379" name="Text Box 3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6380" name="Text Box 36"/>
          <p:cNvSpPr txBox="1">
            <a:spLocks noChangeArrowheads="1"/>
          </p:cNvSpPr>
          <p:nvPr/>
        </p:nvSpPr>
        <p:spPr bwMode="auto">
          <a:xfrm>
            <a:off x="9188450" y="7413625"/>
            <a:ext cx="338138"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15</a:t>
            </a:r>
          </a:p>
        </p:txBody>
      </p:sp>
      <p:sp>
        <p:nvSpPr>
          <p:cNvPr id="39" name="Title 38"/>
          <p:cNvSpPr>
            <a:spLocks noGrp="1"/>
          </p:cNvSpPr>
          <p:nvPr>
            <p:ph type="title" idx="4294967295"/>
          </p:nvPr>
        </p:nvSpPr>
        <p:spPr bwMode="auto">
          <a:xfrm>
            <a:off x="503238" y="204788"/>
            <a:ext cx="9051925" cy="55231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p>
            <a:pPr>
              <a:spcBef>
                <a:spcPts val="2000"/>
              </a:spcBef>
              <a:buClr>
                <a:srgbClr val="FFEA18"/>
              </a:buClr>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ภาพแต่ละภาพ ทั้งสี่</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1" name="TextBox 40"/>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4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4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73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7896" name="Group 8"/>
          <p:cNvGrpSpPr>
            <a:grpSpLocks/>
          </p:cNvGrpSpPr>
          <p:nvPr/>
        </p:nvGrpSpPr>
        <p:grpSpPr bwMode="auto">
          <a:xfrm>
            <a:off x="1554163" y="1071563"/>
            <a:ext cx="4246562" cy="3819524"/>
            <a:chOff x="979" y="675"/>
            <a:chExt cx="2675" cy="2406"/>
          </a:xfrm>
        </p:grpSpPr>
        <p:sp>
          <p:nvSpPr>
            <p:cNvPr id="187411" name="Rectangle 9"/>
            <p:cNvSpPr>
              <a:spLocks noChangeArrowheads="1"/>
            </p:cNvSpPr>
            <p:nvPr/>
          </p:nvSpPr>
          <p:spPr bwMode="auto">
            <a:xfrm>
              <a:off x="3336" y="675"/>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7412" name="Rectangle 10"/>
            <p:cNvSpPr>
              <a:spLocks noChangeArrowheads="1"/>
            </p:cNvSpPr>
            <p:nvPr/>
          </p:nvSpPr>
          <p:spPr bwMode="auto">
            <a:xfrm>
              <a:off x="989" y="2598"/>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7413" name="Rectangle 11"/>
            <p:cNvSpPr>
              <a:spLocks noChangeArrowheads="1"/>
            </p:cNvSpPr>
            <p:nvPr/>
          </p:nvSpPr>
          <p:spPr bwMode="auto">
            <a:xfrm>
              <a:off x="3368" y="2587"/>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7414" name="Rectangle 12"/>
            <p:cNvSpPr>
              <a:spLocks noChangeArrowheads="1"/>
            </p:cNvSpPr>
            <p:nvPr/>
          </p:nvSpPr>
          <p:spPr bwMode="auto">
            <a:xfrm>
              <a:off x="979" y="687"/>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445" name="Rectangle 13"/>
          <p:cNvSpPr>
            <a:spLocks noChangeArrowheads="1"/>
          </p:cNvSpPr>
          <p:nvPr/>
        </p:nvSpPr>
        <p:spPr bwMode="auto">
          <a:xfrm>
            <a:off x="2187883" y="4100520"/>
            <a:ext cx="2239962"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6" name="Rectangle 14"/>
          <p:cNvSpPr>
            <a:spLocks noChangeArrowheads="1"/>
          </p:cNvSpPr>
          <p:nvPr/>
        </p:nvSpPr>
        <p:spPr bwMode="auto">
          <a:xfrm>
            <a:off x="2134395" y="1187529"/>
            <a:ext cx="2590800"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7" name="Rectangle 15"/>
          <p:cNvSpPr>
            <a:spLocks noChangeArrowheads="1"/>
          </p:cNvSpPr>
          <p:nvPr/>
        </p:nvSpPr>
        <p:spPr bwMode="auto">
          <a:xfrm>
            <a:off x="6040088" y="1072264"/>
            <a:ext cx="2239963"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448" name="Rectangle 16"/>
          <p:cNvSpPr>
            <a:spLocks noChangeArrowheads="1"/>
          </p:cNvSpPr>
          <p:nvPr/>
        </p:nvSpPr>
        <p:spPr bwMode="auto">
          <a:xfrm>
            <a:off x="6338888" y="4175125"/>
            <a:ext cx="1624012"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405" name="Text Box 17"/>
          <p:cNvSpPr txBox="1">
            <a:spLocks noChangeArrowheads="1"/>
          </p:cNvSpPr>
          <p:nvPr/>
        </p:nvSpPr>
        <p:spPr bwMode="auto">
          <a:xfrm>
            <a:off x="9615614" y="-22299"/>
            <a:ext cx="266447" cy="463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4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7406" name="Text Box 18"/>
          <p:cNvSpPr txBox="1">
            <a:spLocks noChangeArrowheads="1"/>
          </p:cNvSpPr>
          <p:nvPr/>
        </p:nvSpPr>
        <p:spPr bwMode="auto">
          <a:xfrm>
            <a:off x="9640888" y="69500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407" name="Text Box 19"/>
          <p:cNvSpPr txBox="1">
            <a:spLocks noChangeArrowheads="1"/>
          </p:cNvSpPr>
          <p:nvPr/>
        </p:nvSpPr>
        <p:spPr bwMode="auto">
          <a:xfrm>
            <a:off x="9191434" y="7410270"/>
            <a:ext cx="332169" cy="25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5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16</a:t>
            </a:r>
          </a:p>
        </p:txBody>
      </p:sp>
      <p:sp>
        <p:nvSpPr>
          <p:cNvPr id="187408" name="Text Box 20"/>
          <p:cNvSpPr txBox="1">
            <a:spLocks noChangeArrowheads="1"/>
          </p:cNvSpPr>
          <p:nvPr/>
        </p:nvSpPr>
        <p:spPr bwMode="auto">
          <a:xfrm>
            <a:off x="9566193" y="7331130"/>
            <a:ext cx="309727" cy="371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8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24" name="Title 23"/>
          <p:cNvSpPr>
            <a:spLocks noGrp="1"/>
          </p:cNvSpPr>
          <p:nvPr>
            <p:ph type="title" idx="4294967295"/>
          </p:nvPr>
        </p:nvSpPr>
        <p:spPr bwMode="auto">
          <a:xfrm>
            <a:off x="503238" y="258763"/>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th-TH"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กรอบของพระกิตติคุณ</a:t>
            </a:r>
            <a:r>
              <a:rPr lang="en-GB"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Box 24"/>
          <p:cNvSpPr txBox="1"/>
          <p:nvPr/>
        </p:nvSpPr>
        <p:spPr>
          <a:xfrm>
            <a:off x="9305925" y="0"/>
            <a:ext cx="806616" cy="533635"/>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sz="28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841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2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9944" name="Group 8"/>
          <p:cNvGrpSpPr>
            <a:grpSpLocks/>
          </p:cNvGrpSpPr>
          <p:nvPr/>
        </p:nvGrpSpPr>
        <p:grpSpPr bwMode="auto">
          <a:xfrm>
            <a:off x="1554163" y="1071563"/>
            <a:ext cx="4246562" cy="3819524"/>
            <a:chOff x="979" y="675"/>
            <a:chExt cx="2675" cy="2406"/>
          </a:xfrm>
        </p:grpSpPr>
        <p:sp>
          <p:nvSpPr>
            <p:cNvPr id="188460" name="Rectangle 9"/>
            <p:cNvSpPr>
              <a:spLocks noChangeArrowheads="1"/>
            </p:cNvSpPr>
            <p:nvPr/>
          </p:nvSpPr>
          <p:spPr bwMode="auto">
            <a:xfrm>
              <a:off x="3336" y="675"/>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8461" name="Rectangle 10"/>
            <p:cNvSpPr>
              <a:spLocks noChangeArrowheads="1"/>
            </p:cNvSpPr>
            <p:nvPr/>
          </p:nvSpPr>
          <p:spPr bwMode="auto">
            <a:xfrm>
              <a:off x="989" y="2598"/>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8462" name="Rectangle 11"/>
            <p:cNvSpPr>
              <a:spLocks noChangeArrowheads="1"/>
            </p:cNvSpPr>
            <p:nvPr/>
          </p:nvSpPr>
          <p:spPr bwMode="auto">
            <a:xfrm>
              <a:off x="3368" y="2587"/>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8463" name="Rectangle 12"/>
            <p:cNvSpPr>
              <a:spLocks noChangeArrowheads="1"/>
            </p:cNvSpPr>
            <p:nvPr/>
          </p:nvSpPr>
          <p:spPr bwMode="auto">
            <a:xfrm>
              <a:off x="979" y="687"/>
              <a:ext cx="286"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4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3" name="Group 17"/>
          <p:cNvGrpSpPr>
            <a:grpSpLocks/>
          </p:cNvGrpSpPr>
          <p:nvPr/>
        </p:nvGrpSpPr>
        <p:grpSpPr bwMode="auto">
          <a:xfrm>
            <a:off x="1817688" y="1768475"/>
            <a:ext cx="2500312" cy="1338263"/>
            <a:chOff x="1145" y="1114"/>
            <a:chExt cx="1575" cy="843"/>
          </a:xfrm>
        </p:grpSpPr>
        <p:grpSp>
          <p:nvGrpSpPr>
            <p:cNvPr id="39975" name="Group 18"/>
            <p:cNvGrpSpPr>
              <a:grpSpLocks/>
            </p:cNvGrpSpPr>
            <p:nvPr/>
          </p:nvGrpSpPr>
          <p:grpSpPr bwMode="auto">
            <a:xfrm>
              <a:off x="1145" y="1176"/>
              <a:ext cx="617" cy="781"/>
              <a:chOff x="1145" y="1176"/>
              <a:chExt cx="617" cy="781"/>
            </a:xfrm>
          </p:grpSpPr>
          <p:sp>
            <p:nvSpPr>
              <p:cNvPr id="188457" name="Rectangle 19"/>
              <p:cNvSpPr>
                <a:spLocks noChangeArrowheads="1"/>
              </p:cNvSpPr>
              <p:nvPr/>
            </p:nvSpPr>
            <p:spPr bwMode="auto">
              <a:xfrm>
                <a:off x="1145" y="1176"/>
                <a:ext cx="587"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58"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59"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56" name="Rectangle 22"/>
            <p:cNvSpPr>
              <a:spLocks noChangeArrowheads="1"/>
            </p:cNvSpPr>
            <p:nvPr/>
          </p:nvSpPr>
          <p:spPr bwMode="auto">
            <a:xfrm>
              <a:off x="1496" y="1114"/>
              <a:ext cx="1224"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23"/>
          <p:cNvGrpSpPr>
            <a:grpSpLocks/>
          </p:cNvGrpSpPr>
          <p:nvPr/>
        </p:nvGrpSpPr>
        <p:grpSpPr bwMode="auto">
          <a:xfrm>
            <a:off x="5576888" y="1779588"/>
            <a:ext cx="2855912" cy="1339850"/>
            <a:chOff x="3513" y="1121"/>
            <a:chExt cx="1799" cy="844"/>
          </a:xfrm>
        </p:grpSpPr>
        <p:grpSp>
          <p:nvGrpSpPr>
            <p:cNvPr id="39970" name="Group 24"/>
            <p:cNvGrpSpPr>
              <a:grpSpLocks/>
            </p:cNvGrpSpPr>
            <p:nvPr/>
          </p:nvGrpSpPr>
          <p:grpSpPr bwMode="auto">
            <a:xfrm>
              <a:off x="3513" y="1184"/>
              <a:ext cx="617" cy="781"/>
              <a:chOff x="3513" y="1184"/>
              <a:chExt cx="617" cy="781"/>
            </a:xfrm>
          </p:grpSpPr>
          <p:sp>
            <p:nvSpPr>
              <p:cNvPr id="188452" name="Rectangle 25"/>
              <p:cNvSpPr>
                <a:spLocks noChangeArrowheads="1"/>
              </p:cNvSpPr>
              <p:nvPr/>
            </p:nvSpPr>
            <p:spPr bwMode="auto">
              <a:xfrm>
                <a:off x="3513" y="1184"/>
                <a:ext cx="588"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53"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54"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51" name="Rectangle 28"/>
            <p:cNvSpPr>
              <a:spLocks noChangeArrowheads="1"/>
            </p:cNvSpPr>
            <p:nvPr/>
          </p:nvSpPr>
          <p:spPr bwMode="auto">
            <a:xfrm>
              <a:off x="4088" y="1121"/>
              <a:ext cx="1224"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 name="Group 29"/>
          <p:cNvGrpSpPr>
            <a:grpSpLocks/>
          </p:cNvGrpSpPr>
          <p:nvPr/>
        </p:nvGrpSpPr>
        <p:grpSpPr bwMode="auto">
          <a:xfrm>
            <a:off x="1843088" y="4802188"/>
            <a:ext cx="2808287" cy="1339850"/>
            <a:chOff x="1161" y="3025"/>
            <a:chExt cx="1769" cy="844"/>
          </a:xfrm>
        </p:grpSpPr>
        <p:grpSp>
          <p:nvGrpSpPr>
            <p:cNvPr id="39965" name="Group 30"/>
            <p:cNvGrpSpPr>
              <a:grpSpLocks/>
            </p:cNvGrpSpPr>
            <p:nvPr/>
          </p:nvGrpSpPr>
          <p:grpSpPr bwMode="auto">
            <a:xfrm>
              <a:off x="1161" y="3088"/>
              <a:ext cx="617" cy="781"/>
              <a:chOff x="1161" y="3088"/>
              <a:chExt cx="617" cy="781"/>
            </a:xfrm>
          </p:grpSpPr>
          <p:sp>
            <p:nvSpPr>
              <p:cNvPr id="188447" name="Rectangle 31"/>
              <p:cNvSpPr>
                <a:spLocks noChangeArrowheads="1"/>
              </p:cNvSpPr>
              <p:nvPr/>
            </p:nvSpPr>
            <p:spPr bwMode="auto">
              <a:xfrm>
                <a:off x="1161" y="3088"/>
                <a:ext cx="587"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48"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49"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46" name="Rectangle 34"/>
            <p:cNvSpPr>
              <a:spLocks noChangeArrowheads="1"/>
            </p:cNvSpPr>
            <p:nvPr/>
          </p:nvSpPr>
          <p:spPr bwMode="auto">
            <a:xfrm>
              <a:off x="1706" y="3025"/>
              <a:ext cx="1224"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sz="2800" b="1" dirty="0" err="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9" name="Group 48"/>
          <p:cNvGrpSpPr>
            <a:grpSpLocks/>
          </p:cNvGrpSpPr>
          <p:nvPr/>
        </p:nvGrpSpPr>
        <p:grpSpPr bwMode="auto">
          <a:xfrm>
            <a:off x="5332413" y="4806950"/>
            <a:ext cx="3506787" cy="1335088"/>
            <a:chOff x="3359" y="3028"/>
            <a:chExt cx="2209" cy="841"/>
          </a:xfrm>
        </p:grpSpPr>
        <p:grpSp>
          <p:nvGrpSpPr>
            <p:cNvPr id="39960" name="Group 36"/>
            <p:cNvGrpSpPr>
              <a:grpSpLocks/>
            </p:cNvGrpSpPr>
            <p:nvPr/>
          </p:nvGrpSpPr>
          <p:grpSpPr bwMode="auto">
            <a:xfrm>
              <a:off x="3359" y="3088"/>
              <a:ext cx="710" cy="781"/>
              <a:chOff x="3473" y="3088"/>
              <a:chExt cx="617" cy="781"/>
            </a:xfrm>
          </p:grpSpPr>
          <p:sp>
            <p:nvSpPr>
              <p:cNvPr id="188442" name="Rectangle 37"/>
              <p:cNvSpPr>
                <a:spLocks noChangeArrowheads="1"/>
              </p:cNvSpPr>
              <p:nvPr/>
            </p:nvSpPr>
            <p:spPr bwMode="auto">
              <a:xfrm>
                <a:off x="3473" y="3088"/>
                <a:ext cx="587"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8443"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44"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41" name="Rectangle 40"/>
            <p:cNvSpPr>
              <a:spLocks noChangeArrowheads="1"/>
            </p:cNvSpPr>
            <p:nvPr/>
          </p:nvSpPr>
          <p:spPr bwMode="auto">
            <a:xfrm>
              <a:off x="3792" y="3028"/>
              <a:ext cx="1776"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8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8433" name="Text Box 41"/>
          <p:cNvSpPr txBox="1">
            <a:spLocks noChangeArrowheads="1"/>
          </p:cNvSpPr>
          <p:nvPr/>
        </p:nvSpPr>
        <p:spPr bwMode="auto">
          <a:xfrm>
            <a:off x="9615614" y="-22299"/>
            <a:ext cx="266447" cy="463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4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8434" name="Text Box 4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35" name="Text Box 43"/>
          <p:cNvSpPr txBox="1">
            <a:spLocks noChangeArrowheads="1"/>
          </p:cNvSpPr>
          <p:nvPr/>
        </p:nvSpPr>
        <p:spPr bwMode="auto">
          <a:xfrm>
            <a:off x="9517063" y="6940550"/>
            <a:ext cx="18415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8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8436" name="Text Box 44"/>
          <p:cNvSpPr txBox="1">
            <a:spLocks noChangeArrowheads="1"/>
          </p:cNvSpPr>
          <p:nvPr/>
        </p:nvSpPr>
        <p:spPr bwMode="auto">
          <a:xfrm>
            <a:off x="9191434" y="7410270"/>
            <a:ext cx="332169" cy="25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5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17</a:t>
            </a:r>
          </a:p>
        </p:txBody>
      </p:sp>
      <p:sp>
        <p:nvSpPr>
          <p:cNvPr id="188437" name="Text Box 45"/>
          <p:cNvSpPr txBox="1">
            <a:spLocks noChangeArrowheads="1"/>
          </p:cNvSpPr>
          <p:nvPr/>
        </p:nvSpPr>
        <p:spPr bwMode="auto">
          <a:xfrm>
            <a:off x="9558256" y="7331130"/>
            <a:ext cx="309727" cy="371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8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8" name="Title 47"/>
          <p:cNvSpPr>
            <a:spLocks noGrp="1"/>
          </p:cNvSpPr>
          <p:nvPr>
            <p:ph type="title" idx="4294967295"/>
          </p:nvPr>
        </p:nvSpPr>
        <p:spPr bwMode="auto">
          <a:xfrm>
            <a:off x="503238" y="258763"/>
            <a:ext cx="888523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th-TH"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ผู้อ่านของพระกิตติคุณแต่ละเล่ม</a:t>
            </a:r>
            <a:r>
              <a:rPr lang="en-US" sz="3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 name="TextBox 49"/>
          <p:cNvSpPr txBox="1"/>
          <p:nvPr/>
        </p:nvSpPr>
        <p:spPr>
          <a:xfrm>
            <a:off x="9305925" y="0"/>
            <a:ext cx="806616" cy="533635"/>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sz="28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49" name="Rectangle 13"/>
          <p:cNvSpPr>
            <a:spLocks noChangeArrowheads="1"/>
          </p:cNvSpPr>
          <p:nvPr/>
        </p:nvSpPr>
        <p:spPr bwMode="auto">
          <a:xfrm>
            <a:off x="2516188" y="4184650"/>
            <a:ext cx="2239962"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14"/>
          <p:cNvSpPr>
            <a:spLocks noChangeArrowheads="1"/>
          </p:cNvSpPr>
          <p:nvPr/>
        </p:nvSpPr>
        <p:spPr bwMode="auto">
          <a:xfrm>
            <a:off x="1933575" y="1138238"/>
            <a:ext cx="2590800"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15"/>
          <p:cNvSpPr>
            <a:spLocks noChangeArrowheads="1"/>
          </p:cNvSpPr>
          <p:nvPr/>
        </p:nvSpPr>
        <p:spPr bwMode="auto">
          <a:xfrm>
            <a:off x="6146800" y="1162050"/>
            <a:ext cx="2239963"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16"/>
          <p:cNvSpPr>
            <a:spLocks noChangeArrowheads="1"/>
          </p:cNvSpPr>
          <p:nvPr/>
        </p:nvSpPr>
        <p:spPr bwMode="auto">
          <a:xfrm>
            <a:off x="6338888" y="4175125"/>
            <a:ext cx="1624012" cy="70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40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40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AutoShape 1"/>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9443"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4" name="Rectangle 4"/>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5"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6"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7"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1992" name="Group 8"/>
          <p:cNvGrpSpPr>
            <a:grpSpLocks/>
          </p:cNvGrpSpPr>
          <p:nvPr/>
        </p:nvGrpSpPr>
        <p:grpSpPr bwMode="auto">
          <a:xfrm>
            <a:off x="1554163" y="1071563"/>
            <a:ext cx="4246562" cy="3757612"/>
            <a:chOff x="979" y="675"/>
            <a:chExt cx="2675" cy="2367"/>
          </a:xfrm>
        </p:grpSpPr>
        <p:sp>
          <p:nvSpPr>
            <p:cNvPr id="189501" name="Rectangle 9"/>
            <p:cNvSpPr>
              <a:spLocks noChangeArrowheads="1"/>
            </p:cNvSpPr>
            <p:nvPr/>
          </p:nvSpPr>
          <p:spPr bwMode="auto">
            <a:xfrm>
              <a:off x="3336" y="675"/>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9502" name="Rectangle 10"/>
            <p:cNvSpPr>
              <a:spLocks noChangeArrowheads="1"/>
            </p:cNvSpPr>
            <p:nvPr/>
          </p:nvSpPr>
          <p:spPr bwMode="auto">
            <a:xfrm>
              <a:off x="989" y="2598"/>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9503" name="Rectangle 11"/>
            <p:cNvSpPr>
              <a:spLocks noChangeArrowheads="1"/>
            </p:cNvSpPr>
            <p:nvPr/>
          </p:nvSpPr>
          <p:spPr bwMode="auto">
            <a:xfrm>
              <a:off x="3368" y="2587"/>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504" name="Rectangle 12"/>
            <p:cNvSpPr>
              <a:spLocks noChangeArrowheads="1"/>
            </p:cNvSpPr>
            <p:nvPr/>
          </p:nvSpPr>
          <p:spPr bwMode="auto">
            <a:xfrm>
              <a:off x="979" y="687"/>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189452" name="Rectangle 16"/>
          <p:cNvSpPr>
            <a:spLocks noChangeArrowheads="1"/>
          </p:cNvSpPr>
          <p:nvPr/>
        </p:nvSpPr>
        <p:spPr bwMode="auto">
          <a:xfrm>
            <a:off x="6335713" y="4175125"/>
            <a:ext cx="162401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JOHN</a:t>
            </a:r>
          </a:p>
        </p:txBody>
      </p:sp>
      <p:sp>
        <p:nvSpPr>
          <p:cNvPr id="189453" name="Rectangle 17"/>
          <p:cNvSpPr>
            <a:spLocks noChangeArrowheads="1"/>
          </p:cNvSpPr>
          <p:nvPr/>
        </p:nvSpPr>
        <p:spPr bwMode="auto">
          <a:xfrm>
            <a:off x="2374900" y="1768475"/>
            <a:ext cx="1943100" cy="45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4" name="Rectangle 18"/>
          <p:cNvSpPr>
            <a:spLocks noChangeArrowheads="1"/>
          </p:cNvSpPr>
          <p:nvPr/>
        </p:nvSpPr>
        <p:spPr bwMode="auto">
          <a:xfrm>
            <a:off x="6489700" y="1779588"/>
            <a:ext cx="1943100" cy="45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5" name="Rectangle 19"/>
          <p:cNvSpPr>
            <a:spLocks noChangeArrowheads="1"/>
          </p:cNvSpPr>
          <p:nvPr/>
        </p:nvSpPr>
        <p:spPr bwMode="auto">
          <a:xfrm>
            <a:off x="2708275" y="4802188"/>
            <a:ext cx="1943100" cy="45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6" name="Rectangle 20"/>
          <p:cNvSpPr>
            <a:spLocks noChangeArrowheads="1"/>
          </p:cNvSpPr>
          <p:nvPr/>
        </p:nvSpPr>
        <p:spPr bwMode="auto">
          <a:xfrm>
            <a:off x="6484938" y="4806950"/>
            <a:ext cx="1943100" cy="458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400" b="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CHURCH</a:t>
            </a:r>
          </a:p>
        </p:txBody>
      </p:sp>
      <p:sp>
        <p:nvSpPr>
          <p:cNvPr id="189457"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58" name="Rectangle 22"/>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60" name="Rectangle 24"/>
          <p:cNvSpPr>
            <a:spLocks noChangeArrowheads="1"/>
          </p:cNvSpPr>
          <p:nvPr/>
        </p:nvSpPr>
        <p:spPr bwMode="auto">
          <a:xfrm>
            <a:off x="5576888" y="2924175"/>
            <a:ext cx="981075"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
          <p:cNvGrpSpPr/>
          <p:nvPr/>
        </p:nvGrpSpPr>
        <p:grpSpPr>
          <a:xfrm>
            <a:off x="1817688" y="2346328"/>
            <a:ext cx="2792412" cy="479472"/>
            <a:chOff x="1817688" y="2346328"/>
            <a:chExt cx="2792412" cy="479472"/>
          </a:xfrm>
        </p:grpSpPr>
        <p:sp>
          <p:nvSpPr>
            <p:cNvPr id="189499" name="Rectangle 26"/>
            <p:cNvSpPr>
              <a:spLocks noChangeArrowheads="1"/>
            </p:cNvSpPr>
            <p:nvPr/>
          </p:nvSpPr>
          <p:spPr bwMode="auto">
            <a:xfrm>
              <a:off x="1817688" y="2428614"/>
              <a:ext cx="1189037" cy="39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500" name="Rectangle 27"/>
            <p:cNvSpPr>
              <a:spLocks noChangeArrowheads="1"/>
            </p:cNvSpPr>
            <p:nvPr/>
          </p:nvSpPr>
          <p:spPr bwMode="auto">
            <a:xfrm>
              <a:off x="2667000" y="2346328"/>
              <a:ext cx="1943100" cy="458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64" name="Rectangle 32"/>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96" name="Rectangle 35"/>
          <p:cNvSpPr>
            <a:spLocks noChangeArrowheads="1"/>
          </p:cNvSpPr>
          <p:nvPr/>
        </p:nvSpPr>
        <p:spPr bwMode="auto">
          <a:xfrm>
            <a:off x="2726060" y="5470376"/>
            <a:ext cx="2159124" cy="39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66" name="Rectangle 36"/>
          <p:cNvSpPr>
            <a:spLocks noChangeArrowheads="1"/>
          </p:cNvSpPr>
          <p:nvPr/>
        </p:nvSpPr>
        <p:spPr bwMode="auto">
          <a:xfrm>
            <a:off x="5513388" y="4902200"/>
            <a:ext cx="931862"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9467" name="Rectangle 37"/>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2012" name="Group 38"/>
          <p:cNvGrpSpPr>
            <a:grpSpLocks/>
          </p:cNvGrpSpPr>
          <p:nvPr/>
        </p:nvGrpSpPr>
        <p:grpSpPr bwMode="auto">
          <a:xfrm>
            <a:off x="5513388" y="4902200"/>
            <a:ext cx="979487" cy="1239838"/>
            <a:chOff x="3473" y="3088"/>
            <a:chExt cx="617" cy="781"/>
          </a:xfrm>
        </p:grpSpPr>
        <p:sp>
          <p:nvSpPr>
            <p:cNvPr id="189492" name="Rectangle 39"/>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8949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9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69" name="AutoShape 42"/>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2014" name="Group 43"/>
          <p:cNvGrpSpPr>
            <a:grpSpLocks/>
          </p:cNvGrpSpPr>
          <p:nvPr/>
        </p:nvGrpSpPr>
        <p:grpSpPr bwMode="auto">
          <a:xfrm>
            <a:off x="1554163" y="1071563"/>
            <a:ext cx="4246562" cy="3757612"/>
            <a:chOff x="979" y="675"/>
            <a:chExt cx="2675" cy="2367"/>
          </a:xfrm>
        </p:grpSpPr>
        <p:sp>
          <p:nvSpPr>
            <p:cNvPr id="189488" name="Rectangle 44"/>
            <p:cNvSpPr>
              <a:spLocks noChangeArrowheads="1"/>
            </p:cNvSpPr>
            <p:nvPr/>
          </p:nvSpPr>
          <p:spPr bwMode="auto">
            <a:xfrm>
              <a:off x="3336" y="675"/>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89489" name="Rectangle 45"/>
            <p:cNvSpPr>
              <a:spLocks noChangeArrowheads="1"/>
            </p:cNvSpPr>
            <p:nvPr/>
          </p:nvSpPr>
          <p:spPr bwMode="auto">
            <a:xfrm>
              <a:off x="989" y="2598"/>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89490" name="Rectangle 46"/>
            <p:cNvSpPr>
              <a:spLocks noChangeArrowheads="1"/>
            </p:cNvSpPr>
            <p:nvPr/>
          </p:nvSpPr>
          <p:spPr bwMode="auto">
            <a:xfrm>
              <a:off x="3368" y="2587"/>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491" name="Rectangle 47"/>
            <p:cNvSpPr>
              <a:spLocks noChangeArrowheads="1"/>
            </p:cNvSpPr>
            <p:nvPr/>
          </p:nvSpPr>
          <p:spPr bwMode="auto">
            <a:xfrm>
              <a:off x="979" y="687"/>
              <a:ext cx="286" cy="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42016" name="Group 65"/>
          <p:cNvGrpSpPr>
            <a:grpSpLocks/>
          </p:cNvGrpSpPr>
          <p:nvPr/>
        </p:nvGrpSpPr>
        <p:grpSpPr bwMode="auto">
          <a:xfrm>
            <a:off x="5510213" y="4806950"/>
            <a:ext cx="3743325" cy="1335088"/>
            <a:chOff x="3471" y="3028"/>
            <a:chExt cx="2358" cy="841"/>
          </a:xfrm>
        </p:grpSpPr>
        <p:grpSp>
          <p:nvGrpSpPr>
            <p:cNvPr id="42027" name="Group 50"/>
            <p:cNvGrpSpPr>
              <a:grpSpLocks/>
            </p:cNvGrpSpPr>
            <p:nvPr/>
          </p:nvGrpSpPr>
          <p:grpSpPr bwMode="auto">
            <a:xfrm>
              <a:off x="3471" y="3088"/>
              <a:ext cx="881" cy="781"/>
              <a:chOff x="3473" y="3088"/>
              <a:chExt cx="617" cy="781"/>
            </a:xfrm>
          </p:grpSpPr>
          <p:sp>
            <p:nvSpPr>
              <p:cNvPr id="189485" name="Rectangle 51"/>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8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8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84" name="Rectangle 54"/>
            <p:cNvSpPr>
              <a:spLocks noChangeArrowheads="1"/>
            </p:cNvSpPr>
            <p:nvPr/>
          </p:nvSpPr>
          <p:spPr bwMode="auto">
            <a:xfrm>
              <a:off x="4080" y="3028"/>
              <a:ext cx="1749"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4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9481" name="Rectangle 56"/>
          <p:cNvSpPr>
            <a:spLocks noChangeArrowheads="1"/>
          </p:cNvSpPr>
          <p:nvPr/>
        </p:nvSpPr>
        <p:spPr bwMode="auto">
          <a:xfrm>
            <a:off x="5513388" y="5464175"/>
            <a:ext cx="931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89482" name="Rectangle 57"/>
          <p:cNvSpPr>
            <a:spLocks noChangeArrowheads="1"/>
          </p:cNvSpPr>
          <p:nvPr/>
        </p:nvSpPr>
        <p:spPr bwMode="auto">
          <a:xfrm>
            <a:off x="6494463" y="5398368"/>
            <a:ext cx="11811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4" name="Text Box 58"/>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9475" name="Text Box 59"/>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6" name="Text Box 60"/>
          <p:cNvSpPr txBox="1">
            <a:spLocks noChangeArrowheads="1"/>
          </p:cNvSpPr>
          <p:nvPr/>
        </p:nvSpPr>
        <p:spPr bwMode="auto">
          <a:xfrm>
            <a:off x="9669463" y="69469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77" name="Text Box 61"/>
          <p:cNvSpPr txBox="1">
            <a:spLocks noChangeArrowheads="1"/>
          </p:cNvSpPr>
          <p:nvPr/>
        </p:nvSpPr>
        <p:spPr bwMode="auto">
          <a:xfrm>
            <a:off x="9191434" y="7410270"/>
            <a:ext cx="332169" cy="255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18</a:t>
            </a:r>
          </a:p>
        </p:txBody>
      </p:sp>
      <p:sp>
        <p:nvSpPr>
          <p:cNvPr id="189478" name="Text Box 62"/>
          <p:cNvSpPr txBox="1">
            <a:spLocks noChangeArrowheads="1"/>
          </p:cNvSpPr>
          <p:nvPr/>
        </p:nvSpPr>
        <p:spPr bwMode="auto">
          <a:xfrm>
            <a:off x="9561500" y="7346519"/>
            <a:ext cx="295300"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89479" name="Title 64"/>
          <p:cNvSpPr>
            <a:spLocks noGrp="1"/>
          </p:cNvSpPr>
          <p:nvPr>
            <p:ph type="title" idx="4294967295"/>
          </p:nvPr>
        </p:nvSpPr>
        <p:spPr bwMode="auto">
          <a:xfrm>
            <a:off x="503238" y="258763"/>
            <a:ext cx="9051925" cy="7778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ภาพของพระเยซูในมุมที่เป็นดั่ง</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TextBox 66"/>
          <p:cNvSpPr txBox="1"/>
          <p:nvPr/>
        </p:nvSpPr>
        <p:spPr>
          <a:xfrm>
            <a:off x="9305925" y="0"/>
            <a:ext cx="72005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66"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 name="Rectangle 30"/>
          <p:cNvSpPr>
            <a:spLocks noChangeArrowheads="1"/>
          </p:cNvSpPr>
          <p:nvPr/>
        </p:nvSpPr>
        <p:spPr bwMode="auto">
          <a:xfrm>
            <a:off x="2738437" y="2408271"/>
            <a:ext cx="1943100" cy="458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4" name="Group 3"/>
          <p:cNvGrpSpPr/>
          <p:nvPr/>
        </p:nvGrpSpPr>
        <p:grpSpPr>
          <a:xfrm>
            <a:off x="5789244" y="2350443"/>
            <a:ext cx="2792412" cy="479472"/>
            <a:chOff x="5789244" y="2350443"/>
            <a:chExt cx="2792412" cy="479472"/>
          </a:xfrm>
        </p:grpSpPr>
        <p:sp>
          <p:nvSpPr>
            <p:cNvPr id="78" name="Rectangle 26"/>
            <p:cNvSpPr>
              <a:spLocks noChangeArrowheads="1"/>
            </p:cNvSpPr>
            <p:nvPr/>
          </p:nvSpPr>
          <p:spPr bwMode="auto">
            <a:xfrm>
              <a:off x="5789244" y="2432729"/>
              <a:ext cx="1189037" cy="39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 name="Rectangle 27"/>
            <p:cNvSpPr>
              <a:spLocks noChangeArrowheads="1"/>
            </p:cNvSpPr>
            <p:nvPr/>
          </p:nvSpPr>
          <p:spPr bwMode="auto">
            <a:xfrm>
              <a:off x="6638556" y="2350443"/>
              <a:ext cx="1943100" cy="458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0"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5" name="Group 4"/>
          <p:cNvGrpSpPr/>
          <p:nvPr/>
        </p:nvGrpSpPr>
        <p:grpSpPr>
          <a:xfrm>
            <a:off x="1774827" y="5348918"/>
            <a:ext cx="2792412" cy="479472"/>
            <a:chOff x="1774827" y="5348918"/>
            <a:chExt cx="2792412" cy="479472"/>
          </a:xfrm>
        </p:grpSpPr>
        <p:sp>
          <p:nvSpPr>
            <p:cNvPr id="82" name="Rectangle 26"/>
            <p:cNvSpPr>
              <a:spLocks noChangeArrowheads="1"/>
            </p:cNvSpPr>
            <p:nvPr/>
          </p:nvSpPr>
          <p:spPr bwMode="auto">
            <a:xfrm>
              <a:off x="1774827" y="5431204"/>
              <a:ext cx="1189037" cy="39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3" name="Rectangle 27"/>
            <p:cNvSpPr>
              <a:spLocks noChangeArrowheads="1"/>
            </p:cNvSpPr>
            <p:nvPr/>
          </p:nvSpPr>
          <p:spPr bwMode="auto">
            <a:xfrm>
              <a:off x="2624139" y="5348918"/>
              <a:ext cx="1943100" cy="458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4" name="Rectangle 30"/>
          <p:cNvSpPr>
            <a:spLocks noChangeArrowheads="1"/>
          </p:cNvSpPr>
          <p:nvPr/>
        </p:nvSpPr>
        <p:spPr bwMode="auto">
          <a:xfrm>
            <a:off x="6739824" y="2346917"/>
            <a:ext cx="1943100" cy="458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sz="24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
                                        <p:tgtEl>
                                          <p:spTgt spid="71"/>
                                        </p:tgtEl>
                                      </p:cBhvr>
                                    </p:animEffect>
                                    <p:anim calcmode="lin" valueType="num">
                                      <p:cBhvr>
                                        <p:cTn id="8" dur="400" fill="hold"/>
                                        <p:tgtEl>
                                          <p:spTgt spid="71"/>
                                        </p:tgtEl>
                                        <p:attrNameLst>
                                          <p:attrName>ppt_x</p:attrName>
                                        </p:attrNameLst>
                                      </p:cBhvr>
                                      <p:tavLst>
                                        <p:tav tm="0">
                                          <p:val>
                                            <p:strVal val="#ppt_x"/>
                                          </p:val>
                                        </p:tav>
                                        <p:tav tm="100000">
                                          <p:val>
                                            <p:strVal val="#ppt_x"/>
                                          </p:val>
                                        </p:tav>
                                      </p:tavLst>
                                    </p:anim>
                                    <p:anim calcmode="lin" valueType="num">
                                      <p:cBhvr>
                                        <p:cTn id="9" dur="400" fill="hold"/>
                                        <p:tgtEl>
                                          <p:spTgt spid="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100"/>
                                        <p:tgtEl>
                                          <p:spTgt spid="84"/>
                                        </p:tgtEl>
                                      </p:cBhvr>
                                    </p:animEffect>
                                    <p:anim calcmode="lin" valueType="num">
                                      <p:cBhvr>
                                        <p:cTn id="17" dur="400" fill="hold"/>
                                        <p:tgtEl>
                                          <p:spTgt spid="84"/>
                                        </p:tgtEl>
                                        <p:attrNameLst>
                                          <p:attrName>ppt_x</p:attrName>
                                        </p:attrNameLst>
                                      </p:cBhvr>
                                      <p:tavLst>
                                        <p:tav tm="0">
                                          <p:val>
                                            <p:strVal val="#ppt_x"/>
                                          </p:val>
                                        </p:tav>
                                        <p:tav tm="100000">
                                          <p:val>
                                            <p:strVal val="#ppt_x"/>
                                          </p:val>
                                        </p:tav>
                                      </p:tavLst>
                                    </p:anim>
                                    <p:anim calcmode="lin" valueType="num">
                                      <p:cBhvr>
                                        <p:cTn id="18" dur="400" fill="hold"/>
                                        <p:tgtEl>
                                          <p:spTgt spid="84"/>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9496"/>
                                        </p:tgtEl>
                                        <p:attrNameLst>
                                          <p:attrName>style.visibility</p:attrName>
                                        </p:attrNameLst>
                                      </p:cBhvr>
                                      <p:to>
                                        <p:strVal val="visible"/>
                                      </p:to>
                                    </p:set>
                                    <p:animEffect transition="in" filter="fade">
                                      <p:cBhvr>
                                        <p:cTn id="25" dur="100"/>
                                        <p:tgtEl>
                                          <p:spTgt spid="189496"/>
                                        </p:tgtEl>
                                      </p:cBhvr>
                                    </p:animEffect>
                                    <p:anim calcmode="lin" valueType="num">
                                      <p:cBhvr>
                                        <p:cTn id="26" dur="400" fill="hold"/>
                                        <p:tgtEl>
                                          <p:spTgt spid="189496"/>
                                        </p:tgtEl>
                                        <p:attrNameLst>
                                          <p:attrName>ppt_x</p:attrName>
                                        </p:attrNameLst>
                                      </p:cBhvr>
                                      <p:tavLst>
                                        <p:tav tm="0">
                                          <p:val>
                                            <p:strVal val="#ppt_x"/>
                                          </p:val>
                                        </p:tav>
                                        <p:tav tm="100000">
                                          <p:val>
                                            <p:strVal val="#ppt_x"/>
                                          </p:val>
                                        </p:tav>
                                      </p:tavLst>
                                    </p:anim>
                                    <p:anim calcmode="lin" valueType="num">
                                      <p:cBhvr>
                                        <p:cTn id="27" dur="400" fill="hold"/>
                                        <p:tgtEl>
                                          <p:spTgt spid="189496"/>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94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94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9482"/>
                                        </p:tgtEl>
                                        <p:attrNameLst>
                                          <p:attrName>style.visibility</p:attrName>
                                        </p:attrNameLst>
                                      </p:cBhvr>
                                      <p:to>
                                        <p:strVal val="visible"/>
                                      </p:to>
                                    </p:set>
                                    <p:animEffect transition="in" filter="fade">
                                      <p:cBhvr>
                                        <p:cTn id="34" dur="100"/>
                                        <p:tgtEl>
                                          <p:spTgt spid="189482"/>
                                        </p:tgtEl>
                                      </p:cBhvr>
                                    </p:animEffect>
                                    <p:anim calcmode="lin" valueType="num">
                                      <p:cBhvr>
                                        <p:cTn id="35" dur="400" fill="hold"/>
                                        <p:tgtEl>
                                          <p:spTgt spid="189482"/>
                                        </p:tgtEl>
                                        <p:attrNameLst>
                                          <p:attrName>ppt_x</p:attrName>
                                        </p:attrNameLst>
                                      </p:cBhvr>
                                      <p:tavLst>
                                        <p:tav tm="0">
                                          <p:val>
                                            <p:strVal val="#ppt_x"/>
                                          </p:val>
                                        </p:tav>
                                        <p:tav tm="100000">
                                          <p:val>
                                            <p:strVal val="#ppt_x"/>
                                          </p:val>
                                        </p:tav>
                                      </p:tavLst>
                                    </p:anim>
                                    <p:anim calcmode="lin" valueType="num">
                                      <p:cBhvr>
                                        <p:cTn id="36" dur="400" fill="hold"/>
                                        <p:tgtEl>
                                          <p:spTgt spid="1894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94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94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96" grpId="0"/>
      <p:bldP spid="189482" grpId="0"/>
      <p:bldP spid="71"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046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7"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8"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6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70" name="AutoShape 6"/>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78"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0" name="Rectangle 16"/>
          <p:cNvSpPr>
            <a:spLocks noChangeArrowheads="1"/>
          </p:cNvSpPr>
          <p:nvPr/>
        </p:nvSpPr>
        <p:spPr bwMode="auto">
          <a:xfrm>
            <a:off x="5576888" y="2924175"/>
            <a:ext cx="981075"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4"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86"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29"/>
          <p:cNvGrpSpPr>
            <a:grpSpLocks/>
          </p:cNvGrpSpPr>
          <p:nvPr/>
        </p:nvGrpSpPr>
        <p:grpSpPr bwMode="auto">
          <a:xfrm>
            <a:off x="1817688" y="2898779"/>
            <a:ext cx="2795587" cy="920751"/>
            <a:chOff x="1145" y="1826"/>
            <a:chExt cx="1761" cy="580"/>
          </a:xfrm>
        </p:grpSpPr>
        <p:sp>
          <p:nvSpPr>
            <p:cNvPr id="190515" name="Rectangle 30"/>
            <p:cNvSpPr>
              <a:spLocks noChangeArrowheads="1"/>
            </p:cNvSpPr>
            <p:nvPr/>
          </p:nvSpPr>
          <p:spPr bwMode="auto">
            <a:xfrm>
              <a:off x="1145"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0516" name="Rectangle 31"/>
            <p:cNvSpPr>
              <a:spLocks noChangeArrowheads="1"/>
            </p:cNvSpPr>
            <p:nvPr/>
          </p:nvSpPr>
          <p:spPr bwMode="auto">
            <a:xfrm>
              <a:off x="1682" y="1974"/>
              <a:ext cx="122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32"/>
          <p:cNvGrpSpPr>
            <a:grpSpLocks/>
          </p:cNvGrpSpPr>
          <p:nvPr/>
        </p:nvGrpSpPr>
        <p:grpSpPr bwMode="auto">
          <a:xfrm>
            <a:off x="1843088" y="5899153"/>
            <a:ext cx="2276475" cy="920751"/>
            <a:chOff x="1161" y="3716"/>
            <a:chExt cx="1434" cy="580"/>
          </a:xfrm>
        </p:grpSpPr>
        <p:sp>
          <p:nvSpPr>
            <p:cNvPr id="190513" name="Rectangle 33"/>
            <p:cNvSpPr>
              <a:spLocks noChangeArrowheads="1"/>
            </p:cNvSpPr>
            <p:nvPr/>
          </p:nvSpPr>
          <p:spPr bwMode="auto">
            <a:xfrm>
              <a:off x="1731" y="3853"/>
              <a:ext cx="86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514" name="Rectangle 34"/>
            <p:cNvSpPr>
              <a:spLocks noChangeArrowheads="1"/>
            </p:cNvSpPr>
            <p:nvPr/>
          </p:nvSpPr>
          <p:spPr bwMode="auto">
            <a:xfrm>
              <a:off x="1161" y="371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7" name="Group 35"/>
          <p:cNvGrpSpPr>
            <a:grpSpLocks/>
          </p:cNvGrpSpPr>
          <p:nvPr/>
        </p:nvGrpSpPr>
        <p:grpSpPr bwMode="auto">
          <a:xfrm>
            <a:off x="5576888" y="2898775"/>
            <a:ext cx="2198687" cy="920750"/>
            <a:chOff x="3513" y="1826"/>
            <a:chExt cx="1385" cy="580"/>
          </a:xfrm>
        </p:grpSpPr>
        <p:sp>
          <p:nvSpPr>
            <p:cNvPr id="190511" name="Rectangle 36"/>
            <p:cNvSpPr>
              <a:spLocks noChangeArrowheads="1"/>
            </p:cNvSpPr>
            <p:nvPr/>
          </p:nvSpPr>
          <p:spPr bwMode="auto">
            <a:xfrm>
              <a:off x="3513"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0512" name="Rectangle 37"/>
            <p:cNvSpPr>
              <a:spLocks noChangeArrowheads="1"/>
            </p:cNvSpPr>
            <p:nvPr/>
          </p:nvSpPr>
          <p:spPr bwMode="auto">
            <a:xfrm>
              <a:off x="4091" y="1959"/>
              <a:ext cx="807"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90490"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4059" name="Group 39"/>
          <p:cNvGrpSpPr>
            <a:grpSpLocks/>
          </p:cNvGrpSpPr>
          <p:nvPr/>
        </p:nvGrpSpPr>
        <p:grpSpPr bwMode="auto">
          <a:xfrm>
            <a:off x="1554163" y="1071563"/>
            <a:ext cx="4246562" cy="3776662"/>
            <a:chOff x="979" y="675"/>
            <a:chExt cx="2675" cy="2379"/>
          </a:xfrm>
        </p:grpSpPr>
        <p:sp>
          <p:nvSpPr>
            <p:cNvPr id="190507"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0508"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0509"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90510"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grpSp>
        <p:nvGrpSpPr>
          <p:cNvPr id="10" name="Group 50"/>
          <p:cNvGrpSpPr>
            <a:grpSpLocks/>
          </p:cNvGrpSpPr>
          <p:nvPr/>
        </p:nvGrpSpPr>
        <p:grpSpPr bwMode="auto">
          <a:xfrm>
            <a:off x="5492750" y="5897569"/>
            <a:ext cx="2947988" cy="920751"/>
            <a:chOff x="3460" y="3715"/>
            <a:chExt cx="1857" cy="580"/>
          </a:xfrm>
        </p:grpSpPr>
        <p:sp>
          <p:nvSpPr>
            <p:cNvPr id="190503" name="Rectangle 51"/>
            <p:cNvSpPr>
              <a:spLocks noChangeArrowheads="1"/>
            </p:cNvSpPr>
            <p:nvPr/>
          </p:nvSpPr>
          <p:spPr bwMode="auto">
            <a:xfrm>
              <a:off x="4093" y="3864"/>
              <a:ext cx="122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หมายถึง</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504" name="Rectangle 52"/>
            <p:cNvSpPr>
              <a:spLocks noChangeArrowheads="1"/>
            </p:cNvSpPr>
            <p:nvPr/>
          </p:nvSpPr>
          <p:spPr bwMode="auto">
            <a:xfrm>
              <a:off x="3460" y="3715"/>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0497" name="Text Box 53"/>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0498" name="Text Box 54"/>
          <p:cNvSpPr txBox="1">
            <a:spLocks noChangeArrowheads="1"/>
          </p:cNvSpPr>
          <p:nvPr/>
        </p:nvSpPr>
        <p:spPr bwMode="auto">
          <a:xfrm>
            <a:off x="9474200" y="7096125"/>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0499" name="Text Box 55"/>
          <p:cNvSpPr txBox="1">
            <a:spLocks noChangeArrowheads="1"/>
          </p:cNvSpPr>
          <p:nvPr/>
        </p:nvSpPr>
        <p:spPr bwMode="auto">
          <a:xfrm>
            <a:off x="9193213" y="7413625"/>
            <a:ext cx="338137"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19</a:t>
            </a:r>
          </a:p>
        </p:txBody>
      </p:sp>
      <p:sp>
        <p:nvSpPr>
          <p:cNvPr id="190500" name="Text Box 56"/>
          <p:cNvSpPr txBox="1">
            <a:spLocks noChangeArrowheads="1"/>
          </p:cNvSpPr>
          <p:nvPr/>
        </p:nvSpPr>
        <p:spPr bwMode="auto">
          <a:xfrm>
            <a:off x="9578238" y="7372227"/>
            <a:ext cx="280873" cy="309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875"/>
              </a:spcBef>
              <a:buClr>
                <a:srgbClr val="FFFFFF"/>
              </a:buClr>
              <a:buSzTx/>
              <a:defRPr/>
            </a:pPr>
            <a:r>
              <a:rPr lang="en-GB" sz="14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59" name="Title 58"/>
          <p:cNvSpPr>
            <a:spLocks noGrp="1"/>
          </p:cNvSpPr>
          <p:nvPr>
            <p:ph type="title" idx="4294967295"/>
          </p:nvPr>
        </p:nvSpPr>
        <p:spPr bwMode="auto">
          <a:xfrm>
            <a:off x="503238" y="173038"/>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ภาพสรุปโดยสังเขป</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TextBox 60"/>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60"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65" name="Group 25"/>
          <p:cNvGrpSpPr>
            <a:grpSpLocks/>
          </p:cNvGrpSpPr>
          <p:nvPr/>
        </p:nvGrpSpPr>
        <p:grpSpPr bwMode="auto">
          <a:xfrm>
            <a:off x="1817688" y="2346327"/>
            <a:ext cx="2792412" cy="484219"/>
            <a:chOff x="1145" y="1478"/>
            <a:chExt cx="1759" cy="306"/>
          </a:xfrm>
        </p:grpSpPr>
        <p:sp>
          <p:nvSpPr>
            <p:cNvPr id="66"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7"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8" name="Rectangle 35"/>
          <p:cNvSpPr>
            <a:spLocks noChangeArrowheads="1"/>
          </p:cNvSpPr>
          <p:nvPr/>
        </p:nvSpPr>
        <p:spPr bwMode="auto">
          <a:xfrm>
            <a:off x="2684462" y="5367342"/>
            <a:ext cx="2344737" cy="39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9" name="Group 65"/>
          <p:cNvGrpSpPr>
            <a:grpSpLocks/>
          </p:cNvGrpSpPr>
          <p:nvPr/>
        </p:nvGrpSpPr>
        <p:grpSpPr bwMode="auto">
          <a:xfrm>
            <a:off x="5510213" y="4806950"/>
            <a:ext cx="3743325" cy="1335088"/>
            <a:chOff x="3471" y="3028"/>
            <a:chExt cx="2358" cy="841"/>
          </a:xfrm>
        </p:grpSpPr>
        <p:grpSp>
          <p:nvGrpSpPr>
            <p:cNvPr id="70" name="Group 50"/>
            <p:cNvGrpSpPr>
              <a:grpSpLocks/>
            </p:cNvGrpSpPr>
            <p:nvPr/>
          </p:nvGrpSpPr>
          <p:grpSpPr bwMode="auto">
            <a:xfrm>
              <a:off x="3471" y="3088"/>
              <a:ext cx="881" cy="781"/>
              <a:chOff x="3473" y="3088"/>
              <a:chExt cx="617" cy="781"/>
            </a:xfrm>
          </p:grpSpPr>
          <p:sp>
            <p:nvSpPr>
              <p:cNvPr id="72" name="Rectangle 51"/>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3"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1" name="Rectangle 54"/>
            <p:cNvSpPr>
              <a:spLocks noChangeArrowheads="1"/>
            </p:cNvSpPr>
            <p:nvPr/>
          </p:nvSpPr>
          <p:spPr bwMode="auto">
            <a:xfrm>
              <a:off x="4080" y="3028"/>
              <a:ext cx="1749"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5" name="Group 55"/>
          <p:cNvGrpSpPr>
            <a:grpSpLocks/>
          </p:cNvGrpSpPr>
          <p:nvPr/>
        </p:nvGrpSpPr>
        <p:grpSpPr bwMode="auto">
          <a:xfrm>
            <a:off x="5513388" y="5359400"/>
            <a:ext cx="2162175" cy="501650"/>
            <a:chOff x="3473" y="3376"/>
            <a:chExt cx="1362" cy="316"/>
          </a:xfrm>
        </p:grpSpPr>
        <p:sp>
          <p:nvSpPr>
            <p:cNvPr id="76" name="Rectangle 56"/>
            <p:cNvSpPr>
              <a:spLocks noChangeArrowheads="1"/>
            </p:cNvSpPr>
            <p:nvPr/>
          </p:nvSpPr>
          <p:spPr bwMode="auto">
            <a:xfrm>
              <a:off x="3473" y="3442"/>
              <a:ext cx="65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7" name="Rectangle 57"/>
            <p:cNvSpPr>
              <a:spLocks noChangeArrowheads="1"/>
            </p:cNvSpPr>
            <p:nvPr/>
          </p:nvSpPr>
          <p:spPr bwMode="auto">
            <a:xfrm>
              <a:off x="4091" y="3376"/>
              <a:ext cx="74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8"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3" name="Rectangle 21"/>
          <p:cNvSpPr>
            <a:spLocks noChangeArrowheads="1"/>
          </p:cNvSpPr>
          <p:nvPr/>
        </p:nvSpPr>
        <p:spPr bwMode="auto">
          <a:xfrm>
            <a:off x="5618162" y="1847775"/>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4" name="Group 25"/>
          <p:cNvGrpSpPr>
            <a:grpSpLocks/>
          </p:cNvGrpSpPr>
          <p:nvPr/>
        </p:nvGrpSpPr>
        <p:grpSpPr bwMode="auto">
          <a:xfrm>
            <a:off x="5573344" y="2350442"/>
            <a:ext cx="3008312" cy="484219"/>
            <a:chOff x="1009" y="1478"/>
            <a:chExt cx="1895" cy="306"/>
          </a:xfrm>
        </p:grpSpPr>
        <p:sp>
          <p:nvSpPr>
            <p:cNvPr id="85" name="Rectangle 26"/>
            <p:cNvSpPr>
              <a:spLocks noChangeArrowheads="1"/>
            </p:cNvSpPr>
            <p:nvPr/>
          </p:nvSpPr>
          <p:spPr bwMode="auto">
            <a:xfrm>
              <a:off x="1009" y="149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6"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8" name="Group 25"/>
          <p:cNvGrpSpPr>
            <a:grpSpLocks/>
          </p:cNvGrpSpPr>
          <p:nvPr/>
        </p:nvGrpSpPr>
        <p:grpSpPr bwMode="auto">
          <a:xfrm>
            <a:off x="1774827" y="5348917"/>
            <a:ext cx="2792412" cy="484219"/>
            <a:chOff x="1145" y="1478"/>
            <a:chExt cx="1759" cy="306"/>
          </a:xfrm>
        </p:grpSpPr>
        <p:sp>
          <p:nvSpPr>
            <p:cNvPr id="89"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0"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1" name="Rectangle 30"/>
          <p:cNvSpPr>
            <a:spLocks noChangeArrowheads="1"/>
          </p:cNvSpPr>
          <p:nvPr/>
        </p:nvSpPr>
        <p:spPr bwMode="auto">
          <a:xfrm>
            <a:off x="6577807" y="2345870"/>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18" name="Text Box 3"/>
          <p:cNvSpPr txBox="1">
            <a:spLocks noChangeArrowheads="1"/>
          </p:cNvSpPr>
          <p:nvPr/>
        </p:nvSpPr>
        <p:spPr bwMode="auto">
          <a:xfrm>
            <a:off x="9197774" y="7405146"/>
            <a:ext cx="356002" cy="264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02</a:t>
            </a:r>
          </a:p>
        </p:txBody>
      </p:sp>
      <p:sp>
        <p:nvSpPr>
          <p:cNvPr id="9219" name="Text Box 4"/>
          <p:cNvSpPr txBox="1">
            <a:spLocks noChangeArrowheads="1"/>
          </p:cNvSpPr>
          <p:nvPr/>
        </p:nvSpPr>
        <p:spPr bwMode="auto">
          <a:xfrm>
            <a:off x="503633" y="7414671"/>
            <a:ext cx="1053309" cy="264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4101" name="Rectangle 5"/>
          <p:cNvSpPr>
            <a:spLocks noChangeArrowheads="1"/>
          </p:cNvSpPr>
          <p:nvPr/>
        </p:nvSpPr>
        <p:spPr bwMode="auto">
          <a:xfrm>
            <a:off x="8718309" y="7403558"/>
            <a:ext cx="692633" cy="264609"/>
          </a:xfrm>
          <a:prstGeom prst="rect">
            <a:avLst/>
          </a:prstGeom>
          <a:noFill/>
          <a:ln w="9525">
            <a:noFill/>
            <a:round/>
            <a:headEnd/>
            <a:tailEnd/>
          </a:ln>
          <a:effectLst/>
        </p:spPr>
        <p:txBody>
          <a:bodyPr wrap="none" lIns="101667" tIns="51015" rIns="101667" bIns="51015" anchor="ctr">
            <a:spAutoFit/>
          </a:bodyPr>
          <a:lstStyle/>
          <a:p>
            <a:pPr algn="ctr" defTabSz="453173">
              <a:lnSpc>
                <a:spcPct val="100000"/>
              </a:lnSpc>
              <a:buClr>
                <a:srgbClr val="FFFFFF"/>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en-GB" sz="1050" b="1">
                <a:solidFill>
                  <a:srgbClr val="FFFFFF"/>
                </a:solidFill>
                <a:effectLst>
                  <a:outerShdw blurRad="38100" dist="38100" dir="2700000" algn="tl">
                    <a:srgbClr val="DDDDDD"/>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4103" name="Rectangle 7"/>
          <p:cNvSpPr>
            <a:spLocks noChangeArrowheads="1"/>
          </p:cNvSpPr>
          <p:nvPr/>
        </p:nvSpPr>
        <p:spPr bwMode="auto">
          <a:xfrm>
            <a:off x="762000" y="704850"/>
            <a:ext cx="8894763" cy="6704013"/>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22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693738"/>
            <a:ext cx="8639175" cy="640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23"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22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8850" y="779463"/>
            <a:ext cx="824865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2163" y="779463"/>
            <a:ext cx="8462962" cy="624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108" name="Rectangle 12"/>
          <p:cNvSpPr>
            <a:spLocks noChangeArrowheads="1"/>
          </p:cNvSpPr>
          <p:nvPr/>
        </p:nvSpPr>
        <p:spPr bwMode="auto">
          <a:xfrm>
            <a:off x="762000" y="719138"/>
            <a:ext cx="8534400" cy="6324600"/>
          </a:xfrm>
          <a:prstGeom prst="rect">
            <a:avLst/>
          </a:prstGeom>
          <a:solidFill>
            <a:srgbClr val="080808">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3"/>
          <p:cNvGrpSpPr>
            <a:grpSpLocks/>
          </p:cNvGrpSpPr>
          <p:nvPr/>
        </p:nvGrpSpPr>
        <p:grpSpPr bwMode="auto">
          <a:xfrm>
            <a:off x="1060451" y="2012952"/>
            <a:ext cx="7756525" cy="2135189"/>
            <a:chOff x="693" y="1268"/>
            <a:chExt cx="4886" cy="1345"/>
          </a:xfrm>
        </p:grpSpPr>
        <p:sp>
          <p:nvSpPr>
            <p:cNvPr id="16403" name="Text Box 14"/>
            <p:cNvSpPr txBox="1">
              <a:spLocks noChangeArrowheads="1"/>
            </p:cNvSpPr>
            <p:nvPr/>
          </p:nvSpPr>
          <p:spPr bwMode="auto">
            <a:xfrm>
              <a:off x="693" y="1268"/>
              <a:ext cx="4886" cy="1345"/>
            </a:xfrm>
            <a:prstGeom prst="rect">
              <a:avLst/>
            </a:prstGeom>
            <a:noFill/>
            <a:ln w="9525">
              <a:noFill/>
              <a:round/>
              <a:headEnd/>
              <a:tailEnd/>
            </a:ln>
            <a:effectLst/>
          </p:spPr>
          <p:txBody>
            <a:bodyPr lIns="101880" tIns="51120" rIns="101880" bIns="511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4186"/>
                </a:spcBef>
                <a:buClr>
                  <a:srgbClr val="FFFC1E"/>
                </a:buClr>
                <a:defRPr/>
              </a:pPr>
              <a:r>
                <a:rPr lang="th-TH" sz="66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r>
                <a:rPr lang="en-GB" sz="60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60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66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จากพื้นฐาน</a:t>
              </a:r>
              <a:endParaRPr lang="en-GB" sz="7200" b="1" i="1" dirty="0">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04" name="Text Box 15"/>
            <p:cNvSpPr txBox="1">
              <a:spLocks noChangeArrowheads="1"/>
            </p:cNvSpPr>
            <p:nvPr/>
          </p:nvSpPr>
          <p:spPr bwMode="auto">
            <a:xfrm>
              <a:off x="4706" y="2094"/>
              <a:ext cx="273" cy="298"/>
            </a:xfrm>
            <a:prstGeom prst="rect">
              <a:avLst/>
            </a:prstGeom>
            <a:noFill/>
            <a:ln w="9525">
              <a:noFill/>
              <a:round/>
              <a:headEnd/>
              <a:tailEnd/>
            </a:ln>
            <a:effectLst>
              <a:outerShdw blurRad="63500" dist="35921" dir="2700000" algn="ctr" rotWithShape="0">
                <a:srgbClr val="000000">
                  <a:alpha val="74998"/>
                </a:srgbClr>
              </a:outerShdw>
            </a:effectLst>
          </p:spPr>
          <p:txBody>
            <a:bodyPr wrap="none"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FFFC1E"/>
                </a:buClr>
                <a:defRPr/>
              </a:pPr>
              <a:r>
                <a:rPr lang="en-GB" sz="2400" b="1" i="1">
                  <a:solidFill>
                    <a:srgbClr val="FFFC1E"/>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112" name="Text Box 16"/>
          <p:cNvSpPr txBox="1">
            <a:spLocks noChangeArrowheads="1"/>
          </p:cNvSpPr>
          <p:nvPr/>
        </p:nvSpPr>
        <p:spPr bwMode="auto">
          <a:xfrm>
            <a:off x="807404" y="1089351"/>
            <a:ext cx="8866187" cy="841690"/>
          </a:xfrm>
          <a:prstGeom prst="rect">
            <a:avLst/>
          </a:prstGeom>
          <a:noFill/>
          <a:ln w="9525">
            <a:noFill/>
            <a:round/>
            <a:headEnd/>
            <a:tailEnd/>
          </a:ln>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813"/>
              </a:spcBef>
              <a:buClr>
                <a:srgbClr val="FFFFFF"/>
              </a:buClr>
              <a:defRPr/>
            </a:pP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เรื่องราว </a:t>
            </a:r>
            <a:r>
              <a:rPr lang="th-TH" sz="48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ยังคง</a:t>
            </a: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เป็นแนวคิดเบื้องต้น</a:t>
            </a:r>
            <a:r>
              <a:rPr lang="en-GB" sz="4000" i="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3" name="Group 17"/>
          <p:cNvGrpSpPr>
            <a:grpSpLocks/>
          </p:cNvGrpSpPr>
          <p:nvPr/>
        </p:nvGrpSpPr>
        <p:grpSpPr bwMode="auto">
          <a:xfrm>
            <a:off x="852488" y="4465637"/>
            <a:ext cx="8208962" cy="2574925"/>
            <a:chOff x="552" y="2813"/>
            <a:chExt cx="5171" cy="1622"/>
          </a:xfrm>
        </p:grpSpPr>
        <p:sp>
          <p:nvSpPr>
            <p:cNvPr id="4114" name="Text Box 18"/>
            <p:cNvSpPr txBox="1">
              <a:spLocks noChangeArrowheads="1"/>
            </p:cNvSpPr>
            <p:nvPr/>
          </p:nvSpPr>
          <p:spPr bwMode="auto">
            <a:xfrm>
              <a:off x="582" y="2813"/>
              <a:ext cx="5034" cy="453"/>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250"/>
                </a:spcBef>
                <a:buClr>
                  <a:srgbClr val="FFFFFF"/>
                </a:buClr>
                <a:defRPr/>
              </a:pPr>
              <a:r>
                <a:rPr lang="th-TH"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ตอนที่</a:t>
              </a:r>
              <a:r>
                <a:rPr lang="en-US"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8</a:t>
              </a:r>
              <a:endParaRPr lang="en-GB" sz="4000" b="1" dirty="0">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15" name="Text Box 19"/>
            <p:cNvSpPr txBox="1">
              <a:spLocks noChangeArrowheads="1"/>
            </p:cNvSpPr>
            <p:nvPr/>
          </p:nvSpPr>
          <p:spPr bwMode="auto">
            <a:xfrm>
              <a:off x="552" y="3207"/>
              <a:ext cx="5171" cy="1228"/>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500"/>
                </a:spcBef>
                <a:buClr>
                  <a:srgbClr val="00FF00"/>
                </a:buClr>
                <a:defRPr/>
              </a:pPr>
              <a:r>
                <a:rPr lang="th-TH"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จัดหมวดหมู่พระคัมภีร์</a:t>
              </a:r>
              <a:r>
                <a:rPr lang="en-GB"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br>
                <a:rPr lang="en-GB"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4000" b="1" i="1"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ภาค</a:t>
              </a:r>
              <a:r>
                <a:rPr lang="th-TH" sz="4000" b="1" i="1" dirty="0" err="1">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br>
                <a:rPr lang="en-GB" sz="4000" b="1" i="1">
                  <a:solidFill>
                    <a:srgbClr val="FFFFFF"/>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4000" b="1" i="1">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เขา</a:t>
              </a:r>
              <a:r>
                <a:rPr lang="th-TH" sz="40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ไว้ด้วยกัน</a:t>
              </a:r>
              <a:endParaRPr lang="en-GB" sz="4400" b="1" i="1" dirty="0">
                <a:solidFill>
                  <a:srgbClr val="00FF00"/>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p:val>
                                            <p:strVal val="#ppt_w"/>
                                          </p:val>
                                        </p:tav>
                                      </p:tavLst>
                                    </p:anim>
                                    <p:anim calcmode="lin" valueType="num">
                                      <p:cBhvr>
                                        <p:cTn id="16" dur="1000" fill="hold"/>
                                        <p:tgtEl>
                                          <p:spTgt spid="2"/>
                                        </p:tgtEl>
                                        <p:attrNameLst>
                                          <p:attrName>ppt_h</p:attrName>
                                        </p:attrNameLst>
                                      </p:cBhvr>
                                      <p:tavLst>
                                        <p:tav tm="100000">
                                          <p:val>
                                            <p:fltVal val="0"/>
                                          </p:val>
                                        </p:tav>
                                        <p:tav>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2" name="AutoShape 4"/>
          <p:cNvSpPr>
            <a:spLocks noChangeArrowheads="1"/>
          </p:cNvSpPr>
          <p:nvPr/>
        </p:nvSpPr>
        <p:spPr bwMode="auto">
          <a:xfrm>
            <a:off x="5213350" y="1057275"/>
            <a:ext cx="3303588"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536" name="Rectangle 8"/>
          <p:cNvSpPr>
            <a:spLocks noChangeArrowheads="1"/>
          </p:cNvSpPr>
          <p:nvPr/>
        </p:nvSpPr>
        <p:spPr bwMode="auto">
          <a:xfrm>
            <a:off x="1212850" y="717550"/>
            <a:ext cx="7505700" cy="61436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7" name="Rectangle 9"/>
          <p:cNvSpPr>
            <a:spLocks noChangeArrowheads="1"/>
          </p:cNvSpPr>
          <p:nvPr/>
        </p:nvSpPr>
        <p:spPr bwMode="auto">
          <a:xfrm>
            <a:off x="5295900" y="107156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1498" name="Rectangle 10"/>
          <p:cNvSpPr>
            <a:spLocks noChangeArrowheads="1"/>
          </p:cNvSpPr>
          <p:nvPr/>
        </p:nvSpPr>
        <p:spPr bwMode="auto">
          <a:xfrm>
            <a:off x="1570038" y="4124325"/>
            <a:ext cx="45402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1499" name="Rectangle 11"/>
          <p:cNvSpPr>
            <a:spLocks noChangeArrowheads="1"/>
          </p:cNvSpPr>
          <p:nvPr/>
        </p:nvSpPr>
        <p:spPr bwMode="auto">
          <a:xfrm>
            <a:off x="1554163" y="109061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513"/>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46092" name="Group 12"/>
          <p:cNvGrpSpPr>
            <a:grpSpLocks/>
          </p:cNvGrpSpPr>
          <p:nvPr/>
        </p:nvGrpSpPr>
        <p:grpSpPr bwMode="auto">
          <a:xfrm>
            <a:off x="1817688" y="1866900"/>
            <a:ext cx="979487" cy="1514503"/>
            <a:chOff x="1145" y="1176"/>
            <a:chExt cx="617" cy="955"/>
          </a:xfrm>
        </p:grpSpPr>
        <p:sp>
          <p:nvSpPr>
            <p:cNvPr id="191537"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8" name="Rectangle 14"/>
            <p:cNvSpPr>
              <a:spLocks noChangeArrowheads="1"/>
            </p:cNvSpPr>
            <p:nvPr/>
          </p:nvSpPr>
          <p:spPr bwMode="auto">
            <a:xfrm>
              <a:off x="1145" y="1530"/>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9" name="Rectangle 15"/>
            <p:cNvSpPr>
              <a:spLocks noChangeArrowheads="1"/>
            </p:cNvSpPr>
            <p:nvPr/>
          </p:nvSpPr>
          <p:spPr bwMode="auto">
            <a:xfrm>
              <a:off x="1145" y="1834"/>
              <a:ext cx="617"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46093" name="Group 16"/>
          <p:cNvGrpSpPr>
            <a:grpSpLocks/>
          </p:cNvGrpSpPr>
          <p:nvPr/>
        </p:nvGrpSpPr>
        <p:grpSpPr bwMode="auto">
          <a:xfrm>
            <a:off x="5576888" y="1879600"/>
            <a:ext cx="981075" cy="1514503"/>
            <a:chOff x="3513" y="1184"/>
            <a:chExt cx="617" cy="955"/>
          </a:xfrm>
        </p:grpSpPr>
        <p:sp>
          <p:nvSpPr>
            <p:cNvPr id="191534"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5" name="Rectangle 18"/>
            <p:cNvSpPr>
              <a:spLocks noChangeArrowheads="1"/>
            </p:cNvSpPr>
            <p:nvPr/>
          </p:nvSpPr>
          <p:spPr bwMode="auto">
            <a:xfrm>
              <a:off x="3513" y="153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6" name="Rectangle 19"/>
            <p:cNvSpPr>
              <a:spLocks noChangeArrowheads="1"/>
            </p:cNvSpPr>
            <p:nvPr/>
          </p:nvSpPr>
          <p:spPr bwMode="auto">
            <a:xfrm>
              <a:off x="3513" y="1842"/>
              <a:ext cx="617"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46094" name="Group 20"/>
          <p:cNvGrpSpPr>
            <a:grpSpLocks/>
          </p:cNvGrpSpPr>
          <p:nvPr/>
        </p:nvGrpSpPr>
        <p:grpSpPr bwMode="auto">
          <a:xfrm>
            <a:off x="1843088" y="4902199"/>
            <a:ext cx="979487" cy="1514503"/>
            <a:chOff x="1161" y="3088"/>
            <a:chExt cx="617" cy="955"/>
          </a:xfrm>
        </p:grpSpPr>
        <p:sp>
          <p:nvSpPr>
            <p:cNvPr id="191531"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191532" name="Rectangle 22"/>
            <p:cNvSpPr>
              <a:spLocks noChangeArrowheads="1"/>
            </p:cNvSpPr>
            <p:nvPr/>
          </p:nvSpPr>
          <p:spPr bwMode="auto">
            <a:xfrm>
              <a:off x="1161" y="3442"/>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191533" name="Rectangle 23"/>
            <p:cNvSpPr>
              <a:spLocks noChangeArrowheads="1"/>
            </p:cNvSpPr>
            <p:nvPr/>
          </p:nvSpPr>
          <p:spPr bwMode="auto">
            <a:xfrm>
              <a:off x="1161" y="3746"/>
              <a:ext cx="617" cy="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WHAT</a:t>
              </a:r>
            </a:p>
            <a:p>
              <a:pPr defTabSz="1017588" eaLnBrk="1" hangingPunct="1">
                <a:lnSpc>
                  <a:spcPct val="35000"/>
                </a:lnSpc>
                <a:spcBef>
                  <a:spcPts val="1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sp>
        <p:nvSpPr>
          <p:cNvPr id="191503" name="Rectangle 24"/>
          <p:cNvSpPr>
            <a:spLocks noChangeArrowheads="1"/>
          </p:cNvSpPr>
          <p:nvPr/>
        </p:nvSpPr>
        <p:spPr bwMode="auto">
          <a:xfrm>
            <a:off x="1933575" y="1138238"/>
            <a:ext cx="2590800"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MATTHEW</a:t>
            </a:r>
          </a:p>
        </p:txBody>
      </p:sp>
      <p:sp>
        <p:nvSpPr>
          <p:cNvPr id="191504" name="Rectangle 25"/>
          <p:cNvSpPr>
            <a:spLocks noChangeArrowheads="1"/>
          </p:cNvSpPr>
          <p:nvPr/>
        </p:nvSpPr>
        <p:spPr bwMode="auto">
          <a:xfrm>
            <a:off x="6146800" y="1162050"/>
            <a:ext cx="223996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MARK</a:t>
            </a:r>
          </a:p>
        </p:txBody>
      </p:sp>
      <p:sp>
        <p:nvSpPr>
          <p:cNvPr id="191505" name="Rectangle 26"/>
          <p:cNvSpPr>
            <a:spLocks noChangeArrowheads="1"/>
          </p:cNvSpPr>
          <p:nvPr/>
        </p:nvSpPr>
        <p:spPr bwMode="auto">
          <a:xfrm>
            <a:off x="2363788" y="4184650"/>
            <a:ext cx="22399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LUKE</a:t>
            </a:r>
          </a:p>
        </p:txBody>
      </p:sp>
      <p:sp>
        <p:nvSpPr>
          <p:cNvPr id="191506" name="Rectangle 27"/>
          <p:cNvSpPr>
            <a:spLocks noChangeArrowheads="1"/>
          </p:cNvSpPr>
          <p:nvPr/>
        </p:nvSpPr>
        <p:spPr bwMode="auto">
          <a:xfrm>
            <a:off x="2374900" y="17684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JEWS</a:t>
            </a:r>
          </a:p>
        </p:txBody>
      </p:sp>
      <p:sp>
        <p:nvSpPr>
          <p:cNvPr id="191507" name="Rectangle 28"/>
          <p:cNvSpPr>
            <a:spLocks noChangeArrowheads="1"/>
          </p:cNvSpPr>
          <p:nvPr/>
        </p:nvSpPr>
        <p:spPr bwMode="auto">
          <a:xfrm>
            <a:off x="6489700" y="1779588"/>
            <a:ext cx="19431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191508" name="Rectangle 29"/>
          <p:cNvSpPr>
            <a:spLocks noChangeArrowheads="1"/>
          </p:cNvSpPr>
          <p:nvPr/>
        </p:nvSpPr>
        <p:spPr bwMode="auto">
          <a:xfrm>
            <a:off x="2708275" y="4802188"/>
            <a:ext cx="19431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GREEKS</a:t>
            </a:r>
          </a:p>
        </p:txBody>
      </p:sp>
      <p:sp>
        <p:nvSpPr>
          <p:cNvPr id="191509" name="Rectangle 30"/>
          <p:cNvSpPr>
            <a:spLocks noChangeArrowheads="1"/>
          </p:cNvSpPr>
          <p:nvPr/>
        </p:nvSpPr>
        <p:spPr bwMode="auto">
          <a:xfrm>
            <a:off x="2667000" y="234632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KING</a:t>
            </a:r>
          </a:p>
        </p:txBody>
      </p:sp>
      <p:sp>
        <p:nvSpPr>
          <p:cNvPr id="191510" name="Rectangle 31"/>
          <p:cNvSpPr>
            <a:spLocks noChangeArrowheads="1"/>
          </p:cNvSpPr>
          <p:nvPr/>
        </p:nvSpPr>
        <p:spPr bwMode="auto">
          <a:xfrm>
            <a:off x="6470650" y="23399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SERVANT</a:t>
            </a:r>
          </a:p>
        </p:txBody>
      </p:sp>
      <p:sp>
        <p:nvSpPr>
          <p:cNvPr id="191511" name="Rectangle 32"/>
          <p:cNvSpPr>
            <a:spLocks noChangeArrowheads="1"/>
          </p:cNvSpPr>
          <p:nvPr/>
        </p:nvSpPr>
        <p:spPr bwMode="auto">
          <a:xfrm>
            <a:off x="2684463" y="5367338"/>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GOD/MAN</a:t>
            </a:r>
          </a:p>
        </p:txBody>
      </p:sp>
      <p:sp>
        <p:nvSpPr>
          <p:cNvPr id="191512" name="Rectangle 33"/>
          <p:cNvSpPr>
            <a:spLocks noChangeArrowheads="1"/>
          </p:cNvSpPr>
          <p:nvPr/>
        </p:nvSpPr>
        <p:spPr bwMode="auto">
          <a:xfrm>
            <a:off x="2670175" y="291782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SAID</a:t>
            </a:r>
          </a:p>
        </p:txBody>
      </p:sp>
      <p:sp>
        <p:nvSpPr>
          <p:cNvPr id="191513" name="Rectangle 34"/>
          <p:cNvSpPr>
            <a:spLocks noChangeArrowheads="1"/>
          </p:cNvSpPr>
          <p:nvPr/>
        </p:nvSpPr>
        <p:spPr bwMode="auto">
          <a:xfrm>
            <a:off x="6496050" y="2928938"/>
            <a:ext cx="12700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DID</a:t>
            </a:r>
          </a:p>
        </p:txBody>
      </p:sp>
      <p:sp>
        <p:nvSpPr>
          <p:cNvPr id="191514" name="Rectangle 35"/>
          <p:cNvSpPr>
            <a:spLocks noChangeArrowheads="1"/>
          </p:cNvSpPr>
          <p:nvPr/>
        </p:nvSpPr>
        <p:spPr bwMode="auto">
          <a:xfrm>
            <a:off x="2684463" y="5951538"/>
            <a:ext cx="13716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0066FF"/>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FELT</a:t>
            </a:r>
          </a:p>
        </p:txBody>
      </p:sp>
      <p:sp>
        <p:nvSpPr>
          <p:cNvPr id="191515" name="Text Box 36"/>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46108" name="Group 37"/>
          <p:cNvGrpSpPr>
            <a:grpSpLocks/>
          </p:cNvGrpSpPr>
          <p:nvPr/>
        </p:nvGrpSpPr>
        <p:grpSpPr bwMode="auto">
          <a:xfrm>
            <a:off x="3541713" y="2411413"/>
            <a:ext cx="3319462" cy="3302000"/>
            <a:chOff x="2231" y="1519"/>
            <a:chExt cx="2091" cy="2081"/>
          </a:xfrm>
        </p:grpSpPr>
        <p:sp>
          <p:nvSpPr>
            <p:cNvPr id="191528"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9"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30"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41"/>
          <p:cNvGrpSpPr>
            <a:grpSpLocks/>
          </p:cNvGrpSpPr>
          <p:nvPr/>
        </p:nvGrpSpPr>
        <p:grpSpPr bwMode="auto">
          <a:xfrm>
            <a:off x="2416175" y="3179763"/>
            <a:ext cx="4968875" cy="898525"/>
            <a:chOff x="1523" y="2003"/>
            <a:chExt cx="3129" cy="565"/>
          </a:xfrm>
        </p:grpSpPr>
        <p:sp>
          <p:nvSpPr>
            <p:cNvPr id="191526" name="Text Box 42"/>
            <p:cNvSpPr txBox="1">
              <a:spLocks noChangeArrowheads="1"/>
            </p:cNvSpPr>
            <p:nvPr/>
          </p:nvSpPr>
          <p:spPr bwMode="auto">
            <a:xfrm rot="18900000">
              <a:off x="1523" y="2276"/>
              <a:ext cx="3129"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en-GB"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เพื่อเห็นภาพรวมด้วยกัน</a:t>
              </a:r>
              <a:r>
                <a:rPr lang="en-GB" sz="2400"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1527" name="Text Box 43"/>
            <p:cNvSpPr txBox="1">
              <a:spLocks noChangeArrowheads="1"/>
            </p:cNvSpPr>
            <p:nvPr/>
          </p:nvSpPr>
          <p:spPr bwMode="auto">
            <a:xfrm rot="-2640000">
              <a:off x="1720" y="2003"/>
              <a:ext cx="2076"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en-GB" sz="24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SYNOPTIC:</a:t>
              </a:r>
            </a:p>
          </p:txBody>
        </p:sp>
      </p:grpSp>
      <p:sp>
        <p:nvSpPr>
          <p:cNvPr id="22572" name="Text Box 44"/>
          <p:cNvSpPr txBox="1">
            <a:spLocks noChangeArrowheads="1"/>
          </p:cNvSpPr>
          <p:nvPr/>
        </p:nvSpPr>
        <p:spPr bwMode="auto">
          <a:xfrm>
            <a:off x="3877072" y="4334212"/>
            <a:ext cx="5638800" cy="2864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3363"/>
              </a:spcBef>
              <a:buClr>
                <a:srgbClr val="FAFD00"/>
              </a:buClr>
              <a:buSzTx/>
              <a:defRPr/>
            </a:pPr>
            <a:r>
              <a:rPr lang="en-GB"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เพื่อเห็น ภาพรวม  ด้วยกัน</a:t>
            </a:r>
            <a:r>
              <a:rPr lang="en-GB" sz="6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2573" name="Text Box 45"/>
          <p:cNvSpPr txBox="1">
            <a:spLocks noChangeArrowheads="1"/>
          </p:cNvSpPr>
          <p:nvPr/>
        </p:nvSpPr>
        <p:spPr bwMode="auto">
          <a:xfrm>
            <a:off x="1884362" y="642938"/>
            <a:ext cx="6289675" cy="1110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5000"/>
              </a:spcBef>
              <a:buClr>
                <a:srgbClr val="FAFD00"/>
              </a:buClr>
              <a:buSzTx/>
              <a:defRPr/>
            </a:pPr>
            <a:r>
              <a:rPr lang="en-GB" sz="66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SYNOPTIC:</a:t>
            </a:r>
          </a:p>
        </p:txBody>
      </p:sp>
      <p:sp>
        <p:nvSpPr>
          <p:cNvPr id="191520" name="Text Box 4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1" name="Text Box 47"/>
          <p:cNvSpPr txBox="1">
            <a:spLocks noChangeArrowheads="1"/>
          </p:cNvSpPr>
          <p:nvPr/>
        </p:nvSpPr>
        <p:spPr bwMode="auto">
          <a:xfrm>
            <a:off x="9621838" y="69500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22" name="Text Box 48"/>
          <p:cNvSpPr txBox="1">
            <a:spLocks noChangeArrowheads="1"/>
          </p:cNvSpPr>
          <p:nvPr/>
        </p:nvSpPr>
        <p:spPr bwMode="auto">
          <a:xfrm>
            <a:off x="9191625" y="7413625"/>
            <a:ext cx="336550"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
        <p:nvSpPr>
          <p:cNvPr id="191523" name="Text Box 49"/>
          <p:cNvSpPr txBox="1">
            <a:spLocks noChangeArrowheads="1"/>
          </p:cNvSpPr>
          <p:nvPr/>
        </p:nvSpPr>
        <p:spPr bwMode="auto">
          <a:xfrm>
            <a:off x="9577375" y="7346519"/>
            <a:ext cx="295301"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52" name="Title 51"/>
          <p:cNvSpPr>
            <a:spLocks noGrp="1"/>
          </p:cNvSpPr>
          <p:nvPr>
            <p:ph type="title" idx="4294967295"/>
          </p:nvPr>
        </p:nvSpPr>
        <p:spPr bwMode="auto">
          <a:xfrm>
            <a:off x="586581" y="150258"/>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th-TH"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คำที่ออกเสียงแปลกๆนี้</a:t>
            </a:r>
            <a:r>
              <a:rPr lang="en-US" sz="32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TextBox 53"/>
          <p:cNvSpPr txBox="1"/>
          <p:nvPr/>
        </p:nvSpPr>
        <p:spPr>
          <a:xfrm>
            <a:off x="9305925" y="0"/>
            <a:ext cx="719138" cy="471488"/>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sp>
        <p:nvSpPr>
          <p:cNvPr id="55" name="Title 51"/>
          <p:cNvSpPr txBox="1">
            <a:spLocks/>
          </p:cNvSpPr>
          <p:nvPr/>
        </p:nvSpPr>
        <p:spPr bwMode="auto">
          <a:xfrm>
            <a:off x="586581" y="1609017"/>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เห็นภาพรวมด้วยกัน</a:t>
            </a:r>
            <a:r>
              <a:rPr lang="en-US" sz="3200" b="1" kern="0"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5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5"/>
                                        </p:tgtEl>
                                        <p:attrNameLst>
                                          <p:attrName>ppt_y</p:attrName>
                                        </p:attrNameLst>
                                      </p:cBhvr>
                                      <p:tavLst>
                                        <p:tav tm="0">
                                          <p:val>
                                            <p:strVal val="#ppt_y"/>
                                          </p:val>
                                        </p:tav>
                                        <p:tav tm="100000">
                                          <p:val>
                                            <p:strVal val="#ppt_y"/>
                                          </p:val>
                                        </p:tav>
                                      </p:tavLst>
                                    </p:anim>
                                    <p:anim calcmode="lin" valueType="num">
                                      <p:cBhvr>
                                        <p:cTn id="35"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251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20" name="Rectangle 8"/>
          <p:cNvSpPr>
            <a:spLocks noChangeArrowheads="1"/>
          </p:cNvSpPr>
          <p:nvPr/>
        </p:nvSpPr>
        <p:spPr bwMode="auto">
          <a:xfrm>
            <a:off x="5295900" y="107156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92521" name="Rectangle 9"/>
          <p:cNvSpPr>
            <a:spLocks noChangeArrowheads="1"/>
          </p:cNvSpPr>
          <p:nvPr/>
        </p:nvSpPr>
        <p:spPr bwMode="auto">
          <a:xfrm>
            <a:off x="1570038" y="4124325"/>
            <a:ext cx="45402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92522" name="Rectangle 10"/>
          <p:cNvSpPr>
            <a:spLocks noChangeArrowheads="1"/>
          </p:cNvSpPr>
          <p:nvPr/>
        </p:nvSpPr>
        <p:spPr bwMode="auto">
          <a:xfrm>
            <a:off x="5346700" y="410686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0066FF"/>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92523" name="Rectangle 11"/>
          <p:cNvSpPr>
            <a:spLocks noChangeArrowheads="1"/>
          </p:cNvSpPr>
          <p:nvPr/>
        </p:nvSpPr>
        <p:spPr bwMode="auto">
          <a:xfrm>
            <a:off x="1554163" y="109061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92544" name="AutoShape 44"/>
          <p:cNvSpPr>
            <a:spLocks noChangeArrowheads="1"/>
          </p:cNvSpPr>
          <p:nvPr/>
        </p:nvSpPr>
        <p:spPr bwMode="auto">
          <a:xfrm>
            <a:off x="1489075" y="4043363"/>
            <a:ext cx="3305175" cy="2819400"/>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45" name="AutoShape 45"/>
          <p:cNvSpPr>
            <a:spLocks noChangeArrowheads="1"/>
          </p:cNvSpPr>
          <p:nvPr/>
        </p:nvSpPr>
        <p:spPr bwMode="auto">
          <a:xfrm>
            <a:off x="5222875" y="995363"/>
            <a:ext cx="3303588"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46" name="AutoShape 46"/>
          <p:cNvSpPr>
            <a:spLocks noChangeArrowheads="1"/>
          </p:cNvSpPr>
          <p:nvPr/>
        </p:nvSpPr>
        <p:spPr bwMode="auto">
          <a:xfrm>
            <a:off x="1501775" y="1033463"/>
            <a:ext cx="3303588"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0" name="Line 48"/>
          <p:cNvSpPr>
            <a:spLocks noChangeShapeType="1"/>
          </p:cNvSpPr>
          <p:nvPr/>
        </p:nvSpPr>
        <p:spPr bwMode="auto">
          <a:xfrm flipH="1">
            <a:off x="4291013" y="825500"/>
            <a:ext cx="447675" cy="9271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1" name="Line 49"/>
          <p:cNvSpPr>
            <a:spLocks noChangeShapeType="1"/>
          </p:cNvSpPr>
          <p:nvPr/>
        </p:nvSpPr>
        <p:spPr bwMode="auto">
          <a:xfrm flipH="1">
            <a:off x="4341813" y="825500"/>
            <a:ext cx="665162" cy="3608388"/>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2" name="Line 50"/>
          <p:cNvSpPr>
            <a:spLocks noChangeShapeType="1"/>
          </p:cNvSpPr>
          <p:nvPr/>
        </p:nvSpPr>
        <p:spPr bwMode="auto">
          <a:xfrm>
            <a:off x="5243513" y="838200"/>
            <a:ext cx="166687" cy="9144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50" name="Text Box 51"/>
          <p:cNvSpPr txBox="1">
            <a:spLocks noChangeArrowheads="1"/>
          </p:cNvSpPr>
          <p:nvPr/>
        </p:nvSpPr>
        <p:spPr bwMode="auto">
          <a:xfrm>
            <a:off x="9622808" y="8468"/>
            <a:ext cx="252060" cy="402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2552" name="Text Box 53"/>
          <p:cNvSpPr txBox="1">
            <a:spLocks noChangeArrowheads="1"/>
          </p:cNvSpPr>
          <p:nvPr/>
        </p:nvSpPr>
        <p:spPr bwMode="auto">
          <a:xfrm>
            <a:off x="9574213"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28" tIns="45662" rIns="91328" bIns="4566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2553" name="Text Box 54"/>
          <p:cNvSpPr txBox="1">
            <a:spLocks noChangeArrowheads="1"/>
          </p:cNvSpPr>
          <p:nvPr/>
        </p:nvSpPr>
        <p:spPr bwMode="auto">
          <a:xfrm>
            <a:off x="9191625" y="7413625"/>
            <a:ext cx="336550"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21</a:t>
            </a:r>
          </a:p>
        </p:txBody>
      </p:sp>
      <p:sp>
        <p:nvSpPr>
          <p:cNvPr id="192554" name="Text Box 55"/>
          <p:cNvSpPr txBox="1">
            <a:spLocks noChangeArrowheads="1"/>
          </p:cNvSpPr>
          <p:nvPr/>
        </p:nvSpPr>
        <p:spPr bwMode="auto">
          <a:xfrm>
            <a:off x="9577355" y="7350476"/>
            <a:ext cx="295341" cy="340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7" name="Title 56"/>
          <p:cNvSpPr>
            <a:spLocks noGrp="1"/>
          </p:cNvSpPr>
          <p:nvPr>
            <p:ph type="title" idx="4294967295"/>
          </p:nvPr>
        </p:nvSpPr>
        <p:spPr bwMode="auto">
          <a:xfrm>
            <a:off x="503238" y="258763"/>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75" tIns="50888" rIns="101775" bIns="50888"/>
          <a:lstStyle/>
          <a:p>
            <a:pPr defTabSz="455922">
              <a:defRPr/>
            </a:pPr>
            <a:r>
              <a:rPr lang="en-US"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SYNOPTICS: </a:t>
            </a:r>
            <a:r>
              <a:rPr lang="en-US"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เห็นภาพรวมด้วยกัน</a:t>
            </a:r>
            <a:r>
              <a:rPr lang="en-US" altLang="ja-JP"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 name="TextBox 57"/>
          <p:cNvSpPr txBox="1"/>
          <p:nvPr/>
        </p:nvSpPr>
        <p:spPr>
          <a:xfrm>
            <a:off x="9305925" y="0"/>
            <a:ext cx="719138" cy="471488"/>
          </a:xfrm>
          <a:prstGeom prst="rect">
            <a:avLst/>
          </a:prstGeom>
          <a:noFill/>
        </p:spPr>
        <p:txBody>
          <a:bodyPr wrap="none" lIns="101775" tIns="50888" rIns="101775" bIns="508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348"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grpSp>
        <p:nvGrpSpPr>
          <p:cNvPr id="60" name="Group 29"/>
          <p:cNvGrpSpPr>
            <a:grpSpLocks/>
          </p:cNvGrpSpPr>
          <p:nvPr/>
        </p:nvGrpSpPr>
        <p:grpSpPr bwMode="auto">
          <a:xfrm>
            <a:off x="1817688" y="2898779"/>
            <a:ext cx="2795587" cy="920751"/>
            <a:chOff x="1145" y="1826"/>
            <a:chExt cx="1761" cy="580"/>
          </a:xfrm>
        </p:grpSpPr>
        <p:sp>
          <p:nvSpPr>
            <p:cNvPr id="61" name="Rectangle 30"/>
            <p:cNvSpPr>
              <a:spLocks noChangeArrowheads="1"/>
            </p:cNvSpPr>
            <p:nvPr/>
          </p:nvSpPr>
          <p:spPr bwMode="auto">
            <a:xfrm>
              <a:off x="1145"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2" name="Rectangle 31"/>
            <p:cNvSpPr>
              <a:spLocks noChangeArrowheads="1"/>
            </p:cNvSpPr>
            <p:nvPr/>
          </p:nvSpPr>
          <p:spPr bwMode="auto">
            <a:xfrm>
              <a:off x="1682" y="1974"/>
              <a:ext cx="122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3" name="Group 32"/>
          <p:cNvGrpSpPr>
            <a:grpSpLocks/>
          </p:cNvGrpSpPr>
          <p:nvPr/>
        </p:nvGrpSpPr>
        <p:grpSpPr bwMode="auto">
          <a:xfrm>
            <a:off x="1843088" y="5899153"/>
            <a:ext cx="2276475" cy="920751"/>
            <a:chOff x="1161" y="3716"/>
            <a:chExt cx="1434" cy="580"/>
          </a:xfrm>
        </p:grpSpPr>
        <p:sp>
          <p:nvSpPr>
            <p:cNvPr id="64" name="Rectangle 33"/>
            <p:cNvSpPr>
              <a:spLocks noChangeArrowheads="1"/>
            </p:cNvSpPr>
            <p:nvPr/>
          </p:nvSpPr>
          <p:spPr bwMode="auto">
            <a:xfrm>
              <a:off x="1731" y="3853"/>
              <a:ext cx="86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34"/>
            <p:cNvSpPr>
              <a:spLocks noChangeArrowheads="1"/>
            </p:cNvSpPr>
            <p:nvPr/>
          </p:nvSpPr>
          <p:spPr bwMode="auto">
            <a:xfrm>
              <a:off x="1161" y="371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66" name="Group 35"/>
          <p:cNvGrpSpPr>
            <a:grpSpLocks/>
          </p:cNvGrpSpPr>
          <p:nvPr/>
        </p:nvGrpSpPr>
        <p:grpSpPr bwMode="auto">
          <a:xfrm>
            <a:off x="5576888" y="2898775"/>
            <a:ext cx="2198687" cy="920750"/>
            <a:chOff x="3513" y="1826"/>
            <a:chExt cx="1385" cy="580"/>
          </a:xfrm>
        </p:grpSpPr>
        <p:sp>
          <p:nvSpPr>
            <p:cNvPr id="67" name="Rectangle 36"/>
            <p:cNvSpPr>
              <a:spLocks noChangeArrowheads="1"/>
            </p:cNvSpPr>
            <p:nvPr/>
          </p:nvSpPr>
          <p:spPr bwMode="auto">
            <a:xfrm>
              <a:off x="3513"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 name="Rectangle 37"/>
            <p:cNvSpPr>
              <a:spLocks noChangeArrowheads="1"/>
            </p:cNvSpPr>
            <p:nvPr/>
          </p:nvSpPr>
          <p:spPr bwMode="auto">
            <a:xfrm>
              <a:off x="4091" y="1959"/>
              <a:ext cx="807"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9"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73" name="Group 25"/>
          <p:cNvGrpSpPr>
            <a:grpSpLocks/>
          </p:cNvGrpSpPr>
          <p:nvPr/>
        </p:nvGrpSpPr>
        <p:grpSpPr bwMode="auto">
          <a:xfrm>
            <a:off x="1817688" y="2346327"/>
            <a:ext cx="2792412" cy="484219"/>
            <a:chOff x="1145" y="1478"/>
            <a:chExt cx="1759" cy="306"/>
          </a:xfrm>
        </p:grpSpPr>
        <p:sp>
          <p:nvSpPr>
            <p:cNvPr id="74"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5"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6" name="Rectangle 35"/>
          <p:cNvSpPr>
            <a:spLocks noChangeArrowheads="1"/>
          </p:cNvSpPr>
          <p:nvPr/>
        </p:nvSpPr>
        <p:spPr bwMode="auto">
          <a:xfrm>
            <a:off x="2684463" y="5367342"/>
            <a:ext cx="1943100" cy="335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92" name="Group 25"/>
          <p:cNvGrpSpPr>
            <a:grpSpLocks/>
          </p:cNvGrpSpPr>
          <p:nvPr/>
        </p:nvGrpSpPr>
        <p:grpSpPr bwMode="auto">
          <a:xfrm>
            <a:off x="5789244" y="2350442"/>
            <a:ext cx="2792412" cy="484219"/>
            <a:chOff x="1145" y="1478"/>
            <a:chExt cx="1759" cy="306"/>
          </a:xfrm>
        </p:grpSpPr>
        <p:sp>
          <p:nvSpPr>
            <p:cNvPr id="93"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4"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5"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6" name="Rectangle 30"/>
          <p:cNvSpPr>
            <a:spLocks noChangeArrowheads="1"/>
          </p:cNvSpPr>
          <p:nvPr/>
        </p:nvSpPr>
        <p:spPr bwMode="auto">
          <a:xfrm>
            <a:off x="6739824" y="2346917"/>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7" name="Group 50"/>
          <p:cNvGrpSpPr>
            <a:grpSpLocks/>
          </p:cNvGrpSpPr>
          <p:nvPr/>
        </p:nvGrpSpPr>
        <p:grpSpPr bwMode="auto">
          <a:xfrm>
            <a:off x="5492750" y="5897569"/>
            <a:ext cx="2947988" cy="920751"/>
            <a:chOff x="3460" y="3715"/>
            <a:chExt cx="1857" cy="580"/>
          </a:xfrm>
        </p:grpSpPr>
        <p:sp>
          <p:nvSpPr>
            <p:cNvPr id="108" name="Rectangle 51"/>
            <p:cNvSpPr>
              <a:spLocks noChangeArrowheads="1"/>
            </p:cNvSpPr>
            <p:nvPr/>
          </p:nvSpPr>
          <p:spPr bwMode="auto">
            <a:xfrm>
              <a:off x="4093" y="3864"/>
              <a:ext cx="122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หมายถึง</a:t>
              </a:r>
              <a:endParaRPr lang="en-GB"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9" name="Rectangle 52"/>
            <p:cNvSpPr>
              <a:spLocks noChangeArrowheads="1"/>
            </p:cNvSpPr>
            <p:nvPr/>
          </p:nvSpPr>
          <p:spPr bwMode="auto">
            <a:xfrm>
              <a:off x="3460" y="3715"/>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110" name="Group 65"/>
          <p:cNvGrpSpPr>
            <a:grpSpLocks/>
          </p:cNvGrpSpPr>
          <p:nvPr/>
        </p:nvGrpSpPr>
        <p:grpSpPr bwMode="auto">
          <a:xfrm>
            <a:off x="5510213" y="4806950"/>
            <a:ext cx="3743325" cy="1335088"/>
            <a:chOff x="3471" y="3028"/>
            <a:chExt cx="2358" cy="841"/>
          </a:xfrm>
        </p:grpSpPr>
        <p:grpSp>
          <p:nvGrpSpPr>
            <p:cNvPr id="111" name="Group 50"/>
            <p:cNvGrpSpPr>
              <a:grpSpLocks/>
            </p:cNvGrpSpPr>
            <p:nvPr/>
          </p:nvGrpSpPr>
          <p:grpSpPr bwMode="auto">
            <a:xfrm>
              <a:off x="3471" y="3088"/>
              <a:ext cx="881" cy="781"/>
              <a:chOff x="3473" y="3088"/>
              <a:chExt cx="617" cy="781"/>
            </a:xfrm>
          </p:grpSpPr>
          <p:sp>
            <p:nvSpPr>
              <p:cNvPr id="113" name="Rectangle 51"/>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4"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5"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 name="Rectangle 54"/>
            <p:cNvSpPr>
              <a:spLocks noChangeArrowheads="1"/>
            </p:cNvSpPr>
            <p:nvPr/>
          </p:nvSpPr>
          <p:spPr bwMode="auto">
            <a:xfrm>
              <a:off x="4080" y="3028"/>
              <a:ext cx="1749"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err="1">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6" name="Rectangle 16"/>
          <p:cNvSpPr>
            <a:spLocks noChangeArrowheads="1"/>
          </p:cNvSpPr>
          <p:nvPr/>
        </p:nvSpPr>
        <p:spPr bwMode="auto">
          <a:xfrm>
            <a:off x="6338888" y="4175125"/>
            <a:ext cx="162401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2056C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604" name="Text Box 52"/>
          <p:cNvSpPr txBox="1">
            <a:spLocks noChangeArrowheads="1"/>
          </p:cNvSpPr>
          <p:nvPr/>
        </p:nvSpPr>
        <p:spPr bwMode="auto">
          <a:xfrm>
            <a:off x="5821288" y="3886200"/>
            <a:ext cx="1947863" cy="274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86" tIns="46738" rIns="89886" bIns="46738">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defTabSz="1018348" eaLnBrk="1" hangingPunct="1">
              <a:lnSpc>
                <a:spcPct val="100000"/>
              </a:lnSpc>
              <a:spcBef>
                <a:spcPts val="10546"/>
              </a:spcBef>
              <a:buClr>
                <a:srgbClr val="FFEA18"/>
              </a:buClr>
              <a:buSzTx/>
              <a:defRPr/>
            </a:pPr>
            <a:r>
              <a:rPr lang="en-GB" sz="16900" b="1">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9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4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9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528"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100000">
                                          <p:val>
                                            <p:fltVal val="0"/>
                                          </p:val>
                                        </p:tav>
                                        <p:tav>
                                          <p:val>
                                            <p:strVal val="#ppt_w"/>
                                          </p:val>
                                        </p:tav>
                                      </p:tavLst>
                                    </p:anim>
                                    <p:anim calcmode="lin" valueType="num">
                                      <p:cBhvr>
                                        <p:cTn id="37" dur="500" fill="hold"/>
                                        <p:tgtEl>
                                          <p:spTgt spid="60"/>
                                        </p:tgtEl>
                                        <p:attrNameLst>
                                          <p:attrName>ppt_h</p:attrName>
                                        </p:attrNameLst>
                                      </p:cBhvr>
                                      <p:tavLst>
                                        <p:tav tm="100000">
                                          <p:val>
                                            <p:fltVal val="0"/>
                                          </p:val>
                                        </p:tav>
                                        <p:tav>
                                          <p:val>
                                            <p:strVal val="#ppt_h"/>
                                          </p:val>
                                        </p:tav>
                                      </p:tavLst>
                                    </p:anim>
                                    <p:anim calcmode="lin" valueType="num">
                                      <p:cBhvr>
                                        <p:cTn id="38" dur="500" fill="hold"/>
                                        <p:tgtEl>
                                          <p:spTgt spid="60"/>
                                        </p:tgtEl>
                                        <p:attrNameLst>
                                          <p:attrName>ppt_x</p:attrName>
                                        </p:attrNameLst>
                                      </p:cBhvr>
                                      <p:tavLst>
                                        <p:tav tm="100000">
                                          <p:val>
                                            <p:fltVal val="0.5"/>
                                          </p:val>
                                        </p:tav>
                                        <p:tav>
                                          <p:val>
                                            <p:strVal val="#ppt_x"/>
                                          </p:val>
                                        </p:tav>
                                      </p:tavLst>
                                    </p:anim>
                                    <p:anim calcmode="lin" valueType="num">
                                      <p:cBhvr>
                                        <p:cTn id="39" dur="500" fill="hold"/>
                                        <p:tgtEl>
                                          <p:spTgt spid="60"/>
                                        </p:tgtEl>
                                        <p:attrNameLst>
                                          <p:attrName>ppt_y</p:attrName>
                                        </p:attrNameLst>
                                      </p:cBhvr>
                                      <p:tavLst>
                                        <p:tav tm="100000">
                                          <p:val>
                                            <p:fltVal val="0.5"/>
                                          </p:val>
                                        </p:tav>
                                        <p:tav>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528" fill="hold" nodeType="click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p:cTn id="44" dur="500" fill="hold"/>
                                        <p:tgtEl>
                                          <p:spTgt spid="66"/>
                                        </p:tgtEl>
                                        <p:attrNameLst>
                                          <p:attrName>ppt_w</p:attrName>
                                        </p:attrNameLst>
                                      </p:cBhvr>
                                      <p:tavLst>
                                        <p:tav tm="100000">
                                          <p:val>
                                            <p:fltVal val="0"/>
                                          </p:val>
                                        </p:tav>
                                        <p:tav>
                                          <p:val>
                                            <p:strVal val="#ppt_w"/>
                                          </p:val>
                                        </p:tav>
                                      </p:tavLst>
                                    </p:anim>
                                    <p:anim calcmode="lin" valueType="num">
                                      <p:cBhvr>
                                        <p:cTn id="45" dur="500" fill="hold"/>
                                        <p:tgtEl>
                                          <p:spTgt spid="66"/>
                                        </p:tgtEl>
                                        <p:attrNameLst>
                                          <p:attrName>ppt_h</p:attrName>
                                        </p:attrNameLst>
                                      </p:cBhvr>
                                      <p:tavLst>
                                        <p:tav tm="100000">
                                          <p:val>
                                            <p:fltVal val="0"/>
                                          </p:val>
                                        </p:tav>
                                        <p:tav>
                                          <p:val>
                                            <p:strVal val="#ppt_h"/>
                                          </p:val>
                                        </p:tav>
                                      </p:tavLst>
                                    </p:anim>
                                    <p:anim calcmode="lin" valueType="num">
                                      <p:cBhvr>
                                        <p:cTn id="46" dur="500" fill="hold"/>
                                        <p:tgtEl>
                                          <p:spTgt spid="66"/>
                                        </p:tgtEl>
                                        <p:attrNameLst>
                                          <p:attrName>ppt_x</p:attrName>
                                        </p:attrNameLst>
                                      </p:cBhvr>
                                      <p:tavLst>
                                        <p:tav tm="100000">
                                          <p:val>
                                            <p:fltVal val="0.5"/>
                                          </p:val>
                                        </p:tav>
                                        <p:tav>
                                          <p:val>
                                            <p:strVal val="#ppt_x"/>
                                          </p:val>
                                        </p:tav>
                                      </p:tavLst>
                                    </p:anim>
                                    <p:anim calcmode="lin" valueType="num">
                                      <p:cBhvr>
                                        <p:cTn id="47" dur="500" fill="hold"/>
                                        <p:tgtEl>
                                          <p:spTgt spid="66"/>
                                        </p:tgtEl>
                                        <p:attrNameLst>
                                          <p:attrName>ppt_y</p:attrName>
                                        </p:attrNameLst>
                                      </p:cBhvr>
                                      <p:tavLst>
                                        <p:tav tm="100000">
                                          <p:val>
                                            <p:fltVal val="0.5"/>
                                          </p:val>
                                        </p:tav>
                                        <p:tav>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528" fill="hold" nodeType="click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p:cTn id="52" dur="500" fill="hold"/>
                                        <p:tgtEl>
                                          <p:spTgt spid="63"/>
                                        </p:tgtEl>
                                        <p:attrNameLst>
                                          <p:attrName>ppt_w</p:attrName>
                                        </p:attrNameLst>
                                      </p:cBhvr>
                                      <p:tavLst>
                                        <p:tav tm="100000">
                                          <p:val>
                                            <p:fltVal val="0"/>
                                          </p:val>
                                        </p:tav>
                                        <p:tav>
                                          <p:val>
                                            <p:strVal val="#ppt_w"/>
                                          </p:val>
                                        </p:tav>
                                      </p:tavLst>
                                    </p:anim>
                                    <p:anim calcmode="lin" valueType="num">
                                      <p:cBhvr>
                                        <p:cTn id="53" dur="500" fill="hold"/>
                                        <p:tgtEl>
                                          <p:spTgt spid="63"/>
                                        </p:tgtEl>
                                        <p:attrNameLst>
                                          <p:attrName>ppt_h</p:attrName>
                                        </p:attrNameLst>
                                      </p:cBhvr>
                                      <p:tavLst>
                                        <p:tav tm="100000">
                                          <p:val>
                                            <p:fltVal val="0"/>
                                          </p:val>
                                        </p:tav>
                                        <p:tav>
                                          <p:val>
                                            <p:strVal val="#ppt_h"/>
                                          </p:val>
                                        </p:tav>
                                      </p:tavLst>
                                    </p:anim>
                                    <p:anim calcmode="lin" valueType="num">
                                      <p:cBhvr>
                                        <p:cTn id="54" dur="500" fill="hold"/>
                                        <p:tgtEl>
                                          <p:spTgt spid="63"/>
                                        </p:tgtEl>
                                        <p:attrNameLst>
                                          <p:attrName>ppt_x</p:attrName>
                                        </p:attrNameLst>
                                      </p:cBhvr>
                                      <p:tavLst>
                                        <p:tav tm="100000">
                                          <p:val>
                                            <p:fltVal val="0.5"/>
                                          </p:val>
                                        </p:tav>
                                        <p:tav>
                                          <p:val>
                                            <p:strVal val="#ppt_x"/>
                                          </p:val>
                                        </p:tav>
                                      </p:tavLst>
                                    </p:anim>
                                    <p:anim calcmode="lin" valueType="num">
                                      <p:cBhvr>
                                        <p:cTn id="55" dur="500" fill="hold"/>
                                        <p:tgtEl>
                                          <p:spTgt spid="63"/>
                                        </p:tgtEl>
                                        <p:attrNameLst>
                                          <p:attrName>ppt_y</p:attrName>
                                        </p:attrNameLst>
                                      </p:cBhvr>
                                      <p:tavLst>
                                        <p:tav tm="100000">
                                          <p:val>
                                            <p:fltVal val="0.5"/>
                                          </p:val>
                                        </p:tav>
                                        <p:tav>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528" fill="hold" nodeType="click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p:cTn id="60" dur="500" fill="hold"/>
                                        <p:tgtEl>
                                          <p:spTgt spid="73"/>
                                        </p:tgtEl>
                                        <p:attrNameLst>
                                          <p:attrName>ppt_w</p:attrName>
                                        </p:attrNameLst>
                                      </p:cBhvr>
                                      <p:tavLst>
                                        <p:tav tm="100000">
                                          <p:val>
                                            <p:fltVal val="0"/>
                                          </p:val>
                                        </p:tav>
                                        <p:tav>
                                          <p:val>
                                            <p:strVal val="#ppt_w"/>
                                          </p:val>
                                        </p:tav>
                                      </p:tavLst>
                                    </p:anim>
                                    <p:anim calcmode="lin" valueType="num">
                                      <p:cBhvr>
                                        <p:cTn id="61" dur="500" fill="hold"/>
                                        <p:tgtEl>
                                          <p:spTgt spid="73"/>
                                        </p:tgtEl>
                                        <p:attrNameLst>
                                          <p:attrName>ppt_h</p:attrName>
                                        </p:attrNameLst>
                                      </p:cBhvr>
                                      <p:tavLst>
                                        <p:tav tm="100000">
                                          <p:val>
                                            <p:fltVal val="0"/>
                                          </p:val>
                                        </p:tav>
                                        <p:tav>
                                          <p:val>
                                            <p:strVal val="#ppt_h"/>
                                          </p:val>
                                        </p:tav>
                                      </p:tavLst>
                                    </p:anim>
                                    <p:anim calcmode="lin" valueType="num">
                                      <p:cBhvr>
                                        <p:cTn id="62" dur="500" fill="hold"/>
                                        <p:tgtEl>
                                          <p:spTgt spid="73"/>
                                        </p:tgtEl>
                                        <p:attrNameLst>
                                          <p:attrName>ppt_x</p:attrName>
                                        </p:attrNameLst>
                                      </p:cBhvr>
                                      <p:tavLst>
                                        <p:tav tm="100000">
                                          <p:val>
                                            <p:fltVal val="0.5"/>
                                          </p:val>
                                        </p:tav>
                                        <p:tav>
                                          <p:val>
                                            <p:strVal val="#ppt_x"/>
                                          </p:val>
                                        </p:tav>
                                      </p:tavLst>
                                    </p:anim>
                                    <p:anim calcmode="lin" valueType="num">
                                      <p:cBhvr>
                                        <p:cTn id="63" dur="500" fill="hold"/>
                                        <p:tgtEl>
                                          <p:spTgt spid="73"/>
                                        </p:tgtEl>
                                        <p:attrNameLst>
                                          <p:attrName>ppt_y</p:attrName>
                                        </p:attrNameLst>
                                      </p:cBhvr>
                                      <p:tavLst>
                                        <p:tav tm="100000">
                                          <p:val>
                                            <p:fltVal val="0.5"/>
                                          </p:val>
                                        </p:tav>
                                        <p:tav>
                                          <p:val>
                                            <p:strVal val="#ppt_y"/>
                                          </p:val>
                                        </p:tav>
                                      </p:tavLst>
                                    </p:anim>
                                  </p:childTnLst>
                                </p:cTn>
                              </p:par>
                            </p:childTnLst>
                          </p:cTn>
                        </p:par>
                        <p:par>
                          <p:cTn id="64" fill="hold">
                            <p:stCondLst>
                              <p:cond delay="500"/>
                            </p:stCondLst>
                            <p:childTnLst>
                              <p:par>
                                <p:cTn id="65" presetID="23" presetClass="entr" presetSubtype="528" fill="hold" nodeType="afterEffect">
                                  <p:stCondLst>
                                    <p:cond delay="0"/>
                                  </p:stCondLst>
                                  <p:childTnLst>
                                    <p:set>
                                      <p:cBhvr>
                                        <p:cTn id="66" dur="1" fill="hold">
                                          <p:stCondLst>
                                            <p:cond delay="0"/>
                                          </p:stCondLst>
                                        </p:cTn>
                                        <p:tgtEl>
                                          <p:spTgt spid="87"/>
                                        </p:tgtEl>
                                        <p:attrNameLst>
                                          <p:attrName>style.visibility</p:attrName>
                                        </p:attrNameLst>
                                      </p:cBhvr>
                                      <p:to>
                                        <p:strVal val="visible"/>
                                      </p:to>
                                    </p:set>
                                    <p:anim calcmode="lin" valueType="num">
                                      <p:cBhvr>
                                        <p:cTn id="67" dur="500" fill="hold"/>
                                        <p:tgtEl>
                                          <p:spTgt spid="87"/>
                                        </p:tgtEl>
                                        <p:attrNameLst>
                                          <p:attrName>ppt_w</p:attrName>
                                        </p:attrNameLst>
                                      </p:cBhvr>
                                      <p:tavLst>
                                        <p:tav tm="100000">
                                          <p:val>
                                            <p:fltVal val="0"/>
                                          </p:val>
                                        </p:tav>
                                        <p:tav>
                                          <p:val>
                                            <p:strVal val="#ppt_w"/>
                                          </p:val>
                                        </p:tav>
                                      </p:tavLst>
                                    </p:anim>
                                    <p:anim calcmode="lin" valueType="num">
                                      <p:cBhvr>
                                        <p:cTn id="68" dur="500" fill="hold"/>
                                        <p:tgtEl>
                                          <p:spTgt spid="87"/>
                                        </p:tgtEl>
                                        <p:attrNameLst>
                                          <p:attrName>ppt_h</p:attrName>
                                        </p:attrNameLst>
                                      </p:cBhvr>
                                      <p:tavLst>
                                        <p:tav tm="100000">
                                          <p:val>
                                            <p:fltVal val="0"/>
                                          </p:val>
                                        </p:tav>
                                        <p:tav>
                                          <p:val>
                                            <p:strVal val="#ppt_h"/>
                                          </p:val>
                                        </p:tav>
                                      </p:tavLst>
                                    </p:anim>
                                    <p:anim calcmode="lin" valueType="num">
                                      <p:cBhvr>
                                        <p:cTn id="69" dur="500" fill="hold"/>
                                        <p:tgtEl>
                                          <p:spTgt spid="87"/>
                                        </p:tgtEl>
                                        <p:attrNameLst>
                                          <p:attrName>ppt_x</p:attrName>
                                        </p:attrNameLst>
                                      </p:cBhvr>
                                      <p:tavLst>
                                        <p:tav tm="100000">
                                          <p:val>
                                            <p:fltVal val="0.5"/>
                                          </p:val>
                                        </p:tav>
                                        <p:tav>
                                          <p:val>
                                            <p:strVal val="#ppt_x"/>
                                          </p:val>
                                        </p:tav>
                                      </p:tavLst>
                                    </p:anim>
                                    <p:anim calcmode="lin" valueType="num">
                                      <p:cBhvr>
                                        <p:cTn id="70" dur="500" fill="hold"/>
                                        <p:tgtEl>
                                          <p:spTgt spid="87"/>
                                        </p:tgtEl>
                                        <p:attrNameLst>
                                          <p:attrName>ppt_y</p:attrName>
                                        </p:attrNameLst>
                                      </p:cBhvr>
                                      <p:tavLst>
                                        <p:tav tm="100000">
                                          <p:val>
                                            <p:fltVal val="0.5"/>
                                          </p:val>
                                        </p:tav>
                                        <p:tav>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528"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 calcmode="lin" valueType="num">
                                      <p:cBhvr>
                                        <p:cTn id="75" dur="500" fill="hold"/>
                                        <p:tgtEl>
                                          <p:spTgt spid="88"/>
                                        </p:tgtEl>
                                        <p:attrNameLst>
                                          <p:attrName>ppt_w</p:attrName>
                                        </p:attrNameLst>
                                      </p:cBhvr>
                                      <p:tavLst>
                                        <p:tav tm="100000">
                                          <p:val>
                                            <p:fltVal val="0"/>
                                          </p:val>
                                        </p:tav>
                                        <p:tav>
                                          <p:val>
                                            <p:strVal val="#ppt_w"/>
                                          </p:val>
                                        </p:tav>
                                      </p:tavLst>
                                    </p:anim>
                                    <p:anim calcmode="lin" valueType="num">
                                      <p:cBhvr>
                                        <p:cTn id="76" dur="500" fill="hold"/>
                                        <p:tgtEl>
                                          <p:spTgt spid="88"/>
                                        </p:tgtEl>
                                        <p:attrNameLst>
                                          <p:attrName>ppt_h</p:attrName>
                                        </p:attrNameLst>
                                      </p:cBhvr>
                                      <p:tavLst>
                                        <p:tav tm="100000">
                                          <p:val>
                                            <p:fltVal val="0"/>
                                          </p:val>
                                        </p:tav>
                                        <p:tav>
                                          <p:val>
                                            <p:strVal val="#ppt_h"/>
                                          </p:val>
                                        </p:tav>
                                      </p:tavLst>
                                    </p:anim>
                                    <p:anim calcmode="lin" valueType="num">
                                      <p:cBhvr>
                                        <p:cTn id="77" dur="500" fill="hold"/>
                                        <p:tgtEl>
                                          <p:spTgt spid="88"/>
                                        </p:tgtEl>
                                        <p:attrNameLst>
                                          <p:attrName>ppt_x</p:attrName>
                                        </p:attrNameLst>
                                      </p:cBhvr>
                                      <p:tavLst>
                                        <p:tav tm="100000">
                                          <p:val>
                                            <p:fltVal val="0.5"/>
                                          </p:val>
                                        </p:tav>
                                        <p:tav>
                                          <p:val>
                                            <p:strVal val="#ppt_x"/>
                                          </p:val>
                                        </p:tav>
                                      </p:tavLst>
                                    </p:anim>
                                    <p:anim calcmode="lin" valueType="num">
                                      <p:cBhvr>
                                        <p:cTn id="78" dur="500" fill="hold"/>
                                        <p:tgtEl>
                                          <p:spTgt spid="88"/>
                                        </p:tgtEl>
                                        <p:attrNameLst>
                                          <p:attrName>ppt_y</p:attrName>
                                        </p:attrNameLst>
                                      </p:cBhvr>
                                      <p:tavLst>
                                        <p:tav tm="100000">
                                          <p:val>
                                            <p:fltVal val="0.5"/>
                                          </p:val>
                                        </p:tav>
                                        <p:tav>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ntr" presetSubtype="528" fill="hold" nodeType="clickEffect">
                                  <p:stCondLst>
                                    <p:cond delay="0"/>
                                  </p:stCondLst>
                                  <p:childTnLst>
                                    <p:set>
                                      <p:cBhvr>
                                        <p:cTn id="82" dur="1" fill="hold">
                                          <p:stCondLst>
                                            <p:cond delay="0"/>
                                          </p:stCondLst>
                                        </p:cTn>
                                        <p:tgtEl>
                                          <p:spTgt spid="86"/>
                                        </p:tgtEl>
                                        <p:attrNameLst>
                                          <p:attrName>style.visibility</p:attrName>
                                        </p:attrNameLst>
                                      </p:cBhvr>
                                      <p:to>
                                        <p:strVal val="visible"/>
                                      </p:to>
                                    </p:set>
                                    <p:anim calcmode="lin" valueType="num">
                                      <p:cBhvr>
                                        <p:cTn id="83" dur="500" fill="hold"/>
                                        <p:tgtEl>
                                          <p:spTgt spid="86"/>
                                        </p:tgtEl>
                                        <p:attrNameLst>
                                          <p:attrName>ppt_w</p:attrName>
                                        </p:attrNameLst>
                                      </p:cBhvr>
                                      <p:tavLst>
                                        <p:tav tm="100000">
                                          <p:val>
                                            <p:fltVal val="0"/>
                                          </p:val>
                                        </p:tav>
                                        <p:tav>
                                          <p:val>
                                            <p:strVal val="#ppt_w"/>
                                          </p:val>
                                        </p:tav>
                                      </p:tavLst>
                                    </p:anim>
                                    <p:anim calcmode="lin" valueType="num">
                                      <p:cBhvr>
                                        <p:cTn id="84" dur="500" fill="hold"/>
                                        <p:tgtEl>
                                          <p:spTgt spid="86"/>
                                        </p:tgtEl>
                                        <p:attrNameLst>
                                          <p:attrName>ppt_h</p:attrName>
                                        </p:attrNameLst>
                                      </p:cBhvr>
                                      <p:tavLst>
                                        <p:tav tm="100000">
                                          <p:val>
                                            <p:fltVal val="0"/>
                                          </p:val>
                                        </p:tav>
                                        <p:tav>
                                          <p:val>
                                            <p:strVal val="#ppt_h"/>
                                          </p:val>
                                        </p:tav>
                                      </p:tavLst>
                                    </p:anim>
                                    <p:anim calcmode="lin" valueType="num">
                                      <p:cBhvr>
                                        <p:cTn id="85" dur="500" fill="hold"/>
                                        <p:tgtEl>
                                          <p:spTgt spid="86"/>
                                        </p:tgtEl>
                                        <p:attrNameLst>
                                          <p:attrName>ppt_x</p:attrName>
                                        </p:attrNameLst>
                                      </p:cBhvr>
                                      <p:tavLst>
                                        <p:tav tm="100000">
                                          <p:val>
                                            <p:fltVal val="0.5"/>
                                          </p:val>
                                        </p:tav>
                                        <p:tav>
                                          <p:val>
                                            <p:strVal val="#ppt_x"/>
                                          </p:val>
                                        </p:tav>
                                      </p:tavLst>
                                    </p:anim>
                                    <p:anim calcmode="lin" valueType="num">
                                      <p:cBhvr>
                                        <p:cTn id="86" dur="500" fill="hold"/>
                                        <p:tgtEl>
                                          <p:spTgt spid="86"/>
                                        </p:tgtEl>
                                        <p:attrNameLst>
                                          <p:attrName>ppt_y</p:attrName>
                                        </p:attrNameLst>
                                      </p:cBhvr>
                                      <p:tavLst>
                                        <p:tav tm="100000">
                                          <p:val>
                                            <p:fltVal val="0.5"/>
                                          </p:val>
                                        </p:tav>
                                        <p:tav>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3" presetClass="entr" presetSubtype="528"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p:cTn id="91" dur="500" fill="hold"/>
                                        <p:tgtEl>
                                          <p:spTgt spid="92"/>
                                        </p:tgtEl>
                                        <p:attrNameLst>
                                          <p:attrName>ppt_w</p:attrName>
                                        </p:attrNameLst>
                                      </p:cBhvr>
                                      <p:tavLst>
                                        <p:tav tm="100000">
                                          <p:val>
                                            <p:fltVal val="0"/>
                                          </p:val>
                                        </p:tav>
                                        <p:tav>
                                          <p:val>
                                            <p:strVal val="#ppt_w"/>
                                          </p:val>
                                        </p:tav>
                                      </p:tavLst>
                                    </p:anim>
                                    <p:anim calcmode="lin" valueType="num">
                                      <p:cBhvr>
                                        <p:cTn id="92" dur="500" fill="hold"/>
                                        <p:tgtEl>
                                          <p:spTgt spid="92"/>
                                        </p:tgtEl>
                                        <p:attrNameLst>
                                          <p:attrName>ppt_h</p:attrName>
                                        </p:attrNameLst>
                                      </p:cBhvr>
                                      <p:tavLst>
                                        <p:tav tm="100000">
                                          <p:val>
                                            <p:fltVal val="0"/>
                                          </p:val>
                                        </p:tav>
                                        <p:tav>
                                          <p:val>
                                            <p:strVal val="#ppt_h"/>
                                          </p:val>
                                        </p:tav>
                                      </p:tavLst>
                                    </p:anim>
                                    <p:anim calcmode="lin" valueType="num">
                                      <p:cBhvr>
                                        <p:cTn id="93" dur="500" fill="hold"/>
                                        <p:tgtEl>
                                          <p:spTgt spid="92"/>
                                        </p:tgtEl>
                                        <p:attrNameLst>
                                          <p:attrName>ppt_x</p:attrName>
                                        </p:attrNameLst>
                                      </p:cBhvr>
                                      <p:tavLst>
                                        <p:tav tm="100000">
                                          <p:val>
                                            <p:fltVal val="0.5"/>
                                          </p:val>
                                        </p:tav>
                                        <p:tav>
                                          <p:val>
                                            <p:strVal val="#ppt_x"/>
                                          </p:val>
                                        </p:tav>
                                      </p:tavLst>
                                    </p:anim>
                                    <p:anim calcmode="lin" valueType="num">
                                      <p:cBhvr>
                                        <p:cTn id="94" dur="500" fill="hold"/>
                                        <p:tgtEl>
                                          <p:spTgt spid="92"/>
                                        </p:tgtEl>
                                        <p:attrNameLst>
                                          <p:attrName>ppt_y</p:attrName>
                                        </p:attrNameLst>
                                      </p:cBhvr>
                                      <p:tavLst>
                                        <p:tav tm="100000">
                                          <p:val>
                                            <p:fltVal val="0.5"/>
                                          </p:val>
                                        </p:tav>
                                        <p:tav>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528" fill="hold" nodeType="clickEffect">
                                  <p:stCondLst>
                                    <p:cond delay="0"/>
                                  </p:stCondLst>
                                  <p:childTnLst>
                                    <p:set>
                                      <p:cBhvr>
                                        <p:cTn id="98" dur="1" fill="hold">
                                          <p:stCondLst>
                                            <p:cond delay="0"/>
                                          </p:stCondLst>
                                        </p:cTn>
                                        <p:tgtEl>
                                          <p:spTgt spid="107"/>
                                        </p:tgtEl>
                                        <p:attrNameLst>
                                          <p:attrName>style.visibility</p:attrName>
                                        </p:attrNameLst>
                                      </p:cBhvr>
                                      <p:to>
                                        <p:strVal val="visible"/>
                                      </p:to>
                                    </p:set>
                                    <p:anim calcmode="lin" valueType="num">
                                      <p:cBhvr>
                                        <p:cTn id="99" dur="500" fill="hold"/>
                                        <p:tgtEl>
                                          <p:spTgt spid="107"/>
                                        </p:tgtEl>
                                        <p:attrNameLst>
                                          <p:attrName>ppt_w</p:attrName>
                                        </p:attrNameLst>
                                      </p:cBhvr>
                                      <p:tavLst>
                                        <p:tav tm="100000">
                                          <p:val>
                                            <p:fltVal val="0"/>
                                          </p:val>
                                        </p:tav>
                                        <p:tav>
                                          <p:val>
                                            <p:strVal val="#ppt_w"/>
                                          </p:val>
                                        </p:tav>
                                      </p:tavLst>
                                    </p:anim>
                                    <p:anim calcmode="lin" valueType="num">
                                      <p:cBhvr>
                                        <p:cTn id="100" dur="500" fill="hold"/>
                                        <p:tgtEl>
                                          <p:spTgt spid="107"/>
                                        </p:tgtEl>
                                        <p:attrNameLst>
                                          <p:attrName>ppt_h</p:attrName>
                                        </p:attrNameLst>
                                      </p:cBhvr>
                                      <p:tavLst>
                                        <p:tav tm="100000">
                                          <p:val>
                                            <p:fltVal val="0"/>
                                          </p:val>
                                        </p:tav>
                                        <p:tav>
                                          <p:val>
                                            <p:strVal val="#ppt_h"/>
                                          </p:val>
                                        </p:tav>
                                      </p:tavLst>
                                    </p:anim>
                                    <p:anim calcmode="lin" valueType="num">
                                      <p:cBhvr>
                                        <p:cTn id="101" dur="500" fill="hold"/>
                                        <p:tgtEl>
                                          <p:spTgt spid="107"/>
                                        </p:tgtEl>
                                        <p:attrNameLst>
                                          <p:attrName>ppt_x</p:attrName>
                                        </p:attrNameLst>
                                      </p:cBhvr>
                                      <p:tavLst>
                                        <p:tav tm="100000">
                                          <p:val>
                                            <p:fltVal val="0.5"/>
                                          </p:val>
                                        </p:tav>
                                        <p:tav>
                                          <p:val>
                                            <p:strVal val="#ppt_x"/>
                                          </p:val>
                                        </p:tav>
                                      </p:tavLst>
                                    </p:anim>
                                    <p:anim calcmode="lin" valueType="num">
                                      <p:cBhvr>
                                        <p:cTn id="102" dur="500" fill="hold"/>
                                        <p:tgtEl>
                                          <p:spTgt spid="10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3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6" name="Rectangle 10"/>
          <p:cNvSpPr>
            <a:spLocks noChangeArrowheads="1"/>
          </p:cNvSpPr>
          <p:nvPr/>
        </p:nvSpPr>
        <p:spPr bwMode="auto">
          <a:xfrm>
            <a:off x="5346700" y="410686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513"/>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50191" name="Group 24"/>
          <p:cNvGrpSpPr>
            <a:grpSpLocks/>
          </p:cNvGrpSpPr>
          <p:nvPr/>
        </p:nvGrpSpPr>
        <p:grpSpPr bwMode="auto">
          <a:xfrm>
            <a:off x="5489571" y="4902201"/>
            <a:ext cx="1068386" cy="1498645"/>
            <a:chOff x="3458" y="3088"/>
            <a:chExt cx="673" cy="945"/>
          </a:xfrm>
        </p:grpSpPr>
        <p:sp>
          <p:nvSpPr>
            <p:cNvPr id="193574" name="Rectangle 25"/>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3575" name="Rectangle 26"/>
            <p:cNvSpPr>
              <a:spLocks noChangeArrowheads="1"/>
            </p:cNvSpPr>
            <p:nvPr/>
          </p:nvSpPr>
          <p:spPr bwMode="auto">
            <a:xfrm>
              <a:off x="3473" y="3442"/>
              <a:ext cx="65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3576" name="Rectangle 27"/>
            <p:cNvSpPr>
              <a:spLocks noChangeArrowheads="1"/>
            </p:cNvSpPr>
            <p:nvPr/>
          </p:nvSpPr>
          <p:spPr bwMode="auto">
            <a:xfrm>
              <a:off x="3458" y="3841"/>
              <a:ext cx="617"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พระองค์เป็น</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3555" name="Rectangle 31"/>
          <p:cNvSpPr>
            <a:spLocks noChangeArrowheads="1"/>
          </p:cNvSpPr>
          <p:nvPr/>
        </p:nvSpPr>
        <p:spPr bwMode="auto">
          <a:xfrm>
            <a:off x="6335713" y="4175125"/>
            <a:ext cx="1624012" cy="643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250"/>
              </a:spcBef>
              <a:buClr>
                <a:srgbClr val="66FF99"/>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57" name="Rectangle 33"/>
          <p:cNvSpPr>
            <a:spLocks noChangeArrowheads="1"/>
          </p:cNvSpPr>
          <p:nvPr/>
        </p:nvSpPr>
        <p:spPr bwMode="auto">
          <a:xfrm>
            <a:off x="6489700" y="1779588"/>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193559" name="Rectangle 35"/>
          <p:cNvSpPr>
            <a:spLocks noChangeArrowheads="1"/>
          </p:cNvSpPr>
          <p:nvPr/>
        </p:nvSpPr>
        <p:spPr bwMode="auto">
          <a:xfrm>
            <a:off x="6484938" y="4806950"/>
            <a:ext cx="2887662" cy="47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3" name="Rectangle 39"/>
          <p:cNvSpPr>
            <a:spLocks noChangeArrowheads="1"/>
          </p:cNvSpPr>
          <p:nvPr/>
        </p:nvSpPr>
        <p:spPr bwMode="auto">
          <a:xfrm>
            <a:off x="6494463" y="5359400"/>
            <a:ext cx="1181100" cy="47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6" name="Rectangle 42"/>
          <p:cNvSpPr>
            <a:spLocks noChangeArrowheads="1"/>
          </p:cNvSpPr>
          <p:nvPr/>
        </p:nvSpPr>
        <p:spPr bwMode="auto">
          <a:xfrm>
            <a:off x="6459538" y="5956300"/>
            <a:ext cx="1943100" cy="47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8" name="AutoShape 44"/>
          <p:cNvSpPr>
            <a:spLocks noChangeArrowheads="1"/>
          </p:cNvSpPr>
          <p:nvPr/>
        </p:nvSpPr>
        <p:spPr bwMode="auto">
          <a:xfrm>
            <a:off x="5245224" y="4164732"/>
            <a:ext cx="3305175"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69" name="Text Box 45"/>
          <p:cNvSpPr txBox="1">
            <a:spLocks noChangeArrowheads="1"/>
          </p:cNvSpPr>
          <p:nvPr/>
        </p:nvSpPr>
        <p:spPr bwMode="auto">
          <a:xfrm>
            <a:off x="9622778" y="8450"/>
            <a:ext cx="252120" cy="4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3571" name="Text Box 47"/>
          <p:cNvSpPr txBox="1">
            <a:spLocks noChangeArrowheads="1"/>
          </p:cNvSpPr>
          <p:nvPr/>
        </p:nvSpPr>
        <p:spPr bwMode="auto">
          <a:xfrm>
            <a:off x="9191625" y="7413625"/>
            <a:ext cx="338138" cy="249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50" name="Title 49"/>
          <p:cNvSpPr>
            <a:spLocks noGrp="1"/>
          </p:cNvSpPr>
          <p:nvPr>
            <p:ph type="title" idx="4294967295"/>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p>
            <a:pPr>
              <a:defRPr/>
            </a:pPr>
            <a:r>
              <a:rPr lang="th-TH" sz="3200" b="1"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TextBox 51"/>
          <p:cNvSpPr txBox="1"/>
          <p:nvPr/>
        </p:nvSpPr>
        <p:spPr>
          <a:xfrm>
            <a:off x="9305925" y="0"/>
            <a:ext cx="719138" cy="471488"/>
          </a:xfrm>
          <a:prstGeom prst="rect">
            <a:avLst/>
          </a:prstGeom>
          <a:noFill/>
        </p:spPr>
        <p:txBody>
          <a:bodyPr wrap="none" lIns="101811" tIns="50906" rIns="101811" bIns="50906">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824" eaLnBrk="1" hangingPunct="1">
              <a:lnSpc>
                <a:spcPct val="100000"/>
              </a:lnSpc>
              <a:buClrTx/>
              <a:buSzTx/>
              <a:defRPr/>
            </a:pPr>
            <a:r>
              <a:rPr lang="en-US" b="1" dirty="0">
                <a:solidFill>
                  <a:srgbClr val="FFFFFF"/>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51a</a:t>
            </a:r>
          </a:p>
        </p:txBody>
      </p:sp>
      <p:grpSp>
        <p:nvGrpSpPr>
          <p:cNvPr id="53" name="Group 29"/>
          <p:cNvGrpSpPr>
            <a:grpSpLocks/>
          </p:cNvGrpSpPr>
          <p:nvPr/>
        </p:nvGrpSpPr>
        <p:grpSpPr bwMode="auto">
          <a:xfrm>
            <a:off x="1817688" y="2898779"/>
            <a:ext cx="2795587" cy="920751"/>
            <a:chOff x="1145" y="1826"/>
            <a:chExt cx="1761" cy="580"/>
          </a:xfrm>
        </p:grpSpPr>
        <p:sp>
          <p:nvSpPr>
            <p:cNvPr id="54" name="Rectangle 30"/>
            <p:cNvSpPr>
              <a:spLocks noChangeArrowheads="1"/>
            </p:cNvSpPr>
            <p:nvPr/>
          </p:nvSpPr>
          <p:spPr bwMode="auto">
            <a:xfrm>
              <a:off x="1145"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5" name="Rectangle 31"/>
            <p:cNvSpPr>
              <a:spLocks noChangeArrowheads="1"/>
            </p:cNvSpPr>
            <p:nvPr/>
          </p:nvSpPr>
          <p:spPr bwMode="auto">
            <a:xfrm>
              <a:off x="1682" y="1974"/>
              <a:ext cx="122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พูด</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6" name="Group 32"/>
          <p:cNvGrpSpPr>
            <a:grpSpLocks/>
          </p:cNvGrpSpPr>
          <p:nvPr/>
        </p:nvGrpSpPr>
        <p:grpSpPr bwMode="auto">
          <a:xfrm>
            <a:off x="1843088" y="5899153"/>
            <a:ext cx="2276475" cy="920751"/>
            <a:chOff x="1161" y="3716"/>
            <a:chExt cx="1434" cy="580"/>
          </a:xfrm>
        </p:grpSpPr>
        <p:sp>
          <p:nvSpPr>
            <p:cNvPr id="57" name="Rectangle 33"/>
            <p:cNvSpPr>
              <a:spLocks noChangeArrowheads="1"/>
            </p:cNvSpPr>
            <p:nvPr/>
          </p:nvSpPr>
          <p:spPr bwMode="auto">
            <a:xfrm>
              <a:off x="1731" y="3853"/>
              <a:ext cx="864"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รู้สึก</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 name="Rectangle 34"/>
            <p:cNvSpPr>
              <a:spLocks noChangeArrowheads="1"/>
            </p:cNvSpPr>
            <p:nvPr/>
          </p:nvSpPr>
          <p:spPr bwMode="auto">
            <a:xfrm>
              <a:off x="1161" y="371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59" name="Group 35"/>
          <p:cNvGrpSpPr>
            <a:grpSpLocks/>
          </p:cNvGrpSpPr>
          <p:nvPr/>
        </p:nvGrpSpPr>
        <p:grpSpPr bwMode="auto">
          <a:xfrm>
            <a:off x="5576888" y="2898775"/>
            <a:ext cx="2198687" cy="920750"/>
            <a:chOff x="3513" y="1826"/>
            <a:chExt cx="1385" cy="580"/>
          </a:xfrm>
        </p:grpSpPr>
        <p:sp>
          <p:nvSpPr>
            <p:cNvPr id="60" name="Rectangle 36"/>
            <p:cNvSpPr>
              <a:spLocks noChangeArrowheads="1"/>
            </p:cNvSpPr>
            <p:nvPr/>
          </p:nvSpPr>
          <p:spPr bwMode="auto">
            <a:xfrm>
              <a:off x="3513" y="1826"/>
              <a:ext cx="617"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สิ่งที่พระเยซู</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1" name="Rectangle 37"/>
            <p:cNvSpPr>
              <a:spLocks noChangeArrowheads="1"/>
            </p:cNvSpPr>
            <p:nvPr/>
          </p:nvSpPr>
          <p:spPr bwMode="auto">
            <a:xfrm>
              <a:off x="4091" y="1959"/>
              <a:ext cx="807"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 name="Rectangle 17"/>
          <p:cNvSpPr>
            <a:spLocks noChangeArrowheads="1"/>
          </p:cNvSpPr>
          <p:nvPr/>
        </p:nvSpPr>
        <p:spPr bwMode="auto">
          <a:xfrm>
            <a:off x="2374900" y="1768475"/>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ชาวยิว</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18"/>
          <p:cNvSpPr>
            <a:spLocks noChangeArrowheads="1"/>
          </p:cNvSpPr>
          <p:nvPr/>
        </p:nvSpPr>
        <p:spPr bwMode="auto">
          <a:xfrm>
            <a:off x="6489700" y="17795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ชาวโรม</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19"/>
          <p:cNvSpPr>
            <a:spLocks noChangeArrowheads="1"/>
          </p:cNvSpPr>
          <p:nvPr/>
        </p:nvSpPr>
        <p:spPr bwMode="auto">
          <a:xfrm>
            <a:off x="2708275" y="4802188"/>
            <a:ext cx="1943100" cy="47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ชาว</a:t>
            </a:r>
            <a:r>
              <a:rPr lang="th-TH" b="1" dirty="0" err="1">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กรีก</a:t>
            </a:r>
            <a:endParaRPr lang="en-GB"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21"/>
          <p:cNvSpPr>
            <a:spLocks noChangeArrowheads="1"/>
          </p:cNvSpPr>
          <p:nvPr/>
        </p:nvSpPr>
        <p:spPr bwMode="auto">
          <a:xfrm>
            <a:off x="1817688" y="186690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66" name="Group 25"/>
          <p:cNvGrpSpPr>
            <a:grpSpLocks/>
          </p:cNvGrpSpPr>
          <p:nvPr/>
        </p:nvGrpSpPr>
        <p:grpSpPr bwMode="auto">
          <a:xfrm>
            <a:off x="1817688" y="2346327"/>
            <a:ext cx="2792412" cy="484219"/>
            <a:chOff x="1145" y="1478"/>
            <a:chExt cx="1759" cy="306"/>
          </a:xfrm>
        </p:grpSpPr>
        <p:sp>
          <p:nvSpPr>
            <p:cNvPr id="67"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9" name="Rectangle 35"/>
          <p:cNvSpPr>
            <a:spLocks noChangeArrowheads="1"/>
          </p:cNvSpPr>
          <p:nvPr/>
        </p:nvSpPr>
        <p:spPr bwMode="auto">
          <a:xfrm>
            <a:off x="2684463" y="5367342"/>
            <a:ext cx="1943100" cy="335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US"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บุตรมนุษย์</a:t>
            </a:r>
            <a:endParaRPr lang="en-GB" sz="16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71" name="Group 50"/>
          <p:cNvGrpSpPr>
            <a:grpSpLocks/>
          </p:cNvGrpSpPr>
          <p:nvPr/>
        </p:nvGrpSpPr>
        <p:grpSpPr bwMode="auto">
          <a:xfrm>
            <a:off x="5510215" y="4902200"/>
            <a:ext cx="1398588" cy="1239838"/>
            <a:chOff x="3473" y="3088"/>
            <a:chExt cx="617" cy="781"/>
          </a:xfrm>
        </p:grpSpPr>
        <p:sp>
          <p:nvSpPr>
            <p:cNvPr id="73" name="Rectangle 51"/>
            <p:cNvSpPr>
              <a:spLocks noChangeArrowheads="1"/>
            </p:cNvSpPr>
            <p:nvPr/>
          </p:nvSpPr>
          <p:spPr bwMode="auto">
            <a:xfrm>
              <a:off x="3473" y="308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CECECE"/>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4"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9" name="Rectangle 13"/>
          <p:cNvSpPr>
            <a:spLocks noChangeArrowheads="1"/>
          </p:cNvSpPr>
          <p:nvPr/>
        </p:nvSpPr>
        <p:spPr bwMode="auto">
          <a:xfrm>
            <a:off x="2516188" y="4184650"/>
            <a:ext cx="2239962"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 name="Rectangle 14"/>
          <p:cNvSpPr>
            <a:spLocks noChangeArrowheads="1"/>
          </p:cNvSpPr>
          <p:nvPr/>
        </p:nvSpPr>
        <p:spPr bwMode="auto">
          <a:xfrm>
            <a:off x="1933575" y="1138238"/>
            <a:ext cx="2590800"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err="1">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15"/>
          <p:cNvSpPr>
            <a:spLocks noChangeArrowheads="1"/>
          </p:cNvSpPr>
          <p:nvPr/>
        </p:nvSpPr>
        <p:spPr bwMode="auto">
          <a:xfrm>
            <a:off x="6146800" y="1162050"/>
            <a:ext cx="2239963"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3" name="Rectangle 30"/>
          <p:cNvSpPr>
            <a:spLocks noChangeArrowheads="1"/>
          </p:cNvSpPr>
          <p:nvPr/>
        </p:nvSpPr>
        <p:spPr bwMode="auto">
          <a:xfrm>
            <a:off x="2738437" y="2408271"/>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กษัตริย์</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4" name="Rectangle 21"/>
          <p:cNvSpPr>
            <a:spLocks noChangeArrowheads="1"/>
          </p:cNvSpPr>
          <p:nvPr/>
        </p:nvSpPr>
        <p:spPr bwMode="auto">
          <a:xfrm>
            <a:off x="5789244" y="1871015"/>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85" name="Group 25"/>
          <p:cNvGrpSpPr>
            <a:grpSpLocks/>
          </p:cNvGrpSpPr>
          <p:nvPr/>
        </p:nvGrpSpPr>
        <p:grpSpPr bwMode="auto">
          <a:xfrm>
            <a:off x="5789244" y="2350442"/>
            <a:ext cx="2792412" cy="484219"/>
            <a:chOff x="1145" y="1478"/>
            <a:chExt cx="1759" cy="306"/>
          </a:xfrm>
        </p:grpSpPr>
        <p:sp>
          <p:nvSpPr>
            <p:cNvPr id="86" name="Rectangle 26"/>
            <p:cNvSpPr>
              <a:spLocks noChangeArrowheads="1"/>
            </p:cNvSpPr>
            <p:nvPr/>
          </p:nvSpPr>
          <p:spPr bwMode="auto">
            <a:xfrm>
              <a:off x="1145" y="1530"/>
              <a:ext cx="74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เป็นดั่ง</a:t>
              </a:r>
              <a:r>
                <a:rPr lang="en-GB" sz="20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 name="Rectangle 27"/>
            <p:cNvSpPr>
              <a:spLocks noChangeArrowheads="1"/>
            </p:cNvSpPr>
            <p:nvPr/>
          </p:nvSpPr>
          <p:spPr bwMode="auto">
            <a:xfrm>
              <a:off x="1680" y="147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 name="Rectangle 21"/>
          <p:cNvSpPr>
            <a:spLocks noChangeArrowheads="1"/>
          </p:cNvSpPr>
          <p:nvPr/>
        </p:nvSpPr>
        <p:spPr bwMode="auto">
          <a:xfrm>
            <a:off x="1774827" y="4869490"/>
            <a:ext cx="933450"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แด่</a:t>
            </a:r>
            <a:r>
              <a:rPr lang="en-GB" sz="2000" b="1"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9" name="Rectangle 30"/>
          <p:cNvSpPr>
            <a:spLocks noChangeArrowheads="1"/>
          </p:cNvSpPr>
          <p:nvPr/>
        </p:nvSpPr>
        <p:spPr bwMode="auto">
          <a:xfrm>
            <a:off x="6739824" y="2346917"/>
            <a:ext cx="1943100" cy="474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th-TH"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ผู้รับใช้</a:t>
            </a:r>
            <a:endParaRPr lang="en-GB"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0" name="AutoShape 4"/>
          <p:cNvSpPr>
            <a:spLocks noChangeArrowheads="1"/>
          </p:cNvSpPr>
          <p:nvPr/>
        </p:nvSpPr>
        <p:spPr bwMode="auto">
          <a:xfrm>
            <a:off x="5103020" y="1104046"/>
            <a:ext cx="3303587" cy="2816225"/>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AutoShape 5"/>
          <p:cNvSpPr>
            <a:spLocks noChangeArrowheads="1"/>
          </p:cNvSpPr>
          <p:nvPr/>
        </p:nvSpPr>
        <p:spPr bwMode="auto">
          <a:xfrm>
            <a:off x="1377157" y="4136171"/>
            <a:ext cx="3303588" cy="2817812"/>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AutoShape 7"/>
          <p:cNvSpPr>
            <a:spLocks noChangeArrowheads="1"/>
          </p:cNvSpPr>
          <p:nvPr/>
        </p:nvSpPr>
        <p:spPr bwMode="auto">
          <a:xfrm>
            <a:off x="1375570" y="1096108"/>
            <a:ext cx="3305175" cy="2817813"/>
          </a:xfrm>
          <a:prstGeom prst="roundRect">
            <a:avLst>
              <a:gd name="adj" fmla="val 16667"/>
            </a:avLst>
          </a:prstGeom>
          <a:solidFill>
            <a:srgbClr val="000000">
              <a:alpha val="32157"/>
            </a:srgbClr>
          </a:soli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622" name="Text Box 46"/>
          <p:cNvSpPr txBox="1">
            <a:spLocks noChangeArrowheads="1"/>
          </p:cNvSpPr>
          <p:nvPr/>
        </p:nvSpPr>
        <p:spPr bwMode="auto">
          <a:xfrm>
            <a:off x="4035425" y="2965450"/>
            <a:ext cx="1947863"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916" tIns="46755" rIns="89916" bIns="46755">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550"/>
              </a:spcBef>
              <a:buClr>
                <a:srgbClr val="FFEA18"/>
              </a:buClr>
              <a:buSzTx/>
              <a:defRPr/>
            </a:pPr>
            <a:r>
              <a:rPr lang="en-GB" sz="10500" b="1" dirty="0">
                <a:solidFill>
                  <a:srgbClr val="FFEA18"/>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8"/>
          <p:cNvSpPr>
            <a:spLocks noGrp="1"/>
          </p:cNvSpPr>
          <p:nvPr>
            <p:ph type="title" idx="4294967295"/>
          </p:nvPr>
        </p:nvSpPr>
        <p:spPr bwMode="auto">
          <a:xfrm>
            <a:off x="5699125" y="4318000"/>
            <a:ext cx="2095500" cy="2159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GB" sz="3200" b="1" i="1" u="sng">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GREAT TRUTHS</a:t>
            </a:r>
            <a:r>
              <a:rPr lang="en-GB" sz="3200" b="1" i="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222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2227"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8"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29"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2230"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1"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608" name="Oval 8"/>
          <p:cNvSpPr>
            <a:spLocks noChangeArrowheads="1"/>
          </p:cNvSpPr>
          <p:nvPr/>
        </p:nvSpPr>
        <p:spPr bwMode="auto">
          <a:xfrm>
            <a:off x="3765550" y="946150"/>
            <a:ext cx="4494213" cy="862013"/>
          </a:xfrm>
          <a:prstGeom prst="ellipse">
            <a:avLst/>
          </a:prstGeom>
          <a:noFill/>
          <a:ln w="76320">
            <a:solidFill>
              <a:srgbClr val="FFFFFF"/>
            </a:solidFill>
            <a:miter lim="800000"/>
            <a:headEnd/>
            <a:tailEnd/>
          </a:ln>
          <a:effectLst>
            <a:outerShdw blurRad="63500" dist="71785"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4"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5" name="AutoShape 10"/>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1" name="Text Box 11"/>
          <p:cNvSpPr txBox="1">
            <a:spLocks noChangeArrowheads="1"/>
          </p:cNvSpPr>
          <p:nvPr/>
        </p:nvSpPr>
        <p:spPr bwMode="auto">
          <a:xfrm>
            <a:off x="5195888" y="4316413"/>
            <a:ext cx="3297237" cy="209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FF"/>
              </a:buClr>
            </a:pPr>
            <a:r>
              <a:rPr lang="en-US" altLang="ja-JP"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ในปฐมกาลพระวาทะทรงดำรงอยู่ และพระวาทะทรงอยู่กับพระเจ้า และพระวาทะทรงเป็นพระเจ้า</a:t>
            </a:r>
            <a:r>
              <a:rPr lang="en-GB" altLang="ja-JP"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7"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8" name="Text Box 13"/>
          <p:cNvSpPr txBox="1">
            <a:spLocks noChangeArrowheads="1"/>
          </p:cNvSpPr>
          <p:nvPr/>
        </p:nvSpPr>
        <p:spPr bwMode="auto">
          <a:xfrm>
            <a:off x="9191625" y="7418388"/>
            <a:ext cx="33655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23</a:t>
            </a:r>
          </a:p>
        </p:txBody>
      </p:sp>
      <p:sp>
        <p:nvSpPr>
          <p:cNvPr id="52239" name="Text Box 14"/>
          <p:cNvSpPr txBox="1">
            <a:spLocks noChangeArrowheads="1"/>
          </p:cNvSpPr>
          <p:nvPr/>
        </p:nvSpPr>
        <p:spPr bwMode="auto">
          <a:xfrm>
            <a:off x="9564688" y="7353300"/>
            <a:ext cx="306387"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21" name="Title 49"/>
          <p:cNvSpPr txBox="1">
            <a:spLocks/>
          </p:cNvSpPr>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616" name="Text Box 16"/>
          <p:cNvSpPr txBox="1">
            <a:spLocks noChangeArrowheads="1"/>
          </p:cNvSpPr>
          <p:nvPr/>
        </p:nvSpPr>
        <p:spPr bwMode="auto">
          <a:xfrm>
            <a:off x="1030288" y="163513"/>
            <a:ext cx="3963987" cy="457200"/>
          </a:xfrm>
          <a:prstGeom prst="rect">
            <a:avLst/>
          </a:prstGeom>
          <a:solidFill>
            <a:srgbClr val="1822CD"/>
          </a:solidFill>
          <a:ln w="38160">
            <a:solidFill>
              <a:srgbClr val="FFFF00"/>
            </a:solidFill>
            <a:miter lim="800000"/>
            <a:headEnd/>
            <a:tailEnd/>
          </a:ln>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00"/>
              </a:buCl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a:t>
            </a:r>
          </a:p>
        </p:txBody>
      </p:sp>
      <p:sp>
        <p:nvSpPr>
          <p:cNvPr id="23"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8"/>
          <p:cNvSpPr>
            <a:spLocks noGrp="1"/>
          </p:cNvSpPr>
          <p:nvPr>
            <p:ph type="title" idx="4294967295"/>
          </p:nvPr>
        </p:nvSpPr>
        <p:spPr bwMode="auto">
          <a:xfrm>
            <a:off x="-669925" y="6994525"/>
            <a:ext cx="10728325" cy="6048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600">
                <a:latin typeface="Arial Unicode MS" panose="020B0604020202020204" pitchFamily="34" charset="-128"/>
                <a:ea typeface="Arial Unicode MS" panose="020B0604020202020204" pitchFamily="34" charset="-128"/>
                <a:cs typeface="Arial Unicode MS" panose="020B0604020202020204" pitchFamily="34" charset="-128"/>
              </a:rPr>
              <a:t>John 1:2</a:t>
            </a:r>
          </a:p>
        </p:txBody>
      </p:sp>
      <p:pic>
        <p:nvPicPr>
          <p:cNvPr id="542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4275"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6"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7"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4278"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0"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1"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2"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634" name="Text Box 10"/>
          <p:cNvSpPr txBox="1">
            <a:spLocks noChangeArrowheads="1"/>
          </p:cNvSpPr>
          <p:nvPr/>
        </p:nvSpPr>
        <p:spPr bwMode="auto">
          <a:xfrm>
            <a:off x="5395913" y="4260850"/>
            <a:ext cx="2892425" cy="181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250"/>
              </a:spcBef>
              <a:buClr>
                <a:srgbClr val="FFFFFF"/>
              </a:buClr>
            </a:pPr>
            <a:r>
              <a:rPr lang="en-US"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พระองค์</a:t>
            </a:r>
            <a:r>
              <a:rPr lang="th-TH" altLang="ja-JP" sz="4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altLang="ja-JP"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อยู่ตั้งแต่แรกเริ่ม</a:t>
            </a:r>
            <a:endParaRPr lang="en-GB" sz="4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4" name="Text Box 11"/>
          <p:cNvSpPr txBox="1">
            <a:spLocks noChangeArrowheads="1"/>
          </p:cNvSpPr>
          <p:nvPr/>
        </p:nvSpPr>
        <p:spPr bwMode="auto">
          <a:xfrm>
            <a:off x="9545638" y="7019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5" name="Text Box 12"/>
          <p:cNvSpPr txBox="1">
            <a:spLocks noChangeArrowheads="1"/>
          </p:cNvSpPr>
          <p:nvPr/>
        </p:nvSpPr>
        <p:spPr bwMode="auto">
          <a:xfrm>
            <a:off x="9193213" y="7418388"/>
            <a:ext cx="33655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54286" name="Text Box 13"/>
          <p:cNvSpPr txBox="1">
            <a:spLocks noChangeArrowheads="1"/>
          </p:cNvSpPr>
          <p:nvPr/>
        </p:nvSpPr>
        <p:spPr bwMode="auto">
          <a:xfrm>
            <a:off x="9571038" y="7353300"/>
            <a:ext cx="306387"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428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2" name="Title 49"/>
          <p:cNvSpPr txBox="1">
            <a:spLocks/>
          </p:cNvSpPr>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03238" y="6994525"/>
            <a:ext cx="9051925" cy="3460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100">
                <a:latin typeface="Arial Unicode MS" panose="020B0604020202020204" pitchFamily="34" charset="-128"/>
                <a:ea typeface="Arial Unicode MS" panose="020B0604020202020204" pitchFamily="34" charset="-128"/>
                <a:cs typeface="Arial Unicode MS" panose="020B0604020202020204" pitchFamily="34" charset="-128"/>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6323"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4"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5"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6326"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8"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9"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0"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pPr>
              <a:lnSpc>
                <a:spcPct val="150000"/>
              </a:lnSpc>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658" name="Text Box 10"/>
          <p:cNvSpPr txBox="1">
            <a:spLocks noChangeArrowheads="1"/>
          </p:cNvSpPr>
          <p:nvPr/>
        </p:nvSpPr>
        <p:spPr bwMode="auto">
          <a:xfrm>
            <a:off x="5232400" y="4110038"/>
            <a:ext cx="3230563" cy="231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lnSpc>
                <a:spcPct val="150000"/>
              </a:lnSpc>
              <a:spcBef>
                <a:spcPts val="1750"/>
              </a:spcBef>
              <a:buClr>
                <a:srgbClr val="FFFFFF"/>
              </a:buClr>
            </a:pPr>
            <a:r>
              <a:rPr lang="en-US"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โดยพระองค์ทุกสรรพสิ่งถูกสร้างขึ้น</a:t>
            </a:r>
            <a:r>
              <a:rPr lang="en-GB"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ปราศจากพระองค์ไม่มีสิ่งใดถูกสร้างขึ้นเลย</a:t>
            </a:r>
            <a:r>
              <a:rPr lang="en-GB"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2" name="Text Box 11"/>
          <p:cNvSpPr txBox="1">
            <a:spLocks noChangeArrowheads="1"/>
          </p:cNvSpPr>
          <p:nvPr/>
        </p:nvSpPr>
        <p:spPr bwMode="auto">
          <a:xfrm>
            <a:off x="9447213" y="68897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3" name="Text Box 12"/>
          <p:cNvSpPr txBox="1">
            <a:spLocks noChangeArrowheads="1"/>
          </p:cNvSpPr>
          <p:nvPr/>
        </p:nvSpPr>
        <p:spPr bwMode="auto">
          <a:xfrm>
            <a:off x="9193213" y="7418388"/>
            <a:ext cx="338137"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56334" name="Text Box 13"/>
          <p:cNvSpPr txBox="1">
            <a:spLocks noChangeArrowheads="1"/>
          </p:cNvSpPr>
          <p:nvPr/>
        </p:nvSpPr>
        <p:spPr bwMode="auto">
          <a:xfrm>
            <a:off x="9571038" y="7358063"/>
            <a:ext cx="306387" cy="32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56338" name="Text Box 17"/>
          <p:cNvSpPr txBox="1">
            <a:spLocks noChangeArrowheads="1"/>
          </p:cNvSpPr>
          <p:nvPr/>
        </p:nvSpPr>
        <p:spPr bwMode="auto">
          <a:xfrm>
            <a:off x="827088" y="5027613"/>
            <a:ext cx="4945062"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3:</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พระผู้สร้างจักรวาล</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 name="Title 49"/>
          <p:cNvSpPr txBox="1">
            <a:spLocks/>
          </p:cNvSpPr>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0"/>
          <p:cNvSpPr>
            <a:spLocks noGrp="1"/>
          </p:cNvSpPr>
          <p:nvPr>
            <p:ph type="title" idx="4294967295"/>
          </p:nvPr>
        </p:nvSpPr>
        <p:spPr bwMode="auto">
          <a:xfrm>
            <a:off x="334963" y="6994525"/>
            <a:ext cx="9053512" cy="863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100">
                <a:latin typeface="Arial Unicode MS" panose="020B0604020202020204" pitchFamily="34" charset="-128"/>
                <a:ea typeface="Arial Unicode MS" panose="020B0604020202020204" pitchFamily="34" charset="-128"/>
                <a:cs typeface="Arial Unicode MS" panose="020B0604020202020204" pitchFamily="34" charset="-128"/>
              </a:rPr>
              <a:t>John 1:4, 5, 9</a:t>
            </a:r>
          </a:p>
        </p:txBody>
      </p:sp>
      <p:pic>
        <p:nvPicPr>
          <p:cNvPr id="5837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8371"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2"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3"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8374"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9" name="Text Box 10"/>
          <p:cNvSpPr txBox="1">
            <a:spLocks noChangeArrowheads="1"/>
          </p:cNvSpPr>
          <p:nvPr/>
        </p:nvSpPr>
        <p:spPr bwMode="auto">
          <a:xfrm>
            <a:off x="1220788" y="6072188"/>
            <a:ext cx="4187825"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4, 5, 9:</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แหล่งแห่งความสว่างและชิ</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วิต</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0" name="Text Box 1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1" name="Text Box 12"/>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2" name="AutoShape 13"/>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686" name="Text Box 14"/>
          <p:cNvSpPr txBox="1">
            <a:spLocks noChangeArrowheads="1"/>
          </p:cNvSpPr>
          <p:nvPr/>
        </p:nvSpPr>
        <p:spPr bwMode="auto">
          <a:xfrm>
            <a:off x="5405438" y="4137025"/>
            <a:ext cx="2955925" cy="2670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5"/>
              </a:spcBef>
              <a:buClr>
                <a:srgbClr val="FFFFFF"/>
              </a:buClr>
            </a:pPr>
            <a:r>
              <a:rPr lang="en-US"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พระองค์ทรงเป็นแหล่งชีวิต และชีวิตนั้นเป็นความสว่างของมนุษย์ ความสว่างส่องเข้ามาในความมืด และความมืดไม่อาจเอาชนะความสว่างได้</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 ความสว่างแท้ที่ทำให้มนุษย์ทุกคนเห็นความจริงได้นั้นกำลังเข้ามาในโลก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4" name="Text Box 15"/>
          <p:cNvSpPr txBox="1">
            <a:spLocks noChangeArrowheads="1"/>
          </p:cNvSpPr>
          <p:nvPr/>
        </p:nvSpPr>
        <p:spPr bwMode="auto">
          <a:xfrm>
            <a:off x="9358313" y="700881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5" name="Text Box 16"/>
          <p:cNvSpPr txBox="1">
            <a:spLocks noChangeArrowheads="1"/>
          </p:cNvSpPr>
          <p:nvPr/>
        </p:nvSpPr>
        <p:spPr bwMode="auto">
          <a:xfrm>
            <a:off x="9191625" y="7418388"/>
            <a:ext cx="33655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26</a:t>
            </a:r>
          </a:p>
        </p:txBody>
      </p:sp>
      <p:sp>
        <p:nvSpPr>
          <p:cNvPr id="58386" name="Text Box 17"/>
          <p:cNvSpPr txBox="1">
            <a:spLocks noChangeArrowheads="1"/>
          </p:cNvSpPr>
          <p:nvPr/>
        </p:nvSpPr>
        <p:spPr bwMode="auto">
          <a:xfrm>
            <a:off x="9571038" y="7358063"/>
            <a:ext cx="306387" cy="32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22" name="Text Box 17"/>
          <p:cNvSpPr txBox="1">
            <a:spLocks noChangeArrowheads="1"/>
          </p:cNvSpPr>
          <p:nvPr/>
        </p:nvSpPr>
        <p:spPr bwMode="auto">
          <a:xfrm>
            <a:off x="827088" y="5027613"/>
            <a:ext cx="4945062"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3:</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พระผู้สร้างจักรวาล</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บทที่</a:t>
            </a:r>
            <a:r>
              <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1: </a:t>
            </a:r>
            <a:r>
              <a:rPr lang="en-GB"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6 </a:t>
            </a:r>
            <a:r>
              <a:rPr lang="th-TH" sz="3200" b="1" i="1" u="sng"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ความจริงที่สำคัญ</a:t>
            </a:r>
            <a:r>
              <a:rPr lang="th-TH"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endParaRPr lang="en-GB" sz="32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7"/>
          <p:cNvSpPr txBox="1">
            <a:spLocks noChangeArrowheads="1"/>
          </p:cNvSpPr>
          <p:nvPr/>
        </p:nvSpPr>
        <p:spPr bwMode="auto">
          <a:xfrm>
            <a:off x="4997450" y="1782763"/>
            <a:ext cx="3556000" cy="181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th-TH"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 คริสต์</a:t>
            </a:r>
            <a:r>
              <a:rPr lang="en-GB" sz="6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 name="Title 49"/>
          <p:cNvSpPr txBox="1">
            <a:spLocks/>
          </p:cNvSpPr>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a:defRPr/>
            </a:pPr>
            <a:r>
              <a:rPr lang="th-TH" sz="3200" b="1" kern="0" dirty="0" err="1">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kern="0" dirty="0">
                <a:solidFill>
                  <a:srgbClr val="FAFD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สรุปเรื่องราวเข้าด้วยกัน</a:t>
            </a:r>
            <a:endParaRPr lang="en-US" kern="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2:</a:t>
            </a:r>
            <a:b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ผู้ทรงอยู่ร่วมด้วยนิ</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7"/>
          <p:cNvSpPr txBox="1">
            <a:spLocks noChangeArrowheads="1"/>
          </p:cNvSpPr>
          <p:nvPr/>
        </p:nvSpPr>
        <p:spPr bwMode="auto">
          <a:xfrm>
            <a:off x="1246188" y="1968500"/>
            <a:ext cx="4108450" cy="17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th-TH"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ข้อที่</a:t>
            </a:r>
            <a:r>
              <a:rPr lang="en-GB" sz="2000" b="1" dirty="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 1:</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spcBef>
                <a:spcPts val="1250"/>
              </a:spcBef>
              <a:buClr>
                <a:srgbClr val="618FFD"/>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ผู้ทรง</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ดำรงค์</a:t>
            </a: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อยู่ก่อน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เป็นบุคคลอย่างชัดเจน</a:t>
            </a:r>
          </a:p>
          <a:p>
            <a:pPr algn="ctr">
              <a:spcBef>
                <a:spcPts val="1250"/>
              </a:spcBef>
              <a:buClr>
                <a:srgbClr val="FFFF00"/>
              </a:buClr>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ทรงเป็นพระเจ้าอยู่ก่อนและในปัจจุบัน</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041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702" name="AutoShape 6"/>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2" name="Rectangle 7"/>
          <p:cNvSpPr>
            <a:spLocks noChangeArrowheads="1"/>
          </p:cNvSpPr>
          <p:nvPr/>
        </p:nvSpPr>
        <p:spPr bwMode="auto">
          <a:xfrm>
            <a:off x="2516188" y="4184650"/>
            <a:ext cx="2239962"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3" name="Rectangle 8"/>
          <p:cNvSpPr>
            <a:spLocks noChangeArrowheads="1"/>
          </p:cNvSpPr>
          <p:nvPr/>
        </p:nvSpPr>
        <p:spPr bwMode="auto">
          <a:xfrm>
            <a:off x="1933575" y="1138238"/>
            <a:ext cx="2590800" cy="611187"/>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มัทธิว</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594" name="Rectangle 9"/>
          <p:cNvSpPr>
            <a:spLocks noChangeArrowheads="1"/>
          </p:cNvSpPr>
          <p:nvPr/>
        </p:nvSpPr>
        <p:spPr bwMode="auto">
          <a:xfrm>
            <a:off x="6146800" y="1162050"/>
            <a:ext cx="2239963"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มาระโก</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6" name="Rectangle 10"/>
          <p:cNvSpPr>
            <a:spLocks noChangeArrowheads="1"/>
          </p:cNvSpPr>
          <p:nvPr/>
        </p:nvSpPr>
        <p:spPr bwMode="auto">
          <a:xfrm>
            <a:off x="2374900" y="1768475"/>
            <a:ext cx="194310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   JEWS</a:t>
            </a:r>
          </a:p>
        </p:txBody>
      </p:sp>
      <p:sp>
        <p:nvSpPr>
          <p:cNvPr id="60427" name="Rectangle 11"/>
          <p:cNvSpPr>
            <a:spLocks noChangeArrowheads="1"/>
          </p:cNvSpPr>
          <p:nvPr/>
        </p:nvSpPr>
        <p:spPr bwMode="auto">
          <a:xfrm>
            <a:off x="6489700" y="1779588"/>
            <a:ext cx="194310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ROMANS</a:t>
            </a:r>
          </a:p>
        </p:txBody>
      </p:sp>
      <p:sp>
        <p:nvSpPr>
          <p:cNvPr id="60428" name="Rectangle 12"/>
          <p:cNvSpPr>
            <a:spLocks noChangeArrowheads="1"/>
          </p:cNvSpPr>
          <p:nvPr/>
        </p:nvSpPr>
        <p:spPr bwMode="auto">
          <a:xfrm>
            <a:off x="2708275" y="4802188"/>
            <a:ext cx="194310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GREEKS</a:t>
            </a:r>
          </a:p>
        </p:txBody>
      </p:sp>
      <p:sp>
        <p:nvSpPr>
          <p:cNvPr id="60429" name="Rectangle 13"/>
          <p:cNvSpPr>
            <a:spLocks noChangeArrowheads="1"/>
          </p:cNvSpPr>
          <p:nvPr/>
        </p:nvSpPr>
        <p:spPr bwMode="auto">
          <a:xfrm>
            <a:off x="1817688" y="1866900"/>
            <a:ext cx="933450"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0"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31" name="Rectangle 15"/>
          <p:cNvSpPr>
            <a:spLocks noChangeArrowheads="1"/>
          </p:cNvSpPr>
          <p:nvPr/>
        </p:nvSpPr>
        <p:spPr bwMode="auto">
          <a:xfrm>
            <a:off x="5576888" y="1879600"/>
            <a:ext cx="931862"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2" name="Rectangle 16"/>
          <p:cNvSpPr>
            <a:spLocks noChangeArrowheads="1"/>
          </p:cNvSpPr>
          <p:nvPr/>
        </p:nvSpPr>
        <p:spPr bwMode="auto">
          <a:xfrm>
            <a:off x="5576888" y="2924175"/>
            <a:ext cx="981075"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3" name="Group 17"/>
          <p:cNvGrpSpPr>
            <a:grpSpLocks/>
          </p:cNvGrpSpPr>
          <p:nvPr/>
        </p:nvGrpSpPr>
        <p:grpSpPr bwMode="auto">
          <a:xfrm>
            <a:off x="1817688" y="2346327"/>
            <a:ext cx="2792412" cy="490607"/>
            <a:chOff x="1145" y="1478"/>
            <a:chExt cx="1759" cy="310"/>
          </a:xfrm>
        </p:grpSpPr>
        <p:sp>
          <p:nvSpPr>
            <p:cNvPr id="60477" name="Rectangle 18"/>
            <p:cNvSpPr>
              <a:spLocks noChangeArrowheads="1"/>
            </p:cNvSpPr>
            <p:nvPr/>
          </p:nvSpPr>
          <p:spPr bwMode="auto">
            <a:xfrm>
              <a:off x="1145" y="1530"/>
              <a:ext cx="587"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8" name="Rectangle 19"/>
            <p:cNvSpPr>
              <a:spLocks noChangeArrowheads="1"/>
            </p:cNvSpPr>
            <p:nvPr/>
          </p:nvSpPr>
          <p:spPr bwMode="auto">
            <a:xfrm>
              <a:off x="1680" y="1478"/>
              <a:ext cx="1224"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KING</a:t>
              </a:r>
            </a:p>
          </p:txBody>
        </p:sp>
      </p:grpSp>
      <p:grpSp>
        <p:nvGrpSpPr>
          <p:cNvPr id="60434" name="Group 20"/>
          <p:cNvGrpSpPr>
            <a:grpSpLocks/>
          </p:cNvGrpSpPr>
          <p:nvPr/>
        </p:nvGrpSpPr>
        <p:grpSpPr bwMode="auto">
          <a:xfrm>
            <a:off x="5576888" y="2339977"/>
            <a:ext cx="2836862" cy="490538"/>
            <a:chOff x="3513" y="1474"/>
            <a:chExt cx="1787" cy="309"/>
          </a:xfrm>
        </p:grpSpPr>
        <p:sp>
          <p:nvSpPr>
            <p:cNvPr id="60475" name="Rectangle 21"/>
            <p:cNvSpPr>
              <a:spLocks noChangeArrowheads="1"/>
            </p:cNvSpPr>
            <p:nvPr/>
          </p:nvSpPr>
          <p:spPr bwMode="auto">
            <a:xfrm>
              <a:off x="3513" y="1538"/>
              <a:ext cx="586"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6" name="Rectangle 22"/>
            <p:cNvSpPr>
              <a:spLocks noChangeArrowheads="1"/>
            </p:cNvSpPr>
            <p:nvPr/>
          </p:nvSpPr>
          <p:spPr bwMode="auto">
            <a:xfrm>
              <a:off x="4076" y="1474"/>
              <a:ext cx="1224"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SERVANT</a:t>
              </a:r>
            </a:p>
          </p:txBody>
        </p:sp>
      </p:grpSp>
      <p:sp>
        <p:nvSpPr>
          <p:cNvPr id="60435" name="Rectangle 23"/>
          <p:cNvSpPr>
            <a:spLocks noChangeArrowheads="1"/>
          </p:cNvSpPr>
          <p:nvPr/>
        </p:nvSpPr>
        <p:spPr bwMode="auto">
          <a:xfrm>
            <a:off x="1843088" y="4902200"/>
            <a:ext cx="931862"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sp>
        <p:nvSpPr>
          <p:cNvPr id="60436"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7" name="Group 25"/>
          <p:cNvGrpSpPr>
            <a:grpSpLocks/>
          </p:cNvGrpSpPr>
          <p:nvPr/>
        </p:nvGrpSpPr>
        <p:grpSpPr bwMode="auto">
          <a:xfrm>
            <a:off x="1843088" y="5367342"/>
            <a:ext cx="2784475" cy="490606"/>
            <a:chOff x="1161" y="3381"/>
            <a:chExt cx="1754" cy="310"/>
          </a:xfrm>
        </p:grpSpPr>
        <p:sp>
          <p:nvSpPr>
            <p:cNvPr id="60473" name="Rectangle 26"/>
            <p:cNvSpPr>
              <a:spLocks noChangeArrowheads="1"/>
            </p:cNvSpPr>
            <p:nvPr/>
          </p:nvSpPr>
          <p:spPr bwMode="auto">
            <a:xfrm>
              <a:off x="1161" y="3442"/>
              <a:ext cx="587"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74" name="Rectangle 27"/>
            <p:cNvSpPr>
              <a:spLocks noChangeArrowheads="1"/>
            </p:cNvSpPr>
            <p:nvPr/>
          </p:nvSpPr>
          <p:spPr bwMode="auto">
            <a:xfrm>
              <a:off x="1691" y="3381"/>
              <a:ext cx="1224"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GOD/MAN</a:t>
              </a:r>
            </a:p>
          </p:txBody>
        </p:sp>
      </p:grpSp>
      <p:sp>
        <p:nvSpPr>
          <p:cNvPr id="60438"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39" name="Group 29"/>
          <p:cNvGrpSpPr>
            <a:grpSpLocks/>
          </p:cNvGrpSpPr>
          <p:nvPr/>
        </p:nvGrpSpPr>
        <p:grpSpPr bwMode="auto">
          <a:xfrm>
            <a:off x="1817688" y="2898777"/>
            <a:ext cx="2795587" cy="725488"/>
            <a:chOff x="1145" y="1826"/>
            <a:chExt cx="1761" cy="457"/>
          </a:xfrm>
        </p:grpSpPr>
        <p:sp>
          <p:nvSpPr>
            <p:cNvPr id="60471" name="Rectangle 30"/>
            <p:cNvSpPr>
              <a:spLocks noChangeArrowheads="1"/>
            </p:cNvSpPr>
            <p:nvPr/>
          </p:nvSpPr>
          <p:spPr bwMode="auto">
            <a:xfrm>
              <a:off x="1145" y="1826"/>
              <a:ext cx="617"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sp>
          <p:nvSpPr>
            <p:cNvPr id="60472" name="Rectangle 31"/>
            <p:cNvSpPr>
              <a:spLocks noChangeArrowheads="1"/>
            </p:cNvSpPr>
            <p:nvPr/>
          </p:nvSpPr>
          <p:spPr bwMode="auto">
            <a:xfrm>
              <a:off x="1682" y="1974"/>
              <a:ext cx="1224"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SAID</a:t>
              </a:r>
            </a:p>
          </p:txBody>
        </p:sp>
      </p:grpSp>
      <p:grpSp>
        <p:nvGrpSpPr>
          <p:cNvPr id="60440" name="Group 32"/>
          <p:cNvGrpSpPr>
            <a:grpSpLocks/>
          </p:cNvGrpSpPr>
          <p:nvPr/>
        </p:nvGrpSpPr>
        <p:grpSpPr bwMode="auto">
          <a:xfrm>
            <a:off x="1843088" y="5899150"/>
            <a:ext cx="2276475" cy="708025"/>
            <a:chOff x="1161" y="3716"/>
            <a:chExt cx="1434" cy="446"/>
          </a:xfrm>
        </p:grpSpPr>
        <p:sp>
          <p:nvSpPr>
            <p:cNvPr id="60469" name="Rectangle 33"/>
            <p:cNvSpPr>
              <a:spLocks noChangeArrowheads="1"/>
            </p:cNvSpPr>
            <p:nvPr/>
          </p:nvSpPr>
          <p:spPr bwMode="auto">
            <a:xfrm>
              <a:off x="1731" y="3853"/>
              <a:ext cx="864"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FELT</a:t>
              </a:r>
            </a:p>
          </p:txBody>
        </p:sp>
        <p:sp>
          <p:nvSpPr>
            <p:cNvPr id="60470" name="Rectangle 34"/>
            <p:cNvSpPr>
              <a:spLocks noChangeArrowheads="1"/>
            </p:cNvSpPr>
            <p:nvPr/>
          </p:nvSpPr>
          <p:spPr bwMode="auto">
            <a:xfrm>
              <a:off x="1161" y="3716"/>
              <a:ext cx="617"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grpSp>
        <p:nvGrpSpPr>
          <p:cNvPr id="60441" name="Group 35"/>
          <p:cNvGrpSpPr>
            <a:grpSpLocks/>
          </p:cNvGrpSpPr>
          <p:nvPr/>
        </p:nvGrpSpPr>
        <p:grpSpPr bwMode="auto">
          <a:xfrm>
            <a:off x="5576888" y="2898775"/>
            <a:ext cx="2198687" cy="701675"/>
            <a:chOff x="3513" y="1826"/>
            <a:chExt cx="1385" cy="442"/>
          </a:xfrm>
        </p:grpSpPr>
        <p:sp>
          <p:nvSpPr>
            <p:cNvPr id="60467" name="Rectangle 36"/>
            <p:cNvSpPr>
              <a:spLocks noChangeArrowheads="1"/>
            </p:cNvSpPr>
            <p:nvPr/>
          </p:nvSpPr>
          <p:spPr bwMode="auto">
            <a:xfrm>
              <a:off x="3513" y="1826"/>
              <a:ext cx="617"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sp>
          <p:nvSpPr>
            <p:cNvPr id="60468" name="Rectangle 37"/>
            <p:cNvSpPr>
              <a:spLocks noChangeArrowheads="1"/>
            </p:cNvSpPr>
            <p:nvPr/>
          </p:nvSpPr>
          <p:spPr bwMode="auto">
            <a:xfrm>
              <a:off x="4091" y="1959"/>
              <a:ext cx="807"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DID</a:t>
              </a:r>
            </a:p>
          </p:txBody>
        </p:sp>
      </p:grpSp>
      <p:sp>
        <p:nvSpPr>
          <p:cNvPr id="29734"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0443" name="Group 39"/>
          <p:cNvGrpSpPr>
            <a:grpSpLocks/>
          </p:cNvGrpSpPr>
          <p:nvPr/>
        </p:nvGrpSpPr>
        <p:grpSpPr bwMode="auto">
          <a:xfrm>
            <a:off x="1554163" y="1071563"/>
            <a:ext cx="4246562" cy="3714750"/>
            <a:chOff x="979" y="675"/>
            <a:chExt cx="2675" cy="2340"/>
          </a:xfrm>
        </p:grpSpPr>
        <p:sp>
          <p:nvSpPr>
            <p:cNvPr id="60463" name="Rectangle 40"/>
            <p:cNvSpPr>
              <a:spLocks noChangeArrowheads="1"/>
            </p:cNvSpPr>
            <p:nvPr/>
          </p:nvSpPr>
          <p:spPr bwMode="auto">
            <a:xfrm>
              <a:off x="3336" y="675"/>
              <a:ext cx="286" cy="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60464" name="Rectangle 41"/>
            <p:cNvSpPr>
              <a:spLocks noChangeArrowheads="1"/>
            </p:cNvSpPr>
            <p:nvPr/>
          </p:nvSpPr>
          <p:spPr bwMode="auto">
            <a:xfrm>
              <a:off x="989" y="2598"/>
              <a:ext cx="286" cy="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0465" name="Rectangle 42"/>
            <p:cNvSpPr>
              <a:spLocks noChangeArrowheads="1"/>
            </p:cNvSpPr>
            <p:nvPr/>
          </p:nvSpPr>
          <p:spPr bwMode="auto">
            <a:xfrm>
              <a:off x="3368" y="2587"/>
              <a:ext cx="286" cy="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60466" name="Rectangle 43"/>
            <p:cNvSpPr>
              <a:spLocks noChangeArrowheads="1"/>
            </p:cNvSpPr>
            <p:nvPr/>
          </p:nvSpPr>
          <p:spPr bwMode="auto">
            <a:xfrm>
              <a:off x="979" y="687"/>
              <a:ext cx="286" cy="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513"/>
                </a:spcBef>
                <a:buClr>
                  <a:srgbClr val="FAFD0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000" b="1">
                  <a:solidFill>
                    <a:srgbClr val="FAFD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67613" name="Rectangle 44"/>
          <p:cNvSpPr>
            <a:spLocks noChangeArrowheads="1"/>
          </p:cNvSpPr>
          <p:nvPr/>
        </p:nvSpPr>
        <p:spPr bwMode="auto">
          <a:xfrm>
            <a:off x="6335713" y="4175125"/>
            <a:ext cx="1624012" cy="611188"/>
          </a:xfrm>
          <a:prstGeom prst="rect">
            <a:avLst/>
          </a:prstGeom>
          <a:noFill/>
          <a:ln w="9525">
            <a:noFill/>
            <a:round/>
            <a:headEnd/>
            <a:tailEnd/>
          </a:ln>
          <a:effectLst>
            <a:outerShdw blurRad="63500" dist="35921" dir="2700000" algn="ctr" rotWithShape="0">
              <a:schemeClr val="tx1">
                <a:alpha val="74998"/>
              </a:schemeClr>
            </a:outerShdw>
          </a:effectLst>
        </p:spPr>
        <p:txBody>
          <a:bodyPr lIns="90166" tIns="44184" rIns="90166" bIns="44184">
            <a:spAutoFit/>
          </a:bodyPr>
          <a:lstStyle/>
          <a:p>
            <a:pPr defTabSz="453173">
              <a:spcBef>
                <a:spcPts val="2250"/>
              </a:spcBef>
              <a:buClr>
                <a:srgbClr val="66FF99"/>
              </a:buClr>
              <a:tabLst>
                <a:tab pos="0" algn="l"/>
                <a:tab pos="907931" algn="l"/>
                <a:tab pos="1820627" algn="l"/>
                <a:tab pos="2734902" algn="l"/>
                <a:tab pos="3647594" algn="l"/>
                <a:tab pos="4560285" algn="l"/>
                <a:tab pos="5472976" algn="l"/>
                <a:tab pos="6384084" algn="l"/>
                <a:tab pos="7296773" algn="l"/>
                <a:tab pos="8209467" algn="l"/>
                <a:tab pos="9122155" algn="l"/>
                <a:tab pos="10034848" algn="l"/>
              </a:tabLst>
              <a:defRPr/>
            </a:pPr>
            <a:r>
              <a:rPr lang="th-TH" sz="3600" b="1" dirty="0" err="1">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3600" b="1" dirty="0">
              <a:solidFill>
                <a:srgbClr val="66FF99"/>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45" name="Rectangle 45"/>
          <p:cNvSpPr>
            <a:spLocks noChangeArrowheads="1"/>
          </p:cNvSpPr>
          <p:nvPr/>
        </p:nvSpPr>
        <p:spPr bwMode="auto">
          <a:xfrm>
            <a:off x="6484938" y="4806950"/>
            <a:ext cx="1943100"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CHURCH</a:t>
            </a:r>
          </a:p>
        </p:txBody>
      </p:sp>
      <p:sp>
        <p:nvSpPr>
          <p:cNvPr id="60446" name="Rectangle 46"/>
          <p:cNvSpPr>
            <a:spLocks noChangeArrowheads="1"/>
          </p:cNvSpPr>
          <p:nvPr/>
        </p:nvSpPr>
        <p:spPr bwMode="auto">
          <a:xfrm>
            <a:off x="5513388" y="4902200"/>
            <a:ext cx="931862"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TO:</a:t>
            </a:r>
          </a:p>
        </p:txBody>
      </p:sp>
      <p:grpSp>
        <p:nvGrpSpPr>
          <p:cNvPr id="60447" name="Group 47"/>
          <p:cNvGrpSpPr>
            <a:grpSpLocks/>
          </p:cNvGrpSpPr>
          <p:nvPr/>
        </p:nvGrpSpPr>
        <p:grpSpPr bwMode="auto">
          <a:xfrm>
            <a:off x="5513388" y="5359405"/>
            <a:ext cx="2162175" cy="490538"/>
            <a:chOff x="3473" y="3376"/>
            <a:chExt cx="1362" cy="309"/>
          </a:xfrm>
        </p:grpSpPr>
        <p:sp>
          <p:nvSpPr>
            <p:cNvPr id="60461" name="Rectangle 48"/>
            <p:cNvSpPr>
              <a:spLocks noChangeArrowheads="1"/>
            </p:cNvSpPr>
            <p:nvPr/>
          </p:nvSpPr>
          <p:spPr bwMode="auto">
            <a:xfrm>
              <a:off x="3473" y="3442"/>
              <a:ext cx="587"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a:t>
              </a:r>
            </a:p>
          </p:txBody>
        </p:sp>
        <p:sp>
          <p:nvSpPr>
            <p:cNvPr id="60462" name="Rectangle 49"/>
            <p:cNvSpPr>
              <a:spLocks noChangeArrowheads="1"/>
            </p:cNvSpPr>
            <p:nvPr/>
          </p:nvSpPr>
          <p:spPr bwMode="auto">
            <a:xfrm>
              <a:off x="4091" y="3376"/>
              <a:ext cx="744"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GOD</a:t>
              </a:r>
            </a:p>
          </p:txBody>
        </p:sp>
      </p:grpSp>
      <p:grpSp>
        <p:nvGrpSpPr>
          <p:cNvPr id="60448" name="Group 50"/>
          <p:cNvGrpSpPr>
            <a:grpSpLocks/>
          </p:cNvGrpSpPr>
          <p:nvPr/>
        </p:nvGrpSpPr>
        <p:grpSpPr bwMode="auto">
          <a:xfrm>
            <a:off x="5492750" y="5897567"/>
            <a:ext cx="2947988" cy="727075"/>
            <a:chOff x="3460" y="3715"/>
            <a:chExt cx="1857" cy="458"/>
          </a:xfrm>
        </p:grpSpPr>
        <p:sp>
          <p:nvSpPr>
            <p:cNvPr id="60459" name="Rectangle 51"/>
            <p:cNvSpPr>
              <a:spLocks noChangeArrowheads="1"/>
            </p:cNvSpPr>
            <p:nvPr/>
          </p:nvSpPr>
          <p:spPr bwMode="auto">
            <a:xfrm>
              <a:off x="4093" y="3864"/>
              <a:ext cx="1224" cy="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7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8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MEANT</a:t>
              </a:r>
            </a:p>
          </p:txBody>
        </p:sp>
        <p:sp>
          <p:nvSpPr>
            <p:cNvPr id="60460" name="Rectangle 52"/>
            <p:cNvSpPr>
              <a:spLocks noChangeArrowheads="1"/>
            </p:cNvSpPr>
            <p:nvPr/>
          </p:nvSpPr>
          <p:spPr bwMode="auto">
            <a:xfrm>
              <a:off x="3460" y="3715"/>
              <a:ext cx="617"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WHAT</a:t>
              </a:r>
            </a:p>
            <a:p>
              <a:pPr>
                <a:lnSpc>
                  <a:spcPct val="55000"/>
                </a:lnSpc>
                <a:spcBef>
                  <a:spcPts val="1250"/>
                </a:spcBef>
                <a:buClr>
                  <a:srgbClr val="0033CC"/>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2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HE:</a:t>
              </a:r>
            </a:p>
          </p:txBody>
        </p:sp>
      </p:grpSp>
      <p:sp>
        <p:nvSpPr>
          <p:cNvPr id="60449" name="Text Box 53"/>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9750" name="Text Box 54"/>
          <p:cNvSpPr txBox="1">
            <a:spLocks noChangeArrowheads="1"/>
          </p:cNvSpPr>
          <p:nvPr/>
        </p:nvSpPr>
        <p:spPr bwMode="auto">
          <a:xfrm>
            <a:off x="1768475" y="4865688"/>
            <a:ext cx="2847975" cy="1663700"/>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defRPr/>
            </a:pPr>
            <a:r>
              <a:rPr lang="en-GB" sz="53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57-59</a:t>
            </a:r>
          </a:p>
        </p:txBody>
      </p:sp>
      <p:sp>
        <p:nvSpPr>
          <p:cNvPr id="29751" name="Text Box 55"/>
          <p:cNvSpPr txBox="1">
            <a:spLocks noChangeArrowheads="1"/>
          </p:cNvSpPr>
          <p:nvPr/>
        </p:nvSpPr>
        <p:spPr bwMode="auto">
          <a:xfrm>
            <a:off x="5267325" y="4832350"/>
            <a:ext cx="3181350" cy="1646417"/>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250"/>
              </a:spcBef>
              <a:buClr>
                <a:srgbClr val="FFEA18"/>
              </a:buClr>
              <a:defRPr/>
            </a:pP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69 </a:t>
            </a:r>
            <a:b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หลังจาก</a:t>
            </a:r>
            <a:r>
              <a:rPr lang="en-US"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SYNOPTICS</a:t>
            </a:r>
          </a:p>
        </p:txBody>
      </p:sp>
      <p:sp>
        <p:nvSpPr>
          <p:cNvPr id="29752" name="Text Box 56"/>
          <p:cNvSpPr txBox="1">
            <a:spLocks noChangeArrowheads="1"/>
          </p:cNvSpPr>
          <p:nvPr/>
        </p:nvSpPr>
        <p:spPr bwMode="auto">
          <a:xfrm>
            <a:off x="5710238" y="1887538"/>
            <a:ext cx="2420937" cy="1663700"/>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defRPr/>
            </a:pPr>
            <a:r>
              <a:rPr lang="en-GB" sz="53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64-68</a:t>
            </a:r>
          </a:p>
        </p:txBody>
      </p:sp>
      <p:sp>
        <p:nvSpPr>
          <p:cNvPr id="29753" name="Text Box 57"/>
          <p:cNvSpPr txBox="1">
            <a:spLocks noChangeArrowheads="1"/>
          </p:cNvSpPr>
          <p:nvPr/>
        </p:nvSpPr>
        <p:spPr bwMode="auto">
          <a:xfrm>
            <a:off x="1757363" y="1933575"/>
            <a:ext cx="2847975" cy="1500188"/>
          </a:xfrm>
          <a:prstGeom prst="rect">
            <a:avLst/>
          </a:prstGeom>
          <a:noFill/>
          <a:ln w="9525">
            <a:noFill/>
            <a:round/>
            <a:headEnd/>
            <a:tailEnd/>
          </a:ln>
          <a:effectLst>
            <a:outerShdw blurRad="63500" dist="35921" dir="2700000" algn="ctr" rotWithShape="0">
              <a:schemeClr val="tx1">
                <a:alpha val="74998"/>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997"/>
              </a:spcBef>
              <a:buClr>
                <a:srgbClr val="FFEA18"/>
              </a:buClr>
              <a:defRPr/>
            </a:pPr>
            <a:r>
              <a:rPr lang="th-TH"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ช่วง</a:t>
            </a:r>
            <a:r>
              <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A.D.40s</a:t>
            </a:r>
          </a:p>
        </p:txBody>
      </p:sp>
      <p:sp>
        <p:nvSpPr>
          <p:cNvPr id="60454" name="Text Box 5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55" name="Text Box 60"/>
          <p:cNvSpPr txBox="1">
            <a:spLocks noChangeArrowheads="1"/>
          </p:cNvSpPr>
          <p:nvPr/>
        </p:nvSpPr>
        <p:spPr bwMode="auto">
          <a:xfrm>
            <a:off x="9431338" y="6953250"/>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56" name="Text Box 61"/>
          <p:cNvSpPr txBox="1">
            <a:spLocks noChangeArrowheads="1"/>
          </p:cNvSpPr>
          <p:nvPr/>
        </p:nvSpPr>
        <p:spPr bwMode="auto">
          <a:xfrm>
            <a:off x="9193213" y="7418388"/>
            <a:ext cx="336550"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sp>
        <p:nvSpPr>
          <p:cNvPr id="60457" name="Text Box 62"/>
          <p:cNvSpPr txBox="1">
            <a:spLocks noChangeArrowheads="1"/>
          </p:cNvSpPr>
          <p:nvPr/>
        </p:nvSpPr>
        <p:spPr bwMode="auto">
          <a:xfrm>
            <a:off x="9570292" y="7355176"/>
            <a:ext cx="295179"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64" name="Title 63"/>
          <p:cNvSpPr>
            <a:spLocks noGrp="1"/>
          </p:cNvSpPr>
          <p:nvPr>
            <p:ph type="title" idx="4294967295"/>
          </p:nvPr>
        </p:nvSpPr>
        <p:spPr bwMode="auto">
          <a:xfrm>
            <a:off x="503238" y="258763"/>
            <a:ext cx="9051925" cy="6905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และช่วงเวลาที่เขียนขึ้น</a:t>
            </a:r>
            <a:r>
              <a:rPr lang="en-US" sz="3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322513" y="1377950"/>
            <a:ext cx="5226050" cy="502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2467"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8" name="Rectangle 4"/>
          <p:cNvSpPr>
            <a:spLocks noChangeArrowheads="1"/>
          </p:cNvSpPr>
          <p:nvPr/>
        </p:nvSpPr>
        <p:spPr bwMode="auto">
          <a:xfrm>
            <a:off x="1266825" y="855663"/>
            <a:ext cx="7481888" cy="61801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9"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0"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1" name="AutoShape 7"/>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2" name="AutoShape 8"/>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29" name="Rectangle 9"/>
          <p:cNvSpPr>
            <a:spLocks noChangeArrowheads="1"/>
          </p:cNvSpPr>
          <p:nvPr/>
        </p:nvSpPr>
        <p:spPr bwMode="auto">
          <a:xfrm>
            <a:off x="1587500" y="1989138"/>
            <a:ext cx="312737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5CF5F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MATTHEW</a:t>
            </a:r>
          </a:p>
        </p:txBody>
      </p:sp>
      <p:sp>
        <p:nvSpPr>
          <p:cNvPr id="30730" name="Rectangle 10"/>
          <p:cNvSpPr>
            <a:spLocks noChangeArrowheads="1"/>
          </p:cNvSpPr>
          <p:nvPr/>
        </p:nvSpPr>
        <p:spPr bwMode="auto">
          <a:xfrm>
            <a:off x="5799138" y="1984375"/>
            <a:ext cx="2239962"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F65B7D"/>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65B7D"/>
                </a:solidFill>
                <a:latin typeface="Arial Unicode MS" panose="020B0604020202020204" pitchFamily="34" charset="-128"/>
                <a:ea typeface="Arial Unicode MS" panose="020B0604020202020204" pitchFamily="34" charset="-128"/>
                <a:cs typeface="Arial Unicode MS" panose="020B0604020202020204" pitchFamily="34" charset="-128"/>
              </a:rPr>
              <a:t>MARK</a:t>
            </a:r>
          </a:p>
        </p:txBody>
      </p:sp>
      <p:sp>
        <p:nvSpPr>
          <p:cNvPr id="30731" name="Rectangle 11"/>
          <p:cNvSpPr>
            <a:spLocks noChangeArrowheads="1"/>
          </p:cNvSpPr>
          <p:nvPr/>
        </p:nvSpPr>
        <p:spPr bwMode="auto">
          <a:xfrm>
            <a:off x="1973263" y="5064125"/>
            <a:ext cx="2530475"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76F774"/>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76F774"/>
                </a:solidFill>
                <a:latin typeface="Arial Unicode MS" panose="020B0604020202020204" pitchFamily="34" charset="-128"/>
                <a:ea typeface="Arial Unicode MS" panose="020B0604020202020204" pitchFamily="34" charset="-128"/>
                <a:cs typeface="Arial Unicode MS" panose="020B0604020202020204" pitchFamily="34" charset="-128"/>
              </a:rPr>
              <a:t>LUKE</a:t>
            </a:r>
          </a:p>
        </p:txBody>
      </p:sp>
      <p:sp>
        <p:nvSpPr>
          <p:cNvPr id="30732" name="Rectangle 12"/>
          <p:cNvSpPr>
            <a:spLocks noChangeArrowheads="1"/>
          </p:cNvSpPr>
          <p:nvPr/>
        </p:nvSpPr>
        <p:spPr bwMode="auto">
          <a:xfrm>
            <a:off x="5988050" y="5070475"/>
            <a:ext cx="183515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FFFFFF"/>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JOHN</a:t>
            </a:r>
          </a:p>
        </p:txBody>
      </p:sp>
      <p:sp>
        <p:nvSpPr>
          <p:cNvPr id="62477" name="Text Box 13"/>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FFFF"/>
              </a:buClr>
            </a:pPr>
            <a:r>
              <a:rPr lang="en-GB" sz="20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2478" name="Text Box 1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9" name="Text Box 15"/>
          <p:cNvSpPr txBox="1">
            <a:spLocks noChangeArrowheads="1"/>
          </p:cNvSpPr>
          <p:nvPr/>
        </p:nvSpPr>
        <p:spPr bwMode="auto">
          <a:xfrm>
            <a:off x="9193213" y="7418388"/>
            <a:ext cx="338137" cy="23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
        <p:nvSpPr>
          <p:cNvPr id="62480" name="Text Box 16"/>
          <p:cNvSpPr txBox="1">
            <a:spLocks noChangeArrowheads="1"/>
          </p:cNvSpPr>
          <p:nvPr/>
        </p:nvSpPr>
        <p:spPr bwMode="auto">
          <a:xfrm>
            <a:off x="9589342" y="7355176"/>
            <a:ext cx="295179"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a:t>
            </a:r>
          </a:p>
        </p:txBody>
      </p:sp>
      <p:grpSp>
        <p:nvGrpSpPr>
          <p:cNvPr id="2" name="Group 17"/>
          <p:cNvGrpSpPr>
            <a:grpSpLocks/>
          </p:cNvGrpSpPr>
          <p:nvPr/>
        </p:nvGrpSpPr>
        <p:grpSpPr bwMode="auto">
          <a:xfrm>
            <a:off x="1220788" y="944563"/>
            <a:ext cx="7526337" cy="6029325"/>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252538" y="728663"/>
            <a:ext cx="7400925" cy="6315075"/>
          </a:xfrm>
          <a:prstGeom prst="rect">
            <a:avLst/>
          </a:prstGeom>
          <a:solidFill>
            <a:srgbClr val="000718">
              <a:alpha val="81175"/>
            </a:srgbClr>
          </a:solidFill>
          <a:ln w="12600">
            <a:solidFill>
              <a:srgbClr val="000000"/>
            </a:solidFill>
            <a:miter lim="800000"/>
            <a:headEnd/>
            <a:tailEnd/>
          </a:ln>
        </p:spPr>
        <p:txBody>
          <a:bodyPr wrap="none" lIns="91244" tIns="45621" rIns="91244" bIns="45621" anchor="ctr"/>
          <a:lstStyle/>
          <a:p>
            <a:endParaRPr lang="en-US">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3" name="Text Box 23"/>
          <p:cNvSpPr txBox="1">
            <a:spLocks noChangeArrowheads="1"/>
          </p:cNvSpPr>
          <p:nvPr/>
        </p:nvSpPr>
        <p:spPr bwMode="auto">
          <a:xfrm>
            <a:off x="1271905" y="1862743"/>
            <a:ext cx="7861751" cy="112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4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ในท่ามกลางคันประทีปเหล่านั้นมีผู้หนึ่งเหมือนบุตรมนุษย์ ทรงฉลองพระองค์คำราชาศัพท์หมายถึง เสื้อยาวคลุมพระบาท</a:t>
            </a:r>
            <a:b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และทรงคาดแถบทองคำที่พระอุระ</a:t>
            </a:r>
            <a:endParaRPr lang="en-GB"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4" name="Text Box 24"/>
          <p:cNvSpPr txBox="1">
            <a:spLocks noChangeArrowheads="1"/>
          </p:cNvSpPr>
          <p:nvPr/>
        </p:nvSpPr>
        <p:spPr bwMode="auto">
          <a:xfrm>
            <a:off x="1243012" y="2509373"/>
            <a:ext cx="8034660" cy="1167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14</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พระเศียรและพระเกศาของพระองค์ขาวเหมือนอย่างขนแกะ</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และขาวเหมือนอย่างหิมะ พระเนตรของพระองค์เหมือนอย่างเปลวไฟ </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5" name="Text Box 25"/>
          <p:cNvSpPr txBox="1">
            <a:spLocks noChangeArrowheads="1"/>
          </p:cNvSpPr>
          <p:nvPr/>
        </p:nvSpPr>
        <p:spPr bwMode="auto">
          <a:xfrm>
            <a:off x="1277936" y="3178685"/>
            <a:ext cx="7927728" cy="112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15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พระบาทของพระองค์เหมือนทองสัมฤทธิ์ ประหนึ่งหลอมบริสุทธิ์แล้วในเตาไฟ พระสุ</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รเสียง</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ของพระองค์เหมือนอย่างเสียงน้ำมากหลาย</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6" name="Text Box 26"/>
          <p:cNvSpPr txBox="1">
            <a:spLocks noChangeArrowheads="1"/>
          </p:cNvSpPr>
          <p:nvPr/>
        </p:nvSpPr>
        <p:spPr bwMode="auto">
          <a:xfrm>
            <a:off x="1177081" y="5958889"/>
            <a:ext cx="7680325" cy="1515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18</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 เป็นผู้ที่ดำรงชีวิตอยู่ เราได้ตายแล้ว แต่นี่แน่ะ เรายังดำรงชีวิตอยู่ตลอดไปเป็นนิตย์ และเราถือลูกกุญแจทั้งหลายแห่งความตายและแห่งแดนคนตาย</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7" name="Text Box 27"/>
          <p:cNvSpPr txBox="1">
            <a:spLocks noChangeArrowheads="1"/>
          </p:cNvSpPr>
          <p:nvPr/>
        </p:nvSpPr>
        <p:spPr bwMode="auto">
          <a:xfrm>
            <a:off x="1287146" y="5241059"/>
            <a:ext cx="8350566" cy="1525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17</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มื่อข้าพเจ้าเห็นพระองค์ ข้าพเจ้าก็ล้มลงแทบพระบาทของพระองค์เหมือนอย่างคนตาย และพระองค์วางพระหัตถ์ขวาบนตัวข้าพเจ้า แล้วตรัสว่า “อย่ากลัวเลย เราเป็นเบื้องต้นและเป็นเบื้องปลาย</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48" name="Text Box 28"/>
          <p:cNvSpPr txBox="1">
            <a:spLocks noChangeArrowheads="1"/>
          </p:cNvSpPr>
          <p:nvPr/>
        </p:nvSpPr>
        <p:spPr bwMode="auto">
          <a:xfrm>
            <a:off x="1174432" y="4174232"/>
            <a:ext cx="8535288" cy="112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16</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พระหัตถ์ขวาของพระองค์ทรงถือดวงดาวเจ็ดดวง และมีดาบสองคมที่คมกริบออกมาจากพระโอษฐ์คำราชาศัพท์หมายถึง ปาก และพระพักตร์ของพระองค์เหมือน อย่างดวงอาทิตย์ที่ส่องแสงแรงกล้า </a:t>
            </a:r>
            <a:r>
              <a:rPr lang="en-GB" sz="2200" b="1" baseline="40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0749" name="Text Box 29"/>
          <p:cNvSpPr txBox="1">
            <a:spLocks noChangeArrowheads="1"/>
          </p:cNvSpPr>
          <p:nvPr/>
        </p:nvSpPr>
        <p:spPr bwMode="auto">
          <a:xfrm>
            <a:off x="1243012" y="724185"/>
            <a:ext cx="7756525" cy="1267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375"/>
              </a:spcBef>
              <a:buClr>
                <a:srgbClr val="FFFFFF"/>
              </a:buClr>
            </a:pP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 </a:t>
            </a:r>
            <a:r>
              <a:rPr lang="en-GB" sz="3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1:12-18</a:t>
            </a:r>
            <a: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แล้วข้าพเจ้าก็หันกลับมาดูตรงที่พระสุ</a:t>
            </a:r>
            <a:r>
              <a:rPr lang="th-TH" sz="2400" dirty="0" err="1">
                <a:latin typeface="Arial Unicode MS" panose="020B0604020202020204" pitchFamily="34" charset="-128"/>
                <a:ea typeface="Arial Unicode MS" panose="020B0604020202020204" pitchFamily="34" charset="-128"/>
                <a:cs typeface="Arial Unicode MS" panose="020B0604020202020204" pitchFamily="34" charset="-128"/>
              </a:rPr>
              <a:t>รเสียง</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ตรัสกับข้าพเจ้านั้น และเมื่อหันกลับมาแล้วข้าพเจ้าก็เห็นคันประทีปทองคำเจ็ดคัน</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750" name="Text Box 30"/>
          <p:cNvSpPr txBox="1">
            <a:spLocks noChangeArrowheads="1"/>
          </p:cNvSpPr>
          <p:nvPr/>
        </p:nvSpPr>
        <p:spPr bwMode="auto">
          <a:xfrm>
            <a:off x="8845624" y="1293912"/>
            <a:ext cx="8318500" cy="5589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375"/>
              </a:spcBef>
              <a:buClr>
                <a:srgbClr val="FC0128"/>
              </a:buClr>
            </a:pPr>
            <a:r>
              <a:rPr lang="th-TH" sz="96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การสำแดงของพระเยซูคริสต์ แด่ อัครทูต</a:t>
            </a:r>
            <a:r>
              <a:rPr lang="th-TH" sz="9600" b="1"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96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91" name="Rectangle 32"/>
          <p:cNvSpPr>
            <a:spLocks noGrp="1" noChangeArrowheads="1"/>
          </p:cNvSpPr>
          <p:nvPr>
            <p:ph type="title" idx="4294967295"/>
          </p:nvPr>
        </p:nvSpPr>
        <p:spPr bwMode="auto">
          <a:xfrm>
            <a:off x="996950" y="228384"/>
            <a:ext cx="85344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4" tIns="45621" rIns="91244" bIns="45621"/>
          <a:lstStyle/>
          <a:p>
            <a:r>
              <a:rPr lang="th-TH" sz="3200" b="1" dirty="0">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ตอนนี้...เพื่อให้ภาพสมบูรณ์</a:t>
            </a:r>
            <a:r>
              <a:rPr lang="en-GB" sz="3200" b="1" dirty="0">
                <a:solidFill>
                  <a:srgbClr val="5CF5F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5876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451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6" name="Text Box 4"/>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005DC0"/>
              </a:buClr>
            </a:pPr>
            <a:r>
              <a:rPr lang="en-GB" sz="2000">
                <a:solidFill>
                  <a:srgbClr val="005DC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4517" name="Text Box 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8" name="Text Box 6"/>
          <p:cNvSpPr txBox="1">
            <a:spLocks noChangeArrowheads="1"/>
          </p:cNvSpPr>
          <p:nvPr/>
        </p:nvSpPr>
        <p:spPr bwMode="auto">
          <a:xfrm>
            <a:off x="9202738" y="741680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29</a:t>
            </a:r>
          </a:p>
        </p:txBody>
      </p:sp>
      <p:pic>
        <p:nvPicPr>
          <p:cNvPr id="6451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4438" y="795338"/>
            <a:ext cx="7605712" cy="624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1752" name="Rectangle 8"/>
          <p:cNvSpPr>
            <a:spLocks noChangeArrowheads="1"/>
          </p:cNvSpPr>
          <p:nvPr/>
        </p:nvSpPr>
        <p:spPr bwMode="auto">
          <a:xfrm>
            <a:off x="1398588" y="1355725"/>
            <a:ext cx="7167562" cy="3782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5000"/>
              </a:spcBef>
              <a:buClr>
                <a:srgbClr val="65B6CB"/>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8000" b="1" i="1" dirty="0">
                <a:solidFill>
                  <a:srgbClr val="65B6CB"/>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ภาพที่สมบูรณ์ของพระเยซูคริสต์</a:t>
            </a:r>
            <a:endParaRPr lang="en-GB" sz="8000" b="1" i="1" dirty="0">
              <a:solidFill>
                <a:srgbClr val="65B6CB"/>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21" name="Text Box 9"/>
          <p:cNvSpPr txBox="1">
            <a:spLocks noChangeArrowheads="1"/>
          </p:cNvSpPr>
          <p:nvPr/>
        </p:nvSpPr>
        <p:spPr bwMode="auto">
          <a:xfrm>
            <a:off x="9575837" y="7348135"/>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31754" name="Text Box 10"/>
          <p:cNvSpPr txBox="1">
            <a:spLocks noChangeArrowheads="1"/>
          </p:cNvSpPr>
          <p:nvPr/>
        </p:nvSpPr>
        <p:spPr bwMode="auto">
          <a:xfrm>
            <a:off x="1695450" y="5859463"/>
            <a:ext cx="6880225" cy="863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และประชาชาติทั้งหลายบนแผ่นดินโลกจะได้รับการอวยพรผ่านท่าน</a:t>
            </a:r>
            <a:r>
              <a:rPr lang="en-GB"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altLang="ja-JP" sz="1800"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 12:3b</a:t>
            </a:r>
            <a:endParaRPr lang="en-GB" sz="1800" b="1" dirty="0">
              <a:solidFill>
                <a:srgbClr val="FFFFFF"/>
              </a:solidFill>
              <a:effectLst>
                <a:glow rad="101600">
                  <a:schemeClr val="tx1">
                    <a:alpha val="97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11266" name="Rectangle 2"/>
          <p:cNvSpPr>
            <a:spLocks noChangeArrowheads="1"/>
          </p:cNvSpPr>
          <p:nvPr/>
        </p:nvSpPr>
        <p:spPr bwMode="auto">
          <a:xfrm>
            <a:off x="2111375" y="5087938"/>
            <a:ext cx="8985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6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1267" name="Rectangle 3"/>
          <p:cNvSpPr>
            <a:spLocks noChangeArrowheads="1"/>
          </p:cNvSpPr>
          <p:nvPr/>
        </p:nvSpPr>
        <p:spPr bwMode="auto">
          <a:xfrm>
            <a:off x="2551113" y="4051300"/>
            <a:ext cx="900112"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p>
        </p:txBody>
      </p:sp>
      <p:sp>
        <p:nvSpPr>
          <p:cNvPr id="11268" name="Rectangle 4"/>
          <p:cNvSpPr>
            <a:spLocks noChangeArrowheads="1"/>
          </p:cNvSpPr>
          <p:nvPr/>
        </p:nvSpPr>
        <p:spPr bwMode="auto">
          <a:xfrm>
            <a:off x="3327400" y="3246438"/>
            <a:ext cx="8985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11269" name="Rectangle 5"/>
          <p:cNvSpPr>
            <a:spLocks noChangeArrowheads="1"/>
          </p:cNvSpPr>
          <p:nvPr/>
        </p:nvSpPr>
        <p:spPr bwMode="auto">
          <a:xfrm>
            <a:off x="4811713" y="2832100"/>
            <a:ext cx="8985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11270" name="Rectangle 6"/>
          <p:cNvSpPr>
            <a:spLocks noChangeArrowheads="1"/>
          </p:cNvSpPr>
          <p:nvPr/>
        </p:nvSpPr>
        <p:spPr bwMode="auto">
          <a:xfrm>
            <a:off x="5916613" y="3189288"/>
            <a:ext cx="8985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1271" name="Rectangle 7"/>
          <p:cNvSpPr>
            <a:spLocks noChangeArrowheads="1"/>
          </p:cNvSpPr>
          <p:nvPr/>
        </p:nvSpPr>
        <p:spPr bwMode="auto">
          <a:xfrm>
            <a:off x="6559550" y="3709988"/>
            <a:ext cx="8985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1272" name="Rectangle 8"/>
          <p:cNvSpPr>
            <a:spLocks noChangeArrowheads="1"/>
          </p:cNvSpPr>
          <p:nvPr/>
        </p:nvSpPr>
        <p:spPr bwMode="auto">
          <a:xfrm>
            <a:off x="7100888" y="4408488"/>
            <a:ext cx="8985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1273"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4"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5"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7"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8"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9"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0"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1" name="Rectangle 17"/>
          <p:cNvSpPr>
            <a:spLocks noChangeArrowheads="1"/>
          </p:cNvSpPr>
          <p:nvPr/>
        </p:nvSpPr>
        <p:spPr bwMode="auto">
          <a:xfrm>
            <a:off x="7840663" y="5462588"/>
            <a:ext cx="900112"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11282" name="Rectangle 18"/>
          <p:cNvSpPr>
            <a:spLocks noChangeArrowheads="1"/>
          </p:cNvSpPr>
          <p:nvPr/>
        </p:nvSpPr>
        <p:spPr bwMode="auto">
          <a:xfrm rot="240000">
            <a:off x="2436813" y="5237163"/>
            <a:ext cx="1590675"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กฎบัญญัติ</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3" name="Rectangle 19"/>
          <p:cNvSpPr>
            <a:spLocks noChangeArrowheads="1"/>
          </p:cNvSpPr>
          <p:nvPr/>
        </p:nvSpPr>
        <p:spPr bwMode="auto">
          <a:xfrm rot="3060000">
            <a:off x="2967831" y="4283869"/>
            <a:ext cx="2011363"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ความเรียง</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4" name="Rectangle 20"/>
          <p:cNvSpPr>
            <a:spLocks noChangeArrowheads="1"/>
          </p:cNvSpPr>
          <p:nvPr/>
        </p:nvSpPr>
        <p:spPr bwMode="auto">
          <a:xfrm rot="4560000">
            <a:off x="3571875" y="4160838"/>
            <a:ext cx="23209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คำเผยพระวจนะ</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5" name="Rectangle 21"/>
          <p:cNvSpPr>
            <a:spLocks noChangeArrowheads="1"/>
          </p:cNvSpPr>
          <p:nvPr/>
        </p:nvSpPr>
        <p:spPr bwMode="auto">
          <a:xfrm rot="-3120000">
            <a:off x="4717257" y="4020344"/>
            <a:ext cx="2198687"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6" name="Rectangle 22"/>
          <p:cNvSpPr>
            <a:spLocks noChangeArrowheads="1"/>
          </p:cNvSpPr>
          <p:nvPr/>
        </p:nvSpPr>
        <p:spPr bwMode="auto">
          <a:xfrm rot="-2160000">
            <a:off x="5878513" y="4202113"/>
            <a:ext cx="1085850"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7" name="Rectangle 23"/>
          <p:cNvSpPr>
            <a:spLocks noChangeArrowheads="1"/>
          </p:cNvSpPr>
          <p:nvPr/>
        </p:nvSpPr>
        <p:spPr bwMode="auto">
          <a:xfrm rot="20793851">
            <a:off x="5217635" y="4955851"/>
            <a:ext cx="2579448"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จดหมายฝากอัคร</a:t>
            </a:r>
            <a:r>
              <a:rPr lang="th-TH" sz="20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88" name="Rectangle 24"/>
          <p:cNvSpPr>
            <a:spLocks noChangeArrowheads="1"/>
          </p:cNvSpPr>
          <p:nvPr/>
        </p:nvSpPr>
        <p:spPr bwMode="auto">
          <a:xfrm rot="1560000">
            <a:off x="2522538" y="4814888"/>
            <a:ext cx="2078037"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89"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90" name="Rectangle 28"/>
          <p:cNvSpPr>
            <a:spLocks noChangeArrowheads="1"/>
          </p:cNvSpPr>
          <p:nvPr/>
        </p:nvSpPr>
        <p:spPr bwMode="auto">
          <a:xfrm>
            <a:off x="5580063" y="5394325"/>
            <a:ext cx="2316162"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gn="ctr">
              <a:lnSpc>
                <a:spcPct val="100000"/>
              </a:lnSpc>
              <a:spcBef>
                <a:spcPts val="1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49" name="Oval 29"/>
          <p:cNvSpPr>
            <a:spLocks noChangeArrowheads="1"/>
          </p:cNvSpPr>
          <p:nvPr/>
        </p:nvSpPr>
        <p:spPr bwMode="auto">
          <a:xfrm rot="3240000">
            <a:off x="4905375" y="2811463"/>
            <a:ext cx="2889250" cy="3841750"/>
          </a:xfrm>
          <a:prstGeom prst="ellipse">
            <a:avLst/>
          </a:prstGeom>
          <a:noFill/>
          <a:ln w="76320">
            <a:solidFill>
              <a:srgbClr val="00AE00"/>
            </a:solidFill>
            <a:miter lim="800000"/>
            <a:headEnd/>
            <a:tailEnd/>
          </a:ln>
          <a:effectLst>
            <a:outerShdw blurRad="63500" dist="71785" dir="2700000" algn="ctr" rotWithShape="0">
              <a:srgbClr val="001147"/>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2" name="Text Box 30"/>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1293"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4" name="Rectangle 32"/>
          <p:cNvSpPr>
            <a:spLocks noChangeArrowheads="1"/>
          </p:cNvSpPr>
          <p:nvPr/>
        </p:nvSpPr>
        <p:spPr bwMode="auto">
          <a:xfrm>
            <a:off x="3419662" y="6573838"/>
            <a:ext cx="3288926" cy="654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 “เปิด”</a:t>
            </a:r>
            <a:endParaRPr lang="en-GB" sz="3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5"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6"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7"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98" name="Text Box 36"/>
          <p:cNvSpPr txBox="1">
            <a:spLocks noChangeArrowheads="1"/>
          </p:cNvSpPr>
          <p:nvPr/>
        </p:nvSpPr>
        <p:spPr bwMode="auto">
          <a:xfrm>
            <a:off x="9206597" y="7410176"/>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p:val>
                                            <p:strVal val="#ppt_w"/>
                                          </p:val>
                                        </p:tav>
                                      </p:tavLst>
                                    </p:anim>
                                    <p:anim calcmode="lin" valueType="num">
                                      <p:cBhvr>
                                        <p:cTn id="8" dur="500" fill="hold"/>
                                        <p:tgtEl>
                                          <p:spTgt spid="5149"/>
                                        </p:tgtEl>
                                        <p:attrNameLst>
                                          <p:attrName>ppt_h</p:attrName>
                                        </p:attrNameLst>
                                      </p:cBhvr>
                                      <p:tavLst>
                                        <p:tav tm="100000">
                                          <p:val>
                                            <p:fltVal val="0"/>
                                          </p:val>
                                        </p:tav>
                                        <p:tav>
                                          <p:val>
                                            <p:strVal val="#ppt_h"/>
                                          </p:val>
                                        </p:tav>
                                      </p:tavLst>
                                    </p:anim>
                                    <p:anim calcmode="lin" valueType="num">
                                      <p:cBhvr>
                                        <p:cTn id="9" dur="500" fill="hold"/>
                                        <p:tgtEl>
                                          <p:spTgt spid="5149"/>
                                        </p:tgtEl>
                                        <p:attrNameLst>
                                          <p:attrName>ppt_x</p:attrName>
                                        </p:attrNameLst>
                                      </p:cBhvr>
                                      <p:tavLst>
                                        <p:tav tm="100000">
                                          <p:val>
                                            <p:fltVal val="0.5"/>
                                          </p:val>
                                        </p:tav>
                                        <p:tav>
                                          <p:val>
                                            <p:strVal val="#ppt_x"/>
                                          </p:val>
                                        </p:tav>
                                      </p:tavLst>
                                    </p:anim>
                                    <p:anim calcmode="lin" valueType="num">
                                      <p:cBhvr>
                                        <p:cTn id="10" dur="500" fill="hold"/>
                                        <p:tgtEl>
                                          <p:spTgt spid="514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921157" y="3665748"/>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4"/>
          <p:cNvSpPr>
            <a:spLocks noChangeArrowheads="1"/>
          </p:cNvSpPr>
          <p:nvPr/>
        </p:nvSpPr>
        <p:spPr bwMode="auto">
          <a:xfrm>
            <a:off x="7294563" y="3665747"/>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4"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6570"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2793" name="Oval 25"/>
          <p:cNvSpPr>
            <a:spLocks noChangeArrowheads="1"/>
          </p:cNvSpPr>
          <p:nvPr/>
        </p:nvSpPr>
        <p:spPr bwMode="auto">
          <a:xfrm>
            <a:off x="2589213" y="2938463"/>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0"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8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2" name="Text Box 28"/>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999456" y="1709738"/>
            <a:ext cx="6042025" cy="963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2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3084513" y="3636963"/>
            <a:ext cx="1711325" cy="909637"/>
          </a:xfrm>
          <a:prstGeom prst="rect">
            <a:avLst/>
          </a:prstGeom>
          <a:gradFill rotWithShape="0">
            <a:gsLst>
              <a:gs pos="0">
                <a:srgbClr val="2C4174"/>
              </a:gs>
              <a:gs pos="100000">
                <a:schemeClr val="tx1"/>
              </a:gs>
            </a:gsLst>
            <a:lin ang="5400000" scaled="1"/>
          </a:gra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0" name="Rectangle 2"/>
          <p:cNvSpPr>
            <a:spLocks noChangeArrowheads="1"/>
          </p:cNvSpPr>
          <p:nvPr/>
        </p:nvSpPr>
        <p:spPr bwMode="auto">
          <a:xfrm>
            <a:off x="3194844" y="3693956"/>
            <a:ext cx="1490662" cy="933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5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ประวัติศาสตร์ค</a:t>
            </a: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1" name="Rectangle 3"/>
          <p:cNvSpPr>
            <a:spLocks noChangeArrowheads="1"/>
          </p:cNvSpPr>
          <p:nvPr/>
        </p:nvSpPr>
        <p:spPr bwMode="auto">
          <a:xfrm>
            <a:off x="257968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8612" name="Rectangle 4"/>
          <p:cNvSpPr>
            <a:spLocks noChangeArrowheads="1"/>
          </p:cNvSpPr>
          <p:nvPr/>
        </p:nvSpPr>
        <p:spPr bwMode="auto">
          <a:xfrm>
            <a:off x="2990057" y="4816278"/>
            <a:ext cx="1706563" cy="2028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กิจการของ    อัครทูต</a:t>
            </a:r>
            <a:endParaRPr lang="en-GB" sz="28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7" name="Rectangle 5"/>
          <p:cNvSpPr>
            <a:spLocks noChangeArrowheads="1"/>
          </p:cNvSpPr>
          <p:nvPr/>
        </p:nvSpPr>
        <p:spPr bwMode="auto">
          <a:xfrm>
            <a:off x="1322388" y="1414463"/>
            <a:ext cx="7826375" cy="4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5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ประวัติศาสตร์เหตุการณ์ของผลที่เกิดขึ้น</a:t>
            </a:r>
            <a:endParaRPr lang="en-GB" sz="35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798" name="Text Box 6"/>
          <p:cNvSpPr txBox="1">
            <a:spLocks noChangeArrowheads="1"/>
          </p:cNvSpPr>
          <p:nvPr/>
        </p:nvSpPr>
        <p:spPr bwMode="auto">
          <a:xfrm>
            <a:off x="231775" y="2570163"/>
            <a:ext cx="2844800" cy="135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เขียนโดย</a:t>
            </a: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ดร.</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ในช่วงท้ายของ</a:t>
            </a:r>
            <a:r>
              <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50s</a:t>
            </a:r>
          </a:p>
        </p:txBody>
      </p:sp>
      <p:sp>
        <p:nvSpPr>
          <p:cNvPr id="33799" name="Rectangle 7"/>
          <p:cNvSpPr>
            <a:spLocks noChangeArrowheads="1"/>
          </p:cNvSpPr>
          <p:nvPr/>
        </p:nvSpPr>
        <p:spPr bwMode="auto">
          <a:xfrm>
            <a:off x="5280025" y="3189288"/>
            <a:ext cx="3684588" cy="377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บาร์นาบัส</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มาระโก</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endPar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50000"/>
              </a:lnSpc>
              <a:spcBef>
                <a:spcPts val="2188"/>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ลู</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ผู้เขียน</a:t>
            </a:r>
            <a:r>
              <a:rPr lang="en-GB" sz="2800" b="1" i="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35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800" name="Line 8"/>
          <p:cNvSpPr>
            <a:spLocks noChangeShapeType="1"/>
          </p:cNvSpPr>
          <p:nvPr/>
        </p:nvSpPr>
        <p:spPr bwMode="auto">
          <a:xfrm>
            <a:off x="2581275" y="4686300"/>
            <a:ext cx="2619375"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1" name="Line 9"/>
          <p:cNvSpPr>
            <a:spLocks noChangeShapeType="1"/>
          </p:cNvSpPr>
          <p:nvPr/>
        </p:nvSpPr>
        <p:spPr bwMode="auto">
          <a:xfrm>
            <a:off x="4945063" y="4692650"/>
            <a:ext cx="1587" cy="19129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802" name="Line 10"/>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19" name="Text Box 1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8620" name="Text Box 12"/>
          <p:cNvSpPr txBox="1">
            <a:spLocks noChangeArrowheads="1"/>
          </p:cNvSpPr>
          <p:nvPr/>
        </p:nvSpPr>
        <p:spPr bwMode="auto">
          <a:xfrm>
            <a:off x="9428163" y="69754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621" name="Text Box 13"/>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31</a:t>
            </a:r>
          </a:p>
        </p:txBody>
      </p:sp>
      <p:sp>
        <p:nvSpPr>
          <p:cNvPr id="68622" name="Text Box 14"/>
          <p:cNvSpPr txBox="1">
            <a:spLocks noChangeArrowheads="1"/>
          </p:cNvSpPr>
          <p:nvPr/>
        </p:nvSpPr>
        <p:spPr bwMode="auto">
          <a:xfrm>
            <a:off x="9575838"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33807" name="Text Box 15"/>
          <p:cNvSpPr txBox="1">
            <a:spLocks noChangeArrowheads="1"/>
          </p:cNvSpPr>
          <p:nvPr/>
        </p:nvSpPr>
        <p:spPr bwMode="auto">
          <a:xfrm>
            <a:off x="5351463" y="1966913"/>
            <a:ext cx="3390900" cy="63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188"/>
              </a:spcBef>
              <a:buClr>
                <a:srgbClr val="08F2EE"/>
              </a:buClr>
            </a:pPr>
            <a:r>
              <a:rPr lang="th-TH" sz="3500" b="1" i="1"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บุคคลสำคัญ</a:t>
            </a:r>
            <a:r>
              <a:rPr lang="en-GB" sz="3500" b="1" i="1" dirty="0">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p:val>
                                            <p:strVal val="#ppt_x"/>
                                          </p:val>
                                        </p:tav>
                                      </p:tavLst>
                                    </p:anim>
                                    <p:anim calcmode="lin" valueType="num">
                                      <p:cBhvr>
                                        <p:cTn id="13" dur="500" fill="hold"/>
                                        <p:tgtEl>
                                          <p:spTgt spid="3380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par>
                          <p:cTn id="49" fill="hold" nodeType="afterGroup">
                            <p:stCondLst>
                              <p:cond delay="0"/>
                            </p:stCondLst>
                            <p:childTnLst>
                              <p:par>
                                <p:cTn id="50" presetID="23" presetClass="entr" presetSubtype="36" fill="hold" nodeType="afterEffect">
                                  <p:stCondLst>
                                    <p:cond delay="0"/>
                                  </p:stCondLst>
                                  <p:childTnLst>
                                    <p:set>
                                      <p:cBhvr>
                                        <p:cTn id="51" dur="1" fill="hold">
                                          <p:stCondLst>
                                            <p:cond delay="0"/>
                                          </p:stCondLst>
                                        </p:cTn>
                                        <p:tgtEl>
                                          <p:spTgt spid="33798"/>
                                        </p:tgtEl>
                                        <p:attrNameLst>
                                          <p:attrName>style.visibility</p:attrName>
                                        </p:attrNameLst>
                                      </p:cBhvr>
                                      <p:to>
                                        <p:strVal val="visible"/>
                                      </p:to>
                                    </p:set>
                                    <p:anim calcmode="lin" valueType="num">
                                      <p:cBhvr>
                                        <p:cTn id="52" dur="500" fill="hold"/>
                                        <p:tgtEl>
                                          <p:spTgt spid="33798"/>
                                        </p:tgtEl>
                                        <p:attrNameLst>
                                          <p:attrName>ppt_w</p:attrName>
                                        </p:attrNameLst>
                                      </p:cBhvr>
                                      <p:tavLst>
                                        <p:tav tm="100000">
                                          <p:val>
                                            <p:strVal val="(6*min(ma#ppt_x(#ppt_w*#ppt_h,.3),1)-7.4)/-.7*#ppt_w"/>
                                          </p:val>
                                        </p:tav>
                                        <p:tav>
                                          <p:val>
                                            <p:strVal val="#ppt_w"/>
                                          </p:val>
                                        </p:tav>
                                      </p:tavLst>
                                    </p:anim>
                                    <p:anim calcmode="lin" valueType="num">
                                      <p:cBhvr>
                                        <p:cTn id="53" dur="500" fill="hold"/>
                                        <p:tgtEl>
                                          <p:spTgt spid="33798"/>
                                        </p:tgtEl>
                                        <p:attrNameLst>
                                          <p:attrName>ppt_h</p:attrName>
                                        </p:attrNameLst>
                                      </p:cBhvr>
                                      <p:tavLst>
                                        <p:tav tm="100000">
                                          <p:val>
                                            <p:strVal val="(6*min(ma#ppt_x(#ppt_w*#ppt_h,.3),1)-7.4)/-.7*#ppt_h"/>
                                          </p:val>
                                        </p:tav>
                                        <p:tav>
                                          <p:val>
                                            <p:strVal val="#ppt_h"/>
                                          </p:val>
                                        </p:tav>
                                      </p:tavLst>
                                    </p:anim>
                                    <p:anim calcmode="lin" valueType="num">
                                      <p:cBhvr>
                                        <p:cTn id="54" dur="500" fill="hold"/>
                                        <p:tgtEl>
                                          <p:spTgt spid="33798"/>
                                        </p:tgtEl>
                                        <p:attrNameLst>
                                          <p:attrName>ppt_x</p:attrName>
                                        </p:attrNameLst>
                                      </p:cBhvr>
                                      <p:tavLst>
                                        <p:tav tm="100000">
                                          <p:val>
                                            <p:fltVal val="0.5"/>
                                          </p:val>
                                        </p:tav>
                                        <p:tav>
                                          <p:val>
                                            <p:strVal val="#ppt_x"/>
                                          </p:val>
                                        </p:tav>
                                      </p:tavLst>
                                    </p:anim>
                                    <p:anim calcmode="lin" valueType="num">
                                      <p:cBhvr>
                                        <p:cTn id="55" dur="500" fill="hold"/>
                                        <p:tgtEl>
                                          <p:spTgt spid="33798"/>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0658" name="Text Box 2"/>
          <p:cNvSpPr txBox="1">
            <a:spLocks noChangeArrowheads="1"/>
          </p:cNvSpPr>
          <p:nvPr/>
        </p:nvSpPr>
        <p:spPr bwMode="auto">
          <a:xfrm>
            <a:off x="1041400" y="3197225"/>
            <a:ext cx="2433638" cy="262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08F2EE"/>
              </a:buClr>
            </a:pPr>
            <a:r>
              <a:rPr lang="en-GB" sz="3200" b="1" i="1">
                <a:solidFill>
                  <a:srgbClr val="08F2EE"/>
                </a:solidFill>
                <a:latin typeface="Arial Unicode MS" panose="020B0604020202020204" pitchFamily="34" charset="-128"/>
                <a:ea typeface="Arial Unicode MS" panose="020B0604020202020204" pitchFamily="34" charset="-128"/>
                <a:cs typeface="Arial Unicode MS" panose="020B0604020202020204" pitchFamily="34" charset="-128"/>
              </a:rPr>
              <a:t>AN INDEX TO                              THE ACTS OF THE APOSTLES</a:t>
            </a:r>
          </a:p>
        </p:txBody>
      </p:sp>
      <p:sp>
        <p:nvSpPr>
          <p:cNvPr id="34819" name="Text Box 3"/>
          <p:cNvSpPr txBox="1">
            <a:spLocks noChangeArrowheads="1"/>
          </p:cNvSpPr>
          <p:nvPr/>
        </p:nvSpPr>
        <p:spPr bwMode="auto">
          <a:xfrm rot="-60000">
            <a:off x="7723188" y="1961429"/>
            <a:ext cx="2046287" cy="132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ปาเลสไตน์</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&amp; </a:t>
            </a: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ซีเรีย</a:t>
            </a:r>
            <a:b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8-12</a:t>
            </a:r>
          </a:p>
        </p:txBody>
      </p:sp>
      <p:sp>
        <p:nvSpPr>
          <p:cNvPr id="34820" name="Text Box 4"/>
          <p:cNvSpPr txBox="1">
            <a:spLocks noChangeArrowheads="1"/>
          </p:cNvSpPr>
          <p:nvPr/>
        </p:nvSpPr>
        <p:spPr bwMode="auto">
          <a:xfrm rot="-60000">
            <a:off x="7759700" y="4886287"/>
            <a:ext cx="2290763" cy="118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p>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แผ่นดินโลก</a:t>
            </a:r>
            <a: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br>
              <a:rPr lang="en-GB" sz="20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13-28</a:t>
            </a:r>
          </a:p>
        </p:txBody>
      </p:sp>
      <p:sp>
        <p:nvSpPr>
          <p:cNvPr id="34821" name="Text Box 5"/>
          <p:cNvSpPr txBox="1">
            <a:spLocks noChangeArrowheads="1"/>
          </p:cNvSpPr>
          <p:nvPr/>
        </p:nvSpPr>
        <p:spPr bwMode="auto">
          <a:xfrm>
            <a:off x="7869238" y="500063"/>
            <a:ext cx="1792287" cy="114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Chs</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1-7</a:t>
            </a:r>
          </a:p>
        </p:txBody>
      </p:sp>
      <p:sp>
        <p:nvSpPr>
          <p:cNvPr id="70662" name="Text Box 6"/>
          <p:cNvSpPr txBox="1">
            <a:spLocks noChangeArrowheads="1"/>
          </p:cNvSpPr>
          <p:nvPr/>
        </p:nvSpPr>
        <p:spPr bwMode="auto">
          <a:xfrm>
            <a:off x="3905250" y="214313"/>
            <a:ext cx="558800" cy="162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a:t>
            </a:r>
          </a:p>
          <a:p>
            <a:pPr algn="r">
              <a:lnSpc>
                <a:spcPct val="7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70663" name="Text Box 7"/>
          <p:cNvSpPr txBox="1">
            <a:spLocks noChangeArrowheads="1"/>
          </p:cNvSpPr>
          <p:nvPr/>
        </p:nvSpPr>
        <p:spPr bwMode="auto">
          <a:xfrm>
            <a:off x="3892550" y="2144713"/>
            <a:ext cx="5588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10</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sp>
        <p:nvSpPr>
          <p:cNvPr id="70664" name="Text Box 8"/>
          <p:cNvSpPr txBox="1">
            <a:spLocks noChangeArrowheads="1"/>
          </p:cNvSpPr>
          <p:nvPr/>
        </p:nvSpPr>
        <p:spPr bwMode="auto">
          <a:xfrm>
            <a:off x="4464050" y="153988"/>
            <a:ext cx="38989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พระมหาบัญชาของพระเยซูและการกลับสู่สวรรค์</a:t>
            </a:r>
            <a:endPar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เพน</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คอส</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วันเกิดของคริสตจักร</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ชายพิการได้รับการรักษา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การข่มเหงครั้งแรก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อนาเนีย</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สัปฟี</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ผู้ปกครองคนแรก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สตี</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เฟน</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มา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เทอร์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โดม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5" name="Text Box 9"/>
          <p:cNvSpPr txBox="1">
            <a:spLocks noChangeArrowheads="1"/>
          </p:cNvSpPr>
          <p:nvPr/>
        </p:nvSpPr>
        <p:spPr bwMode="auto">
          <a:xfrm>
            <a:off x="4489450" y="2062163"/>
            <a:ext cx="3881438"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เอ</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โนค</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การกลับใจของเปา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ถนนดามัสกัส</a:t>
            </a:r>
            <a:endPar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และ คอน</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เนลิอัส</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กิจกับคนนอก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เฮโร</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ดข่มเหงคริส</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6" name="Text Box 10"/>
          <p:cNvSpPr txBox="1">
            <a:spLocks noChangeArrowheads="1"/>
          </p:cNvSpPr>
          <p:nvPr/>
        </p:nvSpPr>
        <p:spPr bwMode="auto">
          <a:xfrm>
            <a:off x="4487863" y="3548063"/>
            <a:ext cx="3090862" cy="432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marL="454025" indent="-454025">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cs typeface="ＭＳ Ｐゴシック" charset="0"/>
              </a:defRPr>
            </a:lvl1pPr>
            <a:lvl2pPr marL="742950" indent="-28575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2pPr>
            <a:lvl3pPr marL="11430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3pPr>
            <a:lvl4pPr marL="16002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4pPr>
            <a:lvl5pPr marL="20574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การเดินทางประกาศครั้งแรกของอัครทูต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การเดินทางประกาศครั้งที่สองของอัครทูต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การเดินทางประกาศครั้งที่สามของอัครทูต</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ในเยรูซาเล็ม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แก้ต่างต่อหน้าฝูงชน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แก้ต่างต่อหน้าเซนเฮเดรน</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หน้าฟีลิก</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เฟสตัส</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แก้ต่างต่อหน้ากษัตริย์</a:t>
            </a: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อาคริป</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ปา</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การอำลาสู่โรม</a:t>
            </a:r>
            <a:r>
              <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เรือแตก</a:t>
            </a:r>
            <a:endParaRPr lang="en-GB" sz="1200" b="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90000"/>
              </a:lnSpc>
              <a:spcBef>
                <a:spcPts val="750"/>
              </a:spcBef>
              <a:buClr>
                <a:srgbClr val="FFFFFF"/>
              </a:buClr>
            </a:pPr>
            <a:r>
              <a:rPr lang="th-TH" sz="12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ในโรม</a:t>
            </a: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7" name="Text Box 11"/>
          <p:cNvSpPr txBox="1">
            <a:spLocks noChangeArrowheads="1"/>
          </p:cNvSpPr>
          <p:nvPr/>
        </p:nvSpPr>
        <p:spPr bwMode="auto">
          <a:xfrm>
            <a:off x="3887788" y="3365500"/>
            <a:ext cx="558800" cy="393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endPar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13</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16</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17</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18</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19</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22</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23</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24</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25</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26</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27</a:t>
            </a:r>
          </a:p>
          <a:p>
            <a:pPr algn="r">
              <a:lnSpc>
                <a:spcPct val="70000"/>
              </a:lnSpc>
              <a:spcBef>
                <a:spcPts val="750"/>
              </a:spcBef>
              <a:buClr>
                <a:srgbClr val="FFFFFF"/>
              </a:buClr>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sp>
        <p:nvSpPr>
          <p:cNvPr id="34828" name="Text Box 12"/>
          <p:cNvSpPr txBox="1">
            <a:spLocks noChangeArrowheads="1"/>
          </p:cNvSpPr>
          <p:nvPr/>
        </p:nvSpPr>
        <p:spPr bwMode="auto">
          <a:xfrm>
            <a:off x="974725" y="1544638"/>
            <a:ext cx="2709863" cy="863600"/>
          </a:xfrm>
          <a:prstGeom prst="rect">
            <a:avLst/>
          </a:prstGeom>
          <a:solidFill>
            <a:srgbClr val="1822CD"/>
          </a:solidFill>
          <a:ln w="38160">
            <a:solidFill>
              <a:srgbClr val="FFFF00"/>
            </a:solidFill>
            <a:miter lim="800000"/>
            <a:headEnd/>
            <a:tailEnd/>
          </a:ln>
          <a:effectLst>
            <a:outerShdw blurRad="63500" dist="107933" dir="2700000" algn="ctr" rotWithShape="0">
              <a:srgbClr val="040404"/>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en-GB"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STUDY HELP #23</a:t>
            </a:r>
          </a:p>
        </p:txBody>
      </p:sp>
      <p:sp>
        <p:nvSpPr>
          <p:cNvPr id="34829" name="AutoShape 13"/>
          <p:cNvSpPr>
            <a:spLocks/>
          </p:cNvSpPr>
          <p:nvPr/>
        </p:nvSpPr>
        <p:spPr bwMode="auto">
          <a:xfrm>
            <a:off x="7405688" y="3495675"/>
            <a:ext cx="400050" cy="4081463"/>
          </a:xfrm>
          <a:prstGeom prst="rightBrace">
            <a:avLst>
              <a:gd name="adj1" fmla="val 85020"/>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4"/>
          <p:cNvGrpSpPr>
            <a:grpSpLocks/>
          </p:cNvGrpSpPr>
          <p:nvPr/>
        </p:nvGrpSpPr>
        <p:grpSpPr bwMode="auto">
          <a:xfrm>
            <a:off x="4284663" y="23336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17"/>
          <p:cNvGrpSpPr>
            <a:grpSpLocks/>
          </p:cNvGrpSpPr>
          <p:nvPr/>
        </p:nvGrpSpPr>
        <p:grpSpPr bwMode="auto">
          <a:xfrm>
            <a:off x="4260850" y="1992313"/>
            <a:ext cx="35385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0672" name="Text Box 21"/>
          <p:cNvSpPr txBox="1">
            <a:spLocks noChangeArrowheads="1"/>
          </p:cNvSpPr>
          <p:nvPr/>
        </p:nvSpPr>
        <p:spPr bwMode="auto">
          <a:xfrm>
            <a:off x="9412288" y="69754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3" name="Text Box 22"/>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70674" name="Text Box 23"/>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sp>
        <p:nvSpPr>
          <p:cNvPr id="70675" name="Text Box 24"/>
          <p:cNvSpPr txBox="1">
            <a:spLocks noChangeArrowheads="1"/>
          </p:cNvSpPr>
          <p:nvPr/>
        </p:nvSpPr>
        <p:spPr bwMode="auto">
          <a:xfrm>
            <a:off x="9577425"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70676" name="Text Box 25"/>
          <p:cNvSpPr txBox="1">
            <a:spLocks noChangeArrowheads="1"/>
          </p:cNvSpPr>
          <p:nvPr/>
        </p:nvSpPr>
        <p:spPr bwMode="auto">
          <a:xfrm>
            <a:off x="3594100" y="2886075"/>
            <a:ext cx="5165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842" name="AutoShape 26"/>
          <p:cNvSpPr>
            <a:spLocks noChangeArrowheads="1"/>
          </p:cNvSpPr>
          <p:nvPr/>
        </p:nvSpPr>
        <p:spPr bwMode="auto">
          <a:xfrm rot="5400000">
            <a:off x="1966245" y="3238501"/>
            <a:ext cx="7451725" cy="1282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7"/>
          <p:cNvGrpSpPr>
            <a:grpSpLocks/>
          </p:cNvGrpSpPr>
          <p:nvPr/>
        </p:nvGrpSpPr>
        <p:grpSpPr bwMode="auto">
          <a:xfrm>
            <a:off x="339725" y="157163"/>
            <a:ext cx="3471863" cy="7527925"/>
            <a:chOff x="214" y="99"/>
            <a:chExt cx="2187" cy="4742"/>
          </a:xfrm>
        </p:grpSpPr>
        <p:sp>
          <p:nvSpPr>
            <p:cNvPr id="70688" name="AutoShape 28"/>
            <p:cNvSpPr>
              <a:spLocks noChangeArrowheads="1"/>
            </p:cNvSpPr>
            <p:nvPr/>
          </p:nvSpPr>
          <p:spPr bwMode="auto">
            <a:xfrm>
              <a:off x="214" y="9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9" name="Text Box 29"/>
            <p:cNvSpPr txBox="1">
              <a:spLocks noChangeArrowheads="1"/>
            </p:cNvSpPr>
            <p:nvPr/>
          </p:nvSpPr>
          <p:spPr bwMode="auto">
            <a:xfrm>
              <a:off x="343" y="911"/>
              <a:ext cx="1916" cy="1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pPr>
              <a:r>
                <a:rPr lang="en-US" altLang="ja-JP"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…and you will be my witnesses in Jerusalem, and in all Judea, and Samaria, and to the ends of the earth."                        </a:t>
              </a:r>
              <a:r>
                <a:rPr lang="en-GB" altLang="ja-JP" sz="2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Acts 1:8b</a:t>
              </a:r>
              <a:endParaRPr lang="en-GB" sz="2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90" name="Text Box 30"/>
            <p:cNvSpPr txBox="1">
              <a:spLocks noChangeArrowheads="1"/>
            </p:cNvSpPr>
            <p:nvPr/>
          </p:nvSpPr>
          <p:spPr bwMode="auto">
            <a:xfrm>
              <a:off x="367" y="963"/>
              <a:ext cx="1916" cy="1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US" altLang="ja-JP"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…and you will be my witnesses in Jerusalem, and in all Judea, and Samaria, and to the ends of the earth."                      </a:t>
              </a:r>
              <a:r>
                <a:rPr lang="en-GB" altLang="ja-JP"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Acts 1:8b</a:t>
              </a:r>
              <a:endPar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1"/>
          <p:cNvGrpSpPr>
            <a:grpSpLocks/>
          </p:cNvGrpSpPr>
          <p:nvPr/>
        </p:nvGrpSpPr>
        <p:grpSpPr bwMode="auto">
          <a:xfrm>
            <a:off x="347663" y="173038"/>
            <a:ext cx="3471862" cy="7527925"/>
            <a:chOff x="219" y="109"/>
            <a:chExt cx="2187" cy="4742"/>
          </a:xfrm>
        </p:grpSpPr>
        <p:sp>
          <p:nvSpPr>
            <p:cNvPr id="70685" name="AutoShape 32"/>
            <p:cNvSpPr>
              <a:spLocks noChangeArrowheads="1"/>
            </p:cNvSpPr>
            <p:nvPr/>
          </p:nvSpPr>
          <p:spPr bwMode="auto">
            <a:xfrm>
              <a:off x="219" y="10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6" name="Text Box 33"/>
            <p:cNvSpPr txBox="1">
              <a:spLocks noChangeArrowheads="1"/>
            </p:cNvSpPr>
            <p:nvPr/>
          </p:nvSpPr>
          <p:spPr bwMode="auto">
            <a:xfrm>
              <a:off x="395" y="646"/>
              <a:ext cx="1917" cy="2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AN AGELESS DRAMA IN THREE EPISODES!</a:t>
              </a:r>
            </a:p>
            <a:p>
              <a:pPr algn="ctr">
                <a:lnSpc>
                  <a:spcPct val="100000"/>
                </a:lnSpc>
                <a:spcBef>
                  <a:spcPts val="2000"/>
                </a:spcBef>
              </a:pPr>
              <a:r>
                <a:rPr lang="en-GB" sz="32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THE CHURCH IS BORN… AND HERE WE ARE!</a:t>
              </a:r>
            </a:p>
          </p:txBody>
        </p:sp>
        <p:sp>
          <p:nvSpPr>
            <p:cNvPr id="70687" name="Text Box 34"/>
            <p:cNvSpPr txBox="1">
              <a:spLocks noChangeArrowheads="1"/>
            </p:cNvSpPr>
            <p:nvPr/>
          </p:nvSpPr>
          <p:spPr bwMode="auto">
            <a:xfrm>
              <a:off x="377" y="696"/>
              <a:ext cx="1916" cy="2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en-GB" sz="3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AN AGELESS DRAMA IN THREE EPISODES!</a:t>
              </a:r>
            </a:p>
            <a:p>
              <a:pPr algn="ctr">
                <a:lnSpc>
                  <a:spcPct val="100000"/>
                </a:lnSpc>
                <a:spcBef>
                  <a:spcPts val="2000"/>
                </a:spcBef>
                <a:buClr>
                  <a:srgbClr val="FFFFFF"/>
                </a:buClr>
              </a:pPr>
              <a:r>
                <a:rPr lang="en-GB" sz="3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THE CHURCH IS BORN… </a:t>
              </a:r>
              <a:r>
                <a:rPr lang="en-GB" sz="3200" b="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AND HERE WE ARE!</a:t>
              </a:r>
            </a:p>
          </p:txBody>
        </p:sp>
      </p:grpSp>
      <p:grpSp>
        <p:nvGrpSpPr>
          <p:cNvPr id="6" name="Group 35"/>
          <p:cNvGrpSpPr>
            <a:grpSpLocks/>
          </p:cNvGrpSpPr>
          <p:nvPr/>
        </p:nvGrpSpPr>
        <p:grpSpPr bwMode="auto">
          <a:xfrm>
            <a:off x="348680" y="158750"/>
            <a:ext cx="3471863" cy="7527925"/>
            <a:chOff x="228" y="100"/>
            <a:chExt cx="2187" cy="4742"/>
          </a:xfrm>
        </p:grpSpPr>
        <p:sp>
          <p:nvSpPr>
            <p:cNvPr id="70681" name="AutoShape 36"/>
            <p:cNvSpPr>
              <a:spLocks noChangeArrowheads="1"/>
            </p:cNvSpPr>
            <p:nvPr/>
          </p:nvSpPr>
          <p:spPr bwMode="auto">
            <a:xfrm>
              <a:off x="228" y="100"/>
              <a:ext cx="2187"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70682" name="Group 37"/>
            <p:cNvGrpSpPr>
              <a:grpSpLocks/>
            </p:cNvGrpSpPr>
            <p:nvPr/>
          </p:nvGrpSpPr>
          <p:grpSpPr bwMode="auto">
            <a:xfrm>
              <a:off x="324" y="1148"/>
              <a:ext cx="1916" cy="1822"/>
              <a:chOff x="324" y="1148"/>
              <a:chExt cx="1916" cy="1822"/>
            </a:xfrm>
          </p:grpSpPr>
          <p:sp>
            <p:nvSpPr>
              <p:cNvPr id="70683" name="Text Box 38"/>
              <p:cNvSpPr txBox="1">
                <a:spLocks noChangeArrowheads="1"/>
              </p:cNvSpPr>
              <p:nvPr/>
            </p:nvSpPr>
            <p:spPr bwMode="auto">
              <a:xfrm>
                <a:off x="324" y="1166"/>
                <a:ext cx="1916" cy="1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pPr>
                <a:r>
                  <a:rPr lang="th-TH" sz="6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เราทำอะไรกับสิ่งนี้</a:t>
                </a:r>
                <a:r>
                  <a:rPr lang="en-GB" sz="6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4" name="Text Box 39"/>
              <p:cNvSpPr txBox="1">
                <a:spLocks noChangeArrowheads="1"/>
              </p:cNvSpPr>
              <p:nvPr/>
            </p:nvSpPr>
            <p:spPr bwMode="auto">
              <a:xfrm>
                <a:off x="324" y="1148"/>
                <a:ext cx="1916" cy="1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pPr>
                <a:r>
                  <a:rPr lang="th-TH" sz="6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เราทำอะไรกับสิ่งนี้</a:t>
                </a:r>
                <a:r>
                  <a:rPr lang="en-GB" sz="6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p:val>
                                            <p:strVal val="#ppt_x"/>
                                          </p:val>
                                        </p:tav>
                                      </p:tavLst>
                                    </p:anim>
                                    <p:anim calcmode="lin" valueType="num">
                                      <p:cBhvr>
                                        <p:cTn id="8" dur="500" fill="hold"/>
                                        <p:tgtEl>
                                          <p:spTgt spid="3482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0"/>
                            </p:stCondLst>
                            <p:childTnLst>
                              <p:par>
                                <p:cTn id="15" presetID="10" presetClass="entr" fill="hold" nodeType="after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childTnLst>
                                </p:cTn>
                              </p:par>
                            </p:childTnLst>
                          </p:cTn>
                        </p:par>
                        <p:par>
                          <p:cTn id="18" fill="hold" nodeType="afterGroup">
                            <p:stCondLst>
                              <p:cond delay="0"/>
                            </p:stCondLst>
                            <p:childTnLst>
                              <p:par>
                                <p:cTn id="19" presetID="10" presetClass="entr"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nodeType="afterGroup">
                            <p:stCondLst>
                              <p:cond delay="0"/>
                            </p:stCondLst>
                            <p:childTnLst>
                              <p:par>
                                <p:cTn id="28" presetID="10" presetClass="entr" fill="hold" nodeType="after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fade">
                                      <p:cBhvr>
                                        <p:cTn id="30" dur="1000"/>
                                        <p:tgtEl>
                                          <p:spTgt spid="348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fill="hold" grpId="0" nodeType="clickEffect">
                                  <p:stCondLst>
                                    <p:cond delay="0"/>
                                  </p:stCondLst>
                                  <p:childTnLst>
                                    <p:set>
                                      <p:cBhvr>
                                        <p:cTn id="34" dur="1" fill="hold">
                                          <p:stCondLst>
                                            <p:cond delay="0"/>
                                          </p:stCondLst>
                                        </p:cTn>
                                        <p:tgtEl>
                                          <p:spTgt spid="34829"/>
                                        </p:tgtEl>
                                        <p:attrNameLst>
                                          <p:attrName>style.visibility</p:attrName>
                                        </p:attrNameLst>
                                      </p:cBhvr>
                                      <p:to>
                                        <p:strVal val="visible"/>
                                      </p:to>
                                    </p:set>
                                    <p:animEffect transition="in" filter="fade">
                                      <p:cBhvr>
                                        <p:cTn id="35" dur="1000"/>
                                        <p:tgtEl>
                                          <p:spTgt spid="34829"/>
                                        </p:tgtEl>
                                      </p:cBhvr>
                                    </p:animEffect>
                                  </p:childTnLst>
                                </p:cTn>
                              </p:par>
                            </p:childTnLst>
                          </p:cTn>
                        </p:par>
                        <p:par>
                          <p:cTn id="36" fill="hold" nodeType="afterGroup">
                            <p:stCondLst>
                              <p:cond delay="0"/>
                            </p:stCondLst>
                            <p:childTnLst>
                              <p:par>
                                <p:cTn id="37" presetID="10" presetClass="entr" fill="hold" nodeType="afterEffect">
                                  <p:stCondLst>
                                    <p:cond delay="0"/>
                                  </p:stCondLst>
                                  <p:childTnLst>
                                    <p:set>
                                      <p:cBhvr>
                                        <p:cTn id="38" dur="1" fill="hold">
                                          <p:stCondLst>
                                            <p:cond delay="0"/>
                                          </p:stCondLst>
                                        </p:cTn>
                                        <p:tgtEl>
                                          <p:spTgt spid="34820"/>
                                        </p:tgtEl>
                                        <p:attrNameLst>
                                          <p:attrName>style.visibility</p:attrName>
                                        </p:attrNameLst>
                                      </p:cBhvr>
                                      <p:to>
                                        <p:strVal val="visible"/>
                                      </p:to>
                                    </p:set>
                                    <p:animEffect transition="in" filter="fade">
                                      <p:cBhvr>
                                        <p:cTn id="39" dur="1000"/>
                                        <p:tgtEl>
                                          <p:spTgt spid="348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childTnLst>
                          </p:cTn>
                        </p:par>
                        <p:par>
                          <p:cTn id="45" fill="hold" nodeType="afterGroup">
                            <p:stCondLst>
                              <p:cond delay="0"/>
                            </p:stCondLst>
                            <p:childTnLst>
                              <p:par>
                                <p:cTn id="46" presetID="7" presetClass="entr" presetSubtype="1" fill="hold" nodeType="afterEffect">
                                  <p:stCondLst>
                                    <p:cond delay="0"/>
                                  </p:stCondLst>
                                  <p:childTnLst>
                                    <p:set>
                                      <p:cBhvr>
                                        <p:cTn id="47" dur="1" fill="hold">
                                          <p:stCondLst>
                                            <p:cond delay="0"/>
                                          </p:stCondLst>
                                        </p:cTn>
                                        <p:tgtEl>
                                          <p:spTgt spid="34842"/>
                                        </p:tgtEl>
                                        <p:attrNameLst>
                                          <p:attrName>style.visibility</p:attrName>
                                        </p:attrNameLst>
                                      </p:cBhvr>
                                      <p:to>
                                        <p:strVal val="visible"/>
                                      </p:to>
                                    </p:set>
                                    <p:anim calcmode="lin" valueType="num">
                                      <p:cBhvr>
                                        <p:cTn id="48" dur="5000" fill="hold"/>
                                        <p:tgtEl>
                                          <p:spTgt spid="34842"/>
                                        </p:tgtEl>
                                        <p:attrNameLst>
                                          <p:attrName>ppt_x</p:attrName>
                                        </p:attrNameLst>
                                      </p:cBhvr>
                                      <p:tavLst>
                                        <p:tav tm="100000">
                                          <p:val>
                                            <p:strVal val="#ppt_x"/>
                                          </p:val>
                                        </p:tav>
                                        <p:tav>
                                          <p:val>
                                            <p:strVal val="#ppt_x"/>
                                          </p:val>
                                        </p:tav>
                                      </p:tavLst>
                                    </p:anim>
                                    <p:anim calcmode="lin" valueType="num">
                                      <p:cBhvr>
                                        <p:cTn id="49" dur="5000" fill="hold"/>
                                        <p:tgtEl>
                                          <p:spTgt spid="34842"/>
                                        </p:tgtEl>
                                        <p:attrNameLst>
                                          <p:attrName>ppt_y</p:attrName>
                                        </p:attrNameLst>
                                      </p:cBhvr>
                                      <p:tavLst>
                                        <p:tav tm="100000">
                                          <p:val>
                                            <p:strVal val="0-#ppt_h/2"/>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
          <p:cNvSpPr>
            <a:spLocks noChangeArrowheads="1"/>
          </p:cNvSpPr>
          <p:nvPr/>
        </p:nvSpPr>
        <p:spPr bwMode="auto">
          <a:xfrm>
            <a:off x="921157" y="3665748"/>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4"/>
          <p:cNvSpPr>
            <a:spLocks noChangeArrowheads="1"/>
          </p:cNvSpPr>
          <p:nvPr/>
        </p:nvSpPr>
        <p:spPr bwMode="auto">
          <a:xfrm>
            <a:off x="7294563" y="3665747"/>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4"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6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6570"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32793" name="Oval 25"/>
          <p:cNvSpPr>
            <a:spLocks noChangeArrowheads="1"/>
          </p:cNvSpPr>
          <p:nvPr/>
        </p:nvSpPr>
        <p:spPr bwMode="auto">
          <a:xfrm>
            <a:off x="4801044" y="2827338"/>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0"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58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582" name="Text Box 28"/>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30</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748631" y="1645019"/>
            <a:ext cx="7006432" cy="1117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extLst>
      <p:ext uri="{BB962C8B-B14F-4D97-AF65-F5344CB8AC3E}">
        <p14:creationId xmlns:p14="http://schemas.microsoft.com/office/powerpoint/2010/main" val="2482835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868" name="Rectangle 4"/>
          <p:cNvSpPr>
            <a:spLocks noChangeArrowheads="1"/>
          </p:cNvSpPr>
          <p:nvPr/>
        </p:nvSpPr>
        <p:spPr bwMode="auto">
          <a:xfrm>
            <a:off x="2148880" y="1366477"/>
            <a:ext cx="7826375" cy="1944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5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กางภาพการเส้นทางการเดินทางของ</a:t>
            </a:r>
            <a:r>
              <a:rPr lang="th-TH" sz="5700" b="1" i="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ออก</a:t>
            </a:r>
            <a:endParaRPr lang="en-GB" sz="57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869" name="Rectangle 5"/>
          <p:cNvSpPr>
            <a:spLocks noChangeArrowheads="1"/>
          </p:cNvSpPr>
          <p:nvPr/>
        </p:nvSpPr>
        <p:spPr bwMode="auto">
          <a:xfrm>
            <a:off x="2573338" y="4173538"/>
            <a:ext cx="6691312" cy="2964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50000"/>
              </a:lnSpc>
              <a:spcBef>
                <a:spcPts val="1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คุณรู้จักแผนที่ที่อยู่ด้านหลังของพระคัมภีร์</a:t>
            </a:r>
            <a:r>
              <a:rPr lang="th-TH" sz="3100" b="1" i="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ใช่มั้ย</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...อันที่มีจุด</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เส้นประและเส้นตรง</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มีเส้นวงกลมสีต่างๆ</a:t>
            </a:r>
            <a:r>
              <a:rPr lang="en-GB"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1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a:t>
            </a:r>
            <a:r>
              <a:rPr lang="th-TH" sz="31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ทับซ้อนกันหลายชั้น</a:t>
            </a:r>
            <a:r>
              <a:rPr lang="en-GB" sz="31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pic>
        <p:nvPicPr>
          <p:cNvPr id="747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0" y="3216275"/>
            <a:ext cx="1866900" cy="4013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pic>
      <p:sp>
        <p:nvSpPr>
          <p:cNvPr id="74757" name="Text Box 7"/>
          <p:cNvSpPr txBox="1">
            <a:spLocks noChangeArrowheads="1"/>
          </p:cNvSpPr>
          <p:nvPr/>
        </p:nvSpPr>
        <p:spPr bwMode="auto">
          <a:xfrm>
            <a:off x="9459913" y="70421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758" name="Text Box 8"/>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34</a:t>
            </a:r>
          </a:p>
        </p:txBody>
      </p:sp>
      <p:sp>
        <p:nvSpPr>
          <p:cNvPr id="74759" name="Text Box 9"/>
          <p:cNvSpPr txBox="1">
            <a:spLocks noChangeArrowheads="1"/>
          </p:cNvSpPr>
          <p:nvPr/>
        </p:nvSpPr>
        <p:spPr bwMode="auto">
          <a:xfrm>
            <a:off x="9572662"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2" name="Text Box 2"/>
          <p:cNvSpPr txBox="1">
            <a:spLocks noChangeArrowheads="1"/>
          </p:cNvSpPr>
          <p:nvPr/>
        </p:nvSpPr>
        <p:spPr bwMode="auto">
          <a:xfrm>
            <a:off x="1006475" y="5945188"/>
            <a:ext cx="287655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th-TH" sz="40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3" name="Text Box 3"/>
          <p:cNvSpPr txBox="1">
            <a:spLocks noChangeArrowheads="1"/>
          </p:cNvSpPr>
          <p:nvPr/>
        </p:nvSpPr>
        <p:spPr bwMode="auto">
          <a:xfrm>
            <a:off x="6956425" y="5570538"/>
            <a:ext cx="23622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th-TH"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40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40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4" name="Text Box 4"/>
          <p:cNvSpPr txBox="1">
            <a:spLocks noChangeArrowheads="1"/>
          </p:cNvSpPr>
          <p:nvPr/>
        </p:nvSpPr>
        <p:spPr bwMode="auto">
          <a:xfrm>
            <a:off x="6956425" y="2374900"/>
            <a:ext cx="1635125"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938"/>
              </a:spcBef>
              <a:buClr>
                <a:srgbClr val="0033CC"/>
              </a:buClr>
            </a:pPr>
            <a:r>
              <a:rPr lang="en-GB" sz="31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76805" name="Text Box 5"/>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6" name="Text Box 6"/>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7"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8"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09" name="AutoShape 9"/>
          <p:cNvSpPr>
            <a:spLocks noChangeArrowheads="1"/>
          </p:cNvSpPr>
          <p:nvPr/>
        </p:nvSpPr>
        <p:spPr bwMode="auto">
          <a:xfrm>
            <a:off x="8761413" y="3913188"/>
            <a:ext cx="803275" cy="406400"/>
          </a:xfrm>
          <a:prstGeom prst="roundRect">
            <a:avLst>
              <a:gd name="adj" fmla="val 16667"/>
            </a:avLst>
          </a:prstGeom>
          <a:solidFill>
            <a:srgbClr val="E7EC26"/>
          </a:solidFill>
          <a:ln w="38160">
            <a:solidFill>
              <a:srgbClr val="919191"/>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0" name="Rectangle 10"/>
          <p:cNvSpPr>
            <a:spLocks noChangeArrowheads="1"/>
          </p:cNvSpPr>
          <p:nvPr/>
        </p:nvSpPr>
        <p:spPr bwMode="auto">
          <a:xfrm>
            <a:off x="8759825" y="4062413"/>
            <a:ext cx="1047750" cy="447675"/>
          </a:xfrm>
          <a:prstGeom prst="rect">
            <a:avLst/>
          </a:prstGeom>
          <a:solidFill>
            <a:srgbClr val="FFFF00"/>
          </a:solidFill>
          <a:ln w="381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1" name="AutoShape 11"/>
          <p:cNvSpPr>
            <a:spLocks noChangeArrowheads="1"/>
          </p:cNvSpPr>
          <p:nvPr/>
        </p:nvSpPr>
        <p:spPr bwMode="auto">
          <a:xfrm>
            <a:off x="8782050" y="3941763"/>
            <a:ext cx="762000" cy="406400"/>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2" name="Line 12"/>
          <p:cNvSpPr>
            <a:spLocks noChangeShapeType="1"/>
          </p:cNvSpPr>
          <p:nvPr/>
        </p:nvSpPr>
        <p:spPr bwMode="auto">
          <a:xfrm>
            <a:off x="8805863" y="4238625"/>
            <a:ext cx="950912" cy="1588"/>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3" name="Line 13"/>
          <p:cNvSpPr>
            <a:spLocks noChangeShapeType="1"/>
          </p:cNvSpPr>
          <p:nvPr/>
        </p:nvSpPr>
        <p:spPr bwMode="auto">
          <a:xfrm>
            <a:off x="8805863" y="4411663"/>
            <a:ext cx="950912" cy="1587"/>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14" name="Rectangle 14"/>
          <p:cNvSpPr>
            <a:spLocks noChangeArrowheads="1"/>
          </p:cNvSpPr>
          <p:nvPr/>
        </p:nvSpPr>
        <p:spPr bwMode="auto">
          <a:xfrm>
            <a:off x="8724900" y="4221163"/>
            <a:ext cx="1147314" cy="254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Roman Systems</a:t>
            </a:r>
          </a:p>
        </p:txBody>
      </p:sp>
      <p:sp>
        <p:nvSpPr>
          <p:cNvPr id="76815" name="Rectangle 15"/>
          <p:cNvSpPr>
            <a:spLocks noChangeArrowheads="1"/>
          </p:cNvSpPr>
          <p:nvPr/>
        </p:nvSpPr>
        <p:spPr bwMode="auto">
          <a:xfrm>
            <a:off x="8748713" y="4044950"/>
            <a:ext cx="1054340" cy="254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Alex the Greek</a:t>
            </a:r>
          </a:p>
        </p:txBody>
      </p:sp>
      <p:sp>
        <p:nvSpPr>
          <p:cNvPr id="76816" name="Rectangle 16"/>
          <p:cNvSpPr>
            <a:spLocks noChangeArrowheads="1"/>
          </p:cNvSpPr>
          <p:nvPr/>
        </p:nvSpPr>
        <p:spPr bwMode="auto">
          <a:xfrm>
            <a:off x="8774113" y="3886200"/>
            <a:ext cx="75882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SILENCE</a:t>
            </a:r>
          </a:p>
        </p:txBody>
      </p:sp>
      <p:sp>
        <p:nvSpPr>
          <p:cNvPr id="76817"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7906" name="Rectangle 18"/>
          <p:cNvSpPr>
            <a:spLocks noChangeArrowheads="1"/>
          </p:cNvSpPr>
          <p:nvPr/>
        </p:nvSpPr>
        <p:spPr bwMode="auto">
          <a:xfrm>
            <a:off x="1193957" y="1409733"/>
            <a:ext cx="7826375" cy="2867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err="1">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เป็นนักเดินทาง</a:t>
            </a:r>
            <a:r>
              <a:rPr lang="en-GB"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เดินทางทั่วแถบ</a:t>
            </a:r>
          </a:p>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err="1">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เนียน</a:t>
            </a:r>
            <a:r>
              <a:rPr lang="en-GB" sz="5100" b="1" i="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7907" name="Oval 19"/>
          <p:cNvSpPr>
            <a:spLocks noChangeArrowheads="1"/>
          </p:cNvSpPr>
          <p:nvPr/>
        </p:nvSpPr>
        <p:spPr bwMode="auto">
          <a:xfrm rot="1200000">
            <a:off x="2752725" y="36941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08" name="Oval 20"/>
          <p:cNvSpPr>
            <a:spLocks noChangeArrowheads="1"/>
          </p:cNvSpPr>
          <p:nvPr/>
        </p:nvSpPr>
        <p:spPr bwMode="auto">
          <a:xfrm rot="1200000">
            <a:off x="2765425" y="36814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09" name="Oval 21"/>
          <p:cNvSpPr>
            <a:spLocks noChangeArrowheads="1"/>
          </p:cNvSpPr>
          <p:nvPr/>
        </p:nvSpPr>
        <p:spPr bwMode="auto">
          <a:xfrm rot="1200000">
            <a:off x="2722563" y="3679825"/>
            <a:ext cx="5197475" cy="1858963"/>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910" name="Oval 22"/>
          <p:cNvSpPr>
            <a:spLocks noChangeArrowheads="1"/>
          </p:cNvSpPr>
          <p:nvPr/>
        </p:nvSpPr>
        <p:spPr bwMode="auto">
          <a:xfrm rot="1200000">
            <a:off x="2740025" y="36687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23" name="Text Box 23"/>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6824"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p:val>
                                            <p:strVal val="#ppt_w"/>
                                          </p:val>
                                        </p:tav>
                                      </p:tavLst>
                                    </p:anim>
                                    <p:anim calcmode="lin" valueType="num">
                                      <p:cBhvr>
                                        <p:cTn id="8" dur="500" fill="hold"/>
                                        <p:tgtEl>
                                          <p:spTgt spid="37910"/>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p:val>
                                            <p:strVal val="#ppt_w"/>
                                          </p:val>
                                        </p:tav>
                                      </p:tavLst>
                                    </p:anim>
                                    <p:anim calcmode="lin" valueType="num">
                                      <p:cBhvr>
                                        <p:cTn id="13" dur="500" fill="hold"/>
                                        <p:tgtEl>
                                          <p:spTgt spid="37907"/>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p:val>
                                            <p:strVal val="#ppt_w"/>
                                          </p:val>
                                        </p:tav>
                                      </p:tavLst>
                                    </p:anim>
                                    <p:anim calcmode="lin" valueType="num">
                                      <p:cBhvr>
                                        <p:cTn id="18" dur="500" fill="hold"/>
                                        <p:tgtEl>
                                          <p:spTgt spid="37908"/>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p:val>
                                            <p:strVal val="#ppt_w"/>
                                          </p:val>
                                        </p:tav>
                                      </p:tavLst>
                                    </p:anim>
                                    <p:anim calcmode="lin" valueType="num">
                                      <p:cBhvr>
                                        <p:cTn id="23" dur="500" fill="hold"/>
                                        <p:tgtEl>
                                          <p:spTgt spid="3790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50"/>
            <a:ext cx="10033000" cy="7802563"/>
            <a:chOff x="15" y="-20"/>
            <a:chExt cx="6320" cy="4915"/>
          </a:xfrm>
        </p:grpSpPr>
        <p:pic>
          <p:nvPicPr>
            <p:cNvPr id="788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85" y="58"/>
              <a:ext cx="5398" cy="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61"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2"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3"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4"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65"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8850" name="Rectangle 8"/>
          <p:cNvSpPr>
            <a:spLocks noChangeArrowheads="1"/>
          </p:cNvSpPr>
          <p:nvPr/>
        </p:nvSpPr>
        <p:spPr bwMode="auto">
          <a:xfrm>
            <a:off x="0" y="50800"/>
            <a:ext cx="10058400" cy="7721600"/>
          </a:xfrm>
          <a:prstGeom prst="rect">
            <a:avLst/>
          </a:prstGeom>
          <a:solidFill>
            <a:srgbClr val="040404">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1" name="Line 9"/>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8922" name="Rectangle 10"/>
          <p:cNvSpPr>
            <a:spLocks noChangeArrowheads="1"/>
          </p:cNvSpPr>
          <p:nvPr/>
        </p:nvSpPr>
        <p:spPr bwMode="auto">
          <a:xfrm>
            <a:off x="1322388" y="1417638"/>
            <a:ext cx="7826375" cy="92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ทำไมจึงสำคัญ</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923" name="Rectangle 11"/>
          <p:cNvSpPr>
            <a:spLocks noChangeArrowheads="1"/>
          </p:cNvSpPr>
          <p:nvPr/>
        </p:nvSpPr>
        <p:spPr bwMode="auto">
          <a:xfrm>
            <a:off x="1112838" y="2455863"/>
            <a:ext cx="7826375" cy="926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เพราะว่า</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924" name="Rectangle 12"/>
          <p:cNvSpPr>
            <a:spLocks noChangeArrowheads="1"/>
          </p:cNvSpPr>
          <p:nvPr/>
        </p:nvSpPr>
        <p:spPr bwMode="auto">
          <a:xfrm>
            <a:off x="842963" y="4006850"/>
            <a:ext cx="8397875" cy="257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ณ.จุดนี้</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ในกิจการ</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เป็นจุดเริ่มต้นสำคัญที่</a:t>
            </a:r>
            <a:r>
              <a:rPr lang="th-TH" sz="51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กิจขยายไปทั่วโลก</a:t>
            </a:r>
            <a:r>
              <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8855" name="Rectangle 13"/>
          <p:cNvSpPr>
            <a:spLocks noChangeArrowheads="1"/>
          </p:cNvSpPr>
          <p:nvPr/>
        </p:nvSpPr>
        <p:spPr bwMode="auto">
          <a:xfrm>
            <a:off x="8739107"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78856"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78857" name="Text Box 15"/>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8" name="Text Box 1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36</a:t>
            </a:r>
          </a:p>
        </p:txBody>
      </p:sp>
      <p:sp>
        <p:nvSpPr>
          <p:cNvPr id="78859" name="Text Box 17"/>
          <p:cNvSpPr txBox="1">
            <a:spLocks noChangeArrowheads="1"/>
          </p:cNvSpPr>
          <p:nvPr/>
        </p:nvSpPr>
        <p:spPr bwMode="auto">
          <a:xfrm>
            <a:off x="9572662" y="7348135"/>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p:val>
                                            <p:strVal val="#ppt_w"/>
                                          </p:val>
                                        </p:tav>
                                      </p:tavLst>
                                    </p:anim>
                                    <p:anim calcmode="lin" valueType="num">
                                      <p:cBhvr>
                                        <p:cTn id="17" dur="500" fill="hold"/>
                                        <p:tgtEl>
                                          <p:spTgt spid="2"/>
                                        </p:tgtEl>
                                        <p:attrNameLst>
                                          <p:attrName>ppt_h</p:attrName>
                                        </p:attrNameLst>
                                      </p:cBhvr>
                                      <p:tavLst>
                                        <p:tav tm="100000">
                                          <p:val>
                                            <p:fltVal val="0"/>
                                          </p:val>
                                        </p:tav>
                                        <p:tav>
                                          <p:val>
                                            <p:strVal val="#ppt_h"/>
                                          </p:val>
                                        </p:tav>
                                      </p:tavLst>
                                    </p:anim>
                                    <p:anim calcmode="lin" valueType="num">
                                      <p:cBhvr>
                                        <p:cTn id="18" dur="500" fill="hold"/>
                                        <p:tgtEl>
                                          <p:spTgt spid="2"/>
                                        </p:tgtEl>
                                        <p:attrNameLst>
                                          <p:attrName>ppt_x</p:attrName>
                                        </p:attrNameLst>
                                      </p:cBhvr>
                                      <p:tavLst>
                                        <p:tav tm="100000">
                                          <p:val>
                                            <p:fltVal val="0.5"/>
                                          </p:val>
                                        </p:tav>
                                        <p:tav>
                                          <p:val>
                                            <p:strVal val="#ppt_x"/>
                                          </p:val>
                                        </p:tav>
                                      </p:tavLst>
                                    </p:anim>
                                    <p:anim calcmode="lin" valueType="num">
                                      <p:cBhvr>
                                        <p:cTn id="19" dur="500" fill="hold"/>
                                        <p:tgtEl>
                                          <p:spTgt spid="2"/>
                                        </p:tgtEl>
                                        <p:attrNameLst>
                                          <p:attrName>ppt_y</p:attrName>
                                        </p:attrNameLst>
                                      </p:cBhvr>
                                      <p:tavLst>
                                        <p:tav tm="100000">
                                          <p:val>
                                            <p:fltVal val="0.5"/>
                                          </p:val>
                                        </p:tav>
                                        <p:tav>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80898"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a:extLst/>
        </p:spPr>
      </p:pic>
      <p:sp>
        <p:nvSpPr>
          <p:cNvPr id="39940" name="Text Box 4"/>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Comic Sans MS" charset="0"/>
              </a:rPr>
              <a:t>?</a:t>
            </a:r>
          </a:p>
        </p:txBody>
      </p:sp>
      <p:sp>
        <p:nvSpPr>
          <p:cNvPr id="39941" name="Text Box 5"/>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Comic Sans MS" charset="0"/>
              </a:rPr>
              <a:t>?</a:t>
            </a:r>
          </a:p>
        </p:txBody>
      </p:sp>
      <p:sp>
        <p:nvSpPr>
          <p:cNvPr id="39942" name="Text Box 6"/>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Comic Sans MS" charset="0"/>
              </a:rPr>
              <a:t>?</a:t>
            </a:r>
          </a:p>
        </p:txBody>
      </p:sp>
      <p:sp>
        <p:nvSpPr>
          <p:cNvPr id="39943" name="Text Box 7"/>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Comic Sans MS" charset="0"/>
              </a:rPr>
              <a:t>?</a:t>
            </a:r>
          </a:p>
        </p:txBody>
      </p:sp>
      <p:sp>
        <p:nvSpPr>
          <p:cNvPr id="39944" name="Text Box 8"/>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Comic Sans MS" charset="0"/>
              </a:rPr>
              <a:t>?</a:t>
            </a:r>
          </a:p>
        </p:txBody>
      </p:sp>
      <p:sp>
        <p:nvSpPr>
          <p:cNvPr id="39945" name="Text Box 9"/>
          <p:cNvSpPr txBox="1">
            <a:spLocks noChangeArrowheads="1"/>
          </p:cNvSpPr>
          <p:nvPr/>
        </p:nvSpPr>
        <p:spPr bwMode="auto">
          <a:xfrm>
            <a:off x="1287463" y="2735263"/>
            <a:ext cx="7378700" cy="4156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FFFF"/>
              </a:buClr>
            </a:pPr>
            <a:r>
              <a:rPr lang="th-TH" sz="6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คุณจะวางแผนและจัดเตรียมของอย่างไรสำหรับการเดินทางสี่อาทิตย์</a:t>
            </a:r>
            <a:r>
              <a:rPr lang="en-GB" sz="6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0906" name="Rectangle 10"/>
          <p:cNvSpPr>
            <a:spLocks noChangeArrowheads="1"/>
          </p:cNvSpPr>
          <p:nvPr/>
        </p:nvSpPr>
        <p:spPr bwMode="auto">
          <a:xfrm>
            <a:off x="8693150"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80907" name="Text Box 11"/>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80908" name="Text Box 12"/>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2" name="Text Box 2"/>
          <p:cNvSpPr txBox="1">
            <a:spLocks noChangeArrowheads="1"/>
          </p:cNvSpPr>
          <p:nvPr/>
        </p:nvSpPr>
        <p:spPr bwMode="auto">
          <a:xfrm>
            <a:off x="7688263" y="2176463"/>
            <a:ext cx="2039937" cy="429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19FF21"/>
              </a:buClr>
            </a:pPr>
            <a:r>
              <a:rPr lang="en-GB" sz="20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ไซดอน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รอบๆไซปรัส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เกาะค</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รีต</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ท่างาม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มิลื</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ซิรา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ยีอูม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ปูเตโอลี</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ฟอรุมอัป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หมู่บ้านสามโรงแรม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47"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4" name="Text Box 4"/>
          <p:cNvSpPr txBox="1">
            <a:spLocks noChangeArrowheads="1"/>
          </p:cNvSpPr>
          <p:nvPr/>
        </p:nvSpPr>
        <p:spPr bwMode="auto">
          <a:xfrm>
            <a:off x="3502873" y="156029"/>
            <a:ext cx="2887663" cy="768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ทาร์ซัส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ซีเลีย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โมธรัส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เน</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อาบุรี</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อัมฟี</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โป</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รลิส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อปอลโลเนีย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เบ</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โรอา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เครีย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5" name="Text Box 5"/>
          <p:cNvSpPr txBox="1">
            <a:spLocks noChangeArrowheads="1"/>
          </p:cNvSpPr>
          <p:nvPr/>
        </p:nvSpPr>
        <p:spPr bwMode="auto">
          <a:xfrm>
            <a:off x="5800725" y="1101725"/>
            <a:ext cx="2041525" cy="6416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รีเจียน</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FFFF"/>
              </a:buClr>
            </a:pP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มาซื</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โด</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อัสโซส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มิเลทัส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โซส</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โรด</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ปาทารา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ไทระ</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ทอเร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เมอิส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a:extLst/>
        </p:spPr>
      </p:pic>
      <p:sp>
        <p:nvSpPr>
          <p:cNvPr id="40967" name="Text Box 7"/>
          <p:cNvSpPr txBox="1">
            <a:spLocks noChangeArrowheads="1"/>
          </p:cNvSpPr>
          <p:nvPr/>
        </p:nvSpPr>
        <p:spPr bwMode="auto">
          <a:xfrm>
            <a:off x="7781925" y="831850"/>
            <a:ext cx="19431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a:t>
            </a:r>
            <a:r>
              <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สู่โรม</a:t>
            </a:r>
            <a: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2"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69" name="Text Box 9"/>
          <p:cNvSpPr txBox="1">
            <a:spLocks noChangeArrowheads="1"/>
          </p:cNvSpPr>
          <p:nvPr/>
        </p:nvSpPr>
        <p:spPr bwMode="auto">
          <a:xfrm>
            <a:off x="2212975" y="4029075"/>
            <a:ext cx="1784350" cy="2334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ฟีนีเซีย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ฟี</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54"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5"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6"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7"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4" name="Text Box 14"/>
          <p:cNvSpPr txBox="1">
            <a:spLocks noChangeArrowheads="1"/>
          </p:cNvSpPr>
          <p:nvPr/>
        </p:nvSpPr>
        <p:spPr bwMode="auto">
          <a:xfrm>
            <a:off x="566737" y="710451"/>
            <a:ext cx="1279526" cy="685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เส้นทางที่หนึ่ง</a:t>
            </a:r>
            <a:endParaRPr lang="en-GB"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5" name="Text Box 15"/>
          <p:cNvSpPr txBox="1">
            <a:spLocks noChangeArrowheads="1"/>
          </p:cNvSpPr>
          <p:nvPr/>
        </p:nvSpPr>
        <p:spPr bwMode="auto">
          <a:xfrm>
            <a:off x="2136775" y="2484438"/>
            <a:ext cx="1952625" cy="1596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b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การเดินทางสั้นๆที่</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เปลี่ยนแปลงค</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ไปตลอดกาล</a:t>
            </a: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6" name="Text Box 16"/>
          <p:cNvSpPr txBox="1">
            <a:spLocks noChangeArrowheads="1"/>
          </p:cNvSpPr>
          <p:nvPr/>
        </p:nvSpPr>
        <p:spPr bwMode="auto">
          <a:xfrm>
            <a:off x="3462338" y="69776"/>
            <a:ext cx="306387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เส้นทางที่สอง</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7" name="Text Box 17"/>
          <p:cNvSpPr txBox="1">
            <a:spLocks noChangeArrowheads="1"/>
          </p:cNvSpPr>
          <p:nvPr/>
        </p:nvSpPr>
        <p:spPr bwMode="auto">
          <a:xfrm>
            <a:off x="5965825" y="695325"/>
            <a:ext cx="1627188"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เส้นทางที่สาม</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8"/>
          <p:cNvGrpSpPr>
            <a:grpSpLocks/>
          </p:cNvGrpSpPr>
          <p:nvPr/>
        </p:nvGrpSpPr>
        <p:grpSpPr bwMode="auto">
          <a:xfrm>
            <a:off x="0" y="1096963"/>
            <a:ext cx="2249488" cy="5805487"/>
            <a:chOff x="0" y="691"/>
            <a:chExt cx="1417" cy="3657"/>
          </a:xfrm>
        </p:grpSpPr>
        <p:sp>
          <p:nvSpPr>
            <p:cNvPr id="82984" name="Text Box 19"/>
            <p:cNvSpPr txBox="1">
              <a:spLocks noChangeArrowheads="1"/>
            </p:cNvSpPr>
            <p:nvPr/>
          </p:nvSpPr>
          <p:spPr bwMode="auto">
            <a:xfrm>
              <a:off x="0" y="691"/>
              <a:ext cx="1417" cy="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ซีลี</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ซาลา</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ปาโฟส</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ทีเลีย</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2985"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2963"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64" name="Rectangle 22"/>
          <p:cNvSpPr>
            <a:spLocks noChangeArrowheads="1"/>
          </p:cNvSpPr>
          <p:nvPr/>
        </p:nvSpPr>
        <p:spPr bwMode="auto">
          <a:xfrm>
            <a:off x="8740695"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82965" name="Text Box 23"/>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82966"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38</a:t>
            </a:r>
          </a:p>
        </p:txBody>
      </p:sp>
      <p:sp>
        <p:nvSpPr>
          <p:cNvPr id="82967" name="Text Box 25"/>
          <p:cNvSpPr txBox="1">
            <a:spLocks noChangeArrowheads="1"/>
          </p:cNvSpPr>
          <p:nvPr/>
        </p:nvSpPr>
        <p:spPr bwMode="auto">
          <a:xfrm>
            <a:off x="9586913" y="7340600"/>
            <a:ext cx="26193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0986" name="AutoShape 26"/>
          <p:cNvSpPr>
            <a:spLocks noChangeArrowheads="1"/>
          </p:cNvSpPr>
          <p:nvPr/>
        </p:nvSpPr>
        <p:spPr bwMode="auto">
          <a:xfrm>
            <a:off x="315913" y="15176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7" name="AutoShape 27"/>
          <p:cNvSpPr>
            <a:spLocks noChangeArrowheads="1"/>
          </p:cNvSpPr>
          <p:nvPr/>
        </p:nvSpPr>
        <p:spPr bwMode="auto">
          <a:xfrm>
            <a:off x="293688" y="657860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8" name="AutoShape 28"/>
          <p:cNvSpPr>
            <a:spLocks noChangeArrowheads="1"/>
          </p:cNvSpPr>
          <p:nvPr/>
        </p:nvSpPr>
        <p:spPr bwMode="auto">
          <a:xfrm>
            <a:off x="2339975" y="4105275"/>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89" name="AutoShape 29"/>
          <p:cNvSpPr>
            <a:spLocks noChangeArrowheads="1"/>
          </p:cNvSpPr>
          <p:nvPr/>
        </p:nvSpPr>
        <p:spPr bwMode="auto">
          <a:xfrm>
            <a:off x="2334047" y="604644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0" name="AutoShape 30"/>
          <p:cNvSpPr>
            <a:spLocks noChangeArrowheads="1"/>
          </p:cNvSpPr>
          <p:nvPr/>
        </p:nvSpPr>
        <p:spPr bwMode="auto">
          <a:xfrm>
            <a:off x="4101675" y="463999"/>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1" name="AutoShape 31"/>
          <p:cNvSpPr>
            <a:spLocks noChangeArrowheads="1"/>
          </p:cNvSpPr>
          <p:nvPr/>
        </p:nvSpPr>
        <p:spPr bwMode="auto">
          <a:xfrm>
            <a:off x="5845175" y="1417638"/>
            <a:ext cx="192087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2" name="AutoShape 32"/>
          <p:cNvSpPr>
            <a:spLocks noChangeArrowheads="1"/>
          </p:cNvSpPr>
          <p:nvPr/>
        </p:nvSpPr>
        <p:spPr bwMode="auto">
          <a:xfrm>
            <a:off x="6096000" y="7016750"/>
            <a:ext cx="143192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3" name="AutoShape 33"/>
          <p:cNvSpPr>
            <a:spLocks noChangeArrowheads="1"/>
          </p:cNvSpPr>
          <p:nvPr/>
        </p:nvSpPr>
        <p:spPr bwMode="auto">
          <a:xfrm>
            <a:off x="8167688" y="22701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4" name="AutoShape 34"/>
          <p:cNvSpPr>
            <a:spLocks noChangeArrowheads="1"/>
          </p:cNvSpPr>
          <p:nvPr/>
        </p:nvSpPr>
        <p:spPr bwMode="auto">
          <a:xfrm>
            <a:off x="8150225" y="59658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5" name="AutoShape 35"/>
          <p:cNvSpPr>
            <a:spLocks noChangeArrowheads="1"/>
          </p:cNvSpPr>
          <p:nvPr/>
        </p:nvSpPr>
        <p:spPr bwMode="auto">
          <a:xfrm>
            <a:off x="3985104" y="7198568"/>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6" name="Line 36"/>
          <p:cNvSpPr>
            <a:spLocks noChangeShapeType="1"/>
          </p:cNvSpPr>
          <p:nvPr/>
        </p:nvSpPr>
        <p:spPr bwMode="auto">
          <a:xfrm>
            <a:off x="1105862" y="2001837"/>
            <a:ext cx="1587" cy="47085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7" name="Line 37"/>
          <p:cNvSpPr>
            <a:spLocks noChangeShapeType="1"/>
          </p:cNvSpPr>
          <p:nvPr/>
        </p:nvSpPr>
        <p:spPr bwMode="auto">
          <a:xfrm>
            <a:off x="4958611" y="789856"/>
            <a:ext cx="1588" cy="644207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8" name="Line 38"/>
          <p:cNvSpPr>
            <a:spLocks noChangeShapeType="1"/>
          </p:cNvSpPr>
          <p:nvPr/>
        </p:nvSpPr>
        <p:spPr bwMode="auto">
          <a:xfrm>
            <a:off x="6833765" y="1821881"/>
            <a:ext cx="1588" cy="512921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99" name="Line 39"/>
          <p:cNvSpPr>
            <a:spLocks noChangeShapeType="1"/>
          </p:cNvSpPr>
          <p:nvPr/>
        </p:nvSpPr>
        <p:spPr bwMode="auto">
          <a:xfrm>
            <a:off x="3173413" y="4462264"/>
            <a:ext cx="1587" cy="151606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001" name="Line 41"/>
          <p:cNvSpPr>
            <a:spLocks noChangeShapeType="1"/>
          </p:cNvSpPr>
          <p:nvPr/>
        </p:nvSpPr>
        <p:spPr bwMode="auto">
          <a:xfrm>
            <a:off x="8783637" y="2760154"/>
            <a:ext cx="1588" cy="32861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2" name="Text Box 2"/>
          <p:cNvSpPr txBox="1">
            <a:spLocks noChangeArrowheads="1"/>
          </p:cNvSpPr>
          <p:nvPr/>
        </p:nvSpPr>
        <p:spPr bwMode="auto">
          <a:xfrm>
            <a:off x="7685088" y="2090707"/>
            <a:ext cx="2039937" cy="429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19FF21"/>
              </a:buClr>
            </a:pPr>
            <a:r>
              <a:rPr lang="en-GB" sz="20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ไซดอน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รอบๆไซปรัส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เกาะค</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รีต</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ท่างาม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มิลื</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ซิรา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คิวส์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ยีอูม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ปูเตโอลี</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ฟอรุมอัป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หมู่บ้านสามโรงแรม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47"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4" name="Text Box 4"/>
          <p:cNvSpPr txBox="1">
            <a:spLocks noChangeArrowheads="1"/>
          </p:cNvSpPr>
          <p:nvPr/>
        </p:nvSpPr>
        <p:spPr bwMode="auto">
          <a:xfrm>
            <a:off x="3524987" y="201043"/>
            <a:ext cx="2887663" cy="7682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ทาร์ซัส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ซีเลีย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โมธรัส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เน</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อาบุรี</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อัมฟี</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โป</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รลิส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อปอลโลเนีย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เบ</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โรอา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เครีย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15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65" name="Text Box 5"/>
          <p:cNvSpPr txBox="1">
            <a:spLocks noChangeArrowheads="1"/>
          </p:cNvSpPr>
          <p:nvPr/>
        </p:nvSpPr>
        <p:spPr bwMode="auto">
          <a:xfrm>
            <a:off x="5800725" y="1101725"/>
            <a:ext cx="2041525" cy="6416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เจียน</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รีเจียน</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FFFF"/>
              </a:buClr>
            </a:pPr>
            <a:r>
              <a:rPr lang="th-TH" sz="16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มาซื</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โด</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โตรอัส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อัสโซส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มิเลทัส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โซส</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เกาะ</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โรด</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ปาทารา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ไทระ</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ทอเร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เมอิส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เซซารียา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a:extLst/>
        </p:spPr>
      </p:pic>
      <p:sp>
        <p:nvSpPr>
          <p:cNvPr id="40967" name="Text Box 7"/>
          <p:cNvSpPr txBox="1">
            <a:spLocks noChangeArrowheads="1"/>
          </p:cNvSpPr>
          <p:nvPr/>
        </p:nvSpPr>
        <p:spPr bwMode="auto">
          <a:xfrm>
            <a:off x="7781925" y="831850"/>
            <a:ext cx="19431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a:t>
            </a:r>
            <a:r>
              <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สู่โรม</a:t>
            </a:r>
            <a: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2"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69" name="Text Box 9"/>
          <p:cNvSpPr txBox="1">
            <a:spLocks noChangeArrowheads="1"/>
          </p:cNvSpPr>
          <p:nvPr/>
        </p:nvSpPr>
        <p:spPr bwMode="auto">
          <a:xfrm>
            <a:off x="2212975" y="4029075"/>
            <a:ext cx="1784350" cy="2334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ฟีนีเซีย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FFFF"/>
              </a:buClr>
            </a:pPr>
            <a:r>
              <a:rPr lang="th-TH"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16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สะมาเรีย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ฟี</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54"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5"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6"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2957"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4" name="Text Box 14"/>
          <p:cNvSpPr txBox="1">
            <a:spLocks noChangeArrowheads="1"/>
          </p:cNvSpPr>
          <p:nvPr/>
        </p:nvSpPr>
        <p:spPr bwMode="auto">
          <a:xfrm>
            <a:off x="566737" y="710451"/>
            <a:ext cx="1279526" cy="685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เส้นทางที่หนึ่ง</a:t>
            </a:r>
            <a:endParaRPr lang="en-GB" sz="2400"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5" name="Text Box 15"/>
          <p:cNvSpPr txBox="1">
            <a:spLocks noChangeArrowheads="1"/>
          </p:cNvSpPr>
          <p:nvPr/>
        </p:nvSpPr>
        <p:spPr bwMode="auto">
          <a:xfrm>
            <a:off x="2136775" y="2484438"/>
            <a:ext cx="1952625" cy="1596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th-TH"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br>
              <a:rPr lang="en-GB"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การเดินทางสั้นๆที่</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เปลี่ยนแปลงค</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800" b="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ไปตลอดกาล</a:t>
            </a:r>
            <a:r>
              <a:rPr lang="en-GB" sz="1800" b="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976" name="Text Box 16"/>
          <p:cNvSpPr txBox="1">
            <a:spLocks noChangeArrowheads="1"/>
          </p:cNvSpPr>
          <p:nvPr/>
        </p:nvSpPr>
        <p:spPr bwMode="auto">
          <a:xfrm>
            <a:off x="3462338" y="0"/>
            <a:ext cx="306387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เส้นทางที่สอง</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977" name="Text Box 17"/>
          <p:cNvSpPr txBox="1">
            <a:spLocks noChangeArrowheads="1"/>
          </p:cNvSpPr>
          <p:nvPr/>
        </p:nvSpPr>
        <p:spPr bwMode="auto">
          <a:xfrm>
            <a:off x="5965825" y="695325"/>
            <a:ext cx="1627188"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th-TH"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เส้นทางที่สาม</a:t>
            </a:r>
            <a:endParaRPr lang="en-GB" b="1" dirty="0">
              <a:solidFill>
                <a:srgbClr val="19FF2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84" name="Text Box 19"/>
          <p:cNvSpPr txBox="1">
            <a:spLocks noChangeArrowheads="1"/>
          </p:cNvSpPr>
          <p:nvPr/>
        </p:nvSpPr>
        <p:spPr bwMode="auto">
          <a:xfrm>
            <a:off x="0" y="1096963"/>
            <a:ext cx="2249488"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ซีลี</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เซีย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ซาลา</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ปาโฟส</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บี</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ลิสตรา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โคนิ</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ยูม</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เปอร์</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กา</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ทีเลีย</a:t>
            </a:r>
            <a:endPar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30000"/>
              </a:lnSpc>
              <a:buClr>
                <a:srgbClr val="FFEA18"/>
              </a:buClr>
            </a:pP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1600" b="1" dirty="0" err="1">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โอก</a:t>
            </a:r>
            <a:r>
              <a:rPr lang="en-GB" sz="1600" b="1" dirty="0">
                <a:solidFill>
                  <a:schemeClr val="accent6">
                    <a:lumMod val="40000"/>
                    <a:lumOff val="6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2963"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964" name="Rectangle 22"/>
          <p:cNvSpPr>
            <a:spLocks noChangeArrowheads="1"/>
          </p:cNvSpPr>
          <p:nvPr/>
        </p:nvSpPr>
        <p:spPr bwMode="auto">
          <a:xfrm>
            <a:off x="8740695"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82965" name="Text Box 23"/>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82966"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38</a:t>
            </a:r>
          </a:p>
        </p:txBody>
      </p:sp>
      <p:sp>
        <p:nvSpPr>
          <p:cNvPr id="82967" name="Text Box 25"/>
          <p:cNvSpPr txBox="1">
            <a:spLocks noChangeArrowheads="1"/>
          </p:cNvSpPr>
          <p:nvPr/>
        </p:nvSpPr>
        <p:spPr bwMode="auto">
          <a:xfrm>
            <a:off x="9586913" y="7340197"/>
            <a:ext cx="261937"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a:t>
            </a: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AutoShape 20"/>
          <p:cNvSpPr>
            <a:spLocks noChangeArrowheads="1"/>
          </p:cNvSpPr>
          <p:nvPr/>
        </p:nvSpPr>
        <p:spPr bwMode="auto">
          <a:xfrm>
            <a:off x="1086755" y="4471808"/>
            <a:ext cx="696913" cy="6985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8" name="Group 23"/>
          <p:cNvGrpSpPr>
            <a:grpSpLocks/>
          </p:cNvGrpSpPr>
          <p:nvPr/>
        </p:nvGrpSpPr>
        <p:grpSpPr bwMode="auto">
          <a:xfrm>
            <a:off x="4033838" y="6411913"/>
            <a:ext cx="1811337" cy="1041400"/>
            <a:chOff x="2541" y="4039"/>
            <a:chExt cx="1141" cy="656"/>
          </a:xfrm>
        </p:grpSpPr>
        <p:sp>
          <p:nvSpPr>
            <p:cNvPr id="59"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0" name="Text Box 25"/>
            <p:cNvSpPr txBox="1">
              <a:spLocks noChangeArrowheads="1"/>
            </p:cNvSpPr>
            <p:nvPr/>
          </p:nvSpPr>
          <p:spPr bwMode="auto">
            <a:xfrm>
              <a:off x="2541" y="4092"/>
              <a:ext cx="1117"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แถบยุโรป</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grpSp>
        <p:nvGrpSpPr>
          <p:cNvPr id="61" name="Group 26"/>
          <p:cNvGrpSpPr>
            <a:grpSpLocks/>
          </p:cNvGrpSpPr>
          <p:nvPr/>
        </p:nvGrpSpPr>
        <p:grpSpPr bwMode="auto">
          <a:xfrm>
            <a:off x="481013" y="6424613"/>
            <a:ext cx="2327275" cy="1041400"/>
            <a:chOff x="303" y="4047"/>
            <a:chExt cx="1466" cy="656"/>
          </a:xfrm>
        </p:grpSpPr>
        <p:sp>
          <p:nvSpPr>
            <p:cNvPr id="62"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Text Box 28"/>
            <p:cNvSpPr txBox="1">
              <a:spLocks noChangeArrowheads="1"/>
            </p:cNvSpPr>
            <p:nvPr/>
          </p:nvSpPr>
          <p:spPr bwMode="auto">
            <a:xfrm>
              <a:off x="303" y="4113"/>
              <a:ext cx="1466" cy="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ทดลอง</a:t>
              </a:r>
              <a:br>
                <a:rPr lang="en-US"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ประสบการณ์</a:t>
              </a:r>
              <a:endParaRPr lang="en-GB"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4" name="Group 29"/>
          <p:cNvGrpSpPr>
            <a:grpSpLocks/>
          </p:cNvGrpSpPr>
          <p:nvPr/>
        </p:nvGrpSpPr>
        <p:grpSpPr bwMode="auto">
          <a:xfrm>
            <a:off x="5981700" y="6407150"/>
            <a:ext cx="1806575" cy="1041400"/>
            <a:chOff x="3768" y="4036"/>
            <a:chExt cx="1138" cy="656"/>
          </a:xfrm>
        </p:grpSpPr>
        <p:sp>
          <p:nvSpPr>
            <p:cNvPr id="65"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6" name="Text Box 31"/>
            <p:cNvSpPr txBox="1">
              <a:spLocks noChangeArrowheads="1"/>
            </p:cNvSpPr>
            <p:nvPr/>
          </p:nvSpPr>
          <p:spPr bwMode="auto">
            <a:xfrm>
              <a:off x="3787" y="4089"/>
              <a:ext cx="1117"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แถบเอเชีย</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7" name="Group 32"/>
          <p:cNvGrpSpPr>
            <a:grpSpLocks/>
          </p:cNvGrpSpPr>
          <p:nvPr/>
        </p:nvGrpSpPr>
        <p:grpSpPr bwMode="auto">
          <a:xfrm>
            <a:off x="7913688" y="6399213"/>
            <a:ext cx="1806575" cy="1041400"/>
            <a:chOff x="4985" y="4031"/>
            <a:chExt cx="1138" cy="656"/>
          </a:xfrm>
        </p:grpSpPr>
        <p:sp>
          <p:nvSpPr>
            <p:cNvPr id="68"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69" name="Text Box 34"/>
            <p:cNvSpPr txBox="1">
              <a:spLocks noChangeArrowheads="1"/>
            </p:cNvSpPr>
            <p:nvPr/>
          </p:nvSpPr>
          <p:spPr bwMode="auto">
            <a:xfrm>
              <a:off x="5073" y="4140"/>
              <a:ext cx="1003"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b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ได้ผลประโยชน์</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0" name="Group 36"/>
          <p:cNvGrpSpPr>
            <a:grpSpLocks/>
          </p:cNvGrpSpPr>
          <p:nvPr/>
        </p:nvGrpSpPr>
        <p:grpSpPr bwMode="auto">
          <a:xfrm>
            <a:off x="432170" y="4383739"/>
            <a:ext cx="2566987" cy="3206750"/>
            <a:chOff x="233" y="2743"/>
            <a:chExt cx="1617" cy="2035"/>
          </a:xfrm>
        </p:grpSpPr>
        <p:sp>
          <p:nvSpPr>
            <p:cNvPr id="7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3" name="Group 39"/>
          <p:cNvGrpSpPr>
            <a:grpSpLocks/>
          </p:cNvGrpSpPr>
          <p:nvPr/>
        </p:nvGrpSpPr>
        <p:grpSpPr bwMode="auto">
          <a:xfrm>
            <a:off x="5829300" y="2459038"/>
            <a:ext cx="2084388" cy="5116512"/>
            <a:chOff x="3672" y="1549"/>
            <a:chExt cx="1313" cy="3223"/>
          </a:xfrm>
        </p:grpSpPr>
        <p:sp>
          <p:nvSpPr>
            <p:cNvPr id="7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6" name="Group 42"/>
          <p:cNvGrpSpPr>
            <a:grpSpLocks/>
          </p:cNvGrpSpPr>
          <p:nvPr/>
        </p:nvGrpSpPr>
        <p:grpSpPr bwMode="auto">
          <a:xfrm>
            <a:off x="7994137" y="5830990"/>
            <a:ext cx="2085976" cy="1758951"/>
            <a:chOff x="4896" y="3658"/>
            <a:chExt cx="1314" cy="1108"/>
          </a:xfrm>
        </p:grpSpPr>
        <p:sp>
          <p:nvSpPr>
            <p:cNvPr id="7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 name="Oval 44"/>
            <p:cNvSpPr>
              <a:spLocks noChangeArrowheads="1"/>
            </p:cNvSpPr>
            <p:nvPr/>
          </p:nvSpPr>
          <p:spPr bwMode="auto">
            <a:xfrm>
              <a:off x="5024" y="3658"/>
              <a:ext cx="738" cy="289"/>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9" name="Group 45"/>
          <p:cNvGrpSpPr>
            <a:grpSpLocks/>
          </p:cNvGrpSpPr>
          <p:nvPr/>
        </p:nvGrpSpPr>
        <p:grpSpPr bwMode="auto">
          <a:xfrm>
            <a:off x="3905250" y="5345113"/>
            <a:ext cx="2084388" cy="2216150"/>
            <a:chOff x="2460" y="3367"/>
            <a:chExt cx="1313" cy="1396"/>
          </a:xfrm>
        </p:grpSpPr>
        <p:sp>
          <p:nvSpPr>
            <p:cNvPr id="8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2" name="5-Point Star 81"/>
          <p:cNvSpPr/>
          <p:nvPr/>
        </p:nvSpPr>
        <p:spPr bwMode="auto">
          <a:xfrm>
            <a:off x="11330838" y="5396706"/>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Oval 35"/>
          <p:cNvSpPr>
            <a:spLocks noChangeArrowheads="1"/>
          </p:cNvSpPr>
          <p:nvPr/>
        </p:nvSpPr>
        <p:spPr bwMode="auto">
          <a:xfrm>
            <a:off x="2214563" y="4899025"/>
            <a:ext cx="1863725" cy="617538"/>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extLst>
      <p:ext uri="{BB962C8B-B14F-4D97-AF65-F5344CB8AC3E}">
        <p14:creationId xmlns:p14="http://schemas.microsoft.com/office/powerpoint/2010/main" val="11623991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nodeType="after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ppt_x</p:attrName>
                                        </p:attrNameLst>
                                      </p:cBhvr>
                                      <p:tavLst>
                                        <p:tav tm="100000">
                                          <p:val>
                                            <p:strVal val="#ppt_x"/>
                                          </p:val>
                                        </p:tav>
                                        <p:tav>
                                          <p:val>
                                            <p:strVal val="#ppt_x"/>
                                          </p:val>
                                        </p:tav>
                                      </p:tavLst>
                                    </p:anim>
                                    <p:anim calcmode="lin" valueType="num">
                                      <p:cBhvr>
                                        <p:cTn id="8" dur="500" fill="hold"/>
                                        <p:tgtEl>
                                          <p:spTgt spid="41000"/>
                                        </p:tgtEl>
                                        <p:attrNameLst>
                                          <p:attrName>ppt_y</p:attrName>
                                        </p:attrNameLst>
                                      </p:cBhvr>
                                      <p:tavLst>
                                        <p:tav tm="100000">
                                          <p:val>
                                            <p:strVal val="0-#ppt_h/2"/>
                                          </p:val>
                                        </p:tav>
                                        <p:tav>
                                          <p:val>
                                            <p:strVal val="#ppt_y"/>
                                          </p:val>
                                        </p:tav>
                                      </p:tavLst>
                                    </p:anim>
                                  </p:childTnLst>
                                </p:cTn>
                              </p:par>
                              <p:par>
                                <p:cTn id="9" presetID="23" presetClass="entr" presetSubtype="528"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100000">
                                          <p:val>
                                            <p:fltVal val="0"/>
                                          </p:val>
                                        </p:tav>
                                        <p:tav>
                                          <p:val>
                                            <p:strVal val="#ppt_w"/>
                                          </p:val>
                                        </p:tav>
                                      </p:tavLst>
                                    </p:anim>
                                    <p:anim calcmode="lin" valueType="num">
                                      <p:cBhvr>
                                        <p:cTn id="12" dur="500" fill="hold"/>
                                        <p:tgtEl>
                                          <p:spTgt spid="61"/>
                                        </p:tgtEl>
                                        <p:attrNameLst>
                                          <p:attrName>ppt_h</p:attrName>
                                        </p:attrNameLst>
                                      </p:cBhvr>
                                      <p:tavLst>
                                        <p:tav tm="100000">
                                          <p:val>
                                            <p:fltVal val="0"/>
                                          </p:val>
                                        </p:tav>
                                        <p:tav>
                                          <p:val>
                                            <p:strVal val="#ppt_h"/>
                                          </p:val>
                                        </p:tav>
                                      </p:tavLst>
                                    </p:anim>
                                    <p:anim calcmode="lin" valueType="num">
                                      <p:cBhvr>
                                        <p:cTn id="13" dur="500" fill="hold"/>
                                        <p:tgtEl>
                                          <p:spTgt spid="61"/>
                                        </p:tgtEl>
                                        <p:attrNameLst>
                                          <p:attrName>ppt_x</p:attrName>
                                        </p:attrNameLst>
                                      </p:cBhvr>
                                      <p:tavLst>
                                        <p:tav tm="100000">
                                          <p:val>
                                            <p:fltVal val="0.5"/>
                                          </p:val>
                                        </p:tav>
                                        <p:tav>
                                          <p:val>
                                            <p:strVal val="#ppt_x"/>
                                          </p:val>
                                        </p:tav>
                                      </p:tavLst>
                                    </p:anim>
                                    <p:anim calcmode="lin" valueType="num">
                                      <p:cBhvr>
                                        <p:cTn id="14" dur="500" fill="hold"/>
                                        <p:tgtEl>
                                          <p:spTgt spid="61"/>
                                        </p:tgtEl>
                                        <p:attrNameLst>
                                          <p:attrName>ppt_y</p:attrName>
                                        </p:attrNameLst>
                                      </p:cBhvr>
                                      <p:tavLst>
                                        <p:tav tm="100000">
                                          <p:val>
                                            <p:fltVal val="0.5"/>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100000">
                                          <p:val>
                                            <p:fltVal val="0"/>
                                          </p:val>
                                        </p:tav>
                                        <p:tav>
                                          <p:val>
                                            <p:strVal val="#ppt_w"/>
                                          </p:val>
                                        </p:tav>
                                      </p:tavLst>
                                    </p:anim>
                                    <p:anim calcmode="lin" valueType="num">
                                      <p:cBhvr>
                                        <p:cTn id="20" dur="500" fill="hold"/>
                                        <p:tgtEl>
                                          <p:spTgt spid="58"/>
                                        </p:tgtEl>
                                        <p:attrNameLst>
                                          <p:attrName>ppt_h</p:attrName>
                                        </p:attrNameLst>
                                      </p:cBhvr>
                                      <p:tavLst>
                                        <p:tav tm="100000">
                                          <p:val>
                                            <p:fltVal val="0"/>
                                          </p:val>
                                        </p:tav>
                                        <p:tav>
                                          <p:val>
                                            <p:strVal val="#ppt_h"/>
                                          </p:val>
                                        </p:tav>
                                      </p:tavLst>
                                    </p:anim>
                                    <p:anim calcmode="lin" valueType="num">
                                      <p:cBhvr>
                                        <p:cTn id="21" dur="500" fill="hold"/>
                                        <p:tgtEl>
                                          <p:spTgt spid="58"/>
                                        </p:tgtEl>
                                        <p:attrNameLst>
                                          <p:attrName>ppt_x</p:attrName>
                                        </p:attrNameLst>
                                      </p:cBhvr>
                                      <p:tavLst>
                                        <p:tav tm="100000">
                                          <p:val>
                                            <p:fltVal val="0.5"/>
                                          </p:val>
                                        </p:tav>
                                        <p:tav>
                                          <p:val>
                                            <p:strVal val="#ppt_x"/>
                                          </p:val>
                                        </p:tav>
                                      </p:tavLst>
                                    </p:anim>
                                    <p:anim calcmode="lin" valueType="num">
                                      <p:cBhvr>
                                        <p:cTn id="22" dur="500" fill="hold"/>
                                        <p:tgtEl>
                                          <p:spTgt spid="58"/>
                                        </p:tgtEl>
                                        <p:attrNameLst>
                                          <p:attrName>ppt_y</p:attrName>
                                        </p:attrNameLst>
                                      </p:cBhvr>
                                      <p:tavLst>
                                        <p:tav tm="100000">
                                          <p:val>
                                            <p:fltVal val="0.5"/>
                                          </p:val>
                                        </p:tav>
                                        <p:tav>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p:cTn id="27" dur="500" fill="hold"/>
                                        <p:tgtEl>
                                          <p:spTgt spid="64"/>
                                        </p:tgtEl>
                                        <p:attrNameLst>
                                          <p:attrName>ppt_w</p:attrName>
                                        </p:attrNameLst>
                                      </p:cBhvr>
                                      <p:tavLst>
                                        <p:tav tm="100000">
                                          <p:val>
                                            <p:fltVal val="0"/>
                                          </p:val>
                                        </p:tav>
                                        <p:tav>
                                          <p:val>
                                            <p:strVal val="#ppt_w"/>
                                          </p:val>
                                        </p:tav>
                                      </p:tavLst>
                                    </p:anim>
                                    <p:anim calcmode="lin" valueType="num">
                                      <p:cBhvr>
                                        <p:cTn id="28" dur="500" fill="hold"/>
                                        <p:tgtEl>
                                          <p:spTgt spid="64"/>
                                        </p:tgtEl>
                                        <p:attrNameLst>
                                          <p:attrName>ppt_h</p:attrName>
                                        </p:attrNameLst>
                                      </p:cBhvr>
                                      <p:tavLst>
                                        <p:tav tm="100000">
                                          <p:val>
                                            <p:fltVal val="0"/>
                                          </p:val>
                                        </p:tav>
                                        <p:tav>
                                          <p:val>
                                            <p:strVal val="#ppt_h"/>
                                          </p:val>
                                        </p:tav>
                                      </p:tavLst>
                                    </p:anim>
                                    <p:anim calcmode="lin" valueType="num">
                                      <p:cBhvr>
                                        <p:cTn id="29" dur="500" fill="hold"/>
                                        <p:tgtEl>
                                          <p:spTgt spid="64"/>
                                        </p:tgtEl>
                                        <p:attrNameLst>
                                          <p:attrName>ppt_x</p:attrName>
                                        </p:attrNameLst>
                                      </p:cBhvr>
                                      <p:tavLst>
                                        <p:tav tm="100000">
                                          <p:val>
                                            <p:fltVal val="0.5"/>
                                          </p:val>
                                        </p:tav>
                                        <p:tav>
                                          <p:val>
                                            <p:strVal val="#ppt_x"/>
                                          </p:val>
                                        </p:tav>
                                      </p:tavLst>
                                    </p:anim>
                                    <p:anim calcmode="lin" valueType="num">
                                      <p:cBhvr>
                                        <p:cTn id="30" dur="500" fill="hold"/>
                                        <p:tgtEl>
                                          <p:spTgt spid="64"/>
                                        </p:tgtEl>
                                        <p:attrNameLst>
                                          <p:attrName>ppt_y</p:attrName>
                                        </p:attrNameLst>
                                      </p:cBhvr>
                                      <p:tavLst>
                                        <p:tav tm="100000">
                                          <p:val>
                                            <p:fltVal val="0.5"/>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500" fill="hold"/>
                                        <p:tgtEl>
                                          <p:spTgt spid="67"/>
                                        </p:tgtEl>
                                        <p:attrNameLst>
                                          <p:attrName>ppt_w</p:attrName>
                                        </p:attrNameLst>
                                      </p:cBhvr>
                                      <p:tavLst>
                                        <p:tav tm="100000">
                                          <p:val>
                                            <p:fltVal val="0"/>
                                          </p:val>
                                        </p:tav>
                                        <p:tav>
                                          <p:val>
                                            <p:strVal val="#ppt_w"/>
                                          </p:val>
                                        </p:tav>
                                      </p:tavLst>
                                    </p:anim>
                                    <p:anim calcmode="lin" valueType="num">
                                      <p:cBhvr>
                                        <p:cTn id="36" dur="500" fill="hold"/>
                                        <p:tgtEl>
                                          <p:spTgt spid="67"/>
                                        </p:tgtEl>
                                        <p:attrNameLst>
                                          <p:attrName>ppt_h</p:attrName>
                                        </p:attrNameLst>
                                      </p:cBhvr>
                                      <p:tavLst>
                                        <p:tav tm="100000">
                                          <p:val>
                                            <p:fltVal val="0"/>
                                          </p:val>
                                        </p:tav>
                                        <p:tav>
                                          <p:val>
                                            <p:strVal val="#ppt_h"/>
                                          </p:val>
                                        </p:tav>
                                      </p:tavLst>
                                    </p:anim>
                                    <p:anim calcmode="lin" valueType="num">
                                      <p:cBhvr>
                                        <p:cTn id="37" dur="500" fill="hold"/>
                                        <p:tgtEl>
                                          <p:spTgt spid="67"/>
                                        </p:tgtEl>
                                        <p:attrNameLst>
                                          <p:attrName>ppt_x</p:attrName>
                                        </p:attrNameLst>
                                      </p:cBhvr>
                                      <p:tavLst>
                                        <p:tav tm="100000">
                                          <p:val>
                                            <p:fltVal val="0.5"/>
                                          </p:val>
                                        </p:tav>
                                        <p:tav>
                                          <p:val>
                                            <p:strVal val="#ppt_x"/>
                                          </p:val>
                                        </p:tav>
                                      </p:tavLst>
                                    </p:anim>
                                    <p:anim calcmode="lin" valueType="num">
                                      <p:cBhvr>
                                        <p:cTn id="38" dur="500" fill="hold"/>
                                        <p:tgtEl>
                                          <p:spTgt spid="67"/>
                                        </p:tgtEl>
                                        <p:attrNameLst>
                                          <p:attrName>ppt_y</p:attrName>
                                        </p:attrNameLst>
                                      </p:cBhvr>
                                      <p:tavLst>
                                        <p:tav tm="100000">
                                          <p:val>
                                            <p:fltVal val="0.5"/>
                                          </p:val>
                                        </p:tav>
                                        <p:tav>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500" fill="hold"/>
                                        <p:tgtEl>
                                          <p:spTgt spid="70"/>
                                        </p:tgtEl>
                                        <p:attrNameLst>
                                          <p:attrName>ppt_w</p:attrName>
                                        </p:attrNameLst>
                                      </p:cBhvr>
                                      <p:tavLst>
                                        <p:tav tm="100000">
                                          <p:val>
                                            <p:fltVal val="0"/>
                                          </p:val>
                                        </p:tav>
                                        <p:tav>
                                          <p:val>
                                            <p:strVal val="#ppt_w"/>
                                          </p:val>
                                        </p:tav>
                                      </p:tavLst>
                                    </p:anim>
                                    <p:anim calcmode="lin" valueType="num">
                                      <p:cBhvr>
                                        <p:cTn id="44" dur="500" fill="hold"/>
                                        <p:tgtEl>
                                          <p:spTgt spid="7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500" fill="hold"/>
                                        <p:tgtEl>
                                          <p:spTgt spid="52"/>
                                        </p:tgtEl>
                                        <p:attrNameLst>
                                          <p:attrName>ppt_w</p:attrName>
                                        </p:attrNameLst>
                                      </p:cBhvr>
                                      <p:tavLst>
                                        <p:tav tm="100000">
                                          <p:val>
                                            <p:fltVal val="0"/>
                                          </p:val>
                                        </p:tav>
                                        <p:tav>
                                          <p:val>
                                            <p:strVal val="#ppt_w"/>
                                          </p:val>
                                        </p:tav>
                                      </p:tavLst>
                                    </p:anim>
                                    <p:anim calcmode="lin" valueType="num">
                                      <p:cBhvr>
                                        <p:cTn id="50" dur="500" fill="hold"/>
                                        <p:tgtEl>
                                          <p:spTgt spid="52"/>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100000">
                                          <p:val>
                                            <p:fltVal val="0"/>
                                          </p:val>
                                        </p:tav>
                                        <p:tav>
                                          <p:val>
                                            <p:strVal val="#ppt_w"/>
                                          </p:val>
                                        </p:tav>
                                      </p:tavLst>
                                    </p:anim>
                                    <p:anim calcmode="lin" valueType="num">
                                      <p:cBhvr>
                                        <p:cTn id="56" dur="500" fill="hold"/>
                                        <p:tgtEl>
                                          <p:spTgt spid="7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73"/>
                                        </p:tgtEl>
                                        <p:attrNameLst>
                                          <p:attrName>style.visibility</p:attrName>
                                        </p:attrNameLst>
                                      </p:cBhvr>
                                      <p:to>
                                        <p:strVal val="visible"/>
                                      </p:to>
                                    </p:set>
                                    <p:anim calcmode="lin" valueType="num">
                                      <p:cBhvr>
                                        <p:cTn id="61" dur="500" fill="hold"/>
                                        <p:tgtEl>
                                          <p:spTgt spid="73"/>
                                        </p:tgtEl>
                                        <p:attrNameLst>
                                          <p:attrName>ppt_w</p:attrName>
                                        </p:attrNameLst>
                                      </p:cBhvr>
                                      <p:tavLst>
                                        <p:tav tm="100000">
                                          <p:val>
                                            <p:fltVal val="0"/>
                                          </p:val>
                                        </p:tav>
                                        <p:tav>
                                          <p:val>
                                            <p:strVal val="#ppt_w"/>
                                          </p:val>
                                        </p:tav>
                                      </p:tavLst>
                                    </p:anim>
                                    <p:anim calcmode="lin" valueType="num">
                                      <p:cBhvr>
                                        <p:cTn id="62" dur="500" fill="hold"/>
                                        <p:tgtEl>
                                          <p:spTgt spid="73"/>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100000">
                                          <p:val>
                                            <p:fltVal val="0"/>
                                          </p:val>
                                        </p:tav>
                                        <p:tav>
                                          <p:val>
                                            <p:strVal val="#ppt_w"/>
                                          </p:val>
                                        </p:tav>
                                      </p:tavLst>
                                    </p:anim>
                                    <p:anim calcmode="lin" valueType="num">
                                      <p:cBhvr>
                                        <p:cTn id="68" dur="500" fill="hold"/>
                                        <p:tgtEl>
                                          <p:spTgt spid="76"/>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270000"/>
            <a:ext cx="4281488" cy="5619750"/>
          </a:xfrm>
          <a:prstGeom prst="rect">
            <a:avLst/>
          </a:prstGeom>
          <a:noFill/>
          <a:ln w="76320">
            <a:solidFill>
              <a:srgbClr val="00AE00"/>
            </a:solidFill>
            <a:miter lim="800000"/>
            <a:headEnd/>
            <a:tailEnd/>
          </a:ln>
          <a:effectLst>
            <a:outerShdw blurRad="63500" dist="81185" dir="3078031" algn="ctr" rotWithShape="0">
              <a:srgbClr val="000000"/>
            </a:outerShdw>
          </a:effectLst>
        </p:spPr>
      </p:pic>
      <p:grpSp>
        <p:nvGrpSpPr>
          <p:cNvPr id="2" name="Group 2"/>
          <p:cNvGrpSpPr>
            <a:grpSpLocks/>
          </p:cNvGrpSpPr>
          <p:nvPr/>
        </p:nvGrpSpPr>
        <p:grpSpPr bwMode="auto">
          <a:xfrm>
            <a:off x="876300" y="1462088"/>
            <a:ext cx="4257675" cy="5559425"/>
            <a:chOff x="552" y="921"/>
            <a:chExt cx="2682" cy="3502"/>
          </a:xfrm>
        </p:grpSpPr>
        <p:pic>
          <p:nvPicPr>
            <p:cNvPr id="61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335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315" name="Rectangle 5"/>
          <p:cNvSpPr>
            <a:spLocks noChangeArrowheads="1"/>
          </p:cNvSpPr>
          <p:nvPr/>
        </p:nvSpPr>
        <p:spPr bwMode="auto">
          <a:xfrm>
            <a:off x="5575300" y="4243388"/>
            <a:ext cx="3548063"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70000"/>
              </a:lnSpc>
              <a:spcBef>
                <a:spcPts val="1500"/>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6" name="Rectangle 6"/>
          <p:cNvSpPr>
            <a:spLocks noChangeArrowheads="1"/>
          </p:cNvSpPr>
          <p:nvPr/>
        </p:nvSpPr>
        <p:spPr bwMode="auto">
          <a:xfrm>
            <a:off x="2840038" y="2282825"/>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7" name="Rectangle 7"/>
          <p:cNvSpPr>
            <a:spLocks noChangeArrowheads="1"/>
          </p:cNvSpPr>
          <p:nvPr/>
        </p:nvSpPr>
        <p:spPr bwMode="auto">
          <a:xfrm>
            <a:off x="2871788" y="440690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8" name="Rectangle 8"/>
          <p:cNvSpPr>
            <a:spLocks noChangeArrowheads="1"/>
          </p:cNvSpPr>
          <p:nvPr/>
        </p:nvSpPr>
        <p:spPr bwMode="auto">
          <a:xfrm>
            <a:off x="2855913" y="4662488"/>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19" name="Rectangle 9"/>
          <p:cNvSpPr>
            <a:spLocks noChangeArrowheads="1"/>
          </p:cNvSpPr>
          <p:nvPr/>
        </p:nvSpPr>
        <p:spPr bwMode="auto">
          <a:xfrm>
            <a:off x="2840038" y="496570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0" name="Rectangle 10"/>
          <p:cNvSpPr>
            <a:spLocks noChangeArrowheads="1"/>
          </p:cNvSpPr>
          <p:nvPr/>
        </p:nvSpPr>
        <p:spPr bwMode="auto">
          <a:xfrm>
            <a:off x="2840038" y="517525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1" name="Rectangle 11"/>
          <p:cNvSpPr>
            <a:spLocks noChangeArrowheads="1"/>
          </p:cNvSpPr>
          <p:nvPr/>
        </p:nvSpPr>
        <p:spPr bwMode="auto">
          <a:xfrm>
            <a:off x="933450" y="2933700"/>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2" name="Rectangle 12"/>
          <p:cNvSpPr>
            <a:spLocks noChangeArrowheads="1"/>
          </p:cNvSpPr>
          <p:nvPr/>
        </p:nvSpPr>
        <p:spPr bwMode="auto">
          <a:xfrm>
            <a:off x="3054350" y="1765300"/>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3" name="Rectangle 13"/>
          <p:cNvSpPr>
            <a:spLocks noChangeArrowheads="1"/>
          </p:cNvSpPr>
          <p:nvPr/>
        </p:nvSpPr>
        <p:spPr bwMode="auto">
          <a:xfrm>
            <a:off x="3038475" y="2052638"/>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4" name="Rectangle 14"/>
          <p:cNvSpPr>
            <a:spLocks noChangeArrowheads="1"/>
          </p:cNvSpPr>
          <p:nvPr/>
        </p:nvSpPr>
        <p:spPr bwMode="auto">
          <a:xfrm>
            <a:off x="2878138" y="2244725"/>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5" name="Rectangle 15"/>
          <p:cNvSpPr>
            <a:spLocks noChangeArrowheads="1"/>
          </p:cNvSpPr>
          <p:nvPr/>
        </p:nvSpPr>
        <p:spPr bwMode="auto">
          <a:xfrm>
            <a:off x="3054350" y="2898775"/>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6" name="Rectangle 16"/>
          <p:cNvSpPr>
            <a:spLocks noChangeArrowheads="1"/>
          </p:cNvSpPr>
          <p:nvPr/>
        </p:nvSpPr>
        <p:spPr bwMode="auto">
          <a:xfrm>
            <a:off x="2894013" y="368300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7" name="Rectangle 17"/>
          <p:cNvSpPr>
            <a:spLocks noChangeArrowheads="1"/>
          </p:cNvSpPr>
          <p:nvPr/>
        </p:nvSpPr>
        <p:spPr bwMode="auto">
          <a:xfrm>
            <a:off x="2894013" y="3827463"/>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8" name="Rectangle 18"/>
          <p:cNvSpPr>
            <a:spLocks noChangeArrowheads="1"/>
          </p:cNvSpPr>
          <p:nvPr/>
        </p:nvSpPr>
        <p:spPr bwMode="auto">
          <a:xfrm>
            <a:off x="2989263" y="3459163"/>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29" name="Rectangle 19"/>
          <p:cNvSpPr>
            <a:spLocks noChangeArrowheads="1"/>
          </p:cNvSpPr>
          <p:nvPr/>
        </p:nvSpPr>
        <p:spPr bwMode="auto">
          <a:xfrm>
            <a:off x="3117850" y="3170238"/>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0" name="Rectangle 20"/>
          <p:cNvSpPr>
            <a:spLocks noChangeArrowheads="1"/>
          </p:cNvSpPr>
          <p:nvPr/>
        </p:nvSpPr>
        <p:spPr bwMode="auto">
          <a:xfrm>
            <a:off x="2894013" y="4624388"/>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1" name="Rectangle 21"/>
          <p:cNvSpPr>
            <a:spLocks noChangeArrowheads="1"/>
          </p:cNvSpPr>
          <p:nvPr/>
        </p:nvSpPr>
        <p:spPr bwMode="auto">
          <a:xfrm>
            <a:off x="2878138" y="492760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2" name="Rectangle 22"/>
          <p:cNvSpPr>
            <a:spLocks noChangeArrowheads="1"/>
          </p:cNvSpPr>
          <p:nvPr/>
        </p:nvSpPr>
        <p:spPr bwMode="auto">
          <a:xfrm>
            <a:off x="2878138" y="5137150"/>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3" name="Rectangle 23"/>
          <p:cNvSpPr>
            <a:spLocks noChangeArrowheads="1"/>
          </p:cNvSpPr>
          <p:nvPr/>
        </p:nvSpPr>
        <p:spPr bwMode="auto">
          <a:xfrm>
            <a:off x="3022600" y="5807075"/>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4" name="Rectangle 24"/>
          <p:cNvSpPr>
            <a:spLocks noChangeArrowheads="1"/>
          </p:cNvSpPr>
          <p:nvPr/>
        </p:nvSpPr>
        <p:spPr bwMode="auto">
          <a:xfrm>
            <a:off x="3006725" y="6094413"/>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5" name="Rectangle 25"/>
          <p:cNvSpPr>
            <a:spLocks noChangeArrowheads="1"/>
          </p:cNvSpPr>
          <p:nvPr/>
        </p:nvSpPr>
        <p:spPr bwMode="auto">
          <a:xfrm>
            <a:off x="2814638" y="6956425"/>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6" name="Rectangle 26"/>
          <p:cNvSpPr>
            <a:spLocks noChangeArrowheads="1"/>
          </p:cNvSpPr>
          <p:nvPr/>
        </p:nvSpPr>
        <p:spPr bwMode="auto">
          <a:xfrm>
            <a:off x="2894013" y="7227888"/>
            <a:ext cx="15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7" name="Rectangle 27"/>
          <p:cNvSpPr>
            <a:spLocks noChangeArrowheads="1"/>
          </p:cNvSpPr>
          <p:nvPr/>
        </p:nvSpPr>
        <p:spPr bwMode="auto">
          <a:xfrm>
            <a:off x="3101975" y="2387600"/>
            <a:ext cx="1588"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38" name="Text Box 28"/>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3339" name="Rectangle 29"/>
          <p:cNvSpPr>
            <a:spLocks noChangeArrowheads="1"/>
          </p:cNvSpPr>
          <p:nvPr/>
        </p:nvSpPr>
        <p:spPr bwMode="auto">
          <a:xfrm rot="-120000">
            <a:off x="3352800" y="5622140"/>
            <a:ext cx="547688" cy="150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Nahum</a:t>
            </a:r>
          </a:p>
        </p:txBody>
      </p:sp>
      <p:sp>
        <p:nvSpPr>
          <p:cNvPr id="13340" name="Text Box 30"/>
          <p:cNvSpPr txBox="1">
            <a:spLocks noChangeArrowheads="1"/>
          </p:cNvSpPr>
          <p:nvPr/>
        </p:nvSpPr>
        <p:spPr bwMode="auto">
          <a:xfrm>
            <a:off x="3414713" y="5673725"/>
            <a:ext cx="920750" cy="1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13"/>
              </a:spcBef>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(Niveveh)‏</a:t>
            </a:r>
          </a:p>
        </p:txBody>
      </p:sp>
      <p:sp>
        <p:nvSpPr>
          <p:cNvPr id="13341" name="Rectangle 31"/>
          <p:cNvSpPr>
            <a:spLocks noChangeArrowheads="1"/>
          </p:cNvSpPr>
          <p:nvPr/>
        </p:nvSpPr>
        <p:spPr bwMode="auto">
          <a:xfrm>
            <a:off x="3360738" y="5813425"/>
            <a:ext cx="836612" cy="150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Zephaniah</a:t>
            </a:r>
          </a:p>
        </p:txBody>
      </p:sp>
      <p:sp>
        <p:nvSpPr>
          <p:cNvPr id="13342" name="Rectangle 32"/>
          <p:cNvSpPr>
            <a:spLocks noChangeArrowheads="1"/>
          </p:cNvSpPr>
          <p:nvPr/>
        </p:nvSpPr>
        <p:spPr bwMode="auto">
          <a:xfrm>
            <a:off x="5010150" y="550863"/>
            <a:ext cx="4559300" cy="2135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7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30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จัดหมวดหมู่ หนังสือ</a:t>
            </a:r>
            <a:r>
              <a:rPr lang="en-GB" altLang="ja-JP"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33"/>
          <p:cNvGrpSpPr>
            <a:grpSpLocks/>
          </p:cNvGrpSpPr>
          <p:nvPr/>
        </p:nvGrpSpPr>
        <p:grpSpPr bwMode="auto">
          <a:xfrm>
            <a:off x="5381625" y="2959100"/>
            <a:ext cx="3630613" cy="2578100"/>
            <a:chOff x="3390" y="1864"/>
            <a:chExt cx="2287" cy="1624"/>
          </a:xfrm>
        </p:grpSpPr>
        <p:sp>
          <p:nvSpPr>
            <p:cNvPr id="13352" name="Text Box 34"/>
            <p:cNvSpPr txBox="1">
              <a:spLocks noChangeArrowheads="1"/>
            </p:cNvSpPr>
            <p:nvPr/>
          </p:nvSpPr>
          <p:spPr bwMode="auto">
            <a:xfrm>
              <a:off x="3424" y="1864"/>
              <a:ext cx="2253"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en-GB" sz="4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39</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เล่มของ</a:t>
              </a:r>
              <a:endPar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53" name="Text Box 35"/>
            <p:cNvSpPr txBox="1">
              <a:spLocks noChangeArrowheads="1"/>
            </p:cNvSpPr>
            <p:nvPr/>
          </p:nvSpPr>
          <p:spPr bwMode="auto">
            <a:xfrm>
              <a:off x="3390" y="2451"/>
              <a:ext cx="2253"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th-TH" sz="4000" b="1" i="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lnSpc>
                  <a:spcPct val="100000"/>
                </a:lnSpc>
                <a:spcBef>
                  <a:spcPts val="2500"/>
                </a:spcBef>
                <a:buClr>
                  <a:srgbClr val="19FFF4"/>
                </a:buClr>
              </a:pPr>
              <a:r>
                <a:rPr lang="th-TH"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เดิม</a:t>
              </a:r>
              <a:endParaRPr lang="en-GB"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344" name="Rectangle 36"/>
          <p:cNvSpPr>
            <a:spLocks noChangeArrowheads="1"/>
          </p:cNvSpPr>
          <p:nvPr/>
        </p:nvSpPr>
        <p:spPr bwMode="auto">
          <a:xfrm>
            <a:off x="8807450" y="7397750"/>
            <a:ext cx="1841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45" name="Text Box 37"/>
          <p:cNvSpPr txBox="1">
            <a:spLocks noChangeArrowheads="1"/>
          </p:cNvSpPr>
          <p:nvPr/>
        </p:nvSpPr>
        <p:spPr bwMode="auto">
          <a:xfrm>
            <a:off x="9575837"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13346" name="Text Box 38"/>
          <p:cNvSpPr txBox="1">
            <a:spLocks noChangeArrowheads="1"/>
          </p:cNvSpPr>
          <p:nvPr/>
        </p:nvSpPr>
        <p:spPr bwMode="auto">
          <a:xfrm>
            <a:off x="9198660" y="7411764"/>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04</a:t>
            </a:r>
          </a:p>
        </p:txBody>
      </p:sp>
      <p:grpSp>
        <p:nvGrpSpPr>
          <p:cNvPr id="4" name="Group 39"/>
          <p:cNvGrpSpPr>
            <a:grpSpLocks/>
          </p:cNvGrpSpPr>
          <p:nvPr/>
        </p:nvGrpSpPr>
        <p:grpSpPr bwMode="auto">
          <a:xfrm>
            <a:off x="5381472" y="2959825"/>
            <a:ext cx="3576638" cy="2573338"/>
            <a:chOff x="3317" y="1847"/>
            <a:chExt cx="2253" cy="1621"/>
          </a:xfrm>
        </p:grpSpPr>
        <p:sp>
          <p:nvSpPr>
            <p:cNvPr id="13350" name="Text Box 40"/>
            <p:cNvSpPr txBox="1">
              <a:spLocks noChangeArrowheads="1"/>
            </p:cNvSpPr>
            <p:nvPr/>
          </p:nvSpPr>
          <p:spPr bwMode="auto">
            <a:xfrm>
              <a:off x="3317" y="1847"/>
              <a:ext cx="2253"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4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27</a:t>
              </a:r>
              <a:r>
                <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เล่มของ</a:t>
              </a:r>
              <a:endParaRPr lang="en-GB" sz="3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51" name="Text Box 41"/>
            <p:cNvSpPr txBox="1">
              <a:spLocks noChangeArrowheads="1"/>
            </p:cNvSpPr>
            <p:nvPr/>
          </p:nvSpPr>
          <p:spPr bwMode="auto">
            <a:xfrm>
              <a:off x="3317" y="2431"/>
              <a:ext cx="2253" cy="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th-TH" sz="4000" b="1" i="1" dirty="0" err="1">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000" b="1" i="1" dirty="0">
                  <a:solidFill>
                    <a:srgbClr val="19FFF4"/>
                  </a:solidFill>
                  <a:latin typeface="Arial Unicode MS" panose="020B0604020202020204" pitchFamily="34" charset="-128"/>
                  <a:ea typeface="Arial Unicode MS" panose="020B0604020202020204" pitchFamily="34" charset="-128"/>
                  <a:cs typeface="Arial Unicode MS" panose="020B0604020202020204" pitchFamily="34" charset="-128"/>
                </a:rPr>
                <a:t>สัญญา</a:t>
              </a:r>
            </a:p>
            <a:p>
              <a:pPr algn="ctr">
                <a:lnSpc>
                  <a:spcPct val="100000"/>
                </a:lnSpc>
                <a:spcBef>
                  <a:spcPts val="2500"/>
                </a:spcBef>
                <a:buClr>
                  <a:srgbClr val="19FFF4"/>
                </a:buClr>
              </a:pPr>
              <a:r>
                <a:rPr lang="th-TH" sz="4000" b="1" i="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p>
          </p:txBody>
        </p:sp>
      </p:grpSp>
      <p:sp>
        <p:nvSpPr>
          <p:cNvPr id="6186" name="Text Box 42"/>
          <p:cNvSpPr txBox="1">
            <a:spLocks noChangeArrowheads="1"/>
          </p:cNvSpPr>
          <p:nvPr/>
        </p:nvSpPr>
        <p:spPr bwMode="auto">
          <a:xfrm rot="19620000">
            <a:off x="760413" y="3598859"/>
            <a:ext cx="4329112" cy="15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1804">
              <a:lnSpc>
                <a:spcPct val="100000"/>
              </a:lnSpc>
              <a:spcBef>
                <a:spcPts val="2997"/>
              </a:spcBef>
              <a:buClr>
                <a:srgbClr val="FC0128"/>
              </a:buClr>
              <a:defRPr/>
            </a:pPr>
            <a:r>
              <a:rPr lang="th-TH" sz="4800" b="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คู่มือช่วยในการศึกษา</a:t>
            </a:r>
            <a:endParaRPr lang="en-GB" sz="4800" b="1" dirty="0">
              <a:solidFill>
                <a:srgbClr val="FC0128"/>
              </a:solidFill>
              <a:effectLst>
                <a:glow rad="1016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87" name="Oval 43"/>
          <p:cNvSpPr>
            <a:spLocks noChangeArrowheads="1"/>
          </p:cNvSpPr>
          <p:nvPr/>
        </p:nvSpPr>
        <p:spPr bwMode="auto">
          <a:xfrm>
            <a:off x="715963" y="1874838"/>
            <a:ext cx="4843462" cy="611187"/>
          </a:xfrm>
          <a:prstGeom prst="ellipse">
            <a:avLst/>
          </a:prstGeom>
          <a:noFill/>
          <a:ln w="76320">
            <a:solidFill>
              <a:srgbClr val="FC012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0"/>
                            </p:stCondLst>
                            <p:childTnLst>
                              <p:par>
                                <p:cTn id="17" presetID="2" presetClass="entr" presetSubtype="8" fill="hold" nodeType="afterEffect">
                                  <p:stCondLst>
                                    <p:cond delay="0"/>
                                  </p:stCondLst>
                                  <p:childTnLst>
                                    <p:set>
                                      <p:cBhvr>
                                        <p:cTn id="18" dur="1" fill="hold">
                                          <p:stCondLst>
                                            <p:cond delay="0"/>
                                          </p:stCondLst>
                                        </p:cTn>
                                        <p:tgtEl>
                                          <p:spTgt spid="6186"/>
                                        </p:tgtEl>
                                        <p:attrNameLst>
                                          <p:attrName>style.visibility</p:attrName>
                                        </p:attrNameLst>
                                      </p:cBhvr>
                                      <p:to>
                                        <p:strVal val="visible"/>
                                      </p:to>
                                    </p:set>
                                    <p:anim calcmode="lin" valueType="num">
                                      <p:cBhvr>
                                        <p:cTn id="19" dur="500" fill="hold"/>
                                        <p:tgtEl>
                                          <p:spTgt spid="6186"/>
                                        </p:tgtEl>
                                        <p:attrNameLst>
                                          <p:attrName>ppt_x</p:attrName>
                                        </p:attrNameLst>
                                      </p:cBhvr>
                                      <p:tavLst>
                                        <p:tav tm="100000">
                                          <p:val>
                                            <p:strVal val="0-#ppt_w/2"/>
                                          </p:val>
                                        </p:tav>
                                        <p:tav>
                                          <p:val>
                                            <p:strVal val="#ppt_x"/>
                                          </p:val>
                                        </p:tav>
                                      </p:tavLst>
                                    </p:anim>
                                    <p:anim calcmode="lin" valueType="num">
                                      <p:cBhvr>
                                        <p:cTn id="20" dur="500" fill="hold"/>
                                        <p:tgtEl>
                                          <p:spTgt spid="6186"/>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528" fill="hold" grpId="0" nodeType="afterEffect">
                                  <p:stCondLst>
                                    <p:cond delay="0"/>
                                  </p:stCondLst>
                                  <p:childTnLst>
                                    <p:set>
                                      <p:cBhvr>
                                        <p:cTn id="23" dur="1" fill="hold">
                                          <p:stCondLst>
                                            <p:cond delay="0"/>
                                          </p:stCondLst>
                                        </p:cTn>
                                        <p:tgtEl>
                                          <p:spTgt spid="6187"/>
                                        </p:tgtEl>
                                        <p:attrNameLst>
                                          <p:attrName>style.visibility</p:attrName>
                                        </p:attrNameLst>
                                      </p:cBhvr>
                                      <p:to>
                                        <p:strVal val="visible"/>
                                      </p:to>
                                    </p:set>
                                    <p:anim calcmode="lin" valueType="num">
                                      <p:cBhvr>
                                        <p:cTn id="24" dur="500" fill="hold"/>
                                        <p:tgtEl>
                                          <p:spTgt spid="6187"/>
                                        </p:tgtEl>
                                        <p:attrNameLst>
                                          <p:attrName>ppt_w</p:attrName>
                                        </p:attrNameLst>
                                      </p:cBhvr>
                                      <p:tavLst>
                                        <p:tav tm="100000">
                                          <p:val>
                                            <p:fltVal val="0"/>
                                          </p:val>
                                        </p:tav>
                                        <p:tav>
                                          <p:val>
                                            <p:strVal val="#ppt_w"/>
                                          </p:val>
                                        </p:tav>
                                      </p:tavLst>
                                    </p:anim>
                                    <p:anim calcmode="lin" valueType="num">
                                      <p:cBhvr>
                                        <p:cTn id="25" dur="500" fill="hold"/>
                                        <p:tgtEl>
                                          <p:spTgt spid="6187"/>
                                        </p:tgtEl>
                                        <p:attrNameLst>
                                          <p:attrName>ppt_h</p:attrName>
                                        </p:attrNameLst>
                                      </p:cBhvr>
                                      <p:tavLst>
                                        <p:tav tm="100000">
                                          <p:val>
                                            <p:fltVal val="0"/>
                                          </p:val>
                                        </p:tav>
                                        <p:tav>
                                          <p:val>
                                            <p:strVal val="#ppt_h"/>
                                          </p:val>
                                        </p:tav>
                                      </p:tavLst>
                                    </p:anim>
                                    <p:anim calcmode="lin" valueType="num">
                                      <p:cBhvr>
                                        <p:cTn id="26" dur="500" fill="hold"/>
                                        <p:tgtEl>
                                          <p:spTgt spid="6187"/>
                                        </p:tgtEl>
                                        <p:attrNameLst>
                                          <p:attrName>ppt_x</p:attrName>
                                        </p:attrNameLst>
                                      </p:cBhvr>
                                      <p:tavLst>
                                        <p:tav tm="100000">
                                          <p:val>
                                            <p:fltVal val="0.5"/>
                                          </p:val>
                                        </p:tav>
                                        <p:tav>
                                          <p:val>
                                            <p:strVal val="#ppt_x"/>
                                          </p:val>
                                        </p:tav>
                                      </p:tavLst>
                                    </p:anim>
                                    <p:anim calcmode="lin" valueType="num">
                                      <p:cBhvr>
                                        <p:cTn id="27" dur="500" fill="hold"/>
                                        <p:tgtEl>
                                          <p:spTgt spid="618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2"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87043" name="Rectangle 3"/>
          <p:cNvSpPr>
            <a:spLocks noChangeArrowheads="1"/>
          </p:cNvSpPr>
          <p:nvPr/>
        </p:nvSpPr>
        <p:spPr bwMode="auto">
          <a:xfrm>
            <a:off x="8742282" y="7411764"/>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7045" name="Text Box 9"/>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6" name="Text Box 10"/>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แปซิฟิก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048"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9"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1"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052"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3" name="Text Box 19"/>
          <p:cNvSpPr txBox="1">
            <a:spLocks noChangeArrowheads="1"/>
          </p:cNvSpPr>
          <p:nvPr/>
        </p:nvSpPr>
        <p:spPr bwMode="auto">
          <a:xfrm>
            <a:off x="9228138"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21"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th-TH"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th-TH"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2"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87043" name="Rectangle 3"/>
          <p:cNvSpPr>
            <a:spLocks noChangeArrowheads="1"/>
          </p:cNvSpPr>
          <p:nvPr/>
        </p:nvSpPr>
        <p:spPr bwMode="auto">
          <a:xfrm>
            <a:off x="8742282" y="7411764"/>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7045" name="Text Box 9"/>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6" name="Text Box 10"/>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a:t>
            </a:r>
          </a:p>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แปซิฟิก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048"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49"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th-TH"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อิสราเอล</a:t>
            </a:r>
            <a:endParaRPr lang="en-GB" sz="2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1" name="Text Box 17"/>
          <p:cNvSpPr txBox="1">
            <a:spLocks noChangeArrowheads="1"/>
          </p:cNvSpPr>
          <p:nvPr/>
        </p:nvSpPr>
        <p:spPr bwMode="auto">
          <a:xfrm>
            <a:off x="9593411" y="107028"/>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052"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53" name="Text Box 19"/>
          <p:cNvSpPr txBox="1">
            <a:spLocks noChangeArrowheads="1"/>
          </p:cNvSpPr>
          <p:nvPr/>
        </p:nvSpPr>
        <p:spPr bwMode="auto">
          <a:xfrm>
            <a:off x="9228138"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40</a:t>
            </a:r>
          </a:p>
        </p:txBody>
      </p:sp>
      <p:sp>
        <p:nvSpPr>
          <p:cNvPr id="21"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th-TH"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th-TH" sz="40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th-TH"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524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Line 14"/>
          <p:cNvSpPr>
            <a:spLocks noChangeShapeType="1"/>
          </p:cNvSpPr>
          <p:nvPr/>
        </p:nvSpPr>
        <p:spPr bwMode="auto">
          <a:xfrm flipH="1">
            <a:off x="3392488" y="2403475"/>
            <a:ext cx="2784475" cy="30226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Freeform 15"/>
          <p:cNvSpPr>
            <a:spLocks noChangeArrowheads="1"/>
          </p:cNvSpPr>
          <p:nvPr/>
        </p:nvSpPr>
        <p:spPr bwMode="auto">
          <a:xfrm>
            <a:off x="614363" y="4860925"/>
            <a:ext cx="6510337" cy="2292350"/>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 name="Freeform 16"/>
          <p:cNvSpPr>
            <a:spLocks noChangeArrowheads="1"/>
          </p:cNvSpPr>
          <p:nvPr/>
        </p:nvSpPr>
        <p:spPr bwMode="auto">
          <a:xfrm>
            <a:off x="3646488" y="1050925"/>
            <a:ext cx="2835275" cy="1554163"/>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Freeform 17"/>
          <p:cNvSpPr>
            <a:spLocks noChangeArrowheads="1"/>
          </p:cNvSpPr>
          <p:nvPr/>
        </p:nvSpPr>
        <p:spPr bwMode="auto">
          <a:xfrm>
            <a:off x="7697788" y="3411538"/>
            <a:ext cx="349250" cy="3736975"/>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Freeform 18"/>
          <p:cNvSpPr>
            <a:spLocks noChangeArrowheads="1"/>
          </p:cNvSpPr>
          <p:nvPr/>
        </p:nvSpPr>
        <p:spPr bwMode="auto">
          <a:xfrm>
            <a:off x="1751013" y="590550"/>
            <a:ext cx="1377950" cy="906463"/>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Line 19"/>
          <p:cNvSpPr>
            <a:spLocks noChangeShapeType="1"/>
          </p:cNvSpPr>
          <p:nvPr/>
        </p:nvSpPr>
        <p:spPr bwMode="auto">
          <a:xfrm>
            <a:off x="2095500" y="201613"/>
            <a:ext cx="5783263" cy="7181850"/>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itle 1"/>
          <p:cNvSpPr txBox="1">
            <a:spLocks/>
          </p:cNvSpPr>
          <p:nvPr/>
        </p:nvSpPr>
        <p:spPr>
          <a:xfrm>
            <a:off x="0" y="2950096"/>
            <a:ext cx="10058400" cy="1295400"/>
          </a:xfrm>
          <a:prstGeom prst="rect">
            <a:avLst/>
          </a:prstGeom>
        </p:spPr>
        <p:txBody>
          <a:bodyPr lIns="91277" tIns="45637" rIns="91277" bIns="45637"/>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defTabSz="453173">
              <a:defRPr/>
            </a:pPr>
            <a:r>
              <a:rPr lang="th-TH" sz="8000" b="1" kern="1200" dirty="0">
                <a:solidFill>
                  <a:srgbClr val="FFEA18"/>
                </a:solidFill>
                <a:effectLst>
                  <a:glow rad="165100">
                    <a:schemeClr val="tx1">
                      <a:alpha val="96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อาณาจักรโรม</a:t>
            </a:r>
            <a:endParaRPr lang="en-US" kern="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39721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par>
                          <p:cTn id="20" fill="hold">
                            <p:stCondLst>
                              <p:cond delay="2000"/>
                            </p:stCondLst>
                            <p:childTnLst>
                              <p:par>
                                <p:cTn id="21" presetID="16" presetClass="entr" presetSubtype="4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outHorizontal)">
                                      <p:cBhvr>
                                        <p:cTn id="23" dur="500"/>
                                        <p:tgtEl>
                                          <p:spTgt spid="30"/>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out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5072" name="Text Box 16"/>
          <p:cNvSpPr txBox="1">
            <a:spLocks noChangeArrowheads="1"/>
          </p:cNvSpPr>
          <p:nvPr/>
        </p:nvSpPr>
        <p:spPr bwMode="auto">
          <a:xfrm>
            <a:off x="2316179" y="1062039"/>
            <a:ext cx="6553201" cy="1362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453226">
              <a:spcBef>
                <a:spcPts val="2750"/>
              </a:spcBef>
              <a:buClr>
                <a:srgbClr val="FFFFFF"/>
              </a:buClr>
              <a:defRPr/>
            </a:pPr>
            <a:r>
              <a:rPr lang="th-TH"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การเดินทางของเปา</a:t>
            </a:r>
            <a:r>
              <a:rPr lang="th-TH" sz="4400" b="1" dirty="0" err="1">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โดยสังเขป</a:t>
            </a:r>
            <a:endParaRPr lang="en-GB" sz="4400" b="1" dirty="0">
              <a:solidFill>
                <a:srgbClr val="000000"/>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39" name="Rectangle 10"/>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66" tIns="45632" rIns="91266" bIns="45632"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0" name="Text Box 2"/>
          <p:cNvSpPr txBox="1">
            <a:spLocks noChangeArrowheads="1"/>
          </p:cNvSpPr>
          <p:nvPr/>
        </p:nvSpPr>
        <p:spPr bwMode="auto">
          <a:xfrm>
            <a:off x="799717" y="7436578"/>
            <a:ext cx="1038993" cy="24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1141" name="Rectangle 3"/>
          <p:cNvSpPr>
            <a:spLocks noChangeArrowheads="1"/>
          </p:cNvSpPr>
          <p:nvPr/>
        </p:nvSpPr>
        <p:spPr bwMode="auto">
          <a:xfrm>
            <a:off x="8731863" y="7413558"/>
            <a:ext cx="668700" cy="24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1142"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3"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4" name="Text Box 6"/>
          <p:cNvSpPr txBox="1">
            <a:spLocks noChangeArrowheads="1"/>
          </p:cNvSpPr>
          <p:nvPr/>
        </p:nvSpPr>
        <p:spPr bwMode="auto">
          <a:xfrm rot="1320000">
            <a:off x="3671888" y="5002858"/>
            <a:ext cx="2319337" cy="360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45" name="Text Box 7"/>
          <p:cNvSpPr txBox="1">
            <a:spLocks noChangeArrowheads="1"/>
          </p:cNvSpPr>
          <p:nvPr/>
        </p:nvSpPr>
        <p:spPr bwMode="auto">
          <a:xfrm rot="1320000">
            <a:off x="642938" y="1551402"/>
            <a:ext cx="1500187" cy="618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1146" name="Text Box 9"/>
          <p:cNvSpPr txBox="1">
            <a:spLocks noChangeArrowheads="1"/>
          </p:cNvSpPr>
          <p:nvPr/>
        </p:nvSpPr>
        <p:spPr bwMode="auto">
          <a:xfrm>
            <a:off x="9590205" y="103766"/>
            <a:ext cx="290279" cy="44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4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45066" name="Text Box 10"/>
          <p:cNvSpPr txBox="1">
            <a:spLocks noChangeArrowheads="1"/>
          </p:cNvSpPr>
          <p:nvPr/>
        </p:nvSpPr>
        <p:spPr bwMode="auto">
          <a:xfrm>
            <a:off x="2793925" y="3427426"/>
            <a:ext cx="1984467" cy="560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ROME•</a:t>
            </a:r>
          </a:p>
        </p:txBody>
      </p:sp>
      <p:sp>
        <p:nvSpPr>
          <p:cNvPr id="45067" name="Text Box 11"/>
          <p:cNvSpPr txBox="1">
            <a:spLocks noChangeArrowheads="1"/>
          </p:cNvSpPr>
          <p:nvPr/>
        </p:nvSpPr>
        <p:spPr bwMode="auto">
          <a:xfrm>
            <a:off x="7177088" y="4595819"/>
            <a:ext cx="1828800" cy="70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ซิเรียแอนทิ</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68" name="Text Box 12"/>
          <p:cNvSpPr txBox="1">
            <a:spLocks noChangeArrowheads="1"/>
          </p:cNvSpPr>
          <p:nvPr/>
        </p:nvSpPr>
        <p:spPr bwMode="auto">
          <a:xfrm>
            <a:off x="6323013" y="4106868"/>
            <a:ext cx="3141662" cy="404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พิ</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69" name="Text Box 13"/>
          <p:cNvSpPr txBox="1">
            <a:spLocks noChangeArrowheads="1"/>
          </p:cNvSpPr>
          <p:nvPr/>
        </p:nvSpPr>
        <p:spPr bwMode="auto">
          <a:xfrm>
            <a:off x="5747564" y="4389634"/>
            <a:ext cx="1993900" cy="503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70" name="Text Box 14"/>
          <p:cNvSpPr txBox="1">
            <a:spLocks noChangeArrowheads="1"/>
          </p:cNvSpPr>
          <p:nvPr/>
        </p:nvSpPr>
        <p:spPr bwMode="auto">
          <a:xfrm>
            <a:off x="4289425" y="4292607"/>
            <a:ext cx="1462088" cy="503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2" name="Text Box 15"/>
          <p:cNvSpPr txBox="1">
            <a:spLocks noChangeArrowheads="1"/>
          </p:cNvSpPr>
          <p:nvPr/>
        </p:nvSpPr>
        <p:spPr bwMode="auto">
          <a:xfrm>
            <a:off x="5143500" y="4137025"/>
            <a:ext cx="338138" cy="67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919191"/>
              </a:buClr>
            </a:pPr>
            <a:r>
              <a:rPr lang="en-GB" sz="40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073" name="Text Box 17"/>
          <p:cNvSpPr txBox="1">
            <a:spLocks noChangeArrowheads="1"/>
          </p:cNvSpPr>
          <p:nvPr/>
        </p:nvSpPr>
        <p:spPr bwMode="auto">
          <a:xfrm>
            <a:off x="4727575" y="3414719"/>
            <a:ext cx="1995488" cy="503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800" b="1" dirty="0" err="1">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1155" name="Group 18"/>
          <p:cNvGrpSpPr>
            <a:grpSpLocks/>
          </p:cNvGrpSpPr>
          <p:nvPr/>
        </p:nvGrpSpPr>
        <p:grpSpPr bwMode="auto">
          <a:xfrm>
            <a:off x="1068388" y="2540000"/>
            <a:ext cx="8113713" cy="4230688"/>
            <a:chOff x="673" y="1600"/>
            <a:chExt cx="5111" cy="2665"/>
          </a:xfrm>
        </p:grpSpPr>
        <p:sp>
          <p:nvSpPr>
            <p:cNvPr id="91176" name="Text Box 19"/>
            <p:cNvSpPr txBox="1">
              <a:spLocks noChangeArrowheads="1"/>
            </p:cNvSpPr>
            <p:nvPr/>
          </p:nvSpPr>
          <p:spPr bwMode="auto">
            <a:xfrm>
              <a:off x="673" y="2759"/>
              <a:ext cx="1813" cy="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th-TH" sz="44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7" name="Text Box 20"/>
            <p:cNvSpPr txBox="1">
              <a:spLocks noChangeArrowheads="1"/>
            </p:cNvSpPr>
            <p:nvPr/>
          </p:nvSpPr>
          <p:spPr bwMode="auto">
            <a:xfrm>
              <a:off x="4656" y="1957"/>
              <a:ext cx="1029" cy="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91178" name="Text Box 21"/>
            <p:cNvSpPr txBox="1">
              <a:spLocks noChangeArrowheads="1"/>
            </p:cNvSpPr>
            <p:nvPr/>
          </p:nvSpPr>
          <p:spPr bwMode="auto">
            <a:xfrm>
              <a:off x="803" y="1600"/>
              <a:ext cx="1998"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91179" name="Text Box 22"/>
            <p:cNvSpPr txBox="1">
              <a:spLocks noChangeArrowheads="1"/>
            </p:cNvSpPr>
            <p:nvPr/>
          </p:nvSpPr>
          <p:spPr bwMode="auto">
            <a:xfrm>
              <a:off x="4624" y="3911"/>
              <a:ext cx="1160"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1938"/>
                </a:spcBef>
                <a:buClr>
                  <a:srgbClr val="0033CC"/>
                </a:buClr>
              </a:pPr>
              <a:r>
                <a:rPr lang="th-TH"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2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5079" name="Text Box 23"/>
          <p:cNvSpPr txBox="1">
            <a:spLocks noChangeArrowheads="1"/>
          </p:cNvSpPr>
          <p:nvPr/>
        </p:nvSpPr>
        <p:spPr bwMode="auto">
          <a:xfrm>
            <a:off x="7105653" y="5291145"/>
            <a:ext cx="2281238" cy="503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defRPr/>
            </a:pPr>
            <a:r>
              <a:rPr lang="th-TH"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800" b="1" dirty="0">
              <a:solidFill>
                <a:srgbClr val="FC0128"/>
              </a:solidFill>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7" name="Text Box 2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58" name="Text Box 26"/>
          <p:cNvSpPr txBox="1">
            <a:spLocks noChangeArrowheads="1"/>
          </p:cNvSpPr>
          <p:nvPr/>
        </p:nvSpPr>
        <p:spPr bwMode="auto">
          <a:xfrm>
            <a:off x="9196247" y="7411178"/>
            <a:ext cx="332068" cy="24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42</a:t>
            </a:r>
          </a:p>
        </p:txBody>
      </p:sp>
      <p:sp>
        <p:nvSpPr>
          <p:cNvPr id="91159" name="Text Box 27"/>
          <p:cNvSpPr txBox="1">
            <a:spLocks noChangeArrowheads="1"/>
          </p:cNvSpPr>
          <p:nvPr/>
        </p:nvSpPr>
        <p:spPr bwMode="auto">
          <a:xfrm>
            <a:off x="9515756" y="7363902"/>
            <a:ext cx="409013" cy="323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875"/>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sp>
        <p:nvSpPr>
          <p:cNvPr id="45085" name="Rectangle 29"/>
          <p:cNvSpPr>
            <a:spLocks noChangeArrowheads="1"/>
          </p:cNvSpPr>
          <p:nvPr/>
        </p:nvSpPr>
        <p:spPr bwMode="auto">
          <a:xfrm>
            <a:off x="831850" y="5146675"/>
            <a:ext cx="5900738" cy="695325"/>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91288" tIns="45642" rIns="91288" bIns="45642"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087" name="Text Box 31"/>
          <p:cNvSpPr txBox="1">
            <a:spLocks noChangeArrowheads="1"/>
          </p:cNvSpPr>
          <p:nvPr/>
        </p:nvSpPr>
        <p:spPr bwMode="auto">
          <a:xfrm>
            <a:off x="796925" y="4565650"/>
            <a:ext cx="1890713" cy="389259"/>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defRPr/>
            </a:pPr>
            <a:r>
              <a:rPr lang="th-TH"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13-14</a:t>
            </a:r>
          </a:p>
        </p:txBody>
      </p:sp>
      <p:sp>
        <p:nvSpPr>
          <p:cNvPr id="45088" name="Text Box 32"/>
          <p:cNvSpPr txBox="1">
            <a:spLocks noChangeArrowheads="1"/>
          </p:cNvSpPr>
          <p:nvPr/>
        </p:nvSpPr>
        <p:spPr bwMode="auto">
          <a:xfrm>
            <a:off x="731838" y="473075"/>
            <a:ext cx="4341812" cy="495061"/>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th-TH"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#24</a:t>
            </a:r>
          </a:p>
        </p:txBody>
      </p:sp>
      <p:sp>
        <p:nvSpPr>
          <p:cNvPr id="45089" name="AutoShape 33"/>
          <p:cNvSpPr>
            <a:spLocks noChangeArrowheads="1"/>
          </p:cNvSpPr>
          <p:nvPr/>
        </p:nvSpPr>
        <p:spPr bwMode="auto">
          <a:xfrm rot="11220000">
            <a:off x="5854700" y="3922713"/>
            <a:ext cx="473075" cy="1081087"/>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4"/>
          <p:cNvGrpSpPr>
            <a:grpSpLocks/>
          </p:cNvGrpSpPr>
          <p:nvPr/>
        </p:nvGrpSpPr>
        <p:grpSpPr bwMode="auto">
          <a:xfrm>
            <a:off x="825500" y="5992813"/>
            <a:ext cx="7672388" cy="1355725"/>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5" name="Rectangle 36"/>
            <p:cNvSpPr>
              <a:spLocks noChangeArrowheads="1"/>
            </p:cNvSpPr>
            <p:nvPr/>
          </p:nvSpPr>
          <p:spPr bwMode="auto">
            <a:xfrm>
              <a:off x="623" y="3807"/>
              <a:ext cx="4690" cy="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nSpc>
                  <a:spcPct val="8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นมัสการดั่งเป็น</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พระเจ้า</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ทำการอัศจรรย์</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2800"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ถูกหินขว้าง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งานยากลำบาก</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คริสตจักรก่อตั้ง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กลับไปยังเส้นทางเดิม</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grpSp>
        <p:nvGrpSpPr>
          <p:cNvPr id="5" name="Group 37"/>
          <p:cNvGrpSpPr>
            <a:grpSpLocks/>
          </p:cNvGrpSpPr>
          <p:nvPr/>
        </p:nvGrpSpPr>
        <p:grpSpPr bwMode="auto">
          <a:xfrm>
            <a:off x="925636" y="1509936"/>
            <a:ext cx="4175124" cy="2703512"/>
            <a:chOff x="1946" y="636"/>
            <a:chExt cx="2630" cy="1703"/>
          </a:xfrm>
        </p:grpSpPr>
        <p:sp>
          <p:nvSpPr>
            <p:cNvPr id="91172" name="AutoShape 38"/>
            <p:cNvSpPr>
              <a:spLocks noChangeArrowheads="1"/>
            </p:cNvSpPr>
            <p:nvPr/>
          </p:nvSpPr>
          <p:spPr bwMode="auto">
            <a:xfrm flipH="1">
              <a:off x="1946" y="636"/>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173" name="Text Box 39"/>
            <p:cNvSpPr txBox="1">
              <a:spLocks noChangeArrowheads="1"/>
            </p:cNvSpPr>
            <p:nvPr/>
          </p:nvSpPr>
          <p:spPr bwMode="auto">
            <a:xfrm>
              <a:off x="2003" y="818"/>
              <a:ext cx="2573" cy="1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4125"/>
                </a:spcBef>
                <a:buClr>
                  <a:srgbClr val="FFEA18"/>
                </a:buClr>
              </a:pP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46-48</a:t>
              </a:r>
            </a:p>
          </p:txBody>
        </p:sp>
      </p:grpSp>
      <p:grpSp>
        <p:nvGrpSpPr>
          <p:cNvPr id="6" name="Group 40"/>
          <p:cNvGrpSpPr>
            <a:grpSpLocks/>
          </p:cNvGrpSpPr>
          <p:nvPr/>
        </p:nvGrpSpPr>
        <p:grpSpPr bwMode="auto">
          <a:xfrm>
            <a:off x="5462588" y="328613"/>
            <a:ext cx="4246562" cy="3233718"/>
            <a:chOff x="3441" y="207"/>
            <a:chExt cx="2675" cy="2038"/>
          </a:xfrm>
        </p:grpSpPr>
        <p:pic>
          <p:nvPicPr>
            <p:cNvPr id="45097" name="Picture 41"/>
            <p:cNvPicPr>
              <a:picLocks noChangeAspect="1" noChangeArrowheads="1"/>
            </p:cNvPicPr>
            <p:nvPr/>
          </p:nvPicPr>
          <p:blipFill>
            <a:blip r:embed="rId6"/>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250"/>
                </a:spcBef>
                <a:buClr>
                  <a:srgbClr val="FFEA18"/>
                </a:buClr>
              </a:pPr>
              <a:r>
                <a:rPr lang="th-TH"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หาดไซปรัส</a:t>
              </a:r>
              <a:endParaRPr lang="en-GB" sz="2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5099" name="Freeform 43"/>
          <p:cNvSpPr>
            <a:spLocks noChangeArrowheads="1"/>
          </p:cNvSpPr>
          <p:nvPr/>
        </p:nvSpPr>
        <p:spPr bwMode="auto">
          <a:xfrm>
            <a:off x="6435725" y="3995738"/>
            <a:ext cx="855663" cy="1001712"/>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100" name="AutoShape 44"/>
          <p:cNvSpPr>
            <a:spLocks noChangeArrowheads="1"/>
          </p:cNvSpPr>
          <p:nvPr/>
        </p:nvSpPr>
        <p:spPr bwMode="auto">
          <a:xfrm>
            <a:off x="6821510" y="3507721"/>
            <a:ext cx="617537" cy="1079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073" name="Title 1"/>
          <p:cNvSpPr>
            <a:spLocks noGrp="1"/>
          </p:cNvSpPr>
          <p:nvPr>
            <p:ph type="title" idx="4294967295"/>
          </p:nvPr>
        </p:nvSpPr>
        <p:spPr bwMode="auto">
          <a:xfrm>
            <a:off x="852488" y="5253038"/>
            <a:ext cx="5905500" cy="5048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r>
              <a:rPr lang="en-GB" sz="2800" b="1" dirty="0">
                <a:latin typeface="Arial Unicode MS" panose="020B0604020202020204" pitchFamily="34" charset="-128"/>
                <a:ea typeface="Arial Unicode MS" panose="020B0604020202020204" pitchFamily="34" charset="-128"/>
                <a:cs typeface="Arial Unicode MS" panose="020B0604020202020204" pitchFamily="34" charset="-128"/>
              </a:rPr>
              <a:t>#1.</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เกี่ยว</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การ</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ทดลองประสบการณ์</a:t>
            </a:r>
            <a:r>
              <a:rPr lang="en-GB" altLang="ja-JP" sz="2800" b="1" dirty="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 name="Text Box 10"/>
          <p:cNvSpPr txBox="1">
            <a:spLocks noChangeArrowheads="1"/>
          </p:cNvSpPr>
          <p:nvPr/>
        </p:nvSpPr>
        <p:spPr bwMode="auto">
          <a:xfrm>
            <a:off x="-2531640" y="2302024"/>
            <a:ext cx="2376264" cy="167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667" tIns="51015" rIns="101667" bIns="5101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defTabSz="453226">
              <a:defRPr/>
            </a:pPr>
            <a:r>
              <a:rPr lang="en-GB" sz="3200" dirty="0">
                <a:effectLst>
                  <a:glow rad="165100">
                    <a:srgbClr val="FFFFFF">
                      <a:alpha val="98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ROME•</a:t>
            </a:r>
          </a:p>
        </p:txBody>
      </p:sp>
      <p:grpSp>
        <p:nvGrpSpPr>
          <p:cNvPr id="46" name="Group 18"/>
          <p:cNvGrpSpPr>
            <a:grpSpLocks/>
          </p:cNvGrpSpPr>
          <p:nvPr/>
        </p:nvGrpSpPr>
        <p:grpSpPr bwMode="auto">
          <a:xfrm>
            <a:off x="10285784" y="2446040"/>
            <a:ext cx="8113713" cy="4778376"/>
            <a:chOff x="673" y="1600"/>
            <a:chExt cx="5111" cy="3010"/>
          </a:xfrm>
        </p:grpSpPr>
        <p:sp>
          <p:nvSpPr>
            <p:cNvPr id="47" name="Text Box 19"/>
            <p:cNvSpPr txBox="1">
              <a:spLocks noChangeArrowheads="1"/>
            </p:cNvSpPr>
            <p:nvPr/>
          </p:nvSpPr>
          <p:spPr bwMode="auto">
            <a:xfrm>
              <a:off x="673" y="2759"/>
              <a:ext cx="1813" cy="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th-TH" sz="44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Text Box 20"/>
            <p:cNvSpPr txBox="1">
              <a:spLocks noChangeArrowheads="1"/>
            </p:cNvSpPr>
            <p:nvPr/>
          </p:nvSpPr>
          <p:spPr bwMode="auto">
            <a:xfrm>
              <a:off x="4656" y="1957"/>
              <a:ext cx="1029" cy="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a:spcBef>
                  <a:spcPts val="2513"/>
                </a:spcBef>
                <a:buClr>
                  <a:srgbClr val="0033CC"/>
                </a:buClr>
              </a:pPr>
              <a:r>
                <a:rPr lang="en-GB" sz="44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49" name="Text Box 21"/>
            <p:cNvSpPr txBox="1">
              <a:spLocks noChangeArrowheads="1"/>
            </p:cNvSpPr>
            <p:nvPr/>
          </p:nvSpPr>
          <p:spPr bwMode="auto">
            <a:xfrm>
              <a:off x="803" y="1600"/>
              <a:ext cx="1998"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Translate underneath:</a:t>
              </a:r>
            </a:p>
            <a:p>
              <a:pPr>
                <a:spcBef>
                  <a:spcPts val="2250"/>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50" name="Text Box 22"/>
            <p:cNvSpPr txBox="1">
              <a:spLocks noChangeArrowheads="1"/>
            </p:cNvSpPr>
            <p:nvPr/>
          </p:nvSpPr>
          <p:spPr bwMode="auto">
            <a:xfrm>
              <a:off x="4624" y="3911"/>
              <a:ext cx="1160" cy="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1938"/>
                </a:spcBef>
                <a:buClr>
                  <a:srgbClr val="0033CC"/>
                </a:buClr>
              </a:pPr>
              <a:r>
                <a:rPr lang="th-TH"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200" b="1" dirty="0" err="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2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par>
                                <p:cTn id="72" presetID="23" presetClass="entr" presetSubtype="36"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500" fill="hold"/>
                                        <p:tgtEl>
                                          <p:spTgt spid="45"/>
                                        </p:tgtEl>
                                        <p:attrNameLst>
                                          <p:attrName>ppt_w</p:attrName>
                                        </p:attrNameLst>
                                      </p:cBhvr>
                                      <p:tavLst>
                                        <p:tav tm="100000">
                                          <p:val>
                                            <p:strVal val="(6*min(ma#ppt_x(#ppt_w*#ppt_h,.3),1)-7.4)/-.7*#ppt_w"/>
                                          </p:val>
                                        </p:tav>
                                        <p:tav>
                                          <p:val>
                                            <p:strVal val="#ppt_w"/>
                                          </p:val>
                                        </p:tav>
                                      </p:tavLst>
                                    </p:anim>
                                    <p:anim calcmode="lin" valueType="num">
                                      <p:cBhvr>
                                        <p:cTn id="75" dur="500" fill="hold"/>
                                        <p:tgtEl>
                                          <p:spTgt spid="45"/>
                                        </p:tgtEl>
                                        <p:attrNameLst>
                                          <p:attrName>ppt_h</p:attrName>
                                        </p:attrNameLst>
                                      </p:cBhvr>
                                      <p:tavLst>
                                        <p:tav tm="100000">
                                          <p:val>
                                            <p:strVal val="(6*min(ma#ppt_x(#ppt_w*#ppt_h,.3),1)-7.4)/-.7*#ppt_h"/>
                                          </p:val>
                                        </p:tav>
                                        <p:tav>
                                          <p:val>
                                            <p:strVal val="#ppt_h"/>
                                          </p:val>
                                        </p:tav>
                                      </p:tavLst>
                                    </p:anim>
                                    <p:anim calcmode="lin" valueType="num">
                                      <p:cBhvr>
                                        <p:cTn id="76" dur="500" fill="hold"/>
                                        <p:tgtEl>
                                          <p:spTgt spid="45"/>
                                        </p:tgtEl>
                                        <p:attrNameLst>
                                          <p:attrName>ppt_x</p:attrName>
                                        </p:attrNameLst>
                                      </p:cBhvr>
                                      <p:tavLst>
                                        <p:tav tm="100000">
                                          <p:val>
                                            <p:fltVal val="0.5"/>
                                          </p:val>
                                        </p:tav>
                                        <p:tav>
                                          <p:val>
                                            <p:strVal val="#ppt_x"/>
                                          </p:val>
                                        </p:tav>
                                      </p:tavLst>
                                    </p:anim>
                                    <p:anim calcmode="lin" valueType="num">
                                      <p:cBhvr>
                                        <p:cTn id="77" dur="500" fill="hold"/>
                                        <p:tgtEl>
                                          <p:spTgt spid="45"/>
                                        </p:tgtEl>
                                        <p:attrNameLst>
                                          <p:attrName>ppt_y</p:attrName>
                                        </p:attrNameLst>
                                      </p:cBhvr>
                                      <p:tavLst>
                                        <p:tav tm="100000">
                                          <p:val>
                                            <p:strVal val="1+(6*min(ma#ppt_x(#ppt_w*#ppt_h,.3),1)-7.4)/-.7*#ppt_h/2"/>
                                          </p:val>
                                        </p:tav>
                                        <p:tav>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fill="hold" nodeType="clickEffect">
                                  <p:stCondLst>
                                    <p:cond delay="0"/>
                                  </p:stCondLst>
                                  <p:childTnLst>
                                    <p:animEffect transition="out" filter="fade">
                                      <p:cBhvr>
                                        <p:cTn id="81" dur="2000"/>
                                        <p:tgtEl>
                                          <p:spTgt spid="45072"/>
                                        </p:tgtEl>
                                      </p:cBhvr>
                                    </p:animEffect>
                                    <p:set>
                                      <p:cBhvr>
                                        <p:cTn id="82" dur="1" fill="hold">
                                          <p:stCondLst>
                                            <p:cond delay="0"/>
                                          </p:stCondLst>
                                        </p:cTn>
                                        <p:tgtEl>
                                          <p:spTgt spid="45072"/>
                                        </p:tgtEl>
                                        <p:attrNameLst>
                                          <p:attrName>style.visibility</p:attrName>
                                        </p:attrNameLst>
                                      </p:cBhvr>
                                      <p:to>
                                        <p:strVal val="hidden"/>
                                      </p:to>
                                    </p:set>
                                  </p:childTnLst>
                                </p:cTn>
                              </p:par>
                              <p:par>
                                <p:cTn id="83" presetID="55" presetClass="entr" presetSubtype="0" fill="hold" grpId="0" nodeType="withEffect">
                                  <p:stCondLst>
                                    <p:cond delay="0"/>
                                  </p:stCondLst>
                                  <p:childTnLst>
                                    <p:set>
                                      <p:cBhvr>
                                        <p:cTn id="84" dur="1" fill="hold">
                                          <p:stCondLst>
                                            <p:cond delay="0"/>
                                          </p:stCondLst>
                                        </p:cTn>
                                        <p:tgtEl>
                                          <p:spTgt spid="87073"/>
                                        </p:tgtEl>
                                        <p:attrNameLst>
                                          <p:attrName>style.visibility</p:attrName>
                                        </p:attrNameLst>
                                      </p:cBhvr>
                                      <p:to>
                                        <p:strVal val="visible"/>
                                      </p:to>
                                    </p:set>
                                    <p:anim calcmode="lin" valueType="num">
                                      <p:cBhvr>
                                        <p:cTn id="85" dur="1000" fill="hold"/>
                                        <p:tgtEl>
                                          <p:spTgt spid="87073"/>
                                        </p:tgtEl>
                                        <p:attrNameLst>
                                          <p:attrName>ppt_w</p:attrName>
                                        </p:attrNameLst>
                                      </p:cBhvr>
                                      <p:tavLst>
                                        <p:tav tm="0">
                                          <p:val>
                                            <p:strVal val="#ppt_w*0.70"/>
                                          </p:val>
                                        </p:tav>
                                        <p:tav tm="100000">
                                          <p:val>
                                            <p:strVal val="#ppt_w"/>
                                          </p:val>
                                        </p:tav>
                                      </p:tavLst>
                                    </p:anim>
                                    <p:anim calcmode="lin" valueType="num">
                                      <p:cBhvr>
                                        <p:cTn id="86" dur="1000" fill="hold"/>
                                        <p:tgtEl>
                                          <p:spTgt spid="87073"/>
                                        </p:tgtEl>
                                        <p:attrNameLst>
                                          <p:attrName>ppt_h</p:attrName>
                                        </p:attrNameLst>
                                      </p:cBhvr>
                                      <p:tavLst>
                                        <p:tav tm="0">
                                          <p:val>
                                            <p:strVal val="#ppt_h"/>
                                          </p:val>
                                        </p:tav>
                                        <p:tav tm="100000">
                                          <p:val>
                                            <p:strVal val="#ppt_h"/>
                                          </p:val>
                                        </p:tav>
                                      </p:tavLst>
                                    </p:anim>
                                    <p:animEffect transition="in" filter="fade">
                                      <p:cBhvr>
                                        <p:cTn id="87" dur="1000"/>
                                        <p:tgtEl>
                                          <p:spTgt spid="87073"/>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45085"/>
                                        </p:tgtEl>
                                        <p:attrNameLst>
                                          <p:attrName>style.visibility</p:attrName>
                                        </p:attrNameLst>
                                      </p:cBhvr>
                                      <p:to>
                                        <p:strVal val="visible"/>
                                      </p:to>
                                    </p:set>
                                    <p:anim calcmode="lin" valueType="num">
                                      <p:cBhvr>
                                        <p:cTn id="90" dur="1000" fill="hold"/>
                                        <p:tgtEl>
                                          <p:spTgt spid="45085"/>
                                        </p:tgtEl>
                                        <p:attrNameLst>
                                          <p:attrName>ppt_w</p:attrName>
                                        </p:attrNameLst>
                                      </p:cBhvr>
                                      <p:tavLst>
                                        <p:tav tm="0">
                                          <p:val>
                                            <p:strVal val="#ppt_w*0.70"/>
                                          </p:val>
                                        </p:tav>
                                        <p:tav tm="100000">
                                          <p:val>
                                            <p:strVal val="#ppt_w"/>
                                          </p:val>
                                        </p:tav>
                                      </p:tavLst>
                                    </p:anim>
                                    <p:anim calcmode="lin" valueType="num">
                                      <p:cBhvr>
                                        <p:cTn id="91" dur="1000" fill="hold"/>
                                        <p:tgtEl>
                                          <p:spTgt spid="45085"/>
                                        </p:tgtEl>
                                        <p:attrNameLst>
                                          <p:attrName>ppt_h</p:attrName>
                                        </p:attrNameLst>
                                      </p:cBhvr>
                                      <p:tavLst>
                                        <p:tav tm="0">
                                          <p:val>
                                            <p:strVal val="#ppt_h"/>
                                          </p:val>
                                        </p:tav>
                                        <p:tav tm="100000">
                                          <p:val>
                                            <p:strVal val="#ppt_h"/>
                                          </p:val>
                                        </p:tav>
                                      </p:tavLst>
                                    </p:anim>
                                    <p:animEffect transition="in" filter="fade">
                                      <p:cBhvr>
                                        <p:cTn id="92" dur="1000"/>
                                        <p:tgtEl>
                                          <p:spTgt spid="4508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fill="hold" nodeType="clickEffect">
                                  <p:stCondLst>
                                    <p:cond delay="0"/>
                                  </p:stCondLst>
                                  <p:childTnLst>
                                    <p:set>
                                      <p:cBhvr>
                                        <p:cTn id="96" dur="1" fill="hold">
                                          <p:stCondLst>
                                            <p:cond delay="0"/>
                                          </p:stCondLst>
                                        </p:cTn>
                                        <p:tgtEl>
                                          <p:spTgt spid="45087"/>
                                        </p:tgtEl>
                                        <p:attrNameLst>
                                          <p:attrName>style.visibility</p:attrName>
                                        </p:attrNameLst>
                                      </p:cBhvr>
                                      <p:to>
                                        <p:strVal val="visible"/>
                                      </p:to>
                                    </p:set>
                                    <p:animEffect transition="in" filter="fade">
                                      <p:cBhvr>
                                        <p:cTn id="97" dur="1000"/>
                                        <p:tgtEl>
                                          <p:spTgt spid="4508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fill="hold" nodeType="click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1000"/>
                                        <p:tgtEl>
                                          <p:spTgt spid="6"/>
                                        </p:tgtEl>
                                      </p:cBhvr>
                                    </p:animEffect>
                                  </p:childTnLst>
                                </p:cTn>
                              </p:par>
                            </p:childTnLst>
                          </p:cTn>
                        </p:par>
                      </p:childTnLst>
                    </p:cTn>
                  </p:par>
                  <p:par>
                    <p:cTn id="103" fill="hold">
                      <p:stCondLst>
                        <p:cond delay="indefinite"/>
                      </p:stCondLst>
                      <p:childTnLst>
                        <p:par>
                          <p:cTn id="104" fill="hold">
                            <p:stCondLst>
                              <p:cond delay="0"/>
                            </p:stCondLst>
                            <p:childTnLst>
                              <p:par>
                                <p:cTn id="105" presetID="23" presetClass="entr" presetSubtype="36" fill="hold" nodeType="clickEffect">
                                  <p:stCondLst>
                                    <p:cond delay="0"/>
                                  </p:stCondLst>
                                  <p:childTnLst>
                                    <p:set>
                                      <p:cBhvr>
                                        <p:cTn id="106" dur="1" fill="hold">
                                          <p:stCondLst>
                                            <p:cond delay="0"/>
                                          </p:stCondLst>
                                        </p:cTn>
                                        <p:tgtEl>
                                          <p:spTgt spid="45099"/>
                                        </p:tgtEl>
                                        <p:attrNameLst>
                                          <p:attrName>style.visibility</p:attrName>
                                        </p:attrNameLst>
                                      </p:cBhvr>
                                      <p:to>
                                        <p:strVal val="visible"/>
                                      </p:to>
                                    </p:set>
                                    <p:anim calcmode="lin" valueType="num">
                                      <p:cBhvr>
                                        <p:cTn id="107"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8"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9" dur="2000" fill="hold"/>
                                        <p:tgtEl>
                                          <p:spTgt spid="45099"/>
                                        </p:tgtEl>
                                        <p:attrNameLst>
                                          <p:attrName>ppt_x</p:attrName>
                                        </p:attrNameLst>
                                      </p:cBhvr>
                                      <p:tavLst>
                                        <p:tav tm="100000">
                                          <p:val>
                                            <p:fltVal val="0.5"/>
                                          </p:val>
                                        </p:tav>
                                        <p:tav>
                                          <p:val>
                                            <p:strVal val="#ppt_x"/>
                                          </p:val>
                                        </p:tav>
                                      </p:tavLst>
                                    </p:anim>
                                    <p:anim calcmode="lin" valueType="num">
                                      <p:cBhvr>
                                        <p:cTn id="110"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11" fill="hold">
                            <p:stCondLst>
                              <p:cond delay="2000"/>
                            </p:stCondLst>
                            <p:childTnLst>
                              <p:par>
                                <p:cTn id="112" presetID="23" presetClass="entr" presetSubtype="36" fill="hold" grpId="0" nodeType="afterEffect">
                                  <p:stCondLst>
                                    <p:cond delay="0"/>
                                  </p:stCondLst>
                                  <p:childTnLst>
                                    <p:set>
                                      <p:cBhvr>
                                        <p:cTn id="113" dur="1" fill="hold">
                                          <p:stCondLst>
                                            <p:cond delay="0"/>
                                          </p:stCondLst>
                                        </p:cTn>
                                        <p:tgtEl>
                                          <p:spTgt spid="45089"/>
                                        </p:tgtEl>
                                        <p:attrNameLst>
                                          <p:attrName>style.visibility</p:attrName>
                                        </p:attrNameLst>
                                      </p:cBhvr>
                                      <p:to>
                                        <p:strVal val="visible"/>
                                      </p:to>
                                    </p:set>
                                    <p:anim calcmode="lin" valueType="num">
                                      <p:cBhvr>
                                        <p:cTn id="114"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15"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6" dur="500" fill="hold"/>
                                        <p:tgtEl>
                                          <p:spTgt spid="45089"/>
                                        </p:tgtEl>
                                        <p:attrNameLst>
                                          <p:attrName>ppt_x</p:attrName>
                                        </p:attrNameLst>
                                      </p:cBhvr>
                                      <p:tavLst>
                                        <p:tav tm="100000">
                                          <p:val>
                                            <p:fltVal val="0.5"/>
                                          </p:val>
                                        </p:tav>
                                        <p:tav>
                                          <p:val>
                                            <p:strVal val="#ppt_x"/>
                                          </p:val>
                                        </p:tav>
                                      </p:tavLst>
                                    </p:anim>
                                    <p:anim calcmode="lin" valueType="num">
                                      <p:cBhvr>
                                        <p:cTn id="117"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0" presetClass="entr"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1000"/>
                                        <p:tgtEl>
                                          <p:spTgt spid="4"/>
                                        </p:tgtEl>
                                      </p:cBhvr>
                                    </p:animEffect>
                                  </p:childTnLst>
                                </p:cTn>
                              </p:par>
                            </p:childTnLst>
                          </p:cTn>
                        </p:par>
                      </p:childTnLst>
                    </p:cTn>
                  </p:par>
                  <p:par>
                    <p:cTn id="123" fill="hold">
                      <p:stCondLst>
                        <p:cond delay="indefinite"/>
                      </p:stCondLst>
                      <p:childTnLst>
                        <p:par>
                          <p:cTn id="124" fill="hold">
                            <p:stCondLst>
                              <p:cond delay="0"/>
                            </p:stCondLst>
                            <p:childTnLst>
                              <p:par>
                                <p:cTn id="125" presetID="23" presetClass="entr" presetSubtype="36" fill="hold" grpId="0" nodeType="clickEffect">
                                  <p:stCondLst>
                                    <p:cond delay="0"/>
                                  </p:stCondLst>
                                  <p:childTnLst>
                                    <p:set>
                                      <p:cBhvr>
                                        <p:cTn id="126" dur="1" fill="hold">
                                          <p:stCondLst>
                                            <p:cond delay="0"/>
                                          </p:stCondLst>
                                        </p:cTn>
                                        <p:tgtEl>
                                          <p:spTgt spid="45100"/>
                                        </p:tgtEl>
                                        <p:attrNameLst>
                                          <p:attrName>style.visibility</p:attrName>
                                        </p:attrNameLst>
                                      </p:cBhvr>
                                      <p:to>
                                        <p:strVal val="visible"/>
                                      </p:to>
                                    </p:set>
                                    <p:anim calcmode="lin" valueType="num">
                                      <p:cBhvr>
                                        <p:cTn id="127"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8"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9" dur="500" fill="hold"/>
                                        <p:tgtEl>
                                          <p:spTgt spid="45100"/>
                                        </p:tgtEl>
                                        <p:attrNameLst>
                                          <p:attrName>ppt_x</p:attrName>
                                        </p:attrNameLst>
                                      </p:cBhvr>
                                      <p:tavLst>
                                        <p:tav tm="100000">
                                          <p:val>
                                            <p:fltVal val="0.5"/>
                                          </p:val>
                                        </p:tav>
                                        <p:tav>
                                          <p:val>
                                            <p:strVal val="#ppt_x"/>
                                          </p:val>
                                        </p:tav>
                                      </p:tavLst>
                                    </p:anim>
                                    <p:anim calcmode="lin" valueType="num">
                                      <p:cBhvr>
                                        <p:cTn id="130"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5"/>
                                        </p:tgtEl>
                                        <p:attrNameLst>
                                          <p:attrName>style.visibility</p:attrName>
                                        </p:attrNameLst>
                                      </p:cBhvr>
                                      <p:to>
                                        <p:strVal val="visible"/>
                                      </p:to>
                                    </p:set>
                                    <p:anim calcmode="lin" valueType="num">
                                      <p:cBhvr>
                                        <p:cTn id="135" dur="500" fill="hold"/>
                                        <p:tgtEl>
                                          <p:spTgt spid="5"/>
                                        </p:tgtEl>
                                        <p:attrNameLst>
                                          <p:attrName>ppt_x</p:attrName>
                                        </p:attrNameLst>
                                      </p:cBhvr>
                                      <p:tavLst>
                                        <p:tav tm="100000">
                                          <p:val>
                                            <p:strVal val="#ppt_x"/>
                                          </p:val>
                                        </p:tav>
                                        <p:tav>
                                          <p:val>
                                            <p:strVal val="#ppt_x"/>
                                          </p:val>
                                        </p:tav>
                                      </p:tavLst>
                                    </p:anim>
                                    <p:anim calcmode="lin" valueType="num">
                                      <p:cBhvr>
                                        <p:cTn id="136"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833379" y="7434783"/>
            <a:ext cx="971667"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3188" name="Rectangle 3"/>
          <p:cNvSpPr>
            <a:spLocks noChangeArrowheads="1"/>
          </p:cNvSpPr>
          <p:nvPr/>
        </p:nvSpPr>
        <p:spPr bwMode="auto">
          <a:xfrm>
            <a:off x="8742282" y="7411763"/>
            <a:ext cx="64786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0365" name="Text Box 12"/>
          <p:cNvSpPr txBox="1">
            <a:spLocks noChangeArrowheads="1"/>
          </p:cNvSpPr>
          <p:nvPr/>
        </p:nvSpPr>
        <p:spPr bwMode="auto">
          <a:xfrm>
            <a:off x="6561144" y="3968757"/>
            <a:ext cx="3497262"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89"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0" name="Text Box 5"/>
          <p:cNvSpPr txBox="1">
            <a:spLocks noChangeArrowheads="1"/>
          </p:cNvSpPr>
          <p:nvPr/>
        </p:nvSpPr>
        <p:spPr bwMode="auto">
          <a:xfrm rot="1320000">
            <a:off x="3671888" y="4885454"/>
            <a:ext cx="231933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MEDITERRANEAN SEA</a:t>
            </a:r>
          </a:p>
        </p:txBody>
      </p:sp>
      <p:sp>
        <p:nvSpPr>
          <p:cNvPr id="93191" name="Text Box 6"/>
          <p:cNvSpPr txBox="1">
            <a:spLocks noChangeArrowheads="1"/>
          </p:cNvSpPr>
          <p:nvPr/>
        </p:nvSpPr>
        <p:spPr bwMode="auto">
          <a:xfrm rot="1320000">
            <a:off x="642938" y="1562816"/>
            <a:ext cx="150018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3192"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3"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4" name="Text Box 9"/>
          <p:cNvSpPr txBox="1">
            <a:spLocks noChangeArrowheads="1"/>
          </p:cNvSpPr>
          <p:nvPr/>
        </p:nvSpPr>
        <p:spPr bwMode="auto">
          <a:xfrm>
            <a:off x="9593411" y="106235"/>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0363" name="Text Box 10"/>
          <p:cNvSpPr txBox="1">
            <a:spLocks noChangeArrowheads="1"/>
          </p:cNvSpPr>
          <p:nvPr/>
        </p:nvSpPr>
        <p:spPr bwMode="auto">
          <a:xfrm>
            <a:off x="3227390" y="3427418"/>
            <a:ext cx="1481137"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4" name="Text Box 11"/>
          <p:cNvSpPr txBox="1">
            <a:spLocks noChangeArrowheads="1"/>
          </p:cNvSpPr>
          <p:nvPr/>
        </p:nvSpPr>
        <p:spPr bwMode="auto">
          <a:xfrm>
            <a:off x="7227320" y="4606758"/>
            <a:ext cx="295275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6" name="Text Box 13"/>
          <p:cNvSpPr txBox="1">
            <a:spLocks noChangeArrowheads="1"/>
          </p:cNvSpPr>
          <p:nvPr/>
        </p:nvSpPr>
        <p:spPr bwMode="auto">
          <a:xfrm>
            <a:off x="5705476" y="4213232"/>
            <a:ext cx="190500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•Ephesus</a:t>
            </a:r>
          </a:p>
        </p:txBody>
      </p:sp>
      <p:sp>
        <p:nvSpPr>
          <p:cNvPr id="100367" name="Text Box 14"/>
          <p:cNvSpPr txBox="1">
            <a:spLocks noChangeArrowheads="1"/>
          </p:cNvSpPr>
          <p:nvPr/>
        </p:nvSpPr>
        <p:spPr bwMode="auto">
          <a:xfrm>
            <a:off x="4289429" y="4292607"/>
            <a:ext cx="1747887"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Athens</a:t>
            </a:r>
          </a:p>
        </p:txBody>
      </p:sp>
      <p:sp>
        <p:nvSpPr>
          <p:cNvPr id="100369" name="Text Box 16"/>
          <p:cNvSpPr txBox="1">
            <a:spLocks noChangeArrowheads="1"/>
          </p:cNvSpPr>
          <p:nvPr/>
        </p:nvSpPr>
        <p:spPr bwMode="auto">
          <a:xfrm>
            <a:off x="5087938" y="3486158"/>
            <a:ext cx="2317526"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4381500" y="2373313"/>
            <a:ext cx="2963863" cy="204946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711700" y="2535238"/>
            <a:ext cx="2522538" cy="1611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3063"/>
              </a:spcBef>
              <a:buClr>
                <a:srgbClr val="FFEA18"/>
              </a:buClr>
              <a:defRPr/>
            </a:pPr>
            <a:r>
              <a:rPr lang="th-TH" sz="49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พระคุณเท่านั้น</a:t>
            </a:r>
            <a:r>
              <a:rPr lang="en-GB" sz="49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6099" name="Oval 19"/>
          <p:cNvSpPr>
            <a:spLocks noChangeArrowheads="1"/>
          </p:cNvSpPr>
          <p:nvPr/>
        </p:nvSpPr>
        <p:spPr bwMode="auto">
          <a:xfrm>
            <a:off x="6977063" y="5113338"/>
            <a:ext cx="671512" cy="657225"/>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3204" name="Group 20"/>
          <p:cNvGrpSpPr>
            <a:grpSpLocks/>
          </p:cNvGrpSpPr>
          <p:nvPr/>
        </p:nvGrpSpPr>
        <p:grpSpPr bwMode="auto">
          <a:xfrm>
            <a:off x="1068388" y="2540000"/>
            <a:ext cx="8074025" cy="4267200"/>
            <a:chOff x="673" y="1600"/>
            <a:chExt cx="5086" cy="2688"/>
          </a:xfrm>
        </p:grpSpPr>
        <p:sp>
          <p:nvSpPr>
            <p:cNvPr id="100397" name="Text Box 21"/>
            <p:cNvSpPr txBox="1">
              <a:spLocks noChangeArrowheads="1"/>
            </p:cNvSpPr>
            <p:nvPr/>
          </p:nvSpPr>
          <p:spPr bwMode="auto">
            <a:xfrm>
              <a:off x="673" y="2759"/>
              <a:ext cx="1813"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en-GB" sz="40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AFRICA</a:t>
              </a:r>
            </a:p>
          </p:txBody>
        </p:sp>
        <p:sp>
          <p:nvSpPr>
            <p:cNvPr id="100398" name="Text Box 22"/>
            <p:cNvSpPr txBox="1">
              <a:spLocks noChangeArrowheads="1"/>
            </p:cNvSpPr>
            <p:nvPr/>
          </p:nvSpPr>
          <p:spPr bwMode="auto">
            <a:xfrm>
              <a:off x="4656" y="1957"/>
              <a:ext cx="1029"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9" name="Text Box 23"/>
            <p:cNvSpPr txBox="1">
              <a:spLocks noChangeArrowheads="1"/>
            </p:cNvSpPr>
            <p:nvPr/>
          </p:nvSpPr>
          <p:spPr bwMode="auto">
            <a:xfrm>
              <a:off x="803" y="1600"/>
              <a:ext cx="1998" cy="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36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0400" name="Text Box 24"/>
            <p:cNvSpPr txBox="1">
              <a:spLocks noChangeArrowheads="1"/>
            </p:cNvSpPr>
            <p:nvPr/>
          </p:nvSpPr>
          <p:spPr bwMode="auto">
            <a:xfrm>
              <a:off x="4599" y="3922"/>
              <a:ext cx="1160"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th-TH"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 name="Group 25"/>
          <p:cNvGrpSpPr>
            <a:grpSpLocks/>
          </p:cNvGrpSpPr>
          <p:nvPr/>
        </p:nvGrpSpPr>
        <p:grpSpPr bwMode="auto">
          <a:xfrm>
            <a:off x="831850" y="6107113"/>
            <a:ext cx="6634163" cy="1355725"/>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7" name="Text Box 27"/>
            <p:cNvSpPr txBox="1">
              <a:spLocks noChangeArrowheads="1"/>
            </p:cNvSpPr>
            <p:nvPr/>
          </p:nvSpPr>
          <p:spPr bwMode="auto">
            <a:xfrm>
              <a:off x="667" y="3951"/>
              <a:ext cx="4036"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000"/>
                </a:spcBef>
              </a:pP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ปัญหารับการแก้ไขอย่างถาวร</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ไม่ใช่</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กฏ</a:t>
              </a:r>
              <a:r>
                <a:rPr lang="th-TH"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บัญญัติ</a:t>
              </a: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6108" name="Text Box 28"/>
          <p:cNvSpPr txBox="1">
            <a:spLocks noChangeArrowheads="1"/>
          </p:cNvSpPr>
          <p:nvPr/>
        </p:nvSpPr>
        <p:spPr bwMode="auto">
          <a:xfrm>
            <a:off x="790575" y="4525963"/>
            <a:ext cx="1890713"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15</a:t>
            </a:r>
            <a:endPar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76" name="Text Box 29"/>
          <p:cNvSpPr txBox="1">
            <a:spLocks noChangeArrowheads="1"/>
          </p:cNvSpPr>
          <p:nvPr/>
        </p:nvSpPr>
        <p:spPr bwMode="auto">
          <a:xfrm>
            <a:off x="7105650" y="5291145"/>
            <a:ext cx="295275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0"/>
          <p:cNvGrpSpPr>
            <a:grpSpLocks/>
          </p:cNvGrpSpPr>
          <p:nvPr/>
        </p:nvGrpSpPr>
        <p:grpSpPr bwMode="auto">
          <a:xfrm>
            <a:off x="823913" y="5146675"/>
            <a:ext cx="6053137" cy="69691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5" name="Rectangle 32"/>
            <p:cNvSpPr>
              <a:spLocks noChangeArrowheads="1"/>
            </p:cNvSpPr>
            <p:nvPr/>
          </p:nvSpPr>
          <p:spPr bwMode="auto">
            <a:xfrm>
              <a:off x="567" y="3290"/>
              <a:ext cx="3460"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gn="ct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1(--)2 </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3"/>
          <p:cNvGrpSpPr>
            <a:grpSpLocks/>
          </p:cNvGrpSpPr>
          <p:nvPr/>
        </p:nvGrpSpPr>
        <p:grpSpPr bwMode="auto">
          <a:xfrm>
            <a:off x="836613" y="1238250"/>
            <a:ext cx="2381250" cy="2149475"/>
            <a:chOff x="527" y="780"/>
            <a:chExt cx="1500"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3" name="Text Box 35"/>
            <p:cNvSpPr txBox="1">
              <a:spLocks noChangeArrowheads="1"/>
            </p:cNvSpPr>
            <p:nvPr/>
          </p:nvSpPr>
          <p:spPr bwMode="auto">
            <a:xfrm>
              <a:off x="536" y="796"/>
              <a:ext cx="1483" cy="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pP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 </a:t>
              </a:r>
              <a:r>
                <a:rPr lang="en-US"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15:1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คนต่างชาติต้องกลายมา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เป็นยิว</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และรับเอา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กฏหมาย</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และประเพณีของเขา</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ก่อนที่จะมา</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เป็นคริส</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เตียนหรือ</a:t>
              </a:r>
              <a:r>
                <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93210"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1" name="Text Box 37"/>
          <p:cNvSpPr txBox="1">
            <a:spLocks noChangeArrowheads="1"/>
          </p:cNvSpPr>
          <p:nvPr/>
        </p:nvSpPr>
        <p:spPr bwMode="auto">
          <a:xfrm>
            <a:off x="9482138"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2" name="Text Box 38"/>
          <p:cNvSpPr txBox="1">
            <a:spLocks noChangeArrowheads="1"/>
          </p:cNvSpPr>
          <p:nvPr/>
        </p:nvSpPr>
        <p:spPr bwMode="auto">
          <a:xfrm>
            <a:off x="9284385" y="7408589"/>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43</a:t>
            </a:r>
          </a:p>
        </p:txBody>
      </p:sp>
      <p:sp>
        <p:nvSpPr>
          <p:cNvPr id="93213" name="Text Box 39"/>
          <p:cNvSpPr txBox="1">
            <a:spLocks noChangeArrowheads="1"/>
          </p:cNvSpPr>
          <p:nvPr/>
        </p:nvSpPr>
        <p:spPr bwMode="auto">
          <a:xfrm>
            <a:off x="9577425"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nvGrpSpPr>
          <p:cNvPr id="6" name="Group 40"/>
          <p:cNvGrpSpPr>
            <a:grpSpLocks/>
          </p:cNvGrpSpPr>
          <p:nvPr/>
        </p:nvGrpSpPr>
        <p:grpSpPr bwMode="auto">
          <a:xfrm>
            <a:off x="4551363" y="742950"/>
            <a:ext cx="5100637" cy="1592263"/>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21" name="Text Box 42"/>
            <p:cNvSpPr txBox="1">
              <a:spLocks noChangeArrowheads="1"/>
            </p:cNvSpPr>
            <p:nvPr/>
          </p:nvSpPr>
          <p:spPr bwMode="auto">
            <a:xfrm>
              <a:off x="2867" y="612"/>
              <a:ext cx="3213" cy="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A.D.49</a:t>
              </a:r>
            </a:p>
          </p:txBody>
        </p:sp>
      </p:grpSp>
      <p:sp>
        <p:nvSpPr>
          <p:cNvPr id="46123" name="AutoShape 43"/>
          <p:cNvSpPr>
            <a:spLocks noChangeArrowheads="1"/>
          </p:cNvSpPr>
          <p:nvPr/>
        </p:nvSpPr>
        <p:spPr bwMode="auto">
          <a:xfrm>
            <a:off x="1734094" y="4995069"/>
            <a:ext cx="544513" cy="935038"/>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4" name="Freeform 44"/>
          <p:cNvSpPr>
            <a:spLocks noChangeArrowheads="1"/>
          </p:cNvSpPr>
          <p:nvPr/>
        </p:nvSpPr>
        <p:spPr bwMode="auto">
          <a:xfrm>
            <a:off x="7273925" y="4838700"/>
            <a:ext cx="87313" cy="603250"/>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5" name="AutoShape 45"/>
          <p:cNvSpPr>
            <a:spLocks noChangeArrowheads="1"/>
          </p:cNvSpPr>
          <p:nvPr/>
        </p:nvSpPr>
        <p:spPr bwMode="auto">
          <a:xfrm rot="10080000">
            <a:off x="7527925" y="4670425"/>
            <a:ext cx="579438" cy="815975"/>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126" name="AutoShape 46"/>
          <p:cNvSpPr>
            <a:spLocks noChangeArrowheads="1"/>
          </p:cNvSpPr>
          <p:nvPr/>
        </p:nvSpPr>
        <p:spPr bwMode="auto">
          <a:xfrm rot="20700000">
            <a:off x="8077200" y="4471988"/>
            <a:ext cx="579438" cy="817562"/>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9" name="Title 1"/>
          <p:cNvSpPr>
            <a:spLocks noGrp="1"/>
          </p:cNvSpPr>
          <p:nvPr>
            <p:ph type="title" idx="4294967295"/>
          </p:nvPr>
        </p:nvSpPr>
        <p:spPr bwMode="auto">
          <a:xfrm>
            <a:off x="503238" y="-684213"/>
            <a:ext cx="9051925" cy="719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pPr>
              <a:lnSpc>
                <a:spcPct val="100000"/>
              </a:lnSpc>
            </a:pPr>
            <a:r>
              <a:rPr lang="en-GB" sz="2800" b="1">
                <a:latin typeface="Arial Unicode MS" panose="020B0604020202020204" pitchFamily="34" charset="-128"/>
                <a:ea typeface="Arial Unicode MS" panose="020B0604020202020204" pitchFamily="34" charset="-128"/>
                <a:cs typeface="Arial Unicode MS" panose="020B0604020202020204" pitchFamily="34" charset="-128"/>
              </a:rPr>
              <a:t>1(--)2</a:t>
            </a:r>
            <a:r>
              <a:rPr lang="en-GB" altLang="ja-JP" sz="2800" b="1">
                <a:latin typeface="Arial Unicode MS" panose="020B0604020202020204" pitchFamily="34" charset="-128"/>
                <a:ea typeface="Arial Unicode MS" panose="020B0604020202020204" pitchFamily="34" charset="-128"/>
                <a:cs typeface="Arial Unicode MS" panose="020B0604020202020204" pitchFamily="34" charset="-128"/>
              </a:rPr>
              <a:t>"The Jerusalem Council"</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833379" y="7434782"/>
            <a:ext cx="971667"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3188" name="Rectangle 3"/>
          <p:cNvSpPr>
            <a:spLocks noChangeArrowheads="1"/>
          </p:cNvSpPr>
          <p:nvPr/>
        </p:nvSpPr>
        <p:spPr bwMode="auto">
          <a:xfrm>
            <a:off x="8742282" y="7411763"/>
            <a:ext cx="64786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0365" name="Text Box 12"/>
          <p:cNvSpPr txBox="1">
            <a:spLocks noChangeArrowheads="1"/>
          </p:cNvSpPr>
          <p:nvPr/>
        </p:nvSpPr>
        <p:spPr bwMode="auto">
          <a:xfrm>
            <a:off x="6561144" y="3968757"/>
            <a:ext cx="3497262"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89"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0" name="Text Box 5"/>
          <p:cNvSpPr txBox="1">
            <a:spLocks noChangeArrowheads="1"/>
          </p:cNvSpPr>
          <p:nvPr/>
        </p:nvSpPr>
        <p:spPr bwMode="auto">
          <a:xfrm rot="1320000">
            <a:off x="3671888" y="5008564"/>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1" name="Text Box 6"/>
          <p:cNvSpPr txBox="1">
            <a:spLocks noChangeArrowheads="1"/>
          </p:cNvSpPr>
          <p:nvPr/>
        </p:nvSpPr>
        <p:spPr bwMode="auto">
          <a:xfrm rot="1320000">
            <a:off x="602135" y="1352391"/>
            <a:ext cx="150018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2"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3"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194" name="Text Box 9"/>
          <p:cNvSpPr txBox="1">
            <a:spLocks noChangeArrowheads="1"/>
          </p:cNvSpPr>
          <p:nvPr/>
        </p:nvSpPr>
        <p:spPr bwMode="auto">
          <a:xfrm>
            <a:off x="9593411" y="106234"/>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0363" name="Text Box 10"/>
          <p:cNvSpPr txBox="1">
            <a:spLocks noChangeArrowheads="1"/>
          </p:cNvSpPr>
          <p:nvPr/>
        </p:nvSpPr>
        <p:spPr bwMode="auto">
          <a:xfrm>
            <a:off x="3227390" y="3427418"/>
            <a:ext cx="1481137"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4" name="Text Box 11"/>
          <p:cNvSpPr txBox="1">
            <a:spLocks noChangeArrowheads="1"/>
          </p:cNvSpPr>
          <p:nvPr/>
        </p:nvSpPr>
        <p:spPr bwMode="auto">
          <a:xfrm>
            <a:off x="7105650" y="4703771"/>
            <a:ext cx="295275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6" name="Text Box 13"/>
          <p:cNvSpPr txBox="1">
            <a:spLocks noChangeArrowheads="1"/>
          </p:cNvSpPr>
          <p:nvPr/>
        </p:nvSpPr>
        <p:spPr bwMode="auto">
          <a:xfrm>
            <a:off x="5705476" y="4213232"/>
            <a:ext cx="190500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7" name="Text Box 14"/>
          <p:cNvSpPr txBox="1">
            <a:spLocks noChangeArrowheads="1"/>
          </p:cNvSpPr>
          <p:nvPr/>
        </p:nvSpPr>
        <p:spPr bwMode="auto">
          <a:xfrm>
            <a:off x="4289429" y="4292607"/>
            <a:ext cx="1747887"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b="1" dirty="0">
              <a:solidFill>
                <a:srgbClr val="FFFFFF"/>
              </a:solidFill>
              <a:effectLst>
                <a:glow rad="1778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69" name="Text Box 16"/>
          <p:cNvSpPr txBox="1">
            <a:spLocks noChangeArrowheads="1"/>
          </p:cNvSpPr>
          <p:nvPr/>
        </p:nvSpPr>
        <p:spPr bwMode="auto">
          <a:xfrm>
            <a:off x="5087938" y="3486158"/>
            <a:ext cx="2317526"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dirty="0" err="1">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3204" name="Group 20"/>
          <p:cNvGrpSpPr>
            <a:grpSpLocks/>
          </p:cNvGrpSpPr>
          <p:nvPr/>
        </p:nvGrpSpPr>
        <p:grpSpPr bwMode="auto">
          <a:xfrm>
            <a:off x="1068388" y="2540000"/>
            <a:ext cx="8074025" cy="4267200"/>
            <a:chOff x="673" y="1600"/>
            <a:chExt cx="5086" cy="2688"/>
          </a:xfrm>
        </p:grpSpPr>
        <p:sp>
          <p:nvSpPr>
            <p:cNvPr id="100397" name="Text Box 21"/>
            <p:cNvSpPr txBox="1">
              <a:spLocks noChangeArrowheads="1"/>
            </p:cNvSpPr>
            <p:nvPr/>
          </p:nvSpPr>
          <p:spPr bwMode="auto">
            <a:xfrm>
              <a:off x="673" y="2759"/>
              <a:ext cx="1813"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8" name="Text Box 22"/>
            <p:cNvSpPr txBox="1">
              <a:spLocks noChangeArrowheads="1"/>
            </p:cNvSpPr>
            <p:nvPr/>
          </p:nvSpPr>
          <p:spPr bwMode="auto">
            <a:xfrm>
              <a:off x="4656" y="1957"/>
              <a:ext cx="1029"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0399" name="Text Box 23"/>
            <p:cNvSpPr txBox="1">
              <a:spLocks noChangeArrowheads="1"/>
            </p:cNvSpPr>
            <p:nvPr/>
          </p:nvSpPr>
          <p:spPr bwMode="auto">
            <a:xfrm>
              <a:off x="803" y="1600"/>
              <a:ext cx="1998" cy="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3600" b="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0400" name="Text Box 24"/>
            <p:cNvSpPr txBox="1">
              <a:spLocks noChangeArrowheads="1"/>
            </p:cNvSpPr>
            <p:nvPr/>
          </p:nvSpPr>
          <p:spPr bwMode="auto">
            <a:xfrm>
              <a:off x="4599" y="3922"/>
              <a:ext cx="1160"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th-TH"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อาระ</a:t>
              </a:r>
              <a:r>
                <a:rPr lang="th-TH" sz="3100" b="1" dirty="0" err="1">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เบีย</a:t>
              </a:r>
              <a:endParaRPr lang="en-GB" sz="3100" b="1" dirty="0">
                <a:solidFill>
                  <a:srgbClr val="0033CC"/>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0376" name="Text Box 29"/>
          <p:cNvSpPr txBox="1">
            <a:spLocks noChangeArrowheads="1"/>
          </p:cNvSpPr>
          <p:nvPr/>
        </p:nvSpPr>
        <p:spPr bwMode="auto">
          <a:xfrm>
            <a:off x="7105650" y="5291145"/>
            <a:ext cx="295275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90500">
                  <a:srgbClr val="FFFFFF">
                    <a:alpha val="96000"/>
                  </a:srgb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0"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1" name="Text Box 37"/>
          <p:cNvSpPr txBox="1">
            <a:spLocks noChangeArrowheads="1"/>
          </p:cNvSpPr>
          <p:nvPr/>
        </p:nvSpPr>
        <p:spPr bwMode="auto">
          <a:xfrm>
            <a:off x="9482138"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212" name="Text Box 38"/>
          <p:cNvSpPr txBox="1">
            <a:spLocks noChangeArrowheads="1"/>
          </p:cNvSpPr>
          <p:nvPr/>
        </p:nvSpPr>
        <p:spPr bwMode="auto">
          <a:xfrm>
            <a:off x="9279576" y="7408588"/>
            <a:ext cx="33527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44</a:t>
            </a:r>
          </a:p>
        </p:txBody>
      </p:sp>
      <p:sp>
        <p:nvSpPr>
          <p:cNvPr id="93213" name="Text Box 39"/>
          <p:cNvSpPr txBox="1">
            <a:spLocks noChangeArrowheads="1"/>
          </p:cNvSpPr>
          <p:nvPr/>
        </p:nvSpPr>
        <p:spPr bwMode="auto">
          <a:xfrm>
            <a:off x="9576624" y="7344959"/>
            <a:ext cx="296802"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93219" name="Title 1"/>
          <p:cNvSpPr>
            <a:spLocks noGrp="1"/>
          </p:cNvSpPr>
          <p:nvPr>
            <p:ph type="title" idx="4294967295"/>
          </p:nvPr>
        </p:nvSpPr>
        <p:spPr bwMode="auto">
          <a:xfrm>
            <a:off x="503238" y="-684213"/>
            <a:ext cx="9051925" cy="719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pPr>
              <a:lnSpc>
                <a:spcPct val="100000"/>
              </a:lnSpc>
            </a:pPr>
            <a:r>
              <a:rPr lang="en-GB" sz="2800" b="1">
                <a:latin typeface="Arial Unicode MS" panose="020B0604020202020204" pitchFamily="34" charset="-128"/>
                <a:ea typeface="Arial Unicode MS" panose="020B0604020202020204" pitchFamily="34" charset="-128"/>
                <a:cs typeface="Arial Unicode MS" panose="020B0604020202020204" pitchFamily="34" charset="-128"/>
              </a:rPr>
              <a:t>1(--)2</a:t>
            </a:r>
            <a:r>
              <a:rPr lang="en-GB" altLang="ja-JP" sz="2800" b="1">
                <a:latin typeface="Arial Unicode MS" panose="020B0604020202020204" pitchFamily="34" charset="-128"/>
                <a:ea typeface="Arial Unicode MS" panose="020B0604020202020204" pitchFamily="34" charset="-128"/>
                <a:cs typeface="Arial Unicode MS" panose="020B0604020202020204" pitchFamily="34" charset="-128"/>
              </a:rPr>
              <a:t>"The Jerusalem Council"</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9" name="Group 22"/>
          <p:cNvGrpSpPr>
            <a:grpSpLocks/>
          </p:cNvGrpSpPr>
          <p:nvPr/>
        </p:nvGrpSpPr>
        <p:grpSpPr bwMode="auto">
          <a:xfrm>
            <a:off x="820738" y="6205538"/>
            <a:ext cx="7304087" cy="1355725"/>
            <a:chOff x="517" y="3909"/>
            <a:chExt cx="4601" cy="854"/>
          </a:xfrm>
        </p:grpSpPr>
        <p:sp>
          <p:nvSpPr>
            <p:cNvPr id="50" name="Rectangle 23"/>
            <p:cNvSpPr>
              <a:spLocks noChangeArrowheads="1"/>
            </p:cNvSpPr>
            <p:nvPr/>
          </p:nvSpPr>
          <p:spPr bwMode="auto">
            <a:xfrm>
              <a:off x="517" y="3909"/>
              <a:ext cx="4528"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4"/>
            <p:cNvSpPr>
              <a:spLocks noChangeArrowheads="1"/>
            </p:cNvSpPr>
            <p:nvPr/>
          </p:nvSpPr>
          <p:spPr bwMode="auto">
            <a:xfrm>
              <a:off x="587" y="3933"/>
              <a:ext cx="4531"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คริสตจักรหลายแห่งก่อตั้งขึ้น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ถูกเรียกไปยัง</a:t>
              </a:r>
              <a:r>
                <a:rPr lang="th-TH"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เนีย</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ไปยังเอ</a:t>
              </a:r>
              <a:r>
                <a:rPr lang="th-TH"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เธน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พระเจ้าที่ไม่มีใครรู้จัก</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Mars Hill;  </a:t>
              </a:r>
              <a:r>
                <a:rPr lang="th-TH" altLang="ja-JP"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คริส</a:t>
              </a:r>
              <a:r>
                <a:rPr lang="th-TH" altLang="ja-JP"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มากมายอยู่ที่นั่น</a:t>
              </a:r>
              <a:r>
                <a:rPr lang="en-GB" altLang="ja-JP"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2" name="Group 25"/>
          <p:cNvGrpSpPr>
            <a:grpSpLocks/>
          </p:cNvGrpSpPr>
          <p:nvPr/>
        </p:nvGrpSpPr>
        <p:grpSpPr bwMode="auto">
          <a:xfrm>
            <a:off x="820738" y="5335588"/>
            <a:ext cx="5908675" cy="695325"/>
            <a:chOff x="517" y="3361"/>
            <a:chExt cx="3722" cy="438"/>
          </a:xfrm>
        </p:grpSpPr>
        <p:sp>
          <p:nvSpPr>
            <p:cNvPr id="53" name="Rectangle 26"/>
            <p:cNvSpPr>
              <a:spLocks noChangeArrowheads="1"/>
            </p:cNvSpPr>
            <p:nvPr/>
          </p:nvSpPr>
          <p:spPr bwMode="auto">
            <a:xfrm>
              <a:off x="517" y="3361"/>
              <a:ext cx="3722"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Text Box 27"/>
            <p:cNvSpPr txBox="1">
              <a:spLocks noChangeArrowheads="1"/>
            </p:cNvSpPr>
            <p:nvPr/>
          </p:nvSpPr>
          <p:spPr bwMode="auto">
            <a:xfrm>
              <a:off x="547" y="3370"/>
              <a:ext cx="3692"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2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แถบยุโรป</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 name="Text Box 28"/>
          <p:cNvSpPr txBox="1">
            <a:spLocks noChangeArrowheads="1"/>
          </p:cNvSpPr>
          <p:nvPr/>
        </p:nvSpPr>
        <p:spPr bwMode="auto">
          <a:xfrm>
            <a:off x="777875" y="4746625"/>
            <a:ext cx="1889125"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15-18</a:t>
            </a:r>
          </a:p>
        </p:txBody>
      </p:sp>
      <p:pic>
        <p:nvPicPr>
          <p:cNvPr id="56" name="Picture 29"/>
          <p:cNvPicPr>
            <a:picLocks noChangeAspect="1" noChangeArrowheads="1"/>
          </p:cNvPicPr>
          <p:nvPr/>
        </p:nvPicPr>
        <p:blipFill>
          <a:blip r:embed="rId6"/>
          <a:srcRect/>
          <a:stretch>
            <a:fillRect/>
          </a:stretch>
        </p:blipFill>
        <p:spPr bwMode="auto">
          <a:xfrm>
            <a:off x="5457825" y="773113"/>
            <a:ext cx="3440113" cy="2581275"/>
          </a:xfrm>
          <a:prstGeom prst="rect">
            <a:avLst/>
          </a:prstGeom>
          <a:noFill/>
          <a:ln w="76320">
            <a:solidFill>
              <a:srgbClr val="A50021"/>
            </a:solidFill>
            <a:miter lim="800000"/>
            <a:headEnd/>
            <a:tailEnd/>
          </a:ln>
          <a:effectLst>
            <a:outerShdw blurRad="63500" dist="89605" dir="2700000" algn="ctr" rotWithShape="0">
              <a:srgbClr val="000000"/>
            </a:outerShdw>
          </a:effectLst>
        </p:spPr>
      </p:pic>
      <p:grpSp>
        <p:nvGrpSpPr>
          <p:cNvPr id="57" name="Group 35"/>
          <p:cNvGrpSpPr>
            <a:grpSpLocks/>
          </p:cNvGrpSpPr>
          <p:nvPr/>
        </p:nvGrpSpPr>
        <p:grpSpPr bwMode="auto">
          <a:xfrm>
            <a:off x="1089025" y="1509713"/>
            <a:ext cx="4084638" cy="2701925"/>
            <a:chOff x="575" y="939"/>
            <a:chExt cx="2573" cy="1703"/>
          </a:xfrm>
        </p:grpSpPr>
        <p:sp>
          <p:nvSpPr>
            <p:cNvPr id="58"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 name="Text Box 37"/>
            <p:cNvSpPr txBox="1">
              <a:spLocks noChangeArrowheads="1"/>
            </p:cNvSpPr>
            <p:nvPr/>
          </p:nvSpPr>
          <p:spPr bwMode="auto">
            <a:xfrm>
              <a:off x="575" y="1116"/>
              <a:ext cx="2573" cy="1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49-52</a:t>
              </a:r>
            </a:p>
          </p:txBody>
        </p:sp>
      </p:grpSp>
      <p:sp>
        <p:nvSpPr>
          <p:cNvPr id="60" name="AutoShape 38"/>
          <p:cNvSpPr>
            <a:spLocks noChangeArrowheads="1"/>
          </p:cNvSpPr>
          <p:nvPr/>
        </p:nvSpPr>
        <p:spPr bwMode="auto">
          <a:xfrm>
            <a:off x="5565775" y="1576388"/>
            <a:ext cx="3182938" cy="1144587"/>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AutoShape 39"/>
          <p:cNvSpPr>
            <a:spLocks noChangeArrowheads="1"/>
          </p:cNvSpPr>
          <p:nvPr/>
        </p:nvSpPr>
        <p:spPr bwMode="auto">
          <a:xfrm rot="5400000">
            <a:off x="7230270" y="42918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AutoShape 40"/>
          <p:cNvSpPr>
            <a:spLocks noChangeArrowheads="1"/>
          </p:cNvSpPr>
          <p:nvPr/>
        </p:nvSpPr>
        <p:spPr bwMode="auto">
          <a:xfrm rot="1200000">
            <a:off x="5984875" y="3559175"/>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AutoShape 41"/>
          <p:cNvSpPr>
            <a:spLocks noChangeArrowheads="1"/>
          </p:cNvSpPr>
          <p:nvPr/>
        </p:nvSpPr>
        <p:spPr bwMode="auto">
          <a:xfrm rot="15180000">
            <a:off x="5268119" y="4128294"/>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AutoShape 42"/>
          <p:cNvSpPr>
            <a:spLocks noChangeArrowheads="1"/>
          </p:cNvSpPr>
          <p:nvPr/>
        </p:nvSpPr>
        <p:spPr bwMode="auto">
          <a:xfrm rot="11640000">
            <a:off x="5362575" y="4970463"/>
            <a:ext cx="688975"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AutoShape 43"/>
          <p:cNvSpPr>
            <a:spLocks noChangeArrowheads="1"/>
          </p:cNvSpPr>
          <p:nvPr/>
        </p:nvSpPr>
        <p:spPr bwMode="auto">
          <a:xfrm rot="11640000">
            <a:off x="6408738" y="529907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 name="Text Box 45"/>
          <p:cNvSpPr txBox="1">
            <a:spLocks noChangeArrowheads="1"/>
          </p:cNvSpPr>
          <p:nvPr/>
        </p:nvSpPr>
        <p:spPr bwMode="auto">
          <a:xfrm>
            <a:off x="5317232" y="2950096"/>
            <a:ext cx="3849687" cy="479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โบราณ</a:t>
            </a:r>
            <a:endPar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Freeform 66"/>
          <p:cNvSpPr/>
          <p:nvPr/>
        </p:nvSpPr>
        <p:spPr>
          <a:xfrm>
            <a:off x="5181600" y="3638550"/>
            <a:ext cx="2155825" cy="1860550"/>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91318" tIns="45657" rIns="91318" bIns="45657"/>
          <a:lstStyle/>
          <a:p>
            <a:pPr defTabSz="456558">
              <a:lnSpc>
                <a:spcPct val="100000"/>
              </a:lnSpc>
              <a:defRPr/>
            </a:pPr>
            <a:endParaRPr lang="en-US">
              <a:effectLst>
                <a:outerShdw blurRad="50800" dist="101600" dir="2700000" algn="tl" rotWithShape="0">
                  <a:srgbClr val="000000">
                    <a:alpha val="96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884005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par>
                                <p:cTn id="8" presetID="10" presetClass="entr"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000"/>
                                        <p:tgtEl>
                                          <p:spTgt spid="52"/>
                                        </p:tgtEl>
                                      </p:cBhvr>
                                    </p:animEffect>
                                  </p:childTnLst>
                                </p:cTn>
                              </p:par>
                            </p:childTnLst>
                          </p:cTn>
                        </p:par>
                        <p:par>
                          <p:cTn id="16" fill="hold">
                            <p:stCondLst>
                              <p:cond delay="1000"/>
                            </p:stCondLst>
                            <p:childTnLst>
                              <p:par>
                                <p:cTn id="17" presetID="10" presetClass="entr"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par>
                          <p:cTn id="25" fill="hold">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100000">
                                          <p:val>
                                            <p:strVal val="(6*min(ma#ppt_x(#ppt_w*#ppt_h,.3),1)-7.4)/-.7*#ppt_w"/>
                                          </p:val>
                                        </p:tav>
                                        <p:tav>
                                          <p:val>
                                            <p:strVal val="#ppt_w"/>
                                          </p:val>
                                        </p:tav>
                                      </p:tavLst>
                                    </p:anim>
                                    <p:anim calcmode="lin" valueType="num">
                                      <p:cBhvr>
                                        <p:cTn id="29" dur="500" fill="hold"/>
                                        <p:tgtEl>
                                          <p:spTgt spid="61"/>
                                        </p:tgtEl>
                                        <p:attrNameLst>
                                          <p:attrName>ppt_h</p:attrName>
                                        </p:attrNameLst>
                                      </p:cBhvr>
                                      <p:tavLst>
                                        <p:tav tm="100000">
                                          <p:val>
                                            <p:strVal val="(6*min(ma#ppt_x(#ppt_w*#ppt_h,.3),1)-7.4)/-.7*#ppt_h"/>
                                          </p:val>
                                        </p:tav>
                                        <p:tav>
                                          <p:val>
                                            <p:strVal val="#ppt_h"/>
                                          </p:val>
                                        </p:tav>
                                      </p:tavLst>
                                    </p:anim>
                                    <p:anim calcmode="lin" valueType="num">
                                      <p:cBhvr>
                                        <p:cTn id="30" dur="500" fill="hold"/>
                                        <p:tgtEl>
                                          <p:spTgt spid="61"/>
                                        </p:tgtEl>
                                        <p:attrNameLst>
                                          <p:attrName>ppt_x</p:attrName>
                                        </p:attrNameLst>
                                      </p:cBhvr>
                                      <p:tavLst>
                                        <p:tav tm="100000">
                                          <p:val>
                                            <p:fltVal val="0.5"/>
                                          </p:val>
                                        </p:tav>
                                        <p:tav>
                                          <p:val>
                                            <p:strVal val="#ppt_x"/>
                                          </p:val>
                                        </p:tav>
                                      </p:tavLst>
                                    </p:anim>
                                    <p:anim calcmode="lin" valueType="num">
                                      <p:cBhvr>
                                        <p:cTn id="31" dur="500" fill="hold"/>
                                        <p:tgtEl>
                                          <p:spTgt spid="61"/>
                                        </p:tgtEl>
                                        <p:attrNameLst>
                                          <p:attrName>ppt_y</p:attrName>
                                        </p:attrNameLst>
                                      </p:cBhvr>
                                      <p:tavLst>
                                        <p:tav tm="100000">
                                          <p:val>
                                            <p:strVal val="1+(6*min(ma#ppt_x(#ppt_w*#ppt_h,.3),1)-7.4)/-.7*#ppt_h/2"/>
                                          </p:val>
                                        </p:tav>
                                        <p:tav>
                                          <p:val>
                                            <p:strVal val="#ppt_y"/>
                                          </p:val>
                                        </p:tav>
                                      </p:tavLst>
                                    </p:anim>
                                  </p:childTnLst>
                                </p:cTn>
                              </p:par>
                            </p:childTnLst>
                          </p:cTn>
                        </p:par>
                        <p:par>
                          <p:cTn id="32" fill="hold">
                            <p:stCondLst>
                              <p:cond delay="1000"/>
                            </p:stCondLst>
                            <p:childTnLst>
                              <p:par>
                                <p:cTn id="33" presetID="10" presetClass="entr"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1000"/>
                                        <p:tgtEl>
                                          <p:spTgt spid="62"/>
                                        </p:tgtEl>
                                      </p:cBhvr>
                                    </p:animEffect>
                                  </p:childTnLst>
                                </p:cTn>
                              </p:par>
                            </p:childTnLst>
                          </p:cTn>
                        </p:par>
                        <p:par>
                          <p:cTn id="36" fill="hold">
                            <p:stCondLst>
                              <p:cond delay="2000"/>
                            </p:stCondLst>
                            <p:childTnLst>
                              <p:par>
                                <p:cTn id="37" presetID="10" presetClass="entr"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childTnLst>
                                </p:cTn>
                              </p:par>
                            </p:childTnLst>
                          </p:cTn>
                        </p:par>
                        <p:par>
                          <p:cTn id="40" fill="hold">
                            <p:stCondLst>
                              <p:cond delay="3000"/>
                            </p:stCondLst>
                            <p:childTnLst>
                              <p:par>
                                <p:cTn id="41" presetID="10" presetClass="entr"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childTnLst>
                                </p:cTn>
                              </p:par>
                            </p:childTnLst>
                          </p:cTn>
                        </p:par>
                        <p:par>
                          <p:cTn id="44" fill="hold">
                            <p:stCondLst>
                              <p:cond delay="4000"/>
                            </p:stCondLst>
                            <p:childTnLst>
                              <p:par>
                                <p:cTn id="45" presetID="10" presetClass="entr"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p:cTn id="57" dur="500" fill="hold"/>
                                        <p:tgtEl>
                                          <p:spTgt spid="60"/>
                                        </p:tgtEl>
                                        <p:attrNameLst>
                                          <p:attrName>ppt_x</p:attrName>
                                        </p:attrNameLst>
                                      </p:cBhvr>
                                      <p:tavLst>
                                        <p:tav tm="100000">
                                          <p:val>
                                            <p:strVal val="#ppt_x"/>
                                          </p:val>
                                        </p:tav>
                                        <p:tav>
                                          <p:val>
                                            <p:strVal val="#ppt_x"/>
                                          </p:val>
                                        </p:tav>
                                      </p:tavLst>
                                    </p:anim>
                                    <p:anim calcmode="lin" valueType="num">
                                      <p:cBhvr>
                                        <p:cTn id="58" dur="500" fill="hold"/>
                                        <p:tgtEl>
                                          <p:spTgt spid="60"/>
                                        </p:tgtEl>
                                        <p:attrNameLst>
                                          <p:attrName>ppt_y</p:attrName>
                                        </p:attrNameLst>
                                      </p:cBhvr>
                                      <p:tavLst>
                                        <p:tav tm="100000">
                                          <p:val>
                                            <p:strVal val="1+#ppt_h/2"/>
                                          </p:val>
                                        </p:tav>
                                        <p:tav>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7"/>
                                        </p:tgtEl>
                                        <p:attrNameLst>
                                          <p:attrName>style.visibility</p:attrName>
                                        </p:attrNameLst>
                                      </p:cBhvr>
                                      <p:to>
                                        <p:strVal val="visible"/>
                                      </p:to>
                                    </p:set>
                                    <p:anim calcmode="lin" valueType="num">
                                      <p:cBhvr>
                                        <p:cTn id="63" dur="500" fill="hold"/>
                                        <p:tgtEl>
                                          <p:spTgt spid="57"/>
                                        </p:tgtEl>
                                        <p:attrNameLst>
                                          <p:attrName>ppt_x</p:attrName>
                                        </p:attrNameLst>
                                      </p:cBhvr>
                                      <p:tavLst>
                                        <p:tav tm="100000">
                                          <p:val>
                                            <p:strVal val="#ppt_x"/>
                                          </p:val>
                                        </p:tav>
                                        <p:tav>
                                          <p:val>
                                            <p:strVal val="#ppt_x"/>
                                          </p:val>
                                        </p:tav>
                                      </p:tavLst>
                                    </p:anim>
                                    <p:anim calcmode="lin" valueType="num">
                                      <p:cBhvr>
                                        <p:cTn id="64" dur="500" fill="hold"/>
                                        <p:tgtEl>
                                          <p:spTgt spid="5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588" y="4763"/>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835760" y="7440338"/>
            <a:ext cx="971667"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7284" name="Rectangle 3"/>
          <p:cNvSpPr>
            <a:spLocks noChangeArrowheads="1"/>
          </p:cNvSpPr>
          <p:nvPr/>
        </p:nvSpPr>
        <p:spPr bwMode="auto">
          <a:xfrm>
            <a:off x="8743870" y="7415732"/>
            <a:ext cx="64786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7285"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6" name="Text Box 5"/>
          <p:cNvSpPr txBox="1">
            <a:spLocks noChangeArrowheads="1"/>
          </p:cNvSpPr>
          <p:nvPr/>
        </p:nvSpPr>
        <p:spPr bwMode="auto">
          <a:xfrm rot="1320000">
            <a:off x="3671888" y="5008564"/>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r>
              <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SEA</a:t>
            </a:r>
          </a:p>
        </p:txBody>
      </p:sp>
      <p:sp>
        <p:nvSpPr>
          <p:cNvPr id="97287" name="Text Box 6"/>
          <p:cNvSpPr txBox="1">
            <a:spLocks noChangeArrowheads="1"/>
          </p:cNvSpPr>
          <p:nvPr/>
        </p:nvSpPr>
        <p:spPr bwMode="auto">
          <a:xfrm rot="1320000">
            <a:off x="642938" y="1562815"/>
            <a:ext cx="150018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มหาสมุทรแอตแลนติก</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8"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89" name="Text Box 8"/>
          <p:cNvSpPr txBox="1">
            <a:spLocks noChangeArrowheads="1"/>
          </p:cNvSpPr>
          <p:nvPr/>
        </p:nvSpPr>
        <p:spPr bwMode="auto">
          <a:xfrm>
            <a:off x="9593411" y="106234"/>
            <a:ext cx="283867" cy="44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4458" name="Text Box 9"/>
          <p:cNvSpPr txBox="1">
            <a:spLocks noChangeArrowheads="1"/>
          </p:cNvSpPr>
          <p:nvPr/>
        </p:nvSpPr>
        <p:spPr bwMode="auto">
          <a:xfrm>
            <a:off x="3227388" y="3427418"/>
            <a:ext cx="1860716"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4459" name="Text Box 10"/>
          <p:cNvSpPr txBox="1">
            <a:spLocks noChangeArrowheads="1"/>
          </p:cNvSpPr>
          <p:nvPr/>
        </p:nvSpPr>
        <p:spPr bwMode="auto">
          <a:xfrm>
            <a:off x="7105650" y="4703771"/>
            <a:ext cx="295275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60" name="Text Box 11"/>
          <p:cNvSpPr txBox="1">
            <a:spLocks noChangeArrowheads="1"/>
          </p:cNvSpPr>
          <p:nvPr/>
        </p:nvSpPr>
        <p:spPr bwMode="auto">
          <a:xfrm>
            <a:off x="6561137" y="3968757"/>
            <a:ext cx="3278517"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61" name="Text Box 12"/>
          <p:cNvSpPr txBox="1">
            <a:spLocks noChangeArrowheads="1"/>
          </p:cNvSpPr>
          <p:nvPr/>
        </p:nvSpPr>
        <p:spPr bwMode="auto">
          <a:xfrm>
            <a:off x="4562307" y="4292896"/>
            <a:ext cx="1459855"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a:t>
            </a:r>
            <a:r>
              <a:rPr lang="th-TH" b="1" dirty="0" err="1">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เธน</a:t>
            </a:r>
            <a:endParaRPr lang="en-GB"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294" name="Text Box 13"/>
          <p:cNvSpPr txBox="1">
            <a:spLocks noChangeArrowheads="1"/>
          </p:cNvSpPr>
          <p:nvPr/>
        </p:nvSpPr>
        <p:spPr bwMode="auto">
          <a:xfrm>
            <a:off x="5143500" y="4137025"/>
            <a:ext cx="338138" cy="657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250"/>
              </a:spcBef>
              <a:buClr>
                <a:srgbClr val="919191"/>
              </a:buClr>
            </a:pPr>
            <a:r>
              <a:rPr lang="en-GB" sz="36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4463" name="Text Box 14"/>
          <p:cNvSpPr txBox="1">
            <a:spLocks noChangeArrowheads="1"/>
          </p:cNvSpPr>
          <p:nvPr/>
        </p:nvSpPr>
        <p:spPr bwMode="auto">
          <a:xfrm>
            <a:off x="5087938" y="3486158"/>
            <a:ext cx="2274696"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7296" name="Group 15"/>
          <p:cNvGrpSpPr>
            <a:grpSpLocks/>
          </p:cNvGrpSpPr>
          <p:nvPr/>
        </p:nvGrpSpPr>
        <p:grpSpPr bwMode="auto">
          <a:xfrm>
            <a:off x="1068388" y="2540000"/>
            <a:ext cx="8074025" cy="4267200"/>
            <a:chOff x="673" y="1600"/>
            <a:chExt cx="5086" cy="2688"/>
          </a:xfrm>
        </p:grpSpPr>
        <p:sp>
          <p:nvSpPr>
            <p:cNvPr id="104492" name="Text Box 16"/>
            <p:cNvSpPr txBox="1">
              <a:spLocks noChangeArrowheads="1"/>
            </p:cNvSpPr>
            <p:nvPr/>
          </p:nvSpPr>
          <p:spPr bwMode="auto">
            <a:xfrm>
              <a:off x="673" y="2759"/>
              <a:ext cx="1813"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err="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a:t>
              </a:r>
              <a:r>
                <a:rPr lang="th-TH"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3" name="Text Box 17"/>
            <p:cNvSpPr txBox="1">
              <a:spLocks noChangeArrowheads="1"/>
            </p:cNvSpPr>
            <p:nvPr/>
          </p:nvSpPr>
          <p:spPr bwMode="auto">
            <a:xfrm>
              <a:off x="4121" y="2245"/>
              <a:ext cx="1029"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เอเชีย</a:t>
              </a:r>
              <a:endParaRPr lang="en-GB" sz="40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4" name="Text Box 18"/>
            <p:cNvSpPr txBox="1">
              <a:spLocks noChangeArrowheads="1"/>
            </p:cNvSpPr>
            <p:nvPr/>
          </p:nvSpPr>
          <p:spPr bwMode="auto">
            <a:xfrm>
              <a:off x="803" y="1600"/>
              <a:ext cx="1998" cy="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th-TH" sz="36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ยุโรป</a:t>
              </a:r>
              <a:endParaRPr lang="en-GB" sz="36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95" name="Text Box 19"/>
            <p:cNvSpPr txBox="1">
              <a:spLocks noChangeArrowheads="1"/>
            </p:cNvSpPr>
            <p:nvPr/>
          </p:nvSpPr>
          <p:spPr bwMode="auto">
            <a:xfrm>
              <a:off x="4599" y="3922"/>
              <a:ext cx="1160"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en-GB" sz="31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grpSp>
        <p:nvGrpSpPr>
          <p:cNvPr id="3" name="Group 20"/>
          <p:cNvGrpSpPr>
            <a:grpSpLocks/>
          </p:cNvGrpSpPr>
          <p:nvPr/>
        </p:nvGrpSpPr>
        <p:grpSpPr bwMode="auto">
          <a:xfrm>
            <a:off x="133350" y="6107113"/>
            <a:ext cx="9648825" cy="1362075"/>
            <a:chOff x="526" y="3847"/>
            <a:chExt cx="5736" cy="858"/>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23" name="Rectangle 22"/>
            <p:cNvSpPr>
              <a:spLocks noChangeArrowheads="1"/>
            </p:cNvSpPr>
            <p:nvPr/>
          </p:nvSpPr>
          <p:spPr bwMode="auto">
            <a:xfrm>
              <a:off x="596" y="3918"/>
              <a:ext cx="556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ยืดระยะเวลาที่คริสตจักรเมือง</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ชุบชีวิตชายหนุ่มฟื้นจากความตาย</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จดหมายสำคัญถูกเขียนขึ้น</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riot</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กับ</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Ephesian artisans </a:t>
              </a:r>
              <a:r>
                <a:rPr lang="th-TH"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ที่</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amphitheatre</a:t>
              </a:r>
              <a:r>
                <a:rPr lang="en-GB"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04466" name="Text Box 23"/>
          <p:cNvSpPr txBox="1">
            <a:spLocks noChangeArrowheads="1"/>
          </p:cNvSpPr>
          <p:nvPr/>
        </p:nvSpPr>
        <p:spPr bwMode="auto">
          <a:xfrm>
            <a:off x="7105657" y="5291145"/>
            <a:ext cx="2210302"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52" name="Text Box 24"/>
          <p:cNvSpPr txBox="1">
            <a:spLocks noChangeArrowheads="1"/>
          </p:cNvSpPr>
          <p:nvPr/>
        </p:nvSpPr>
        <p:spPr bwMode="auto">
          <a:xfrm>
            <a:off x="784220" y="4638675"/>
            <a:ext cx="1890713" cy="3800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1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18-21</a:t>
            </a:r>
          </a:p>
        </p:txBody>
      </p:sp>
      <p:grpSp>
        <p:nvGrpSpPr>
          <p:cNvPr id="4" name="Group 25"/>
          <p:cNvGrpSpPr>
            <a:grpSpLocks/>
          </p:cNvGrpSpPr>
          <p:nvPr/>
        </p:nvGrpSpPr>
        <p:grpSpPr bwMode="auto">
          <a:xfrm>
            <a:off x="204788" y="5172075"/>
            <a:ext cx="6119812" cy="695325"/>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21" name="Text Box 27"/>
            <p:cNvSpPr txBox="1">
              <a:spLocks noChangeArrowheads="1"/>
            </p:cNvSpPr>
            <p:nvPr/>
          </p:nvSpPr>
          <p:spPr bwMode="auto">
            <a:xfrm>
              <a:off x="485" y="3275"/>
              <a:ext cx="3227"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2000"/>
                </a:spcBef>
              </a:pPr>
              <a:r>
                <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th-TH"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200" b="1" i="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แถบเอเชีย</a:t>
              </a:r>
              <a:r>
                <a:rPr lang="en-GB" altLang="ja-JP"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2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8156" name="AutoShape 28"/>
          <p:cNvSpPr>
            <a:spLocks noChangeArrowheads="1"/>
          </p:cNvSpPr>
          <p:nvPr/>
        </p:nvSpPr>
        <p:spPr bwMode="auto">
          <a:xfrm rot="5940000">
            <a:off x="5271295" y="42314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4470" name="Text Box 29"/>
          <p:cNvSpPr txBox="1">
            <a:spLocks noChangeArrowheads="1"/>
          </p:cNvSpPr>
          <p:nvPr/>
        </p:nvSpPr>
        <p:spPr bwMode="auto">
          <a:xfrm>
            <a:off x="5769476" y="4214011"/>
            <a:ext cx="1905000" cy="48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lnSpc>
                <a:spcPct val="100000"/>
              </a:lnSpc>
              <a:defRPr/>
            </a:pPr>
            <a:r>
              <a:rPr lang="en-GB" dirty="0">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dirty="0" err="1">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dirty="0">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30"/>
          <p:cNvGrpSpPr>
            <a:grpSpLocks/>
          </p:cNvGrpSpPr>
          <p:nvPr/>
        </p:nvGrpSpPr>
        <p:grpSpPr bwMode="auto">
          <a:xfrm>
            <a:off x="4325938" y="217488"/>
            <a:ext cx="5465762" cy="3168650"/>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1250"/>
                </a:spcBef>
                <a:buClr>
                  <a:srgbClr val="FFEA18"/>
                </a:buClr>
                <a:defRPr/>
              </a:pPr>
              <a:r>
                <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th-TH"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โบราณ</a:t>
              </a:r>
              <a:endParaRPr lang="en-GB" b="1" dirty="0">
                <a:solidFill>
                  <a:srgbClr val="FFEA18"/>
                </a:solidFill>
                <a:effectLst>
                  <a:glow rad="1016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7304" name="Text Box 33"/>
          <p:cNvSpPr txBox="1">
            <a:spLocks noChangeArrowheads="1"/>
          </p:cNvSpPr>
          <p:nvPr/>
        </p:nvSpPr>
        <p:spPr bwMode="auto">
          <a:xfrm>
            <a:off x="9469438" y="70516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05" name="Rectangle 34"/>
          <p:cNvSpPr>
            <a:spLocks noChangeArrowheads="1"/>
          </p:cNvSpPr>
          <p:nvPr/>
        </p:nvSpPr>
        <p:spPr bwMode="auto">
          <a:xfrm>
            <a:off x="8742282" y="7411763"/>
            <a:ext cx="64786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7306" name="Text Box 35"/>
          <p:cNvSpPr txBox="1">
            <a:spLocks noChangeArrowheads="1"/>
          </p:cNvSpPr>
          <p:nvPr/>
        </p:nvSpPr>
        <p:spPr bwMode="auto">
          <a:xfrm>
            <a:off x="9305816" y="7409382"/>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45</a:t>
            </a:r>
          </a:p>
        </p:txBody>
      </p:sp>
      <p:sp>
        <p:nvSpPr>
          <p:cNvPr id="97307" name="Text Box 36"/>
          <p:cNvSpPr txBox="1">
            <a:spLocks noChangeArrowheads="1"/>
          </p:cNvSpPr>
          <p:nvPr/>
        </p:nvSpPr>
        <p:spPr bwMode="auto">
          <a:xfrm>
            <a:off x="9571869" y="7344959"/>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a:t>
            </a:r>
          </a:p>
        </p:txBody>
      </p:sp>
      <p:sp>
        <p:nvSpPr>
          <p:cNvPr id="48165" name="AutoShape 37"/>
          <p:cNvSpPr>
            <a:spLocks noChangeArrowheads="1"/>
          </p:cNvSpPr>
          <p:nvPr/>
        </p:nvSpPr>
        <p:spPr bwMode="auto">
          <a:xfrm>
            <a:off x="4589463" y="666750"/>
            <a:ext cx="3657600" cy="1481138"/>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 name="Group 38"/>
          <p:cNvGrpSpPr>
            <a:grpSpLocks/>
          </p:cNvGrpSpPr>
          <p:nvPr/>
        </p:nvGrpSpPr>
        <p:grpSpPr bwMode="auto">
          <a:xfrm>
            <a:off x="88781" y="1032729"/>
            <a:ext cx="4084638" cy="2705100"/>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7" name="Text Box 40"/>
            <p:cNvSpPr txBox="1">
              <a:spLocks noChangeArrowheads="1"/>
            </p:cNvSpPr>
            <p:nvPr/>
          </p:nvSpPr>
          <p:spPr bwMode="auto">
            <a:xfrm>
              <a:off x="585" y="1196"/>
              <a:ext cx="2573" cy="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6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53-57</a:t>
              </a:r>
            </a:p>
          </p:txBody>
        </p:sp>
      </p:grpSp>
      <p:sp>
        <p:nvSpPr>
          <p:cNvPr id="48169" name="AutoShape 41"/>
          <p:cNvSpPr>
            <a:spLocks noChangeArrowheads="1"/>
          </p:cNvSpPr>
          <p:nvPr/>
        </p:nvSpPr>
        <p:spPr bwMode="auto">
          <a:xfrm rot="5400000">
            <a:off x="7262020" y="44981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0" name="AutoShape 42"/>
          <p:cNvSpPr>
            <a:spLocks noChangeArrowheads="1"/>
          </p:cNvSpPr>
          <p:nvPr/>
        </p:nvSpPr>
        <p:spPr bwMode="auto">
          <a:xfrm rot="1200000">
            <a:off x="6016625" y="375920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1" name="AutoShape 43"/>
          <p:cNvSpPr>
            <a:spLocks noChangeArrowheads="1"/>
          </p:cNvSpPr>
          <p:nvPr/>
        </p:nvSpPr>
        <p:spPr bwMode="auto">
          <a:xfrm rot="15180000">
            <a:off x="4727576" y="3914775"/>
            <a:ext cx="692150"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2" name="AutoShape 44"/>
          <p:cNvSpPr>
            <a:spLocks noChangeArrowheads="1"/>
          </p:cNvSpPr>
          <p:nvPr/>
        </p:nvSpPr>
        <p:spPr bwMode="auto">
          <a:xfrm rot="11580000">
            <a:off x="6076950" y="494665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173" name="Freeform 45"/>
          <p:cNvSpPr>
            <a:spLocks noChangeArrowheads="1"/>
          </p:cNvSpPr>
          <p:nvPr/>
        </p:nvSpPr>
        <p:spPr bwMode="auto">
          <a:xfrm>
            <a:off x="5208588" y="3590925"/>
            <a:ext cx="2152650" cy="1517650"/>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91255" tIns="45626" rIns="91255" bIns="45626" anchor="ctr"/>
          <a:lstStyle/>
          <a:p>
            <a:pPr defTabSz="456238">
              <a:lnSpc>
                <a:spcPct val="10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315" name="Title 1"/>
          <p:cNvSpPr>
            <a:spLocks noGrp="1"/>
          </p:cNvSpPr>
          <p:nvPr>
            <p:ph type="title" idx="4294967295"/>
          </p:nvPr>
        </p:nvSpPr>
        <p:spPr bwMode="auto">
          <a:xfrm>
            <a:off x="673100" y="-928688"/>
            <a:ext cx="9051925" cy="5762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pPr>
              <a:lnSpc>
                <a:spcPct val="100000"/>
              </a:lnSpc>
            </a:pPr>
            <a:r>
              <a:rPr lang="en-GB" sz="3200" b="1">
                <a:latin typeface="Arial Unicode MS" panose="020B0604020202020204" pitchFamily="34" charset="-128"/>
                <a:ea typeface="Arial Unicode MS" panose="020B0604020202020204" pitchFamily="34" charset="-128"/>
                <a:cs typeface="Arial Unicode MS" panose="020B0604020202020204" pitchFamily="34" charset="-128"/>
              </a:rPr>
              <a:t>3.</a:t>
            </a:r>
            <a:r>
              <a:rPr lang="en-GB" altLang="ja-JP" sz="3200" b="1">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3200" b="1" i="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Asian</a:t>
            </a:r>
            <a:r>
              <a:rPr lang="en-GB" altLang="ja-JP" sz="3200" b="1">
                <a:latin typeface="Arial Unicode MS" panose="020B0604020202020204" pitchFamily="34" charset="-128"/>
                <a:ea typeface="Arial Unicode MS" panose="020B0604020202020204" pitchFamily="34" charset="-128"/>
                <a:cs typeface="Arial Unicode MS" panose="020B0604020202020204" pitchFamily="34" charset="-128"/>
              </a:rPr>
              <a:t> Thrust"</a:t>
            </a: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0" name="Text Box 2"/>
          <p:cNvSpPr txBox="1">
            <a:spLocks noChangeArrowheads="1"/>
          </p:cNvSpPr>
          <p:nvPr/>
        </p:nvSpPr>
        <p:spPr bwMode="auto">
          <a:xfrm>
            <a:off x="799716" y="7430936"/>
            <a:ext cx="1038993"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99331" name="Rectangle 3"/>
          <p:cNvSpPr>
            <a:spLocks noChangeArrowheads="1"/>
          </p:cNvSpPr>
          <p:nvPr/>
        </p:nvSpPr>
        <p:spPr bwMode="auto">
          <a:xfrm>
            <a:off x="8731863" y="7407916"/>
            <a:ext cx="668699"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671888" y="4993176"/>
            <a:ext cx="2319337" cy="38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ทะเล</a:t>
            </a:r>
            <a:r>
              <a:rPr lang="th-TH" sz="1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เมดิเตอร์เร</a:t>
            </a:r>
            <a:r>
              <a:rPr lang="th-TH"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เนียน</a:t>
            </a:r>
            <a:endParaRPr lang="en-GB" sz="1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4" name="Text Box 6"/>
          <p:cNvSpPr txBox="1">
            <a:spLocks noChangeArrowheads="1"/>
          </p:cNvSpPr>
          <p:nvPr/>
        </p:nvSpPr>
        <p:spPr bwMode="auto">
          <a:xfrm rot="1320000">
            <a:off x="642938" y="1532038"/>
            <a:ext cx="1500187" cy="657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99335"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00000"/>
              </a:lnSpc>
            </a:pPr>
            <a:endParaRPr 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6" name="Rectangle 8"/>
          <p:cNvSpPr>
            <a:spLocks noChangeArrowheads="1"/>
          </p:cNvSpPr>
          <p:nvPr/>
        </p:nvSpPr>
        <p:spPr bwMode="auto">
          <a:xfrm>
            <a:off x="628650" y="561975"/>
            <a:ext cx="8743950"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7" name="Text Box 9"/>
          <p:cNvSpPr txBox="1">
            <a:spLocks noChangeArrowheads="1"/>
          </p:cNvSpPr>
          <p:nvPr/>
        </p:nvSpPr>
        <p:spPr bwMode="auto">
          <a:xfrm>
            <a:off x="9590205" y="90846"/>
            <a:ext cx="290279" cy="472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4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6507" name="Text Box 10"/>
          <p:cNvSpPr txBox="1">
            <a:spLocks noChangeArrowheads="1"/>
          </p:cNvSpPr>
          <p:nvPr/>
        </p:nvSpPr>
        <p:spPr bwMode="auto">
          <a:xfrm>
            <a:off x="3227388" y="3427418"/>
            <a:ext cx="1768936"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08" name="Text Box 11"/>
          <p:cNvSpPr txBox="1">
            <a:spLocks noChangeArrowheads="1"/>
          </p:cNvSpPr>
          <p:nvPr/>
        </p:nvSpPr>
        <p:spPr bwMode="auto">
          <a:xfrm>
            <a:off x="7105650" y="4703771"/>
            <a:ext cx="2952750"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09" name="Text Box 12"/>
          <p:cNvSpPr txBox="1">
            <a:spLocks noChangeArrowheads="1"/>
          </p:cNvSpPr>
          <p:nvPr/>
        </p:nvSpPr>
        <p:spPr bwMode="auto">
          <a:xfrm>
            <a:off x="6561137" y="3968757"/>
            <a:ext cx="3278517"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ปิ</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เดีย</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อันทิ</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10" name="Text Box 13"/>
          <p:cNvSpPr txBox="1">
            <a:spLocks noChangeArrowheads="1"/>
          </p:cNvSpPr>
          <p:nvPr/>
        </p:nvSpPr>
        <p:spPr bwMode="auto">
          <a:xfrm>
            <a:off x="5705478" y="4213232"/>
            <a:ext cx="2272804"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err="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11" name="Text Box 14"/>
          <p:cNvSpPr txBox="1">
            <a:spLocks noChangeArrowheads="1"/>
          </p:cNvSpPr>
          <p:nvPr/>
        </p:nvSpPr>
        <p:spPr bwMode="auto">
          <a:xfrm>
            <a:off x="4289441" y="4292607"/>
            <a:ext cx="1387847"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buClr>
                <a:srgbClr val="FFFFFF"/>
              </a:buClr>
              <a:defRPr/>
            </a:pPr>
            <a:r>
              <a:rPr lang="th-TH"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rPr>
              <a:t>เอเธนส์</a:t>
            </a:r>
            <a:endParaRPr lang="en-GB" sz="2800" b="1" dirty="0">
              <a:solidFill>
                <a:srgbClr val="FFFFFF"/>
              </a:solidFill>
              <a:effectLst>
                <a:glow rad="152400">
                  <a:srgbClr val="000000"/>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43" name="Text Box 15"/>
          <p:cNvSpPr txBox="1">
            <a:spLocks noChangeArrowheads="1"/>
          </p:cNvSpPr>
          <p:nvPr/>
        </p:nvSpPr>
        <p:spPr bwMode="auto">
          <a:xfrm>
            <a:off x="5143500" y="4137025"/>
            <a:ext cx="338138" cy="718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250"/>
              </a:spcBef>
              <a:buClr>
                <a:srgbClr val="919191"/>
              </a:buClr>
            </a:pPr>
            <a:r>
              <a:rPr lang="en-GB" sz="4000" b="1">
                <a:solidFill>
                  <a:srgbClr val="9191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6513" name="Text Box 16"/>
          <p:cNvSpPr txBox="1">
            <a:spLocks noChangeArrowheads="1"/>
          </p:cNvSpPr>
          <p:nvPr/>
        </p:nvSpPr>
        <p:spPr bwMode="auto">
          <a:xfrm>
            <a:off x="5087938" y="3486158"/>
            <a:ext cx="2274696"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•Macedonia</a:t>
            </a:r>
          </a:p>
        </p:txBody>
      </p:sp>
      <p:grpSp>
        <p:nvGrpSpPr>
          <p:cNvPr id="99345" name="Group 17"/>
          <p:cNvGrpSpPr>
            <a:grpSpLocks/>
          </p:cNvGrpSpPr>
          <p:nvPr/>
        </p:nvGrpSpPr>
        <p:grpSpPr bwMode="auto">
          <a:xfrm>
            <a:off x="1068388" y="2540000"/>
            <a:ext cx="8074025" cy="4281488"/>
            <a:chOff x="673" y="1600"/>
            <a:chExt cx="5086" cy="2697"/>
          </a:xfrm>
        </p:grpSpPr>
        <p:sp>
          <p:nvSpPr>
            <p:cNvPr id="106540" name="Text Box 18"/>
            <p:cNvSpPr txBox="1">
              <a:spLocks noChangeArrowheads="1"/>
            </p:cNvSpPr>
            <p:nvPr/>
          </p:nvSpPr>
          <p:spPr bwMode="auto">
            <a:xfrm>
              <a:off x="673" y="2759"/>
              <a:ext cx="1813" cy="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th-TH" sz="4400" b="1" dirty="0" err="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แอฟฟ</a:t>
              </a:r>
              <a:r>
                <a:rPr lang="th-TH" sz="44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ริกา</a:t>
              </a:r>
              <a:endParaRPr lang="en-GB" sz="4400" b="1" dirty="0">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41" name="Text Box 19"/>
            <p:cNvSpPr txBox="1">
              <a:spLocks noChangeArrowheads="1"/>
            </p:cNvSpPr>
            <p:nvPr/>
          </p:nvSpPr>
          <p:spPr bwMode="auto">
            <a:xfrm>
              <a:off x="4656" y="1957"/>
              <a:ext cx="1029" cy="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513"/>
                </a:spcBef>
                <a:buClr>
                  <a:srgbClr val="0033CC"/>
                </a:buClr>
                <a:defRPr/>
              </a:pPr>
              <a:r>
                <a:rPr lang="en-GB" sz="44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106542" name="Text Box 20"/>
            <p:cNvSpPr txBox="1">
              <a:spLocks noChangeArrowheads="1"/>
            </p:cNvSpPr>
            <p:nvPr/>
          </p:nvSpPr>
          <p:spPr bwMode="auto">
            <a:xfrm>
              <a:off x="803" y="1600"/>
              <a:ext cx="1998"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2250"/>
                </a:spcBef>
                <a:buClr>
                  <a:srgbClr val="0033CC"/>
                </a:buClr>
                <a:defRPr/>
              </a:pPr>
              <a:r>
                <a:rPr lang="en-GB" sz="40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6543" name="Text Box 21"/>
            <p:cNvSpPr txBox="1">
              <a:spLocks noChangeArrowheads="1"/>
            </p:cNvSpPr>
            <p:nvPr/>
          </p:nvSpPr>
          <p:spPr bwMode="auto">
            <a:xfrm>
              <a:off x="4599" y="3922"/>
              <a:ext cx="1160"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938"/>
                </a:spcBef>
                <a:buClr>
                  <a:srgbClr val="0033CC"/>
                </a:buClr>
                <a:defRPr/>
              </a:pPr>
              <a:r>
                <a:rPr lang="en-GB" sz="3200" b="1">
                  <a:solidFill>
                    <a:srgbClr val="0033CC"/>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sp>
        <p:nvSpPr>
          <p:cNvPr id="49174" name="Text Box 22"/>
          <p:cNvSpPr txBox="1">
            <a:spLocks noChangeArrowheads="1"/>
          </p:cNvSpPr>
          <p:nvPr/>
        </p:nvSpPr>
        <p:spPr bwMode="auto">
          <a:xfrm>
            <a:off x="954088" y="4740275"/>
            <a:ext cx="1890712" cy="410803"/>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00000"/>
              </a:lnSpc>
              <a:spcBef>
                <a:spcPts val="1125"/>
              </a:spcBef>
              <a:defRPr/>
            </a:pPr>
            <a:r>
              <a:rPr lang="th-TH"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r>
              <a:rPr lang="en-GB" sz="20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21-28</a:t>
            </a:r>
          </a:p>
        </p:txBody>
      </p:sp>
      <p:sp>
        <p:nvSpPr>
          <p:cNvPr id="106516" name="Text Box 23"/>
          <p:cNvSpPr txBox="1">
            <a:spLocks noChangeArrowheads="1"/>
          </p:cNvSpPr>
          <p:nvPr/>
        </p:nvSpPr>
        <p:spPr bwMode="auto">
          <a:xfrm>
            <a:off x="7105657" y="5291145"/>
            <a:ext cx="2210302"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100000"/>
              </a:lnSpc>
              <a:spcBef>
                <a:spcPts val="1250"/>
              </a:spcBef>
              <a:defRPr/>
            </a:pPr>
            <a:r>
              <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800" b="1" dirty="0">
              <a:solidFill>
                <a:srgbClr val="000000"/>
              </a:solidFill>
              <a:effectLst>
                <a:glow rad="152400">
                  <a:srgbClr val="FFFFFF"/>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24"/>
          <p:cNvGrpSpPr>
            <a:grpSpLocks/>
          </p:cNvGrpSpPr>
          <p:nvPr/>
        </p:nvGrpSpPr>
        <p:grpSpPr bwMode="auto">
          <a:xfrm>
            <a:off x="420688" y="5314950"/>
            <a:ext cx="6335712" cy="695325"/>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70" name="Text Box 26"/>
            <p:cNvSpPr txBox="1">
              <a:spLocks noChangeArrowheads="1"/>
            </p:cNvSpPr>
            <p:nvPr/>
          </p:nvSpPr>
          <p:spPr bwMode="auto">
            <a:xfrm>
              <a:off x="523" y="3366"/>
              <a:ext cx="3687"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00000"/>
                </a:lnSpc>
                <a:spcBef>
                  <a:spcPts val="2000"/>
                </a:spcBef>
              </a:pPr>
              <a:r>
                <a:rPr lang="en-GB"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ได้รับ</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36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ประโยชน์</a:t>
              </a:r>
              <a:r>
                <a:rPr lang="en-GB" altLang="ja-JP"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36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4" name="Group 27"/>
          <p:cNvGrpSpPr>
            <a:grpSpLocks/>
          </p:cNvGrpSpPr>
          <p:nvPr/>
        </p:nvGrpSpPr>
        <p:grpSpPr bwMode="auto">
          <a:xfrm>
            <a:off x="420688" y="6191254"/>
            <a:ext cx="9455150" cy="1387476"/>
            <a:chOff x="625" y="3900"/>
            <a:chExt cx="5458" cy="8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8" name="Rectangle 29"/>
            <p:cNvSpPr>
              <a:spLocks noChangeArrowheads="1"/>
            </p:cNvSpPr>
            <p:nvPr/>
          </p:nvSpPr>
          <p:spPr bwMode="auto">
            <a:xfrm>
              <a:off x="671" y="3900"/>
              <a:ext cx="5412" cy="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nSpc>
                  <a:spcPct val="10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สิ่งสำคัญ</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เป็นดั่งนักโทษ</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ถูกส่งไปยัง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ส่ง</a:t>
              </a:r>
              <a:r>
                <a:rPr lang="th-TH" sz="2800" b="1" dirty="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อิทธิพลคริส</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เตียนในที่คุมขังและบ้านของ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u="sng"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ซี</a:t>
              </a:r>
              <a:r>
                <a:rPr lang="th-TH" sz="2800" b="1" u="sng" dirty="0" err="1">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ซาร์</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จดหมายสำคัญช่วงหลัง</a:t>
              </a:r>
              <a:r>
                <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ต่อสู้เพื่อยืนหยัด</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รักษาความเชื่อ</a:t>
              </a:r>
              <a:r>
                <a:rPr lang="en-GB" altLang="ja-JP"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0"/>
          <p:cNvGrpSpPr>
            <a:grpSpLocks/>
          </p:cNvGrpSpPr>
          <p:nvPr/>
        </p:nvGrpSpPr>
        <p:grpSpPr bwMode="auto">
          <a:xfrm>
            <a:off x="4381500" y="430213"/>
            <a:ext cx="5035550" cy="3405123"/>
            <a:chOff x="2760" y="270"/>
            <a:chExt cx="3172" cy="2147"/>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800" b="1" dirty="0" err="1">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ฟอรัม</a:t>
              </a:r>
              <a:r>
                <a:rPr lang="th-TH" sz="28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rPr>
                <a:t>  โรม โบราณ</a:t>
              </a:r>
              <a:endParaRPr lang="en-GB" sz="2800" b="1" dirty="0">
                <a:solidFill>
                  <a:srgbClr val="FFEA18"/>
                </a:solidFill>
                <a:effectLst>
                  <a:glow rad="127000">
                    <a:schemeClr val="tx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99351" name="Text Box 33"/>
          <p:cNvSpPr txBox="1">
            <a:spLocks noChangeArrowheads="1"/>
          </p:cNvSpPr>
          <p:nvPr/>
        </p:nvSpPr>
        <p:spPr bwMode="auto">
          <a:xfrm>
            <a:off x="9474200" y="6991350"/>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buFontTx/>
              <a:buNone/>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52" name="Rectangle 34"/>
          <p:cNvSpPr>
            <a:spLocks noChangeArrowheads="1"/>
          </p:cNvSpPr>
          <p:nvPr/>
        </p:nvSpPr>
        <p:spPr bwMode="auto">
          <a:xfrm>
            <a:off x="8733451" y="7407916"/>
            <a:ext cx="668699"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9353" name="Text Box 35"/>
          <p:cNvSpPr txBox="1">
            <a:spLocks noChangeArrowheads="1"/>
          </p:cNvSpPr>
          <p:nvPr/>
        </p:nvSpPr>
        <p:spPr bwMode="auto">
          <a:xfrm>
            <a:off x="9302610" y="7405536"/>
            <a:ext cx="332068"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46</a:t>
            </a:r>
          </a:p>
        </p:txBody>
      </p:sp>
      <p:sp>
        <p:nvSpPr>
          <p:cNvPr id="99354" name="Text Box 36"/>
          <p:cNvSpPr txBox="1">
            <a:spLocks noChangeArrowheads="1"/>
          </p:cNvSpPr>
          <p:nvPr/>
        </p:nvSpPr>
        <p:spPr bwMode="auto">
          <a:xfrm>
            <a:off x="9566244" y="7328777"/>
            <a:ext cx="309626" cy="371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49189" name="AutoShape 37"/>
          <p:cNvSpPr>
            <a:spLocks noChangeArrowheads="1"/>
          </p:cNvSpPr>
          <p:nvPr/>
        </p:nvSpPr>
        <p:spPr bwMode="auto">
          <a:xfrm>
            <a:off x="3138488" y="3446463"/>
            <a:ext cx="1087437" cy="404812"/>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6" name="Group 38"/>
          <p:cNvGrpSpPr>
            <a:grpSpLocks/>
          </p:cNvGrpSpPr>
          <p:nvPr/>
        </p:nvGrpSpPr>
        <p:grpSpPr bwMode="auto">
          <a:xfrm>
            <a:off x="166688" y="307975"/>
            <a:ext cx="4086225" cy="270351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nSpc>
                  <a:spcPct val="100000"/>
                </a:lnSpc>
              </a:pPr>
              <a:endParaRPr 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4" name="Text Box 40"/>
            <p:cNvSpPr txBox="1">
              <a:spLocks noChangeArrowheads="1"/>
            </p:cNvSpPr>
            <p:nvPr/>
          </p:nvSpPr>
          <p:spPr bwMode="auto">
            <a:xfrm>
              <a:off x="105" y="361"/>
              <a:ext cx="2573" cy="1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EA18"/>
                </a:buClr>
              </a:pP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  </a:t>
              </a:r>
              <a:r>
                <a:rPr lang="th-TH"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72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59-62</a:t>
              </a:r>
            </a:p>
          </p:txBody>
        </p:sp>
      </p:grpSp>
      <p:sp>
        <p:nvSpPr>
          <p:cNvPr id="49193" name="AutoShape 41"/>
          <p:cNvSpPr>
            <a:spLocks noChangeArrowheads="1"/>
          </p:cNvSpPr>
          <p:nvPr/>
        </p:nvSpPr>
        <p:spPr bwMode="auto">
          <a:xfrm rot="5340000">
            <a:off x="3743325" y="4011613"/>
            <a:ext cx="688975"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4" name="AutoShape 42"/>
          <p:cNvSpPr>
            <a:spLocks noChangeArrowheads="1"/>
          </p:cNvSpPr>
          <p:nvPr/>
        </p:nvSpPr>
        <p:spPr bwMode="auto">
          <a:xfrm rot="1200000">
            <a:off x="4087813" y="4967288"/>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5" name="AutoShape 43"/>
          <p:cNvSpPr>
            <a:spLocks noChangeArrowheads="1"/>
          </p:cNvSpPr>
          <p:nvPr/>
        </p:nvSpPr>
        <p:spPr bwMode="auto">
          <a:xfrm rot="60000">
            <a:off x="5953125" y="4872038"/>
            <a:ext cx="692150"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6" name="AutoShape 44"/>
          <p:cNvSpPr>
            <a:spLocks noChangeArrowheads="1"/>
          </p:cNvSpPr>
          <p:nvPr/>
        </p:nvSpPr>
        <p:spPr bwMode="auto">
          <a:xfrm rot="5880000">
            <a:off x="6625431" y="49506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197" name="Freeform 45"/>
          <p:cNvSpPr>
            <a:spLocks noChangeArrowheads="1"/>
          </p:cNvSpPr>
          <p:nvPr/>
        </p:nvSpPr>
        <p:spPr bwMode="auto">
          <a:xfrm>
            <a:off x="4162425" y="3633788"/>
            <a:ext cx="3024188" cy="1841500"/>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91255" tIns="45626" rIns="91255" bIns="45626" anchor="ctr"/>
          <a:lstStyle/>
          <a:p>
            <a:pPr defTabSz="456238">
              <a:lnSpc>
                <a:spcPct val="100000"/>
              </a:lnSpc>
              <a:defRPr/>
            </a:pPr>
            <a:endParaRPr lang="en-US" sz="28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62" name="Title 1"/>
          <p:cNvSpPr>
            <a:spLocks noGrp="1"/>
          </p:cNvSpPr>
          <p:nvPr>
            <p:ph type="title" idx="4294967295"/>
          </p:nvPr>
        </p:nvSpPr>
        <p:spPr bwMode="auto">
          <a:xfrm>
            <a:off x="503238" y="-847725"/>
            <a:ext cx="9051925" cy="8016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pPr>
              <a:lnSpc>
                <a:spcPct val="100000"/>
              </a:lnSpc>
            </a:pPr>
            <a:r>
              <a:rPr lang="en-GB" sz="3600" b="1">
                <a:latin typeface="Arial Unicode MS" panose="020B0604020202020204" pitchFamily="34" charset="-128"/>
                <a:ea typeface="Arial Unicode MS" panose="020B0604020202020204" pitchFamily="34" charset="-128"/>
                <a:cs typeface="Arial Unicode MS" panose="020B0604020202020204" pitchFamily="34" charset="-128"/>
              </a:rPr>
              <a:t>4. </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"To </a:t>
            </a:r>
            <a:r>
              <a:rPr lang="en-GB" altLang="ja-JP" sz="3600" b="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Rome</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 and </a:t>
            </a:r>
            <a:r>
              <a:rPr lang="en-GB" altLang="ja-JP" sz="3600" b="1" u="sng">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GAIN</a:t>
            </a:r>
            <a:r>
              <a:rPr lang="en-GB" altLang="ja-JP" sz="3600" b="1">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5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lnSpc>
                <a:spcPct val="15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78" name="Rectangle 2"/>
          <p:cNvSpPr>
            <a:spLocks noChangeArrowheads="1"/>
          </p:cNvSpPr>
          <p:nvPr/>
        </p:nvSpPr>
        <p:spPr bwMode="auto">
          <a:xfrm>
            <a:off x="8642270" y="7373291"/>
            <a:ext cx="647860" cy="325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50000"/>
              </a:lnSpc>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501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101380" name="Text Box 4"/>
          <p:cNvSpPr txBox="1">
            <a:spLocks noChangeArrowheads="1"/>
          </p:cNvSpPr>
          <p:nvPr/>
        </p:nvSpPr>
        <p:spPr bwMode="auto">
          <a:xfrm rot="1320000">
            <a:off x="642938" y="1439705"/>
            <a:ext cx="1500187" cy="841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ATLANTIC OCEAN</a:t>
            </a:r>
          </a:p>
        </p:txBody>
      </p:sp>
      <p:sp>
        <p:nvSpPr>
          <p:cNvPr id="101381"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pPr>
              <a:lnSpc>
                <a:spcPct val="150000"/>
              </a:lnSpc>
            </a:pPr>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2" name="Rectangle 6"/>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pPr>
              <a:lnSpc>
                <a:spcPct val="150000"/>
              </a:lnSpc>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3" name="Text Box 7"/>
          <p:cNvSpPr txBox="1">
            <a:spLocks noChangeArrowheads="1"/>
          </p:cNvSpPr>
          <p:nvPr/>
        </p:nvSpPr>
        <p:spPr bwMode="auto">
          <a:xfrm>
            <a:off x="9593411" y="21596"/>
            <a:ext cx="283867" cy="610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375"/>
              </a:spcBef>
              <a:buClr>
                <a:srgbClr val="FFA27C"/>
              </a:buClr>
            </a:pPr>
            <a:r>
              <a:rPr lang="en-GB" sz="22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grpSp>
        <p:nvGrpSpPr>
          <p:cNvPr id="101384" name="Group 8"/>
          <p:cNvGrpSpPr>
            <a:grpSpLocks/>
          </p:cNvGrpSpPr>
          <p:nvPr/>
        </p:nvGrpSpPr>
        <p:grpSpPr bwMode="auto">
          <a:xfrm>
            <a:off x="1068388" y="2540000"/>
            <a:ext cx="8074025" cy="4505325"/>
            <a:chOff x="673" y="1600"/>
            <a:chExt cx="5086" cy="2838"/>
          </a:xfrm>
        </p:grpSpPr>
        <p:sp>
          <p:nvSpPr>
            <p:cNvPr id="101416" name="Text Box 9"/>
            <p:cNvSpPr txBox="1">
              <a:spLocks noChangeArrowheads="1"/>
            </p:cNvSpPr>
            <p:nvPr/>
          </p:nvSpPr>
          <p:spPr bwMode="auto">
            <a:xfrm>
              <a:off x="673" y="2759"/>
              <a:ext cx="1813"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513"/>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AFRICA</a:t>
              </a:r>
            </a:p>
          </p:txBody>
        </p:sp>
        <p:sp>
          <p:nvSpPr>
            <p:cNvPr id="101417" name="Text Box 10"/>
            <p:cNvSpPr txBox="1">
              <a:spLocks noChangeArrowheads="1"/>
            </p:cNvSpPr>
            <p:nvPr/>
          </p:nvSpPr>
          <p:spPr bwMode="auto">
            <a:xfrm>
              <a:off x="4656" y="1957"/>
              <a:ext cx="1029"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513"/>
                </a:spcBef>
                <a:buClr>
                  <a:srgbClr val="0033CC"/>
                </a:buClr>
              </a:pPr>
              <a:r>
                <a:rPr lang="en-GB" sz="40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ASIA</a:t>
              </a:r>
            </a:p>
          </p:txBody>
        </p:sp>
        <p:sp>
          <p:nvSpPr>
            <p:cNvPr id="101418" name="Text Box 11"/>
            <p:cNvSpPr txBox="1">
              <a:spLocks noChangeArrowheads="1"/>
            </p:cNvSpPr>
            <p:nvPr/>
          </p:nvSpPr>
          <p:spPr bwMode="auto">
            <a:xfrm>
              <a:off x="803" y="1600"/>
              <a:ext cx="1998" cy="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2250"/>
                </a:spcBef>
                <a:buClr>
                  <a:srgbClr val="0033CC"/>
                </a:buClr>
              </a:pPr>
              <a:r>
                <a:rPr lang="en-GB" sz="3600" b="1" dirty="0">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EUROPE</a:t>
              </a:r>
            </a:p>
          </p:txBody>
        </p:sp>
        <p:sp>
          <p:nvSpPr>
            <p:cNvPr id="101419" name="Text Box 12"/>
            <p:cNvSpPr txBox="1">
              <a:spLocks noChangeArrowheads="1"/>
            </p:cNvSpPr>
            <p:nvPr/>
          </p:nvSpPr>
          <p:spPr bwMode="auto">
            <a:xfrm>
              <a:off x="4599" y="3922"/>
              <a:ext cx="1160" cy="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nSpc>
                  <a:spcPct val="150000"/>
                </a:lnSpc>
                <a:spcBef>
                  <a:spcPts val="1938"/>
                </a:spcBef>
                <a:buClr>
                  <a:srgbClr val="0033CC"/>
                </a:buClr>
              </a:pPr>
              <a:r>
                <a:rPr lang="en-GB" sz="3100" b="1">
                  <a:solidFill>
                    <a:srgbClr val="0033CC"/>
                  </a:solidFill>
                  <a:latin typeface="Arial Unicode MS" panose="020B0604020202020204" pitchFamily="34" charset="-128"/>
                  <a:ea typeface="Arial Unicode MS" panose="020B0604020202020204" pitchFamily="34" charset="-128"/>
                  <a:cs typeface="Arial Unicode MS" panose="020B0604020202020204" pitchFamily="34" charset="-128"/>
                </a:rPr>
                <a:t>ARABIA</a:t>
              </a:r>
            </a:p>
          </p:txBody>
        </p:sp>
      </p:grpSp>
      <p:sp>
        <p:nvSpPr>
          <p:cNvPr id="101385" name="Text Box 13"/>
          <p:cNvSpPr txBox="1">
            <a:spLocks noChangeArrowheads="1"/>
          </p:cNvSpPr>
          <p:nvPr/>
        </p:nvSpPr>
        <p:spPr bwMode="auto">
          <a:xfrm>
            <a:off x="9474200" y="6991350"/>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50000"/>
              </a:lnSpc>
              <a:buFontTx/>
              <a:buNone/>
            </a:pPr>
            <a:endParaRPr 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386" name="Text Box 14"/>
          <p:cNvSpPr txBox="1">
            <a:spLocks noChangeArrowheads="1"/>
          </p:cNvSpPr>
          <p:nvPr/>
        </p:nvSpPr>
        <p:spPr bwMode="auto">
          <a:xfrm>
            <a:off x="9197072" y="7370116"/>
            <a:ext cx="325656" cy="325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47</a:t>
            </a:r>
          </a:p>
        </p:txBody>
      </p:sp>
      <p:sp>
        <p:nvSpPr>
          <p:cNvPr id="101387" name="Text Box 15"/>
          <p:cNvSpPr txBox="1">
            <a:spLocks noChangeArrowheads="1"/>
          </p:cNvSpPr>
          <p:nvPr/>
        </p:nvSpPr>
        <p:spPr bwMode="auto">
          <a:xfrm>
            <a:off x="9579013" y="7283404"/>
            <a:ext cx="295200"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5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50193" name="Text Box 17"/>
          <p:cNvSpPr txBox="1">
            <a:spLocks noChangeArrowheads="1"/>
          </p:cNvSpPr>
          <p:nvPr/>
        </p:nvSpPr>
        <p:spPr bwMode="auto">
          <a:xfrm>
            <a:off x="970931" y="1282636"/>
            <a:ext cx="8924925" cy="671391"/>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มองอย่างคร่าวๆ</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เส้นทาง</a:t>
            </a:r>
            <a:r>
              <a:rPr lang="th-TH"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กิจของเปา</a:t>
            </a:r>
            <a:r>
              <a:rPr lang="th-TH"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18"/>
          <p:cNvGrpSpPr>
            <a:grpSpLocks/>
          </p:cNvGrpSpPr>
          <p:nvPr/>
        </p:nvGrpSpPr>
        <p:grpSpPr bwMode="auto">
          <a:xfrm>
            <a:off x="565150" y="3186113"/>
            <a:ext cx="7573963" cy="1858962"/>
            <a:chOff x="356" y="2007"/>
            <a:chExt cx="4771" cy="1171"/>
          </a:xfrm>
        </p:grpSpPr>
        <p:pic>
          <p:nvPicPr>
            <p:cNvPr id="50195" name="Picture 19"/>
            <p:cNvPicPr>
              <a:picLocks noChangeAspect="1" noChangeArrowheads="1"/>
            </p:cNvPicPr>
            <p:nvPr/>
          </p:nvPicPr>
          <p:blipFill>
            <a:blip r:embed="rId5"/>
            <a:srcRect/>
            <a:stretch>
              <a:fillRect/>
            </a:stretch>
          </p:blipFill>
          <p:spPr bwMode="auto">
            <a:xfrm>
              <a:off x="356" y="2007"/>
              <a:ext cx="1562" cy="1171"/>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6" name="Text Box 20"/>
            <p:cNvSpPr txBox="1">
              <a:spLocks noChangeArrowheads="1"/>
            </p:cNvSpPr>
            <p:nvPr/>
          </p:nvSpPr>
          <p:spPr bwMode="auto">
            <a:xfrm>
              <a:off x="1650" y="2415"/>
              <a:ext cx="347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ผลักดันแถบยุโรป</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21"/>
          <p:cNvGrpSpPr>
            <a:grpSpLocks/>
          </p:cNvGrpSpPr>
          <p:nvPr/>
        </p:nvGrpSpPr>
        <p:grpSpPr bwMode="auto">
          <a:xfrm>
            <a:off x="839788" y="525463"/>
            <a:ext cx="8940799" cy="2035175"/>
            <a:chOff x="529" y="331"/>
            <a:chExt cx="5632" cy="1282"/>
          </a:xfrm>
        </p:grpSpPr>
        <p:pic>
          <p:nvPicPr>
            <p:cNvPr id="5019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9" y="331"/>
              <a:ext cx="1769" cy="1282"/>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9" name="Text Box 23"/>
            <p:cNvSpPr txBox="1">
              <a:spLocks noChangeArrowheads="1"/>
            </p:cNvSpPr>
            <p:nvPr/>
          </p:nvSpPr>
          <p:spPr bwMode="auto">
            <a:xfrm>
              <a:off x="2360" y="836"/>
              <a:ext cx="3801"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เกี่ยว </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การทดลองมีประสบการณ์</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4"/>
          <p:cNvGrpSpPr>
            <a:grpSpLocks/>
          </p:cNvGrpSpPr>
          <p:nvPr/>
        </p:nvGrpSpPr>
        <p:grpSpPr bwMode="auto">
          <a:xfrm>
            <a:off x="2892425" y="1998664"/>
            <a:ext cx="6600825" cy="1582738"/>
            <a:chOff x="1822" y="1259"/>
            <a:chExt cx="4158" cy="997"/>
          </a:xfrm>
        </p:grpSpPr>
        <p:pic>
          <p:nvPicPr>
            <p:cNvPr id="50201" name="Picture 25"/>
            <p:cNvPicPr>
              <a:picLocks noChangeAspect="1" noChangeArrowheads="1"/>
            </p:cNvPicPr>
            <p:nvPr/>
          </p:nvPicPr>
          <p:blipFill>
            <a:blip r:embed="rId7" cstate="screen">
              <a:lum contrast="18000"/>
              <a:extLst>
                <a:ext uri="{28A0092B-C50C-407E-A947-70E740481C1C}">
                  <a14:useLocalDpi xmlns:a14="http://schemas.microsoft.com/office/drawing/2010/main"/>
                </a:ext>
              </a:extLst>
            </a:blip>
            <a:srcRect/>
            <a:stretch>
              <a:fillRect/>
            </a:stretch>
          </p:blipFill>
          <p:spPr bwMode="auto">
            <a:xfrm>
              <a:off x="1822" y="1259"/>
              <a:ext cx="1324" cy="96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50202" name="Text Box 26"/>
            <p:cNvSpPr txBox="1">
              <a:spLocks noChangeArrowheads="1"/>
            </p:cNvSpPr>
            <p:nvPr/>
          </p:nvSpPr>
          <p:spPr bwMode="auto">
            <a:xfrm>
              <a:off x="2213" y="1833"/>
              <a:ext cx="376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ชั่วคราว </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สภาเยรูซาเล็ม</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7" name="Group 27"/>
          <p:cNvGrpSpPr>
            <a:grpSpLocks/>
          </p:cNvGrpSpPr>
          <p:nvPr/>
        </p:nvGrpSpPr>
        <p:grpSpPr bwMode="auto">
          <a:xfrm>
            <a:off x="2746376" y="4710113"/>
            <a:ext cx="6159501" cy="1504950"/>
            <a:chOff x="1730" y="2967"/>
            <a:chExt cx="3880" cy="947"/>
          </a:xfrm>
        </p:grpSpPr>
        <p:pic>
          <p:nvPicPr>
            <p:cNvPr id="50204"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30" y="2967"/>
              <a:ext cx="1634" cy="947"/>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50205" name="Text Box 29"/>
            <p:cNvSpPr txBox="1">
              <a:spLocks noChangeArrowheads="1"/>
            </p:cNvSpPr>
            <p:nvPr/>
          </p:nvSpPr>
          <p:spPr bwMode="auto">
            <a:xfrm>
              <a:off x="2583" y="3438"/>
              <a:ext cx="3027"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a:t>
              </a:r>
              <a:r>
                <a:rPr lang="en-US"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ผลักดันแถบเอเชีย</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8" name="Group 30"/>
          <p:cNvGrpSpPr>
            <a:grpSpLocks/>
          </p:cNvGrpSpPr>
          <p:nvPr/>
        </p:nvGrpSpPr>
        <p:grpSpPr bwMode="auto">
          <a:xfrm>
            <a:off x="936625" y="5799138"/>
            <a:ext cx="7094538" cy="1776412"/>
            <a:chOff x="590" y="3653"/>
            <a:chExt cx="4469" cy="1119"/>
          </a:xfrm>
        </p:grpSpPr>
        <p:pic>
          <p:nvPicPr>
            <p:cNvPr id="50207" name="Picture 3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0" y="3653"/>
              <a:ext cx="1666" cy="1107"/>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208" name="Text Box 32"/>
            <p:cNvSpPr txBox="1">
              <a:spLocks noChangeArrowheads="1"/>
            </p:cNvSpPr>
            <p:nvPr/>
          </p:nvSpPr>
          <p:spPr bwMode="auto">
            <a:xfrm>
              <a:off x="2007" y="4349"/>
              <a:ext cx="3052" cy="423"/>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lnSpc>
                  <a:spcPct val="150000"/>
                </a:lnSpc>
                <a:spcBef>
                  <a:spcPts val="1749"/>
                </a:spcBef>
                <a:buClr>
                  <a:srgbClr val="FFFF00"/>
                </a:buClr>
                <a:defRPr/>
              </a:pP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สู่โรม ได้รับประโยชน์</a:t>
              </a:r>
              <a:endPar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209" name="Rectangle 33"/>
          <p:cNvSpPr>
            <a:spLocks noChangeArrowheads="1"/>
          </p:cNvSpPr>
          <p:nvPr/>
        </p:nvSpPr>
        <p:spPr bwMode="auto">
          <a:xfrm>
            <a:off x="10765" y="-21431"/>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lnSpc>
                <a:spcPct val="150000"/>
              </a:lnSpc>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 name="Group 34"/>
          <p:cNvGrpSpPr>
            <a:grpSpLocks/>
          </p:cNvGrpSpPr>
          <p:nvPr/>
        </p:nvGrpSpPr>
        <p:grpSpPr bwMode="auto">
          <a:xfrm>
            <a:off x="5257800" y="2079625"/>
            <a:ext cx="3302000" cy="4918075"/>
            <a:chOff x="3312" y="1310"/>
            <a:chExt cx="2080" cy="3098"/>
          </a:xfrm>
        </p:grpSpPr>
        <p:sp>
          <p:nvSpPr>
            <p:cNvPr id="5021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blurRad="63500" dist="134956" dir="2927119" algn="ctr" rotWithShape="0">
                <a:srgbClr val="000000"/>
              </a:outerShdw>
            </a:effectLst>
          </p:spPr>
          <p:txBody>
            <a:bodyPr wrap="none" lIns="90000" tIns="46800" rIns="90000" bIns="46800" anchor="ctr"/>
            <a:lstStyle/>
            <a:p>
              <a:pPr algn="ctr" defTabSz="456238">
                <a:lnSpc>
                  <a:spcPct val="15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12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0212" name="Rectangle 36"/>
            <p:cNvSpPr>
              <a:spLocks noChangeArrowheads="1"/>
            </p:cNvSpPr>
            <p:nvPr/>
          </p:nvSpPr>
          <p:spPr bwMode="auto">
            <a:xfrm>
              <a:off x="3771" y="1994"/>
              <a:ext cx="1132" cy="52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blurRad="63500" dist="71785" dir="2700000" algn="ctr" rotWithShape="0">
                <a:srgbClr val="919191"/>
              </a:outerShdw>
            </a:effectLst>
          </p:spPr>
          <p:txBody>
            <a:bodyPr wrap="none" anchor="ct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400" name="Rectangle 37"/>
            <p:cNvSpPr>
              <a:spLocks noChangeArrowheads="1"/>
            </p:cNvSpPr>
            <p:nvPr/>
          </p:nvSpPr>
          <p:spPr bwMode="auto">
            <a:xfrm>
              <a:off x="3771" y="1904"/>
              <a:ext cx="1132" cy="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50000"/>
                </a:lnSpc>
                <a:spcBef>
                  <a:spcPts val="1125"/>
                </a:spcBef>
                <a:buClr>
                  <a:srgbClr val="FFB3C0"/>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21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404" name="Rectangle 41"/>
            <p:cNvSpPr>
              <a:spLocks noChangeArrowheads="1"/>
            </p:cNvSpPr>
            <p:nvPr/>
          </p:nvSpPr>
          <p:spPr bwMode="auto">
            <a:xfrm>
              <a:off x="3312" y="1541"/>
              <a:ext cx="2023" cy="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50000"/>
                </a:lnSpc>
                <a:spcBef>
                  <a:spcPts val="1250"/>
                </a:spcBef>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เล่ม</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1405" name="Rectangle 42"/>
            <p:cNvSpPr>
              <a:spLocks noChangeArrowheads="1"/>
            </p:cNvSpPr>
            <p:nvPr/>
          </p:nvSpPr>
          <p:spPr bwMode="auto">
            <a:xfrm>
              <a:off x="3813" y="2752"/>
              <a:ext cx="1075" cy="1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th-TH"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a:t>
              </a:r>
              <a:br>
                <a:rPr lang="en-US"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ครทูต</a:t>
              </a:r>
              <a:endParaRPr lang="en-GB"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50000"/>
                </a:lnSpc>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219" name="AutoShape 43"/>
          <p:cNvSpPr>
            <a:spLocks noChangeArrowheads="1"/>
          </p:cNvSpPr>
          <p:nvPr/>
        </p:nvSpPr>
        <p:spPr bwMode="auto">
          <a:xfrm>
            <a:off x="6057900" y="4442966"/>
            <a:ext cx="1706563" cy="1315442"/>
          </a:xfrm>
          <a:prstGeom prst="roundRect">
            <a:avLst>
              <a:gd name="adj" fmla="val 16667"/>
            </a:avLst>
          </a:prstGeom>
          <a:noFill/>
          <a:ln w="76320">
            <a:solidFill>
              <a:srgbClr val="FC0128"/>
            </a:solidFill>
            <a:miter lim="800000"/>
            <a:headEnd/>
            <a:tailEnd/>
          </a:ln>
          <a:effectLst>
            <a:outerShdw blurRad="63500" dist="81185" dir="2321969" algn="ctr" rotWithShape="0">
              <a:srgbClr val="000000"/>
            </a:outerShdw>
          </a:effectLst>
        </p:spPr>
        <p:txBody>
          <a:bodyPr wrap="none" lIns="91255" tIns="45626" rIns="91255" bIns="45626" anchor="ctr"/>
          <a:lstStyle/>
          <a:p>
            <a:pPr defTabSz="456238">
              <a:lnSpc>
                <a:spcPct val="150000"/>
              </a:lnSpc>
              <a:defRPr/>
            </a:pPr>
            <a:endParaRPr lang="en-US"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itle 1"/>
          <p:cNvSpPr>
            <a:spLocks noGrp="1"/>
          </p:cNvSpPr>
          <p:nvPr>
            <p:ph type="title" idx="4294967295"/>
          </p:nvPr>
        </p:nvSpPr>
        <p:spPr>
          <a:xfrm>
            <a:off x="4859338" y="360363"/>
            <a:ext cx="4764087" cy="740641"/>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p>
            <a:pPr defTabSz="453280">
              <a:lnSpc>
                <a:spcPct val="150000"/>
              </a:lnSpc>
              <a:spcBef>
                <a:spcPts val="1749"/>
              </a:spcBef>
              <a:buClr>
                <a:srgbClr val="FFFF00"/>
              </a:buClr>
              <a:tabLst>
                <a:tab pos="0" algn="l"/>
                <a:tab pos="1014222" algn="l"/>
                <a:tab pos="2031609" algn="l"/>
                <a:tab pos="3048997" algn="l"/>
                <a:tab pos="4066385" algn="l"/>
                <a:tab pos="5082188" algn="l"/>
                <a:tab pos="6099580" algn="l"/>
                <a:tab pos="7116970" algn="l"/>
                <a:tab pos="8134359" algn="l"/>
                <a:tab pos="9150160" algn="l"/>
                <a:tab pos="10167549" algn="l"/>
                <a:tab pos="11184940" algn="l"/>
              </a:tabLst>
              <a:defRPr/>
            </a:pPr>
            <a:r>
              <a:rPr lang="th-TH"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#36</a:t>
            </a:r>
            <a:endParaRPr lang="en-US" sz="28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p:val>
                                            <p:strVal val="#ppt_w"/>
                                          </p:val>
                                        </p:tav>
                                      </p:tavLst>
                                    </p:anim>
                                    <p:anim calcmode="lin" valueType="num">
                                      <p:cBhvr>
                                        <p:cTn id="47" dur="500" fill="hold"/>
                                        <p:tgtEl>
                                          <p:spTgt spid="50219"/>
                                        </p:tgtEl>
                                        <p:attrNameLst>
                                          <p:attrName>ppt_h</p:attrName>
                                        </p:attrNameLst>
                                      </p:cBhvr>
                                      <p:tavLst>
                                        <p:tav tm="100000">
                                          <p:val>
                                            <p:fltVal val="0"/>
                                          </p:val>
                                        </p:tav>
                                        <p:tav>
                                          <p:val>
                                            <p:strVal val="#ppt_h"/>
                                          </p:val>
                                        </p:tav>
                                      </p:tavLst>
                                    </p:anim>
                                    <p:anim calcmode="lin" valueType="num">
                                      <p:cBhvr>
                                        <p:cTn id="48" dur="500" fill="hold"/>
                                        <p:tgtEl>
                                          <p:spTgt spid="50219"/>
                                        </p:tgtEl>
                                        <p:attrNameLst>
                                          <p:attrName>ppt_x</p:attrName>
                                        </p:attrNameLst>
                                      </p:cBhvr>
                                      <p:tavLst>
                                        <p:tav tm="100000">
                                          <p:val>
                                            <p:fltVal val="0.5"/>
                                          </p:val>
                                        </p:tav>
                                        <p:tav>
                                          <p:val>
                                            <p:strVal val="#ppt_x"/>
                                          </p:val>
                                        </p:tav>
                                      </p:tavLst>
                                    </p:anim>
                                    <p:anim calcmode="lin" valueType="num">
                                      <p:cBhvr>
                                        <p:cTn id="49" dur="500" fill="hold"/>
                                        <p:tgtEl>
                                          <p:spTgt spid="50219"/>
                                        </p:tgtEl>
                                        <p:attrNameLst>
                                          <p:attrName>ppt_y</p:attrName>
                                        </p:attrNameLst>
                                      </p:cBhvr>
                                      <p:tavLst>
                                        <p:tav tm="100000">
                                          <p:val>
                                            <p:fltVal val="0.5"/>
                                          </p:val>
                                        </p:tav>
                                        <p:tav>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p:val>
                                            <p:strVal val="#ppt_w"/>
                                          </p:val>
                                        </p:tav>
                                      </p:tavLst>
                                    </p:anim>
                                    <p:anim calcmode="lin" valueType="num">
                                      <p:cBhvr>
                                        <p:cTn id="53" dur="500" fill="hold"/>
                                        <p:tgtEl>
                                          <p:spTgt spid="9"/>
                                        </p:tgtEl>
                                        <p:attrNameLst>
                                          <p:attrName>ppt_h</p:attrName>
                                        </p:attrNameLst>
                                      </p:cBhvr>
                                      <p:tavLst>
                                        <p:tav tm="100000">
                                          <p:val>
                                            <p:fltVal val="0"/>
                                          </p:val>
                                        </p:tav>
                                        <p:tav>
                                          <p:val>
                                            <p:strVal val="#ppt_h"/>
                                          </p:val>
                                        </p:tav>
                                      </p:tavLst>
                                    </p:anim>
                                    <p:anim calcmode="lin" valueType="num">
                                      <p:cBhvr>
                                        <p:cTn id="54" dur="500" fill="hold"/>
                                        <p:tgtEl>
                                          <p:spTgt spid="9"/>
                                        </p:tgtEl>
                                        <p:attrNameLst>
                                          <p:attrName>ppt_x</p:attrName>
                                        </p:attrNameLst>
                                      </p:cBhvr>
                                      <p:tavLst>
                                        <p:tav tm="100000">
                                          <p:val>
                                            <p:fltVal val="0.5"/>
                                          </p:val>
                                        </p:tav>
                                        <p:tav>
                                          <p:val>
                                            <p:strVal val="#ppt_x"/>
                                          </p:val>
                                        </p:tav>
                                      </p:tavLst>
                                    </p:anim>
                                    <p:anim calcmode="lin" valueType="num">
                                      <p:cBhvr>
                                        <p:cTn id="55" dur="500" fill="hold"/>
                                        <p:tgtEl>
                                          <p:spTgt spid="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82638" y="1241425"/>
            <a:ext cx="3005137" cy="1100138"/>
            <a:chOff x="493" y="782"/>
            <a:chExt cx="1893" cy="693"/>
          </a:xfrm>
        </p:grpSpPr>
        <p:sp>
          <p:nvSpPr>
            <p:cNvPr id="102437" name="Rectangle 2"/>
            <p:cNvSpPr>
              <a:spLocks noChangeArrowheads="1"/>
            </p:cNvSpPr>
            <p:nvPr/>
          </p:nvSpPr>
          <p:spPr bwMode="auto">
            <a:xfrm>
              <a:off x="493" y="782"/>
              <a:ext cx="1893" cy="693"/>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38" name="Text Box 3"/>
            <p:cNvSpPr txBox="1">
              <a:spLocks noChangeArrowheads="1"/>
            </p:cNvSpPr>
            <p:nvPr/>
          </p:nvSpPr>
          <p:spPr bwMode="auto">
            <a:xfrm>
              <a:off x="584" y="792"/>
              <a:ext cx="1737" cy="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วันเวลาที่เขียนขึ้น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500"/>
                </a:spcBef>
                <a:buClr>
                  <a:srgbClr val="FFFF00"/>
                </a:buClr>
                <a:defRPr/>
              </a:pP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50s - 90s</a:t>
              </a:r>
            </a:p>
          </p:txBody>
        </p:sp>
      </p:grpSp>
      <p:grpSp>
        <p:nvGrpSpPr>
          <p:cNvPr id="3" name="Group 4"/>
          <p:cNvGrpSpPr>
            <a:grpSpLocks/>
          </p:cNvGrpSpPr>
          <p:nvPr/>
        </p:nvGrpSpPr>
        <p:grpSpPr bwMode="auto">
          <a:xfrm>
            <a:off x="3886200" y="46038"/>
            <a:ext cx="2016125" cy="7605712"/>
            <a:chOff x="2522" y="29"/>
            <a:chExt cx="1114" cy="4791"/>
          </a:xfrm>
        </p:grpSpPr>
        <p:grpSp>
          <p:nvGrpSpPr>
            <p:cNvPr id="103440" name="Group 5"/>
            <p:cNvGrpSpPr>
              <a:grpSpLocks/>
            </p:cNvGrpSpPr>
            <p:nvPr/>
          </p:nvGrpSpPr>
          <p:grpSpPr bwMode="auto">
            <a:xfrm>
              <a:off x="2630" y="1218"/>
              <a:ext cx="944" cy="2410"/>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2417" name="Rectangle 10"/>
            <p:cNvSpPr>
              <a:spLocks noChangeArrowheads="1"/>
            </p:cNvSpPr>
            <p:nvPr/>
          </p:nvSpPr>
          <p:spPr bwMode="auto">
            <a:xfrm>
              <a:off x="2522" y="3214"/>
              <a:ext cx="1114" cy="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Letters from</a:t>
              </a: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Others</a:t>
              </a:r>
            </a:p>
            <a:p>
              <a:pPr algn="ctr">
                <a:lnSpc>
                  <a:spcPct val="100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i="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3442" name="Group 11"/>
            <p:cNvGrpSpPr>
              <a:grpSpLocks/>
            </p:cNvGrpSpPr>
            <p:nvPr/>
          </p:nvGrpSpPr>
          <p:grpSpPr bwMode="auto">
            <a:xfrm>
              <a:off x="2576" y="29"/>
              <a:ext cx="1004" cy="4791"/>
              <a:chOff x="2576" y="29"/>
              <a:chExt cx="1004" cy="4791"/>
            </a:xfrm>
          </p:grpSpPr>
          <p:grpSp>
            <p:nvGrpSpPr>
              <p:cNvPr id="103443" name="Group 12"/>
              <p:cNvGrpSpPr>
                <a:grpSpLocks/>
              </p:cNvGrpSpPr>
              <p:nvPr/>
            </p:nvGrpSpPr>
            <p:grpSpPr bwMode="auto">
              <a:xfrm>
                <a:off x="2576" y="29"/>
                <a:ext cx="1004" cy="4791"/>
                <a:chOff x="2576" y="29"/>
                <a:chExt cx="1004" cy="4791"/>
              </a:xfrm>
            </p:grpSpPr>
            <p:sp>
              <p:nvSpPr>
                <p:cNvPr id="102428" name="Rectangle 13"/>
                <p:cNvSpPr>
                  <a:spLocks noChangeArrowheads="1"/>
                </p:cNvSpPr>
                <p:nvPr/>
              </p:nvSpPr>
              <p:spPr bwMode="auto">
                <a:xfrm>
                  <a:off x="2577" y="756"/>
                  <a:ext cx="1003" cy="406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3453" name="Group 14"/>
                <p:cNvGrpSpPr>
                  <a:grpSpLocks/>
                </p:cNvGrpSpPr>
                <p:nvPr/>
              </p:nvGrpSpPr>
              <p:grpSpPr bwMode="auto">
                <a:xfrm>
                  <a:off x="2576" y="29"/>
                  <a:ext cx="1003" cy="675"/>
                  <a:chOff x="2576" y="29"/>
                  <a:chExt cx="1003" cy="675"/>
                </a:xfrm>
              </p:grpSpPr>
              <p:sp>
                <p:nvSpPr>
                  <p:cNvPr id="102430" name="Rectangle 15"/>
                  <p:cNvSpPr>
                    <a:spLocks noChangeArrowheads="1"/>
                  </p:cNvSpPr>
                  <p:nvPr/>
                </p:nvSpPr>
                <p:spPr bwMode="auto">
                  <a:xfrm>
                    <a:off x="2663" y="29"/>
                    <a:ext cx="860"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US"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2431" name="Rectangle 16"/>
                  <p:cNvSpPr>
                    <a:spLocks noChangeArrowheads="1"/>
                  </p:cNvSpPr>
                  <p:nvPr/>
                </p:nvSpPr>
                <p:spPr bwMode="auto">
                  <a:xfrm>
                    <a:off x="2576" y="254"/>
                    <a:ext cx="1003"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32" name="Rectangle 17"/>
                  <p:cNvSpPr>
                    <a:spLocks noChangeArrowheads="1"/>
                  </p:cNvSpPr>
                  <p:nvPr/>
                </p:nvSpPr>
                <p:spPr bwMode="auto">
                  <a:xfrm>
                    <a:off x="2629" y="310"/>
                    <a:ext cx="89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 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nvGrpSpPr>
              <p:cNvPr id="103444" name="Group 18"/>
              <p:cNvGrpSpPr>
                <a:grpSpLocks/>
              </p:cNvGrpSpPr>
              <p:nvPr/>
            </p:nvGrpSpPr>
            <p:grpSpPr bwMode="auto">
              <a:xfrm>
                <a:off x="2610" y="1218"/>
                <a:ext cx="964" cy="2629"/>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grpSp>
      <p:grpSp>
        <p:nvGrpSpPr>
          <p:cNvPr id="9" name="Group 26"/>
          <p:cNvGrpSpPr>
            <a:grpSpLocks/>
          </p:cNvGrpSpPr>
          <p:nvPr/>
        </p:nvGrpSpPr>
        <p:grpSpPr bwMode="auto">
          <a:xfrm>
            <a:off x="3967163" y="1030288"/>
            <a:ext cx="1784350" cy="5551488"/>
            <a:chOff x="2499" y="649"/>
            <a:chExt cx="1124" cy="3497"/>
          </a:xfrm>
        </p:grpSpPr>
        <p:sp>
          <p:nvSpPr>
            <p:cNvPr id="102414" name="Rectangle 27"/>
            <p:cNvSpPr>
              <a:spLocks noChangeArrowheads="1"/>
            </p:cNvSpPr>
            <p:nvPr/>
          </p:nvSpPr>
          <p:spPr bwMode="auto">
            <a:xfrm>
              <a:off x="2499" y="649"/>
              <a:ext cx="1114" cy="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จดหมายของอัคร</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ฑูต</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Letters fro</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m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5" name="Rectangle 28"/>
            <p:cNvSpPr>
              <a:spLocks noChangeArrowheads="1"/>
            </p:cNvSpPr>
            <p:nvPr/>
          </p:nvSpPr>
          <p:spPr bwMode="auto">
            <a:xfrm>
              <a:off x="2509" y="3112"/>
              <a:ext cx="1114" cy="1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0" name="Group 29"/>
          <p:cNvGrpSpPr>
            <a:grpSpLocks/>
          </p:cNvGrpSpPr>
          <p:nvPr/>
        </p:nvGrpSpPr>
        <p:grpSpPr bwMode="auto">
          <a:xfrm>
            <a:off x="5967413" y="1222375"/>
            <a:ext cx="3271837" cy="5827713"/>
            <a:chOff x="3759" y="770"/>
            <a:chExt cx="2061" cy="3671"/>
          </a:xfrm>
        </p:grpSpPr>
        <p:sp>
          <p:nvSpPr>
            <p:cNvPr id="102412" name="Rectangle 30"/>
            <p:cNvSpPr>
              <a:spLocks noChangeArrowheads="1"/>
            </p:cNvSpPr>
            <p:nvPr/>
          </p:nvSpPr>
          <p:spPr bwMode="auto">
            <a:xfrm>
              <a:off x="3759" y="792"/>
              <a:ext cx="2039" cy="364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3" name="Rectangle 31"/>
            <p:cNvSpPr>
              <a:spLocks noChangeArrowheads="1"/>
            </p:cNvSpPr>
            <p:nvPr/>
          </p:nvSpPr>
          <p:spPr bwMode="auto">
            <a:xfrm>
              <a:off x="3843" y="770"/>
              <a:ext cx="1977" cy="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5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a:t>
              </a:r>
              <a:endParaRPr lang="en-GB" sz="35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ห่วงใยปัญหาทั่วไปที่ยังไม่ได้รับการแก้ไขที่จำเป็นต้องมีโครงสร้างและหลักการใหม่แก่ผู้นำในองค์กรใหม่</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อัคค</a:t>
              </a: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เซีย</a:t>
              </a:r>
              <a:r>
                <a:rPr lang="en-GB"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100000"/>
                </a:lnSpc>
                <a:spcBef>
                  <a:spcPts val="15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จดหมายส่วนใหญ่จากเปา</a:t>
              </a:r>
              <a:r>
                <a:rPr lang="th-TH" sz="20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จดหมายอีกบางส่วนจาก</a:t>
              </a:r>
              <a:r>
                <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1232" name="Oval 32"/>
          <p:cNvSpPr>
            <a:spLocks noChangeArrowheads="1"/>
          </p:cNvSpPr>
          <p:nvPr/>
        </p:nvSpPr>
        <p:spPr bwMode="auto">
          <a:xfrm>
            <a:off x="3736238" y="5195887"/>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233" name="Oval 33"/>
          <p:cNvSpPr>
            <a:spLocks noChangeArrowheads="1"/>
          </p:cNvSpPr>
          <p:nvPr/>
        </p:nvSpPr>
        <p:spPr bwMode="auto">
          <a:xfrm>
            <a:off x="3751263" y="1001713"/>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07" name="Text Box 34"/>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1235" name="Oval 35"/>
          <p:cNvSpPr>
            <a:spLocks noChangeArrowheads="1"/>
          </p:cNvSpPr>
          <p:nvPr/>
        </p:nvSpPr>
        <p:spPr bwMode="auto">
          <a:xfrm>
            <a:off x="5985971" y="4489450"/>
            <a:ext cx="3397250" cy="13589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lnSpc>
                <a:spcPct val="100000"/>
              </a:lnSpc>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09"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nSpc>
                <a:spcPct val="100000"/>
              </a:lnSpc>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10" name="Text Box 37"/>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48</a:t>
            </a:r>
          </a:p>
        </p:txBody>
      </p:sp>
      <p:sp>
        <p:nvSpPr>
          <p:cNvPr id="102411" name="Text Box 38"/>
          <p:cNvSpPr txBox="1">
            <a:spLocks noChangeArrowheads="1"/>
          </p:cNvSpPr>
          <p:nvPr/>
        </p:nvSpPr>
        <p:spPr bwMode="auto">
          <a:xfrm>
            <a:off x="9569487"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1235"/>
                                        </p:tgtEl>
                                        <p:attrNameLst>
                                          <p:attrName>style.visibility</p:attrName>
                                        </p:attrNameLst>
                                      </p:cBhvr>
                                      <p:to>
                                        <p:strVal val="visible"/>
                                      </p:to>
                                    </p:set>
                                    <p:anim calcmode="lin" valueType="num">
                                      <p:cBhvr>
                                        <p:cTn id="11" dur="500" fill="hold"/>
                                        <p:tgtEl>
                                          <p:spTgt spid="51235"/>
                                        </p:tgtEl>
                                        <p:attrNameLst>
                                          <p:attrName>ppt_x</p:attrName>
                                        </p:attrNameLst>
                                      </p:cBhvr>
                                      <p:tavLst>
                                        <p:tav tm="100000">
                                          <p:val>
                                            <p:strVal val="0-#ppt_w/2"/>
                                          </p:val>
                                        </p:tav>
                                        <p:tav>
                                          <p:val>
                                            <p:strVal val="#ppt_x"/>
                                          </p:val>
                                        </p:tav>
                                      </p:tavLst>
                                    </p:anim>
                                    <p:anim calcmode="lin" valueType="num">
                                      <p:cBhvr>
                                        <p:cTn id="12" dur="500" fill="hold"/>
                                        <p:tgtEl>
                                          <p:spTgt spid="51235"/>
                                        </p:tgtEl>
                                        <p:attrNameLst>
                                          <p:attrName>ppt_y</p:attrName>
                                        </p:attrNameLst>
                                      </p:cBhvr>
                                      <p:tavLst>
                                        <p:tav tm="100000">
                                          <p:val>
                                            <p:strVal val="#ppt_y"/>
                                          </p:val>
                                        </p:tav>
                                        <p:tav>
                                          <p:val>
                                            <p:strVal val="#ppt_y"/>
                                          </p:val>
                                        </p:tav>
                                      </p:tavLst>
                                    </p:anim>
                                  </p:childTnLst>
                                  <p:subTnLst>
                                    <p:set>
                                      <p:cBhvr override="childStyle">
                                        <p:cTn dur="1" fill="hold" display="0" masterRel="nextClick" afterEffect="1"/>
                                        <p:tgtEl>
                                          <p:spTgt spid="5123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8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100000">
                                          <p:val>
                                            <p:strVal val="4/3*#ppt_w"/>
                                          </p:val>
                                        </p:tav>
                                        <p:tav>
                                          <p:val>
                                            <p:strVal val="#ppt_w"/>
                                          </p:val>
                                        </p:tav>
                                      </p:tavLst>
                                    </p:anim>
                                    <p:anim calcmode="lin" valueType="num">
                                      <p:cBhvr>
                                        <p:cTn id="18" dur="500" fill="hold"/>
                                        <p:tgtEl>
                                          <p:spTgt spid="9"/>
                                        </p:tgtEl>
                                        <p:attrNameLst>
                                          <p:attrName>ppt_h</p:attrName>
                                        </p:attrNameLst>
                                      </p:cBhvr>
                                      <p:tavLst>
                                        <p:tav tm="100000">
                                          <p:val>
                                            <p:strVal val="4/3*#ppt_h"/>
                                          </p:val>
                                        </p:tav>
                                        <p:tav>
                                          <p:val>
                                            <p:strVal val="#ppt_h"/>
                                          </p:val>
                                        </p:tav>
                                      </p:tavLst>
                                    </p:anim>
                                  </p:childTnLst>
                                </p:cTn>
                              </p:par>
                            </p:childTnLst>
                          </p:cTn>
                        </p:par>
                        <p:par>
                          <p:cTn id="19" fill="hold" nodeType="afterGroup">
                            <p:stCondLst>
                              <p:cond delay="0"/>
                            </p:stCondLst>
                            <p:childTnLst>
                              <p:par>
                                <p:cTn id="20" presetID="2" presetClass="entr" presetSubtype="8" fill="hold" grpId="0" nodeType="afterEffect">
                                  <p:stCondLst>
                                    <p:cond delay="0"/>
                                  </p:stCondLst>
                                  <p:childTnLst>
                                    <p:set>
                                      <p:cBhvr>
                                        <p:cTn id="21" dur="1" fill="hold">
                                          <p:stCondLst>
                                            <p:cond delay="0"/>
                                          </p:stCondLst>
                                        </p:cTn>
                                        <p:tgtEl>
                                          <p:spTgt spid="51233"/>
                                        </p:tgtEl>
                                        <p:attrNameLst>
                                          <p:attrName>style.visibility</p:attrName>
                                        </p:attrNameLst>
                                      </p:cBhvr>
                                      <p:to>
                                        <p:strVal val="visible"/>
                                      </p:to>
                                    </p:set>
                                    <p:anim calcmode="lin" valueType="num">
                                      <p:cBhvr>
                                        <p:cTn id="22" dur="500" fill="hold"/>
                                        <p:tgtEl>
                                          <p:spTgt spid="51233"/>
                                        </p:tgtEl>
                                        <p:attrNameLst>
                                          <p:attrName>ppt_x</p:attrName>
                                        </p:attrNameLst>
                                      </p:cBhvr>
                                      <p:tavLst>
                                        <p:tav tm="100000">
                                          <p:val>
                                            <p:strVal val="0-#ppt_w/2"/>
                                          </p:val>
                                        </p:tav>
                                        <p:tav>
                                          <p:val>
                                            <p:strVal val="#ppt_x"/>
                                          </p:val>
                                        </p:tav>
                                      </p:tavLst>
                                    </p:anim>
                                    <p:anim calcmode="lin" valueType="num">
                                      <p:cBhvr>
                                        <p:cTn id="23" dur="500" fill="hold"/>
                                        <p:tgtEl>
                                          <p:spTgt spid="51233"/>
                                        </p:tgtEl>
                                        <p:attrNameLst>
                                          <p:attrName>ppt_y</p:attrName>
                                        </p:attrNameLst>
                                      </p:cBhvr>
                                      <p:tavLst>
                                        <p:tav tm="100000">
                                          <p:val>
                                            <p:strVal val="#ppt_y"/>
                                          </p:val>
                                        </p:tav>
                                        <p:tav>
                                          <p:val>
                                            <p:strVal val="#ppt_y"/>
                                          </p:val>
                                        </p:tav>
                                      </p:tavLst>
                                    </p:anim>
                                  </p:childTnLst>
                                </p:cTn>
                              </p:par>
                            </p:childTnLst>
                          </p:cTn>
                        </p:par>
                        <p:par>
                          <p:cTn id="24" fill="hold" nodeType="afterGroup">
                            <p:stCondLst>
                              <p:cond delay="0"/>
                            </p:stCondLst>
                            <p:childTnLst>
                              <p:par>
                                <p:cTn id="25" presetID="2" presetClass="entr" presetSubtype="8" fill="hold" grpId="0" nodeType="afterEffect">
                                  <p:stCondLst>
                                    <p:cond delay="0"/>
                                  </p:stCondLst>
                                  <p:childTnLst>
                                    <p:set>
                                      <p:cBhvr>
                                        <p:cTn id="26" dur="1" fill="hold">
                                          <p:stCondLst>
                                            <p:cond delay="0"/>
                                          </p:stCondLst>
                                        </p:cTn>
                                        <p:tgtEl>
                                          <p:spTgt spid="51232"/>
                                        </p:tgtEl>
                                        <p:attrNameLst>
                                          <p:attrName>style.visibility</p:attrName>
                                        </p:attrNameLst>
                                      </p:cBhvr>
                                      <p:to>
                                        <p:strVal val="visible"/>
                                      </p:to>
                                    </p:set>
                                    <p:anim calcmode="lin" valueType="num">
                                      <p:cBhvr>
                                        <p:cTn id="27" dur="500" fill="hold"/>
                                        <p:tgtEl>
                                          <p:spTgt spid="51232"/>
                                        </p:tgtEl>
                                        <p:attrNameLst>
                                          <p:attrName>ppt_x</p:attrName>
                                        </p:attrNameLst>
                                      </p:cBhvr>
                                      <p:tavLst>
                                        <p:tav tm="100000">
                                          <p:val>
                                            <p:strVal val="0-#ppt_w/2"/>
                                          </p:val>
                                        </p:tav>
                                        <p:tav>
                                          <p:val>
                                            <p:strVal val="#ppt_x"/>
                                          </p:val>
                                        </p:tav>
                                      </p:tavLst>
                                    </p:anim>
                                    <p:anim calcmode="lin" valueType="num">
                                      <p:cBhvr>
                                        <p:cTn id="28" dur="500" fill="hold"/>
                                        <p:tgtEl>
                                          <p:spTgt spid="51232"/>
                                        </p:tgtEl>
                                        <p:attrNameLst>
                                          <p:attrName>ppt_y</p:attrName>
                                        </p:attrNameLst>
                                      </p:cBhvr>
                                      <p:tavLst>
                                        <p:tav tm="100000">
                                          <p:val>
                                            <p:strVal val="#ppt_y"/>
                                          </p:val>
                                        </p:tav>
                                        <p:tav>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100000">
                                          <p:val>
                                            <p:fltVal val="0"/>
                                          </p:val>
                                        </p:tav>
                                        <p:tav>
                                          <p:val>
                                            <p:strVal val="#ppt_w"/>
                                          </p:val>
                                        </p:tav>
                                      </p:tavLst>
                                    </p:anim>
                                    <p:anim calcmode="lin" valueType="num">
                                      <p:cBhvr>
                                        <p:cTn id="34" dur="500" fill="hold"/>
                                        <p:tgtEl>
                                          <p:spTgt spid="2"/>
                                        </p:tgtEl>
                                        <p:attrNameLst>
                                          <p:attrName>ppt_h</p:attrName>
                                        </p:attrNameLst>
                                      </p:cBhvr>
                                      <p:tavLst>
                                        <p:tav tm="100000">
                                          <p:val>
                                            <p:fltVal val="0"/>
                                          </p:val>
                                        </p:tav>
                                        <p:tav>
                                          <p:val>
                                            <p:strVal val="#ppt_h"/>
                                          </p:val>
                                        </p:tav>
                                      </p:tavLst>
                                    </p:anim>
                                    <p:anim calcmode="lin" valueType="num">
                                      <p:cBhvr>
                                        <p:cTn id="35" dur="500" fill="hold"/>
                                        <p:tgtEl>
                                          <p:spTgt spid="2"/>
                                        </p:tgtEl>
                                        <p:attrNameLst>
                                          <p:attrName>ppt_x</p:attrName>
                                        </p:attrNameLst>
                                      </p:cBhvr>
                                      <p:tavLst>
                                        <p:tav tm="100000">
                                          <p:val>
                                            <p:fltVal val="0.5"/>
                                          </p:val>
                                        </p:tav>
                                        <p:tav>
                                          <p:val>
                                            <p:strVal val="#ppt_x"/>
                                          </p:val>
                                        </p:tav>
                                      </p:tavLst>
                                    </p:anim>
                                    <p:anim calcmode="lin" valueType="num">
                                      <p:cBhvr>
                                        <p:cTn id="36" dur="500" fill="hold"/>
                                        <p:tgtEl>
                                          <p:spTgt spid="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988" y="198438"/>
            <a:ext cx="9043987" cy="7415212"/>
          </a:xfrm>
          <a:prstGeom prst="rect">
            <a:avLst/>
          </a:prstGeom>
          <a:noFill/>
          <a:ln w="7632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105474"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05475" name="Rectangle 5"/>
          <p:cNvSpPr>
            <a:spLocks noChangeArrowheads="1"/>
          </p:cNvSpPr>
          <p:nvPr/>
        </p:nvSpPr>
        <p:spPr bwMode="auto">
          <a:xfrm>
            <a:off x="8759745"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5476" name="Text Box 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49</a:t>
            </a:r>
          </a:p>
        </p:txBody>
      </p:sp>
      <p:sp>
        <p:nvSpPr>
          <p:cNvPr id="52231" name="Oval 7"/>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2" name="Oval 8"/>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3" name="Oval 9"/>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4" name="Oval 10"/>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5" name="Oval 11"/>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6" name="Oval 12"/>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7" name="Oval 13"/>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8" name="Oval 14"/>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39" name="Oval 15"/>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0" name="Oval 16"/>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1" name="Oval 17"/>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2" name="Oval 18"/>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3" name="Oval 19"/>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4" name="Oval 20"/>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5" name="Oval 21"/>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6" name="Oval 22"/>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7" name="Oval 23"/>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8" name="Oval 24"/>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49" name="Oval 25"/>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0" name="Oval 26"/>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1" name="Oval 27"/>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2" name="Oval 28"/>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3" name="Oval 29"/>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4" name="Oval 30"/>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5" name="Oval 31"/>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6" name="Oval 32"/>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7" name="Oval 33"/>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8" name="Oval 34"/>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59" name="Oval 35"/>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60" name="Oval 36"/>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261" name="Oval 37"/>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38"/>
          <p:cNvGrpSpPr>
            <a:grpSpLocks/>
          </p:cNvGrpSpPr>
          <p:nvPr/>
        </p:nvGrpSpPr>
        <p:grpSpPr bwMode="auto">
          <a:xfrm>
            <a:off x="611188" y="5608638"/>
            <a:ext cx="8816975" cy="2028825"/>
            <a:chOff x="385" y="3533"/>
            <a:chExt cx="5554" cy="1278"/>
          </a:xfrm>
        </p:grpSpPr>
        <p:sp>
          <p:nvSpPr>
            <p:cNvPr id="112678" name="Text Box 39"/>
            <p:cNvSpPr txBox="1">
              <a:spLocks noChangeArrowheads="1"/>
            </p:cNvSpPr>
            <p:nvPr/>
          </p:nvSpPr>
          <p:spPr bwMode="auto">
            <a:xfrm>
              <a:off x="385" y="3533"/>
              <a:ext cx="5012" cy="1119"/>
            </a:xfrm>
            <a:prstGeom prst="rect">
              <a:avLst/>
            </a:prstGeom>
            <a:noFill/>
            <a:ln w="9525">
              <a:noFill/>
              <a:round/>
              <a:headEnd/>
              <a:tailEnd/>
            </a:ln>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750"/>
                </a:spcBef>
                <a:buClr>
                  <a:srgbClr val="FFEA18"/>
                </a:buClr>
                <a:defRPr/>
              </a:pPr>
              <a:r>
                <a:rPr lang="th-TH"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คริสตจักรยุคแรก</a:t>
              </a:r>
            </a:p>
            <a:p>
              <a:pPr algn="ctr" defTabSz="453173">
                <a:lnSpc>
                  <a:spcPct val="100000"/>
                </a:lnSpc>
                <a:spcBef>
                  <a:spcPts val="2750"/>
                </a:spcBef>
                <a:buClr>
                  <a:srgbClr val="FFEA18"/>
                </a:buClr>
                <a:defRPr/>
              </a:pPr>
              <a:r>
                <a:rPr lang="th-TH"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กระจายออกไป</a:t>
              </a:r>
              <a:endParaRPr lang="en-GB" sz="4300" b="1" dirty="0">
                <a:solidFill>
                  <a:srgbClr val="FFEA18"/>
                </a:solidFill>
                <a:effectLst>
                  <a:outerShdw blurRad="508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5510" name="Text Box 40"/>
            <p:cNvSpPr txBox="1">
              <a:spLocks noChangeArrowheads="1"/>
            </p:cNvSpPr>
            <p:nvPr/>
          </p:nvSpPr>
          <p:spPr bwMode="auto">
            <a:xfrm>
              <a:off x="2618" y="4616"/>
              <a:ext cx="3321"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EA18"/>
                </a:buClr>
              </a:pPr>
              <a:r>
                <a:rPr lang="en-GB" sz="14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REPRESENTATIONAL LOCATIONS ONLY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p:val>
                                            <p:strVal val="#ppt_h"/>
                                          </p:val>
                                        </p:tav>
                                      </p:tavLst>
                                    </p:anim>
                                    <p:anim calcmode="lin" valueType="num">
                                      <p:cBhvr>
                                        <p:cTn id="13" dur="500" fill="hold"/>
                                        <p:tgtEl>
                                          <p:spTgt spid="52258"/>
                                        </p:tgtEl>
                                        <p:attrNameLst>
                                          <p:attrName>ppt_x</p:attrName>
                                        </p:attrNameLst>
                                      </p:cBhvr>
                                      <p:tavLst>
                                        <p:tav tm="100000">
                                          <p:val>
                                            <p:fltVal val="0.5"/>
                                          </p:val>
                                        </p:tav>
                                        <p:tav>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p:val>
                                            <p:strVal val="#ppt_h"/>
                                          </p:val>
                                        </p:tav>
                                      </p:tavLst>
                                    </p:anim>
                                    <p:anim calcmode="lin" valueType="num">
                                      <p:cBhvr>
                                        <p:cTn id="20" dur="500" fill="hold"/>
                                        <p:tgtEl>
                                          <p:spTgt spid="52259"/>
                                        </p:tgtEl>
                                        <p:attrNameLst>
                                          <p:attrName>ppt_x</p:attrName>
                                        </p:attrNameLst>
                                      </p:cBhvr>
                                      <p:tavLst>
                                        <p:tav tm="100000">
                                          <p:val>
                                            <p:fltVal val="0.5"/>
                                          </p:val>
                                        </p:tav>
                                        <p:tav>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p:val>
                                            <p:strVal val="#ppt_h"/>
                                          </p:val>
                                        </p:tav>
                                      </p:tavLst>
                                    </p:anim>
                                    <p:anim calcmode="lin" valueType="num">
                                      <p:cBhvr>
                                        <p:cTn id="27" dur="500" fill="hold"/>
                                        <p:tgtEl>
                                          <p:spTgt spid="52260"/>
                                        </p:tgtEl>
                                        <p:attrNameLst>
                                          <p:attrName>ppt_x</p:attrName>
                                        </p:attrNameLst>
                                      </p:cBhvr>
                                      <p:tavLst>
                                        <p:tav tm="100000">
                                          <p:val>
                                            <p:fltVal val="0.5"/>
                                          </p:val>
                                        </p:tav>
                                        <p:tav>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p:val>
                                            <p:strVal val="#ppt_h"/>
                                          </p:val>
                                        </p:tav>
                                      </p:tavLst>
                                    </p:anim>
                                    <p:anim calcmode="lin" valueType="num">
                                      <p:cBhvr>
                                        <p:cTn id="34" dur="500" fill="hold"/>
                                        <p:tgtEl>
                                          <p:spTgt spid="52261"/>
                                        </p:tgtEl>
                                        <p:attrNameLst>
                                          <p:attrName>ppt_x</p:attrName>
                                        </p:attrNameLst>
                                      </p:cBhvr>
                                      <p:tavLst>
                                        <p:tav tm="100000">
                                          <p:val>
                                            <p:fltVal val="0.5"/>
                                          </p:val>
                                        </p:tav>
                                        <p:tav>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p:val>
                                            <p:strVal val="#ppt_h"/>
                                          </p:val>
                                        </p:tav>
                                      </p:tavLst>
                                    </p:anim>
                                    <p:anim calcmode="lin" valueType="num">
                                      <p:cBhvr>
                                        <p:cTn id="41" dur="500" fill="hold"/>
                                        <p:tgtEl>
                                          <p:spTgt spid="52238"/>
                                        </p:tgtEl>
                                        <p:attrNameLst>
                                          <p:attrName>ppt_x</p:attrName>
                                        </p:attrNameLst>
                                      </p:cBhvr>
                                      <p:tavLst>
                                        <p:tav tm="100000">
                                          <p:val>
                                            <p:fltVal val="0.5"/>
                                          </p:val>
                                        </p:tav>
                                        <p:tav>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p:val>
                                            <p:strVal val="#ppt_h"/>
                                          </p:val>
                                        </p:tav>
                                      </p:tavLst>
                                    </p:anim>
                                    <p:anim calcmode="lin" valueType="num">
                                      <p:cBhvr>
                                        <p:cTn id="48" dur="500" fill="hold"/>
                                        <p:tgtEl>
                                          <p:spTgt spid="52233"/>
                                        </p:tgtEl>
                                        <p:attrNameLst>
                                          <p:attrName>ppt_x</p:attrName>
                                        </p:attrNameLst>
                                      </p:cBhvr>
                                      <p:tavLst>
                                        <p:tav tm="100000">
                                          <p:val>
                                            <p:fltVal val="0.5"/>
                                          </p:val>
                                        </p:tav>
                                        <p:tav>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p:val>
                                            <p:strVal val="#ppt_h"/>
                                          </p:val>
                                        </p:tav>
                                      </p:tavLst>
                                    </p:anim>
                                    <p:anim calcmode="lin" valueType="num">
                                      <p:cBhvr>
                                        <p:cTn id="55" dur="500" fill="hold"/>
                                        <p:tgtEl>
                                          <p:spTgt spid="52237"/>
                                        </p:tgtEl>
                                        <p:attrNameLst>
                                          <p:attrName>ppt_x</p:attrName>
                                        </p:attrNameLst>
                                      </p:cBhvr>
                                      <p:tavLst>
                                        <p:tav tm="100000">
                                          <p:val>
                                            <p:fltVal val="0.5"/>
                                          </p:val>
                                        </p:tav>
                                        <p:tav>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p:val>
                                            <p:strVal val="#ppt_h"/>
                                          </p:val>
                                        </p:tav>
                                      </p:tavLst>
                                    </p:anim>
                                    <p:anim calcmode="lin" valueType="num">
                                      <p:cBhvr>
                                        <p:cTn id="62" dur="500" fill="hold"/>
                                        <p:tgtEl>
                                          <p:spTgt spid="52232"/>
                                        </p:tgtEl>
                                        <p:attrNameLst>
                                          <p:attrName>ppt_x</p:attrName>
                                        </p:attrNameLst>
                                      </p:cBhvr>
                                      <p:tavLst>
                                        <p:tav tm="100000">
                                          <p:val>
                                            <p:fltVal val="0.5"/>
                                          </p:val>
                                        </p:tav>
                                        <p:tav>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p:val>
                                            <p:strVal val="#ppt_h"/>
                                          </p:val>
                                        </p:tav>
                                      </p:tavLst>
                                    </p:anim>
                                    <p:anim calcmode="lin" valueType="num">
                                      <p:cBhvr>
                                        <p:cTn id="69" dur="500" fill="hold"/>
                                        <p:tgtEl>
                                          <p:spTgt spid="52242"/>
                                        </p:tgtEl>
                                        <p:attrNameLst>
                                          <p:attrName>ppt_x</p:attrName>
                                        </p:attrNameLst>
                                      </p:cBhvr>
                                      <p:tavLst>
                                        <p:tav tm="100000">
                                          <p:val>
                                            <p:fltVal val="0.5"/>
                                          </p:val>
                                        </p:tav>
                                        <p:tav>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p:val>
                                            <p:strVal val="#ppt_h"/>
                                          </p:val>
                                        </p:tav>
                                      </p:tavLst>
                                    </p:anim>
                                    <p:anim calcmode="lin" valueType="num">
                                      <p:cBhvr>
                                        <p:cTn id="76" dur="500" fill="hold"/>
                                        <p:tgtEl>
                                          <p:spTgt spid="52231"/>
                                        </p:tgtEl>
                                        <p:attrNameLst>
                                          <p:attrName>ppt_x</p:attrName>
                                        </p:attrNameLst>
                                      </p:cBhvr>
                                      <p:tavLst>
                                        <p:tav tm="100000">
                                          <p:val>
                                            <p:fltVal val="0.5"/>
                                          </p:val>
                                        </p:tav>
                                        <p:tav>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p:val>
                                            <p:strVal val="#ppt_h"/>
                                          </p:val>
                                        </p:tav>
                                      </p:tavLst>
                                    </p:anim>
                                    <p:anim calcmode="lin" valueType="num">
                                      <p:cBhvr>
                                        <p:cTn id="83" dur="500" fill="hold"/>
                                        <p:tgtEl>
                                          <p:spTgt spid="52240"/>
                                        </p:tgtEl>
                                        <p:attrNameLst>
                                          <p:attrName>ppt_x</p:attrName>
                                        </p:attrNameLst>
                                      </p:cBhvr>
                                      <p:tavLst>
                                        <p:tav tm="100000">
                                          <p:val>
                                            <p:fltVal val="0.5"/>
                                          </p:val>
                                        </p:tav>
                                        <p:tav>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p:val>
                                            <p:strVal val="#ppt_h"/>
                                          </p:val>
                                        </p:tav>
                                      </p:tavLst>
                                    </p:anim>
                                    <p:anim calcmode="lin" valueType="num">
                                      <p:cBhvr>
                                        <p:cTn id="90" dur="500" fill="hold"/>
                                        <p:tgtEl>
                                          <p:spTgt spid="52236"/>
                                        </p:tgtEl>
                                        <p:attrNameLst>
                                          <p:attrName>ppt_x</p:attrName>
                                        </p:attrNameLst>
                                      </p:cBhvr>
                                      <p:tavLst>
                                        <p:tav tm="100000">
                                          <p:val>
                                            <p:fltVal val="0.5"/>
                                          </p:val>
                                        </p:tav>
                                        <p:tav>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p:val>
                                            <p:strVal val="#ppt_h"/>
                                          </p:val>
                                        </p:tav>
                                      </p:tavLst>
                                    </p:anim>
                                    <p:anim calcmode="lin" valueType="num">
                                      <p:cBhvr>
                                        <p:cTn id="97" dur="500" fill="hold"/>
                                        <p:tgtEl>
                                          <p:spTgt spid="52245"/>
                                        </p:tgtEl>
                                        <p:attrNameLst>
                                          <p:attrName>ppt_x</p:attrName>
                                        </p:attrNameLst>
                                      </p:cBhvr>
                                      <p:tavLst>
                                        <p:tav tm="100000">
                                          <p:val>
                                            <p:fltVal val="0.5"/>
                                          </p:val>
                                        </p:tav>
                                        <p:tav>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p:val>
                                            <p:strVal val="#ppt_h"/>
                                          </p:val>
                                        </p:tav>
                                      </p:tavLst>
                                    </p:anim>
                                    <p:anim calcmode="lin" valueType="num">
                                      <p:cBhvr>
                                        <p:cTn id="104" dur="500" fill="hold"/>
                                        <p:tgtEl>
                                          <p:spTgt spid="52243"/>
                                        </p:tgtEl>
                                        <p:attrNameLst>
                                          <p:attrName>ppt_x</p:attrName>
                                        </p:attrNameLst>
                                      </p:cBhvr>
                                      <p:tavLst>
                                        <p:tav tm="100000">
                                          <p:val>
                                            <p:fltVal val="0.5"/>
                                          </p:val>
                                        </p:tav>
                                        <p:tav>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p:val>
                                            <p:strVal val="#ppt_h"/>
                                          </p:val>
                                        </p:tav>
                                      </p:tavLst>
                                    </p:anim>
                                    <p:anim calcmode="lin" valueType="num">
                                      <p:cBhvr>
                                        <p:cTn id="111" dur="500" fill="hold"/>
                                        <p:tgtEl>
                                          <p:spTgt spid="52247"/>
                                        </p:tgtEl>
                                        <p:attrNameLst>
                                          <p:attrName>ppt_x</p:attrName>
                                        </p:attrNameLst>
                                      </p:cBhvr>
                                      <p:tavLst>
                                        <p:tav tm="100000">
                                          <p:val>
                                            <p:fltVal val="0.5"/>
                                          </p:val>
                                        </p:tav>
                                        <p:tav>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p:val>
                                            <p:strVal val="#ppt_h"/>
                                          </p:val>
                                        </p:tav>
                                      </p:tavLst>
                                    </p:anim>
                                    <p:anim calcmode="lin" valueType="num">
                                      <p:cBhvr>
                                        <p:cTn id="118" dur="500" fill="hold"/>
                                        <p:tgtEl>
                                          <p:spTgt spid="52239"/>
                                        </p:tgtEl>
                                        <p:attrNameLst>
                                          <p:attrName>ppt_x</p:attrName>
                                        </p:attrNameLst>
                                      </p:cBhvr>
                                      <p:tavLst>
                                        <p:tav tm="100000">
                                          <p:val>
                                            <p:fltVal val="0.5"/>
                                          </p:val>
                                        </p:tav>
                                        <p:tav>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p:val>
                                            <p:strVal val="#ppt_h"/>
                                          </p:val>
                                        </p:tav>
                                      </p:tavLst>
                                    </p:anim>
                                    <p:anim calcmode="lin" valueType="num">
                                      <p:cBhvr>
                                        <p:cTn id="125" dur="500" fill="hold"/>
                                        <p:tgtEl>
                                          <p:spTgt spid="52248"/>
                                        </p:tgtEl>
                                        <p:attrNameLst>
                                          <p:attrName>ppt_x</p:attrName>
                                        </p:attrNameLst>
                                      </p:cBhvr>
                                      <p:tavLst>
                                        <p:tav tm="100000">
                                          <p:val>
                                            <p:fltVal val="0.5"/>
                                          </p:val>
                                        </p:tav>
                                        <p:tav>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p:val>
                                            <p:strVal val="#ppt_h"/>
                                          </p:val>
                                        </p:tav>
                                      </p:tavLst>
                                    </p:anim>
                                    <p:anim calcmode="lin" valueType="num">
                                      <p:cBhvr>
                                        <p:cTn id="132" dur="500" fill="hold"/>
                                        <p:tgtEl>
                                          <p:spTgt spid="52241"/>
                                        </p:tgtEl>
                                        <p:attrNameLst>
                                          <p:attrName>ppt_x</p:attrName>
                                        </p:attrNameLst>
                                      </p:cBhvr>
                                      <p:tavLst>
                                        <p:tav tm="100000">
                                          <p:val>
                                            <p:fltVal val="0.5"/>
                                          </p:val>
                                        </p:tav>
                                        <p:tav>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p:val>
                                            <p:strVal val="#ppt_h"/>
                                          </p:val>
                                        </p:tav>
                                      </p:tavLst>
                                    </p:anim>
                                    <p:anim calcmode="lin" valueType="num">
                                      <p:cBhvr>
                                        <p:cTn id="139" dur="500" fill="hold"/>
                                        <p:tgtEl>
                                          <p:spTgt spid="52249"/>
                                        </p:tgtEl>
                                        <p:attrNameLst>
                                          <p:attrName>ppt_x</p:attrName>
                                        </p:attrNameLst>
                                      </p:cBhvr>
                                      <p:tavLst>
                                        <p:tav tm="100000">
                                          <p:val>
                                            <p:fltVal val="0.5"/>
                                          </p:val>
                                        </p:tav>
                                        <p:tav>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p:val>
                                            <p:strVal val="#ppt_h"/>
                                          </p:val>
                                        </p:tav>
                                      </p:tavLst>
                                    </p:anim>
                                    <p:anim calcmode="lin" valueType="num">
                                      <p:cBhvr>
                                        <p:cTn id="146" dur="500" fill="hold"/>
                                        <p:tgtEl>
                                          <p:spTgt spid="52253"/>
                                        </p:tgtEl>
                                        <p:attrNameLst>
                                          <p:attrName>ppt_x</p:attrName>
                                        </p:attrNameLst>
                                      </p:cBhvr>
                                      <p:tavLst>
                                        <p:tav tm="100000">
                                          <p:val>
                                            <p:fltVal val="0.5"/>
                                          </p:val>
                                        </p:tav>
                                        <p:tav>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p:val>
                                            <p:strVal val="#ppt_h"/>
                                          </p:val>
                                        </p:tav>
                                      </p:tavLst>
                                    </p:anim>
                                    <p:anim calcmode="lin" valueType="num">
                                      <p:cBhvr>
                                        <p:cTn id="153" dur="500" fill="hold"/>
                                        <p:tgtEl>
                                          <p:spTgt spid="52244"/>
                                        </p:tgtEl>
                                        <p:attrNameLst>
                                          <p:attrName>ppt_x</p:attrName>
                                        </p:attrNameLst>
                                      </p:cBhvr>
                                      <p:tavLst>
                                        <p:tav tm="100000">
                                          <p:val>
                                            <p:fltVal val="0.5"/>
                                          </p:val>
                                        </p:tav>
                                        <p:tav>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p:val>
                                            <p:strVal val="#ppt_h"/>
                                          </p:val>
                                        </p:tav>
                                      </p:tavLst>
                                    </p:anim>
                                    <p:anim calcmode="lin" valueType="num">
                                      <p:cBhvr>
                                        <p:cTn id="160" dur="500" fill="hold"/>
                                        <p:tgtEl>
                                          <p:spTgt spid="52234"/>
                                        </p:tgtEl>
                                        <p:attrNameLst>
                                          <p:attrName>ppt_x</p:attrName>
                                        </p:attrNameLst>
                                      </p:cBhvr>
                                      <p:tavLst>
                                        <p:tav tm="100000">
                                          <p:val>
                                            <p:fltVal val="0.5"/>
                                          </p:val>
                                        </p:tav>
                                        <p:tav>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p:val>
                                            <p:strVal val="#ppt_h"/>
                                          </p:val>
                                        </p:tav>
                                      </p:tavLst>
                                    </p:anim>
                                    <p:anim calcmode="lin" valueType="num">
                                      <p:cBhvr>
                                        <p:cTn id="167" dur="500" fill="hold"/>
                                        <p:tgtEl>
                                          <p:spTgt spid="52251"/>
                                        </p:tgtEl>
                                        <p:attrNameLst>
                                          <p:attrName>ppt_x</p:attrName>
                                        </p:attrNameLst>
                                      </p:cBhvr>
                                      <p:tavLst>
                                        <p:tav tm="100000">
                                          <p:val>
                                            <p:fltVal val="0.5"/>
                                          </p:val>
                                        </p:tav>
                                        <p:tav>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p:val>
                                            <p:strVal val="#ppt_h"/>
                                          </p:val>
                                        </p:tav>
                                      </p:tavLst>
                                    </p:anim>
                                    <p:anim calcmode="lin" valueType="num">
                                      <p:cBhvr>
                                        <p:cTn id="174" dur="500" fill="hold"/>
                                        <p:tgtEl>
                                          <p:spTgt spid="52250"/>
                                        </p:tgtEl>
                                        <p:attrNameLst>
                                          <p:attrName>ppt_x</p:attrName>
                                        </p:attrNameLst>
                                      </p:cBhvr>
                                      <p:tavLst>
                                        <p:tav tm="100000">
                                          <p:val>
                                            <p:fltVal val="0.5"/>
                                          </p:val>
                                        </p:tav>
                                        <p:tav>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p:val>
                                            <p:strVal val="#ppt_h"/>
                                          </p:val>
                                        </p:tav>
                                      </p:tavLst>
                                    </p:anim>
                                    <p:anim calcmode="lin" valueType="num">
                                      <p:cBhvr>
                                        <p:cTn id="181" dur="500" fill="hold"/>
                                        <p:tgtEl>
                                          <p:spTgt spid="52256"/>
                                        </p:tgtEl>
                                        <p:attrNameLst>
                                          <p:attrName>ppt_x</p:attrName>
                                        </p:attrNameLst>
                                      </p:cBhvr>
                                      <p:tavLst>
                                        <p:tav tm="100000">
                                          <p:val>
                                            <p:fltVal val="0.5"/>
                                          </p:val>
                                        </p:tav>
                                        <p:tav>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p:val>
                                            <p:strVal val="#ppt_h"/>
                                          </p:val>
                                        </p:tav>
                                      </p:tavLst>
                                    </p:anim>
                                    <p:anim calcmode="lin" valueType="num">
                                      <p:cBhvr>
                                        <p:cTn id="188" dur="500" fill="hold"/>
                                        <p:tgtEl>
                                          <p:spTgt spid="52254"/>
                                        </p:tgtEl>
                                        <p:attrNameLst>
                                          <p:attrName>ppt_x</p:attrName>
                                        </p:attrNameLst>
                                      </p:cBhvr>
                                      <p:tavLst>
                                        <p:tav tm="100000">
                                          <p:val>
                                            <p:fltVal val="0.5"/>
                                          </p:val>
                                        </p:tav>
                                        <p:tav>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p:val>
                                            <p:strVal val="#ppt_h"/>
                                          </p:val>
                                        </p:tav>
                                      </p:tavLst>
                                    </p:anim>
                                    <p:anim calcmode="lin" valueType="num">
                                      <p:cBhvr>
                                        <p:cTn id="195" dur="500" fill="hold"/>
                                        <p:tgtEl>
                                          <p:spTgt spid="52246"/>
                                        </p:tgtEl>
                                        <p:attrNameLst>
                                          <p:attrName>ppt_x</p:attrName>
                                        </p:attrNameLst>
                                      </p:cBhvr>
                                      <p:tavLst>
                                        <p:tav tm="100000">
                                          <p:val>
                                            <p:fltVal val="0.5"/>
                                          </p:val>
                                        </p:tav>
                                        <p:tav>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p:val>
                                            <p:strVal val="#ppt_h"/>
                                          </p:val>
                                        </p:tav>
                                      </p:tavLst>
                                    </p:anim>
                                    <p:anim calcmode="lin" valueType="num">
                                      <p:cBhvr>
                                        <p:cTn id="202" dur="500" fill="hold"/>
                                        <p:tgtEl>
                                          <p:spTgt spid="52257"/>
                                        </p:tgtEl>
                                        <p:attrNameLst>
                                          <p:attrName>ppt_x</p:attrName>
                                        </p:attrNameLst>
                                      </p:cBhvr>
                                      <p:tavLst>
                                        <p:tav tm="100000">
                                          <p:val>
                                            <p:fltVal val="0.5"/>
                                          </p:val>
                                        </p:tav>
                                        <p:tav>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p:val>
                                            <p:strVal val="#ppt_h"/>
                                          </p:val>
                                        </p:tav>
                                      </p:tavLst>
                                    </p:anim>
                                    <p:anim calcmode="lin" valueType="num">
                                      <p:cBhvr>
                                        <p:cTn id="209" dur="500" fill="hold"/>
                                        <p:tgtEl>
                                          <p:spTgt spid="52235"/>
                                        </p:tgtEl>
                                        <p:attrNameLst>
                                          <p:attrName>ppt_x</p:attrName>
                                        </p:attrNameLst>
                                      </p:cBhvr>
                                      <p:tavLst>
                                        <p:tav tm="100000">
                                          <p:val>
                                            <p:fltVal val="0.5"/>
                                          </p:val>
                                        </p:tav>
                                        <p:tav>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p:val>
                                            <p:strVal val="#ppt_h"/>
                                          </p:val>
                                        </p:tav>
                                      </p:tavLst>
                                    </p:anim>
                                    <p:anim calcmode="lin" valueType="num">
                                      <p:cBhvr>
                                        <p:cTn id="216" dur="500" fill="hold"/>
                                        <p:tgtEl>
                                          <p:spTgt spid="52255"/>
                                        </p:tgtEl>
                                        <p:attrNameLst>
                                          <p:attrName>ppt_x</p:attrName>
                                        </p:attrNameLst>
                                      </p:cBhvr>
                                      <p:tavLst>
                                        <p:tav tm="100000">
                                          <p:val>
                                            <p:fltVal val="0.5"/>
                                          </p:val>
                                        </p:tav>
                                        <p:tav>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p:val>
                                            <p:strVal val="#ppt_h"/>
                                          </p:val>
                                        </p:tav>
                                      </p:tavLst>
                                    </p:anim>
                                    <p:anim calcmode="lin" valueType="num">
                                      <p:cBhvr>
                                        <p:cTn id="223" dur="500" fill="hold"/>
                                        <p:tgtEl>
                                          <p:spTgt spid="52252"/>
                                        </p:tgtEl>
                                        <p:attrNameLst>
                                          <p:attrName>ppt_x</p:attrName>
                                        </p:attrNameLst>
                                      </p:cBhvr>
                                      <p:tavLst>
                                        <p:tav tm="100000">
                                          <p:val>
                                            <p:fltVal val="0.5"/>
                                          </p:val>
                                        </p:tav>
                                        <p:tav>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p:cNvGrpSpPr>
            <a:grpSpLocks/>
          </p:cNvGrpSpPr>
          <p:nvPr/>
        </p:nvGrpSpPr>
        <p:grpSpPr bwMode="auto">
          <a:xfrm>
            <a:off x="987425" y="1350963"/>
            <a:ext cx="4257675" cy="5559425"/>
            <a:chOff x="552" y="921"/>
            <a:chExt cx="2682" cy="3502"/>
          </a:xfrm>
        </p:grpSpPr>
        <p:pic>
          <p:nvPicPr>
            <p:cNvPr id="1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537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5362"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3"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4" name="Text Box 3"/>
          <p:cNvSpPr txBox="1">
            <a:spLocks noChangeArrowheads="1"/>
          </p:cNvSpPr>
          <p:nvPr/>
        </p:nvSpPr>
        <p:spPr bwMode="auto">
          <a:xfrm>
            <a:off x="6064250" y="4759194"/>
            <a:ext cx="3035300" cy="1327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p>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5"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6" name="Text Box 8"/>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5367" name="Rectangle 9"/>
          <p:cNvSpPr>
            <a:spLocks noChangeArrowheads="1"/>
          </p:cNvSpPr>
          <p:nvPr/>
        </p:nvSpPr>
        <p:spPr bwMode="auto">
          <a:xfrm>
            <a:off x="8805863" y="7397750"/>
            <a:ext cx="1841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368" name="Text Box 10"/>
          <p:cNvSpPr txBox="1">
            <a:spLocks noChangeArrowheads="1"/>
          </p:cNvSpPr>
          <p:nvPr/>
        </p:nvSpPr>
        <p:spPr bwMode="auto">
          <a:xfrm>
            <a:off x="9198660" y="7411764"/>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05</a:t>
            </a:r>
          </a:p>
        </p:txBody>
      </p:sp>
      <p:grpSp>
        <p:nvGrpSpPr>
          <p:cNvPr id="3" name="Group 11"/>
          <p:cNvGrpSpPr>
            <a:grpSpLocks/>
          </p:cNvGrpSpPr>
          <p:nvPr/>
        </p:nvGrpSpPr>
        <p:grpSpPr bwMode="auto">
          <a:xfrm>
            <a:off x="1239838" y="1828800"/>
            <a:ext cx="8388350" cy="1519238"/>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183" name="Text Box 15"/>
          <p:cNvSpPr txBox="1">
            <a:spLocks noChangeArrowheads="1"/>
          </p:cNvSpPr>
          <p:nvPr/>
        </p:nvSpPr>
        <p:spPr bwMode="auto">
          <a:xfrm>
            <a:off x="4759325" y="214313"/>
            <a:ext cx="4340225" cy="479425"/>
          </a:xfrm>
          <a:prstGeom prst="rect">
            <a:avLst/>
          </a:prstGeom>
          <a:solidFill>
            <a:srgbClr val="1822CD"/>
          </a:solidFill>
          <a:ln w="38160">
            <a:solidFill>
              <a:srgbClr val="FFFF00"/>
            </a:solidFill>
            <a:miter lim="800000"/>
            <a:headEnd/>
            <a:tailEnd/>
          </a:ln>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750"/>
              </a:spcBef>
              <a:buClr>
                <a:srgbClr val="FFFF00"/>
              </a:buClr>
            </a:pPr>
            <a:r>
              <a:rPr lang="th-TH"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ppt_x</p:attrName>
                                        </p:attrNameLst>
                                      </p:cBhvr>
                                      <p:tavLst>
                                        <p:tav tm="100000">
                                          <p:val>
                                            <p:strVal val="0-#ppt_w/2"/>
                                          </p:val>
                                        </p:tav>
                                        <p:tav>
                                          <p:val>
                                            <p:strVal val="#ppt_x"/>
                                          </p:val>
                                        </p:tav>
                                      </p:tavLst>
                                    </p:anim>
                                    <p:anim calcmode="lin" valueType="num">
                                      <p:cBhvr>
                                        <p:cTn id="8" dur="500" fill="hold"/>
                                        <p:tgtEl>
                                          <p:spTgt spid="7183"/>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
          <p:cNvGrpSpPr>
            <a:grpSpLocks/>
          </p:cNvGrpSpPr>
          <p:nvPr/>
        </p:nvGrpSpPr>
        <p:grpSpPr bwMode="auto">
          <a:xfrm>
            <a:off x="238125" y="198438"/>
            <a:ext cx="9577388" cy="7413625"/>
            <a:chOff x="337" y="125"/>
            <a:chExt cx="5696" cy="4670"/>
          </a:xfrm>
        </p:grpSpPr>
        <p:pic>
          <p:nvPicPr>
            <p:cNvPr id="1075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 y="125"/>
              <a:ext cx="5697" cy="4671"/>
            </a:xfrm>
            <a:prstGeom prst="rect">
              <a:avLst/>
            </a:prstGeom>
            <a:noFill/>
            <a:ln w="7632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107598" name="Rectangle 3"/>
            <p:cNvSpPr>
              <a:spLocks noChangeArrowheads="1"/>
            </p:cNvSpPr>
            <p:nvPr/>
          </p:nvSpPr>
          <p:spPr bwMode="auto">
            <a:xfrm>
              <a:off x="695" y="2054"/>
              <a:ext cx="281" cy="252"/>
            </a:xfrm>
            <a:prstGeom prst="rect">
              <a:avLst/>
            </a:prstGeom>
            <a:solidFill>
              <a:srgbClr val="3659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6498"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53253" name="Oval 5"/>
          <p:cNvSpPr>
            <a:spLocks noChangeArrowheads="1"/>
          </p:cNvSpPr>
          <p:nvPr/>
        </p:nvSpPr>
        <p:spPr bwMode="auto">
          <a:xfrm>
            <a:off x="1373188" y="439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4" name="Oval 6"/>
          <p:cNvSpPr>
            <a:spLocks noChangeArrowheads="1"/>
          </p:cNvSpPr>
          <p:nvPr/>
        </p:nvSpPr>
        <p:spPr bwMode="auto">
          <a:xfrm>
            <a:off x="1862138" y="8255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5" name="Oval 7"/>
          <p:cNvSpPr>
            <a:spLocks noChangeArrowheads="1"/>
          </p:cNvSpPr>
          <p:nvPr/>
        </p:nvSpPr>
        <p:spPr bwMode="auto">
          <a:xfrm>
            <a:off x="4140200" y="1963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6" name="Oval 8"/>
          <p:cNvSpPr>
            <a:spLocks noChangeArrowheads="1"/>
          </p:cNvSpPr>
          <p:nvPr/>
        </p:nvSpPr>
        <p:spPr bwMode="auto">
          <a:xfrm>
            <a:off x="4033838" y="8969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7" name="Oval 9"/>
          <p:cNvSpPr>
            <a:spLocks noChangeArrowheads="1"/>
          </p:cNvSpPr>
          <p:nvPr/>
        </p:nvSpPr>
        <p:spPr bwMode="auto">
          <a:xfrm>
            <a:off x="4443413" y="92075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8" name="Oval 10"/>
          <p:cNvSpPr>
            <a:spLocks noChangeArrowheads="1"/>
          </p:cNvSpPr>
          <p:nvPr/>
        </p:nvSpPr>
        <p:spPr bwMode="auto">
          <a:xfrm>
            <a:off x="5556250" y="11763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59" name="Oval 11"/>
          <p:cNvSpPr>
            <a:spLocks noChangeArrowheads="1"/>
          </p:cNvSpPr>
          <p:nvPr/>
        </p:nvSpPr>
        <p:spPr bwMode="auto">
          <a:xfrm>
            <a:off x="5837238" y="15636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0" name="Oval 12"/>
          <p:cNvSpPr>
            <a:spLocks noChangeArrowheads="1"/>
          </p:cNvSpPr>
          <p:nvPr/>
        </p:nvSpPr>
        <p:spPr bwMode="auto">
          <a:xfrm>
            <a:off x="6300788" y="166211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1" name="Oval 13"/>
          <p:cNvSpPr>
            <a:spLocks noChangeArrowheads="1"/>
          </p:cNvSpPr>
          <p:nvPr/>
        </p:nvSpPr>
        <p:spPr bwMode="auto">
          <a:xfrm>
            <a:off x="6064250" y="19700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2" name="Oval 14"/>
          <p:cNvSpPr>
            <a:spLocks noChangeArrowheads="1"/>
          </p:cNvSpPr>
          <p:nvPr/>
        </p:nvSpPr>
        <p:spPr bwMode="auto">
          <a:xfrm>
            <a:off x="5724525" y="21224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3" name="Oval 15"/>
          <p:cNvSpPr>
            <a:spLocks noChangeArrowheads="1"/>
          </p:cNvSpPr>
          <p:nvPr/>
        </p:nvSpPr>
        <p:spPr bwMode="auto">
          <a:xfrm>
            <a:off x="6032500" y="23542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4" name="Oval 16"/>
          <p:cNvSpPr>
            <a:spLocks noChangeArrowheads="1"/>
          </p:cNvSpPr>
          <p:nvPr/>
        </p:nvSpPr>
        <p:spPr bwMode="auto">
          <a:xfrm>
            <a:off x="6418263" y="2324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5" name="Oval 17"/>
          <p:cNvSpPr>
            <a:spLocks noChangeArrowheads="1"/>
          </p:cNvSpPr>
          <p:nvPr/>
        </p:nvSpPr>
        <p:spPr bwMode="auto">
          <a:xfrm>
            <a:off x="6388100" y="1931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6" name="Oval 18"/>
          <p:cNvSpPr>
            <a:spLocks noChangeArrowheads="1"/>
          </p:cNvSpPr>
          <p:nvPr/>
        </p:nvSpPr>
        <p:spPr bwMode="auto">
          <a:xfrm>
            <a:off x="6670675" y="20859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7" name="Oval 19"/>
          <p:cNvSpPr>
            <a:spLocks noChangeArrowheads="1"/>
          </p:cNvSpPr>
          <p:nvPr/>
        </p:nvSpPr>
        <p:spPr bwMode="auto">
          <a:xfrm>
            <a:off x="7005638" y="218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8" name="Oval 20"/>
          <p:cNvSpPr>
            <a:spLocks noChangeArrowheads="1"/>
          </p:cNvSpPr>
          <p:nvPr/>
        </p:nvSpPr>
        <p:spPr bwMode="auto">
          <a:xfrm>
            <a:off x="7080250" y="24939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69" name="Oval 21"/>
          <p:cNvSpPr>
            <a:spLocks noChangeArrowheads="1"/>
          </p:cNvSpPr>
          <p:nvPr/>
        </p:nvSpPr>
        <p:spPr bwMode="auto">
          <a:xfrm>
            <a:off x="7310438" y="26717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0" name="Oval 22"/>
          <p:cNvSpPr>
            <a:spLocks noChangeArrowheads="1"/>
          </p:cNvSpPr>
          <p:nvPr/>
        </p:nvSpPr>
        <p:spPr bwMode="auto">
          <a:xfrm>
            <a:off x="4375150" y="4841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1" name="Oval 23"/>
          <p:cNvSpPr>
            <a:spLocks noChangeArrowheads="1"/>
          </p:cNvSpPr>
          <p:nvPr/>
        </p:nvSpPr>
        <p:spPr bwMode="auto">
          <a:xfrm>
            <a:off x="7532688" y="3698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2" name="Oval 24"/>
          <p:cNvSpPr>
            <a:spLocks noChangeArrowheads="1"/>
          </p:cNvSpPr>
          <p:nvPr/>
        </p:nvSpPr>
        <p:spPr bwMode="auto">
          <a:xfrm>
            <a:off x="7842250" y="3487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3" name="Oval 25"/>
          <p:cNvSpPr>
            <a:spLocks noChangeArrowheads="1"/>
          </p:cNvSpPr>
          <p:nvPr/>
        </p:nvSpPr>
        <p:spPr bwMode="auto">
          <a:xfrm>
            <a:off x="9136063" y="23717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4" name="Oval 26"/>
          <p:cNvSpPr>
            <a:spLocks noChangeArrowheads="1"/>
          </p:cNvSpPr>
          <p:nvPr/>
        </p:nvSpPr>
        <p:spPr bwMode="auto">
          <a:xfrm>
            <a:off x="8561388" y="31718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5" name="Oval 27"/>
          <p:cNvSpPr>
            <a:spLocks noChangeArrowheads="1"/>
          </p:cNvSpPr>
          <p:nvPr/>
        </p:nvSpPr>
        <p:spPr bwMode="auto">
          <a:xfrm>
            <a:off x="8429625" y="26511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6" name="Oval 28"/>
          <p:cNvSpPr>
            <a:spLocks noChangeArrowheads="1"/>
          </p:cNvSpPr>
          <p:nvPr/>
        </p:nvSpPr>
        <p:spPr bwMode="auto">
          <a:xfrm>
            <a:off x="8270875" y="22066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7" name="Oval 29"/>
          <p:cNvSpPr>
            <a:spLocks noChangeArrowheads="1"/>
          </p:cNvSpPr>
          <p:nvPr/>
        </p:nvSpPr>
        <p:spPr bwMode="auto">
          <a:xfrm>
            <a:off x="7593013" y="22812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8" name="Oval 30"/>
          <p:cNvSpPr>
            <a:spLocks noChangeArrowheads="1"/>
          </p:cNvSpPr>
          <p:nvPr/>
        </p:nvSpPr>
        <p:spPr bwMode="auto">
          <a:xfrm>
            <a:off x="7770813" y="2070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79" name="Oval 31"/>
          <p:cNvSpPr>
            <a:spLocks noChangeArrowheads="1"/>
          </p:cNvSpPr>
          <p:nvPr/>
        </p:nvSpPr>
        <p:spPr bwMode="auto">
          <a:xfrm>
            <a:off x="7431088" y="16271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0" name="Oval 32"/>
          <p:cNvSpPr>
            <a:spLocks noChangeArrowheads="1"/>
          </p:cNvSpPr>
          <p:nvPr/>
        </p:nvSpPr>
        <p:spPr bwMode="auto">
          <a:xfrm>
            <a:off x="8305800" y="52482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1" name="Oval 33"/>
          <p:cNvSpPr>
            <a:spLocks noChangeArrowheads="1"/>
          </p:cNvSpPr>
          <p:nvPr/>
        </p:nvSpPr>
        <p:spPr bwMode="auto">
          <a:xfrm>
            <a:off x="8250238" y="472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2" name="Oval 34"/>
          <p:cNvSpPr>
            <a:spLocks noChangeArrowheads="1"/>
          </p:cNvSpPr>
          <p:nvPr/>
        </p:nvSpPr>
        <p:spPr bwMode="auto">
          <a:xfrm>
            <a:off x="8713788" y="43354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3" name="Oval 35"/>
          <p:cNvSpPr>
            <a:spLocks noChangeArrowheads="1"/>
          </p:cNvSpPr>
          <p:nvPr/>
        </p:nvSpPr>
        <p:spPr bwMode="auto">
          <a:xfrm>
            <a:off x="8399463" y="42799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30" name="Rectangle 36"/>
          <p:cNvSpPr>
            <a:spLocks noChangeArrowheads="1"/>
          </p:cNvSpPr>
          <p:nvPr/>
        </p:nvSpPr>
        <p:spPr bwMode="auto">
          <a:xfrm>
            <a:off x="0" y="0"/>
            <a:ext cx="9845675" cy="29368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31" name="Rectangle 37"/>
          <p:cNvSpPr>
            <a:spLocks noChangeArrowheads="1"/>
          </p:cNvSpPr>
          <p:nvPr/>
        </p:nvSpPr>
        <p:spPr bwMode="auto">
          <a:xfrm>
            <a:off x="-5780" y="-2232"/>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6" name="Oval 38"/>
          <p:cNvSpPr>
            <a:spLocks noChangeArrowheads="1"/>
          </p:cNvSpPr>
          <p:nvPr/>
        </p:nvSpPr>
        <p:spPr bwMode="auto">
          <a:xfrm>
            <a:off x="1373188" y="439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7" name="Oval 39"/>
          <p:cNvSpPr>
            <a:spLocks noChangeArrowheads="1"/>
          </p:cNvSpPr>
          <p:nvPr/>
        </p:nvSpPr>
        <p:spPr bwMode="auto">
          <a:xfrm>
            <a:off x="1862138" y="8255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8" name="Oval 40"/>
          <p:cNvSpPr>
            <a:spLocks noChangeArrowheads="1"/>
          </p:cNvSpPr>
          <p:nvPr/>
        </p:nvSpPr>
        <p:spPr bwMode="auto">
          <a:xfrm>
            <a:off x="4140200" y="1963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89" name="Oval 41"/>
          <p:cNvSpPr>
            <a:spLocks noChangeArrowheads="1"/>
          </p:cNvSpPr>
          <p:nvPr/>
        </p:nvSpPr>
        <p:spPr bwMode="auto">
          <a:xfrm>
            <a:off x="4033838" y="8969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0" name="Oval 42"/>
          <p:cNvSpPr>
            <a:spLocks noChangeArrowheads="1"/>
          </p:cNvSpPr>
          <p:nvPr/>
        </p:nvSpPr>
        <p:spPr bwMode="auto">
          <a:xfrm>
            <a:off x="4443413" y="92075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1" name="Oval 43"/>
          <p:cNvSpPr>
            <a:spLocks noChangeArrowheads="1"/>
          </p:cNvSpPr>
          <p:nvPr/>
        </p:nvSpPr>
        <p:spPr bwMode="auto">
          <a:xfrm>
            <a:off x="5556250" y="11763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2" name="Oval 44"/>
          <p:cNvSpPr>
            <a:spLocks noChangeArrowheads="1"/>
          </p:cNvSpPr>
          <p:nvPr/>
        </p:nvSpPr>
        <p:spPr bwMode="auto">
          <a:xfrm>
            <a:off x="5837238" y="15636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3" name="Oval 45"/>
          <p:cNvSpPr>
            <a:spLocks noChangeArrowheads="1"/>
          </p:cNvSpPr>
          <p:nvPr/>
        </p:nvSpPr>
        <p:spPr bwMode="auto">
          <a:xfrm>
            <a:off x="6300788" y="166211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4" name="Oval 46"/>
          <p:cNvSpPr>
            <a:spLocks noChangeArrowheads="1"/>
          </p:cNvSpPr>
          <p:nvPr/>
        </p:nvSpPr>
        <p:spPr bwMode="auto">
          <a:xfrm>
            <a:off x="6064250" y="19700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5" name="Oval 47"/>
          <p:cNvSpPr>
            <a:spLocks noChangeArrowheads="1"/>
          </p:cNvSpPr>
          <p:nvPr/>
        </p:nvSpPr>
        <p:spPr bwMode="auto">
          <a:xfrm>
            <a:off x="5724525" y="21224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6" name="Oval 48"/>
          <p:cNvSpPr>
            <a:spLocks noChangeArrowheads="1"/>
          </p:cNvSpPr>
          <p:nvPr/>
        </p:nvSpPr>
        <p:spPr bwMode="auto">
          <a:xfrm>
            <a:off x="6032500" y="23542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7" name="Oval 49"/>
          <p:cNvSpPr>
            <a:spLocks noChangeArrowheads="1"/>
          </p:cNvSpPr>
          <p:nvPr/>
        </p:nvSpPr>
        <p:spPr bwMode="auto">
          <a:xfrm>
            <a:off x="6418263" y="2324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8" name="Oval 50"/>
          <p:cNvSpPr>
            <a:spLocks noChangeArrowheads="1"/>
          </p:cNvSpPr>
          <p:nvPr/>
        </p:nvSpPr>
        <p:spPr bwMode="auto">
          <a:xfrm>
            <a:off x="6388100" y="1931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299" name="Oval 51"/>
          <p:cNvSpPr>
            <a:spLocks noChangeArrowheads="1"/>
          </p:cNvSpPr>
          <p:nvPr/>
        </p:nvSpPr>
        <p:spPr bwMode="auto">
          <a:xfrm>
            <a:off x="6670675" y="20859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0" name="Oval 52"/>
          <p:cNvSpPr>
            <a:spLocks noChangeArrowheads="1"/>
          </p:cNvSpPr>
          <p:nvPr/>
        </p:nvSpPr>
        <p:spPr bwMode="auto">
          <a:xfrm>
            <a:off x="7005638" y="218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1" name="Oval 53"/>
          <p:cNvSpPr>
            <a:spLocks noChangeArrowheads="1"/>
          </p:cNvSpPr>
          <p:nvPr/>
        </p:nvSpPr>
        <p:spPr bwMode="auto">
          <a:xfrm>
            <a:off x="7080250" y="24939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2" name="Oval 54"/>
          <p:cNvSpPr>
            <a:spLocks noChangeArrowheads="1"/>
          </p:cNvSpPr>
          <p:nvPr/>
        </p:nvSpPr>
        <p:spPr bwMode="auto">
          <a:xfrm>
            <a:off x="7310438" y="26717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3" name="Oval 55"/>
          <p:cNvSpPr>
            <a:spLocks noChangeArrowheads="1"/>
          </p:cNvSpPr>
          <p:nvPr/>
        </p:nvSpPr>
        <p:spPr bwMode="auto">
          <a:xfrm>
            <a:off x="4375150" y="4841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4" name="Oval 56"/>
          <p:cNvSpPr>
            <a:spLocks noChangeArrowheads="1"/>
          </p:cNvSpPr>
          <p:nvPr/>
        </p:nvSpPr>
        <p:spPr bwMode="auto">
          <a:xfrm>
            <a:off x="7532688" y="3698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5" name="Oval 57"/>
          <p:cNvSpPr>
            <a:spLocks noChangeArrowheads="1"/>
          </p:cNvSpPr>
          <p:nvPr/>
        </p:nvSpPr>
        <p:spPr bwMode="auto">
          <a:xfrm>
            <a:off x="7842250" y="3487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6" name="Oval 58"/>
          <p:cNvSpPr>
            <a:spLocks noChangeArrowheads="1"/>
          </p:cNvSpPr>
          <p:nvPr/>
        </p:nvSpPr>
        <p:spPr bwMode="auto">
          <a:xfrm>
            <a:off x="9136063" y="23717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7" name="Oval 59"/>
          <p:cNvSpPr>
            <a:spLocks noChangeArrowheads="1"/>
          </p:cNvSpPr>
          <p:nvPr/>
        </p:nvSpPr>
        <p:spPr bwMode="auto">
          <a:xfrm>
            <a:off x="8561388" y="31718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8" name="Oval 60"/>
          <p:cNvSpPr>
            <a:spLocks noChangeArrowheads="1"/>
          </p:cNvSpPr>
          <p:nvPr/>
        </p:nvSpPr>
        <p:spPr bwMode="auto">
          <a:xfrm>
            <a:off x="8429625" y="26511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09" name="Oval 61"/>
          <p:cNvSpPr>
            <a:spLocks noChangeArrowheads="1"/>
          </p:cNvSpPr>
          <p:nvPr/>
        </p:nvSpPr>
        <p:spPr bwMode="auto">
          <a:xfrm>
            <a:off x="8270875" y="22066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0" name="Oval 62"/>
          <p:cNvSpPr>
            <a:spLocks noChangeArrowheads="1"/>
          </p:cNvSpPr>
          <p:nvPr/>
        </p:nvSpPr>
        <p:spPr bwMode="auto">
          <a:xfrm>
            <a:off x="7593013" y="22812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1" name="Oval 63"/>
          <p:cNvSpPr>
            <a:spLocks noChangeArrowheads="1"/>
          </p:cNvSpPr>
          <p:nvPr/>
        </p:nvSpPr>
        <p:spPr bwMode="auto">
          <a:xfrm>
            <a:off x="7770813" y="2070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2" name="Oval 64"/>
          <p:cNvSpPr>
            <a:spLocks noChangeArrowheads="1"/>
          </p:cNvSpPr>
          <p:nvPr/>
        </p:nvSpPr>
        <p:spPr bwMode="auto">
          <a:xfrm>
            <a:off x="7431088" y="16271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3" name="Oval 65"/>
          <p:cNvSpPr>
            <a:spLocks noChangeArrowheads="1"/>
          </p:cNvSpPr>
          <p:nvPr/>
        </p:nvSpPr>
        <p:spPr bwMode="auto">
          <a:xfrm>
            <a:off x="8305800" y="52482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4" name="Oval 66"/>
          <p:cNvSpPr>
            <a:spLocks noChangeArrowheads="1"/>
          </p:cNvSpPr>
          <p:nvPr/>
        </p:nvSpPr>
        <p:spPr bwMode="auto">
          <a:xfrm>
            <a:off x="8250238" y="472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5" name="Oval 67"/>
          <p:cNvSpPr>
            <a:spLocks noChangeArrowheads="1"/>
          </p:cNvSpPr>
          <p:nvPr/>
        </p:nvSpPr>
        <p:spPr bwMode="auto">
          <a:xfrm>
            <a:off x="8713788" y="43354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6" name="Oval 68"/>
          <p:cNvSpPr>
            <a:spLocks noChangeArrowheads="1"/>
          </p:cNvSpPr>
          <p:nvPr/>
        </p:nvSpPr>
        <p:spPr bwMode="auto">
          <a:xfrm>
            <a:off x="8399463" y="42799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7" name="Text Box 69"/>
          <p:cNvSpPr txBox="1">
            <a:spLocks noChangeArrowheads="1"/>
          </p:cNvSpPr>
          <p:nvPr/>
        </p:nvSpPr>
        <p:spPr bwMode="auto">
          <a:xfrm>
            <a:off x="544513" y="182564"/>
            <a:ext cx="8956675" cy="145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FFFF"/>
              </a:buClr>
              <a:defRPr/>
            </a:pP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อัครทูต</a:t>
            </a:r>
            <a:r>
              <a:rPr lang="th-TH" sz="3500" b="1" i="1" dirty="0" err="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จัดเตรียมค</a:t>
            </a: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3500" b="1" i="1" dirty="0" err="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สตจกัร</a:t>
            </a: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ยุคแรก</a:t>
            </a:r>
          </a:p>
          <a:p>
            <a:pPr algn="ctr">
              <a:lnSpc>
                <a:spcPct val="100000"/>
              </a:lnSpc>
              <a:spcBef>
                <a:spcPts val="2188"/>
              </a:spcBef>
              <a:buClr>
                <a:srgbClr val="FFFFFF"/>
              </a:buClr>
              <a:defRPr/>
            </a:pPr>
            <a:r>
              <a:rPr lang="th-TH"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ด้วยหลักการพื้นฐานว่าด้วยเรื่อง</a:t>
            </a:r>
            <a:r>
              <a:rPr lang="en-GB" sz="3500" b="1" i="1" dirty="0">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3318" name="Text Box 70"/>
          <p:cNvSpPr txBox="1">
            <a:spLocks noChangeArrowheads="1"/>
          </p:cNvSpPr>
          <p:nvPr/>
        </p:nvSpPr>
        <p:spPr bwMode="auto">
          <a:xfrm>
            <a:off x="573088" y="1909763"/>
            <a:ext cx="8956675" cy="63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องค์กร</a:t>
            </a: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การดำเนินงาน</a:t>
            </a: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และการขยาย</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19" name="Text Box 71"/>
          <p:cNvSpPr txBox="1">
            <a:spLocks noChangeArrowheads="1"/>
          </p:cNvSpPr>
          <p:nvPr/>
        </p:nvSpPr>
        <p:spPr bwMode="auto">
          <a:xfrm>
            <a:off x="555625" y="279400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ชีวิตในคริสตจักร</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0" name="Text Box 72"/>
          <p:cNvSpPr txBox="1">
            <a:spLocks noChangeArrowheads="1"/>
          </p:cNvSpPr>
          <p:nvPr/>
        </p:nvSpPr>
        <p:spPr bwMode="auto">
          <a:xfrm>
            <a:off x="544513" y="367665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ชีวิตในครอบครัว</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1" name="Text Box 73"/>
          <p:cNvSpPr txBox="1">
            <a:spLocks noChangeArrowheads="1"/>
          </p:cNvSpPr>
          <p:nvPr/>
        </p:nvSpPr>
        <p:spPr bwMode="auto">
          <a:xfrm>
            <a:off x="525463" y="543560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ชีวิตในพระวิญญาณ</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2" name="Text Box 74"/>
          <p:cNvSpPr txBox="1">
            <a:spLocks noChangeArrowheads="1"/>
          </p:cNvSpPr>
          <p:nvPr/>
        </p:nvSpPr>
        <p:spPr bwMode="auto">
          <a:xfrm>
            <a:off x="246062" y="6234606"/>
            <a:ext cx="9540875" cy="145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การบรรลุ </a:t>
            </a:r>
          </a:p>
          <a:p>
            <a:pPr algn="ctr">
              <a:lnSpc>
                <a:spcPct val="100000"/>
              </a:lnSpc>
              <a:spcBef>
                <a:spcPts val="2188"/>
              </a:spcBef>
              <a:buClr>
                <a:srgbClr val="FFEA18"/>
              </a:buClr>
              <a:defRPr/>
            </a:pP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พระมหาบัญชา</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323" name="Text Box 75"/>
          <p:cNvSpPr txBox="1">
            <a:spLocks noChangeArrowheads="1"/>
          </p:cNvSpPr>
          <p:nvPr/>
        </p:nvSpPr>
        <p:spPr bwMode="auto">
          <a:xfrm>
            <a:off x="157163" y="4535488"/>
            <a:ext cx="9729787" cy="63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EA18"/>
              </a:buClr>
              <a:defRPr/>
            </a:pPr>
            <a:r>
              <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ชีวิตท่ามกลางบุรุษและสตรีในคริสตจักร</a:t>
            </a:r>
            <a:endParaRPr lang="en-GB" sz="3500" b="1" dirty="0">
              <a:solidFill>
                <a:srgbClr val="FFEA18"/>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6570" name="Text Box 76"/>
          <p:cNvSpPr txBox="1">
            <a:spLocks noChangeArrowheads="1"/>
          </p:cNvSpPr>
          <p:nvPr/>
        </p:nvSpPr>
        <p:spPr bwMode="auto">
          <a:xfrm>
            <a:off x="9575838" y="7348135"/>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a:t>
            </a:r>
          </a:p>
        </p:txBody>
      </p:sp>
      <p:sp>
        <p:nvSpPr>
          <p:cNvPr id="106571" name="Rectangle 77"/>
          <p:cNvSpPr>
            <a:spLocks noChangeArrowheads="1"/>
          </p:cNvSpPr>
          <p:nvPr/>
        </p:nvSpPr>
        <p:spPr bwMode="auto">
          <a:xfrm>
            <a:off x="8759745"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06572" name="Text Box 78"/>
          <p:cNvSpPr txBox="1">
            <a:spLocks noChangeArrowheads="1"/>
          </p:cNvSpPr>
          <p:nvPr/>
        </p:nvSpPr>
        <p:spPr bwMode="auto">
          <a:xfrm>
            <a:off x="929957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38100" dist="889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3318"/>
                                        </p:tgtEl>
                                        <p:attrNameLst>
                                          <p:attrName>style.visibility</p:attrName>
                                        </p:attrNameLst>
                                      </p:cBhvr>
                                      <p:to>
                                        <p:strVal val="visible"/>
                                      </p:to>
                                    </p:set>
                                    <p:animEffect transition="in" filter="box(out)">
                                      <p:cBhvr>
                                        <p:cTn id="7" dur="500"/>
                                        <p:tgtEl>
                                          <p:spTgt spid="5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9"/>
                                        </p:tgtEl>
                                        <p:attrNameLst>
                                          <p:attrName>style.visibility</p:attrName>
                                        </p:attrNameLst>
                                      </p:cBhvr>
                                      <p:to>
                                        <p:strVal val="visible"/>
                                      </p:to>
                                    </p:set>
                                    <p:animEffect transition="in" filter="box(out)">
                                      <p:cBhvr>
                                        <p:cTn id="12" dur="500"/>
                                        <p:tgtEl>
                                          <p:spTgt spid="53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20"/>
                                        </p:tgtEl>
                                        <p:attrNameLst>
                                          <p:attrName>style.visibility</p:attrName>
                                        </p:attrNameLst>
                                      </p:cBhvr>
                                      <p:to>
                                        <p:strVal val="visible"/>
                                      </p:to>
                                    </p:set>
                                    <p:animEffect transition="in" filter="box(out)">
                                      <p:cBhvr>
                                        <p:cTn id="17" dur="500"/>
                                        <p:tgtEl>
                                          <p:spTgt spid="533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3"/>
                                        </p:tgtEl>
                                        <p:attrNameLst>
                                          <p:attrName>style.visibility</p:attrName>
                                        </p:attrNameLst>
                                      </p:cBhvr>
                                      <p:to>
                                        <p:strVal val="visible"/>
                                      </p:to>
                                    </p:set>
                                    <p:animEffect transition="in" filter="box(out)">
                                      <p:cBhvr>
                                        <p:cTn id="22" dur="500"/>
                                        <p:tgtEl>
                                          <p:spTgt spid="533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1"/>
                                        </p:tgtEl>
                                        <p:attrNameLst>
                                          <p:attrName>style.visibility</p:attrName>
                                        </p:attrNameLst>
                                      </p:cBhvr>
                                      <p:to>
                                        <p:strVal val="visible"/>
                                      </p:to>
                                    </p:set>
                                    <p:animEffect transition="in" filter="box(out)">
                                      <p:cBhvr>
                                        <p:cTn id="27" dur="500"/>
                                        <p:tgtEl>
                                          <p:spTgt spid="533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2"/>
                                        </p:tgtEl>
                                        <p:attrNameLst>
                                          <p:attrName>style.visibility</p:attrName>
                                        </p:attrNameLst>
                                      </p:cBhvr>
                                      <p:to>
                                        <p:strVal val="visible"/>
                                      </p:to>
                                    </p:set>
                                    <p:animEffect transition="in" filter="box(out)">
                                      <p:cBhvr>
                                        <p:cTn id="32"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6"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7"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48" name="Rectangle 4"/>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7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9577" name="Group 9"/>
          <p:cNvGrpSpPr>
            <a:grpSpLocks/>
          </p:cNvGrpSpPr>
          <p:nvPr/>
        </p:nvGrpSpPr>
        <p:grpSpPr bwMode="auto">
          <a:xfrm>
            <a:off x="4067175" y="0"/>
            <a:ext cx="1724025" cy="1046163"/>
            <a:chOff x="2562" y="0"/>
            <a:chExt cx="1004" cy="659"/>
          </a:xfrm>
        </p:grpSpPr>
        <p:sp>
          <p:nvSpPr>
            <p:cNvPr id="108567" name="Rectangle 10"/>
            <p:cNvSpPr>
              <a:spLocks noChangeArrowheads="1"/>
            </p:cNvSpPr>
            <p:nvPr/>
          </p:nvSpPr>
          <p:spPr bwMode="auto">
            <a:xfrm>
              <a:off x="2649" y="0"/>
              <a:ext cx="863"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8568"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9" name="Rectangle 12"/>
            <p:cNvSpPr>
              <a:spLocks noChangeArrowheads="1"/>
            </p:cNvSpPr>
            <p:nvPr/>
          </p:nvSpPr>
          <p:spPr bwMode="auto">
            <a:xfrm>
              <a:off x="2615" y="281"/>
              <a:ext cx="892"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428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28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7"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8" name="Rectangle 17"/>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59" name="Text Box 18"/>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09584" name="Group 19"/>
          <p:cNvGrpSpPr>
            <a:grpSpLocks/>
          </p:cNvGrpSpPr>
          <p:nvPr/>
        </p:nvGrpSpPr>
        <p:grpSpPr bwMode="auto">
          <a:xfrm>
            <a:off x="3967163" y="973138"/>
            <a:ext cx="1784350" cy="5041901"/>
            <a:chOff x="2499" y="613"/>
            <a:chExt cx="1124" cy="3176"/>
          </a:xfrm>
        </p:grpSpPr>
        <p:sp>
          <p:nvSpPr>
            <p:cNvPr id="108565" name="Rectangle 20"/>
            <p:cNvSpPr>
              <a:spLocks noChangeArrowheads="1"/>
            </p:cNvSpPr>
            <p:nvPr/>
          </p:nvSpPr>
          <p:spPr bwMode="auto">
            <a:xfrm>
              <a:off x="2499" y="613"/>
              <a:ext cx="1114" cy="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a:t>
              </a:r>
              <a:r>
                <a:rPr lang="en-US"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6" name="Rectangle 21"/>
            <p:cNvSpPr>
              <a:spLocks noChangeArrowheads="1"/>
            </p:cNvSpPr>
            <p:nvPr/>
          </p:nvSpPr>
          <p:spPr bwMode="auto">
            <a:xfrm>
              <a:off x="2509" y="3076"/>
              <a:ext cx="1114" cy="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08561" name="Text Box 22"/>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54295" name="Text Box 23"/>
          <p:cNvSpPr txBox="1">
            <a:spLocks noChangeArrowheads="1"/>
          </p:cNvSpPr>
          <p:nvPr/>
        </p:nvSpPr>
        <p:spPr bwMode="auto">
          <a:xfrm>
            <a:off x="3425825" y="6375400"/>
            <a:ext cx="4111625" cy="479425"/>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20</a:t>
            </a:r>
          </a:p>
        </p:txBody>
      </p:sp>
      <p:sp>
        <p:nvSpPr>
          <p:cNvPr id="108563" name="Text Box 24"/>
          <p:cNvSpPr txBox="1">
            <a:spLocks noChangeArrowheads="1"/>
          </p:cNvSpPr>
          <p:nvPr/>
        </p:nvSpPr>
        <p:spPr bwMode="auto">
          <a:xfrm>
            <a:off x="947496" y="2112169"/>
            <a:ext cx="8020050" cy="2651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FFFF"/>
              </a:buClr>
              <a:defRPr/>
            </a:pPr>
            <a:r>
              <a:rPr lang="th-TH" sz="66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คำถามสำคัญคือ</a:t>
            </a:r>
            <a:r>
              <a:rPr lang="en-GB" sz="66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4125"/>
              </a:spcBef>
              <a:buClr>
                <a:srgbClr val="FC0128"/>
              </a:buClr>
              <a:defRPr/>
            </a:pPr>
            <a:r>
              <a:rPr lang="th-TH"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ที่ไหนคืออะไร</a:t>
            </a:r>
            <a:r>
              <a:rPr lang="en-GB" altLang="ja-JP"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66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564" name="Text Box 25"/>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p:val>
                                            <p:strVal val="#ppt_x"/>
                                          </p:val>
                                        </p:tav>
                                      </p:tavLst>
                                    </p:anim>
                                    <p:anim calcmode="lin" valueType="num">
                                      <p:cBhvr>
                                        <p:cTn id="8" dur="500" fill="hold"/>
                                        <p:tgtEl>
                                          <p:spTgt spid="5429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5"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6" name="Rectangle 4"/>
          <p:cNvSpPr>
            <a:spLocks noChangeArrowheads="1"/>
          </p:cNvSpPr>
          <p:nvPr/>
        </p:nvSpPr>
        <p:spPr bwMode="auto">
          <a:xfrm>
            <a:off x="5921375" y="2224088"/>
            <a:ext cx="3200400" cy="2872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คำสอนที่สำคัญของเขาต่อคริสตจักร      ยุคแรก</a:t>
            </a:r>
            <a:endParaRPr lang="en-GB"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597" name="Rectangle 5"/>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2"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3"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4"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05"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0"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1"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312"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6" name="Rectangle 17"/>
          <p:cNvSpPr>
            <a:spLocks noChangeArrowheads="1"/>
          </p:cNvSpPr>
          <p:nvPr/>
        </p:nvSpPr>
        <p:spPr bwMode="auto">
          <a:xfrm>
            <a:off x="5903913" y="330200"/>
            <a:ext cx="4154487" cy="1007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      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7"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8"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09"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23"/>
          <p:cNvGrpSpPr>
            <a:grpSpLocks/>
          </p:cNvGrpSpPr>
          <p:nvPr/>
        </p:nvGrpSpPr>
        <p:grpSpPr bwMode="auto">
          <a:xfrm>
            <a:off x="977900" y="1655763"/>
            <a:ext cx="3192463" cy="996950"/>
            <a:chOff x="616" y="1043"/>
            <a:chExt cx="2011" cy="628"/>
          </a:xfrm>
        </p:grpSpPr>
        <p:grpSp>
          <p:nvGrpSpPr>
            <p:cNvPr id="111642" name="Group 24"/>
            <p:cNvGrpSpPr>
              <a:grpSpLocks/>
            </p:cNvGrpSpPr>
            <p:nvPr/>
          </p:nvGrpSpPr>
          <p:grpSpPr bwMode="auto">
            <a:xfrm>
              <a:off x="616" y="1043"/>
              <a:ext cx="1822" cy="628"/>
              <a:chOff x="616" y="1043"/>
              <a:chExt cx="1822" cy="628"/>
            </a:xfrm>
          </p:grpSpPr>
          <p:sp>
            <p:nvSpPr>
              <p:cNvPr id="110621"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22" name="Rectangle 26"/>
              <p:cNvSpPr>
                <a:spLocks noChangeArrowheads="1"/>
              </p:cNvSpPr>
              <p:nvPr/>
            </p:nvSpPr>
            <p:spPr bwMode="auto">
              <a:xfrm>
                <a:off x="616" y="1043"/>
                <a:ext cx="1822" cy="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0613" name="Rectangle 28"/>
          <p:cNvSpPr>
            <a:spLocks noChangeArrowheads="1"/>
          </p:cNvSpPr>
          <p:nvPr/>
        </p:nvSpPr>
        <p:spPr bwMode="auto">
          <a:xfrm>
            <a:off x="5597525" y="1550988"/>
            <a:ext cx="5715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5325" name="Rectangle 29"/>
          <p:cNvSpPr>
            <a:spLocks noChangeArrowheads="1"/>
          </p:cNvSpPr>
          <p:nvPr/>
        </p:nvSpPr>
        <p:spPr bwMode="auto">
          <a:xfrm>
            <a:off x="885825" y="2741613"/>
            <a:ext cx="2886075" cy="2621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1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0617" name="Text Box 32"/>
          <p:cNvSpPr txBox="1">
            <a:spLocks noChangeArrowheads="1"/>
          </p:cNvSpPr>
          <p:nvPr/>
        </p:nvSpPr>
        <p:spPr bwMode="auto">
          <a:xfrm>
            <a:off x="9195453" y="7406329"/>
            <a:ext cx="332068"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5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52</a:t>
            </a:r>
          </a:p>
        </p:txBody>
      </p:sp>
      <p:sp>
        <p:nvSpPr>
          <p:cNvPr id="110618" name="Text Box 33"/>
          <p:cNvSpPr txBox="1">
            <a:spLocks noChangeArrowheads="1"/>
          </p:cNvSpPr>
          <p:nvPr/>
        </p:nvSpPr>
        <p:spPr bwMode="auto">
          <a:xfrm>
            <a:off x="9575837"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36" name="Group 10"/>
          <p:cNvGrpSpPr>
            <a:grpSpLocks/>
          </p:cNvGrpSpPr>
          <p:nvPr/>
        </p:nvGrpSpPr>
        <p:grpSpPr bwMode="auto">
          <a:xfrm>
            <a:off x="4114800" y="0"/>
            <a:ext cx="1647825" cy="1046163"/>
            <a:chOff x="2562" y="0"/>
            <a:chExt cx="1004" cy="659"/>
          </a:xfrm>
        </p:grpSpPr>
        <p:sp>
          <p:nvSpPr>
            <p:cNvPr id="37"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1"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strVal val="(6*min(ma#ppt_x(#ppt_w*#ppt_h,.3),1)-7.4)/-.7*#ppt_w"/>
                                          </p:val>
                                        </p:tav>
                                        <p:tav>
                                          <p:val>
                                            <p:strVal val="#ppt_w"/>
                                          </p:val>
                                        </p:tav>
                                      </p:tavLst>
                                    </p:anim>
                                    <p:anim calcmode="lin" valueType="num">
                                      <p:cBhvr>
                                        <p:cTn id="8" dur="500" fill="hold"/>
                                        <p:tgtEl>
                                          <p:spTgt spid="3"/>
                                        </p:tgtEl>
                                        <p:attrNameLst>
                                          <p:attrName>ppt_h</p:attrName>
                                        </p:attrNameLst>
                                      </p:cBhvr>
                                      <p:tavLst>
                                        <p:tav tm="100000">
                                          <p:val>
                                            <p:strVal val="(6*min(ma#ppt_x(#ppt_w*#ppt_h,.3),1)-7.4)/-.7*#ppt_h"/>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strVal val="1+(6*min(ma#ppt_x(#ppt_w*#ppt_h,.3),1)-7.4)/-.7*#ppt_h/2"/>
                                          </p:val>
                                        </p:tav>
                                        <p:tav>
                                          <p:val>
                                            <p:strVal val="#ppt_y"/>
                                          </p:val>
                                        </p:tav>
                                      </p:tavLst>
                                    </p:anim>
                                  </p:childTnLst>
                                </p:cTn>
                              </p:par>
                            </p:childTnLst>
                          </p:cTn>
                        </p:par>
                        <p:par>
                          <p:cTn id="11" fill="hold" nodeType="afterGroup">
                            <p:stCondLst>
                              <p:cond delay="500"/>
                            </p:stCondLst>
                            <p:childTnLst>
                              <p:par>
                                <p:cTn id="12" presetID="4" presetClass="entr" presetSubtype="32" fill="hold" nodeType="afterEffect">
                                  <p:stCondLst>
                                    <p:cond delay="0"/>
                                  </p:stCondLst>
                                  <p:childTnLst>
                                    <p:set>
                                      <p:cBhvr>
                                        <p:cTn id="13" dur="1" fill="hold">
                                          <p:stCondLst>
                                            <p:cond delay="0"/>
                                          </p:stCondLst>
                                        </p:cTn>
                                        <p:tgtEl>
                                          <p:spTgt spid="55325">
                                            <p:txEl>
                                              <p:pRg st="0" end="0"/>
                                            </p:txEl>
                                          </p:spTgt>
                                        </p:tgtEl>
                                        <p:attrNameLst>
                                          <p:attrName>style.visibility</p:attrName>
                                        </p:attrNameLst>
                                      </p:cBhvr>
                                      <p:to>
                                        <p:strVal val="visible"/>
                                      </p:to>
                                    </p:set>
                                    <p:animEffect transition="in" filter="box(out)">
                                      <p:cBhvr>
                                        <p:cTn id="14" dur="500"/>
                                        <p:tgtEl>
                                          <p:spTgt spid="55325">
                                            <p:txEl>
                                              <p:pRg st="0" end="0"/>
                                            </p:txEl>
                                          </p:spTgt>
                                        </p:tgtEl>
                                      </p:cBhvr>
                                    </p:animEffect>
                                  </p:childTnLst>
                                </p:cTn>
                              </p:par>
                            </p:childTnLst>
                          </p:cTn>
                        </p:par>
                        <p:par>
                          <p:cTn id="15" fill="hold" nodeType="afterGroup">
                            <p:stCondLst>
                              <p:cond delay="1000"/>
                            </p:stCondLst>
                            <p:childTnLst>
                              <p:par>
                                <p:cTn id="16" presetID="4" presetClass="entr" presetSubtype="32" fill="hold" nodeType="afterEffect">
                                  <p:stCondLst>
                                    <p:cond delay="0"/>
                                  </p:stCondLst>
                                  <p:childTnLst>
                                    <p:set>
                                      <p:cBhvr>
                                        <p:cTn id="17" dur="1" fill="hold">
                                          <p:stCondLst>
                                            <p:cond delay="0"/>
                                          </p:stCondLst>
                                        </p:cTn>
                                        <p:tgtEl>
                                          <p:spTgt spid="55325">
                                            <p:txEl>
                                              <p:pRg st="1" end="1"/>
                                            </p:txEl>
                                          </p:spTgt>
                                        </p:tgtEl>
                                        <p:attrNameLst>
                                          <p:attrName>style.visibility</p:attrName>
                                        </p:attrNameLst>
                                      </p:cBhvr>
                                      <p:to>
                                        <p:strVal val="visible"/>
                                      </p:to>
                                    </p:set>
                                    <p:animEffect transition="in" filter="box(out)">
                                      <p:cBhvr>
                                        <p:cTn id="18" dur="500"/>
                                        <p:tgtEl>
                                          <p:spTgt spid="55325">
                                            <p:txEl>
                                              <p:pRg st="1" end="1"/>
                                            </p:txEl>
                                          </p:spTgt>
                                        </p:tgtEl>
                                      </p:cBhvr>
                                    </p:animEffect>
                                  </p:childTnLst>
                                </p:cTn>
                              </p:par>
                            </p:childTnLst>
                          </p:cTn>
                        </p:par>
                        <p:par>
                          <p:cTn id="19" fill="hold" nodeType="afterGroup">
                            <p:stCondLst>
                              <p:cond delay="1500"/>
                            </p:stCondLst>
                            <p:childTnLst>
                              <p:par>
                                <p:cTn id="20" presetID="4" presetClass="entr" presetSubtype="32" fill="hold" nodeType="afterEffect">
                                  <p:stCondLst>
                                    <p:cond delay="0"/>
                                  </p:stCondLst>
                                  <p:childTnLst>
                                    <p:set>
                                      <p:cBhvr>
                                        <p:cTn id="21" dur="1" fill="hold">
                                          <p:stCondLst>
                                            <p:cond delay="0"/>
                                          </p:stCondLst>
                                        </p:cTn>
                                        <p:tgtEl>
                                          <p:spTgt spid="55325">
                                            <p:txEl>
                                              <p:pRg st="2" end="2"/>
                                            </p:txEl>
                                          </p:spTgt>
                                        </p:tgtEl>
                                        <p:attrNameLst>
                                          <p:attrName>style.visibility</p:attrName>
                                        </p:attrNameLst>
                                      </p:cBhvr>
                                      <p:to>
                                        <p:strVal val="visible"/>
                                      </p:to>
                                    </p:set>
                                    <p:animEffect transition="in" filter="box(out)">
                                      <p:cBhvr>
                                        <p:cTn id="22" dur="500"/>
                                        <p:tgtEl>
                                          <p:spTgt spid="553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3"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4"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45" name="Rectangle 5"/>
          <p:cNvSpPr>
            <a:spLocks noChangeArrowheads="1"/>
          </p:cNvSpPr>
          <p:nvPr/>
        </p:nvSpPr>
        <p:spPr bwMode="auto">
          <a:xfrm>
            <a:off x="4068763" y="1154113"/>
            <a:ext cx="164623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6"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7"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8"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29"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4"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5"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6336"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4"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5"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6"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57"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3685" name="Group 24"/>
          <p:cNvGrpSpPr>
            <a:grpSpLocks/>
          </p:cNvGrpSpPr>
          <p:nvPr/>
        </p:nvGrpSpPr>
        <p:grpSpPr bwMode="auto">
          <a:xfrm>
            <a:off x="977900" y="1655763"/>
            <a:ext cx="2892425" cy="996950"/>
            <a:chOff x="616" y="1043"/>
            <a:chExt cx="1822" cy="628"/>
          </a:xfrm>
        </p:grpSpPr>
        <p:sp>
          <p:nvSpPr>
            <p:cNvPr id="112674"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75" name="Rectangle 26"/>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347" name="Line 2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3" name="Rectangle 28"/>
          <p:cNvSpPr>
            <a:spLocks noChangeArrowheads="1"/>
          </p:cNvSpPr>
          <p:nvPr/>
        </p:nvSpPr>
        <p:spPr bwMode="auto">
          <a:xfrm>
            <a:off x="5589588" y="2347913"/>
            <a:ext cx="5715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6349" name="Rectangle 29"/>
          <p:cNvSpPr>
            <a:spLocks noChangeArrowheads="1"/>
          </p:cNvSpPr>
          <p:nvPr/>
        </p:nvSpPr>
        <p:spPr bwMode="auto">
          <a:xfrm>
            <a:off x="957263" y="3370263"/>
            <a:ext cx="2886075"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กาลา</a:t>
            </a: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เทีย</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67" name="Text Box 32"/>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53</a:t>
            </a:r>
          </a:p>
        </p:txBody>
      </p:sp>
      <p:grpSp>
        <p:nvGrpSpPr>
          <p:cNvPr id="4" name="Group 33"/>
          <p:cNvGrpSpPr>
            <a:grpSpLocks/>
          </p:cNvGrpSpPr>
          <p:nvPr/>
        </p:nvGrpSpPr>
        <p:grpSpPr bwMode="auto">
          <a:xfrm>
            <a:off x="820738" y="2794000"/>
            <a:ext cx="3541712" cy="481013"/>
            <a:chOff x="517" y="1760"/>
            <a:chExt cx="2231" cy="303"/>
          </a:xfrm>
        </p:grpSpPr>
        <p:grpSp>
          <p:nvGrpSpPr>
            <p:cNvPr id="113693" name="Group 34"/>
            <p:cNvGrpSpPr>
              <a:grpSpLocks/>
            </p:cNvGrpSpPr>
            <p:nvPr/>
          </p:nvGrpSpPr>
          <p:grpSpPr bwMode="auto">
            <a:xfrm>
              <a:off x="517" y="1760"/>
              <a:ext cx="1877" cy="303"/>
              <a:chOff x="517" y="1760"/>
              <a:chExt cx="1877" cy="303"/>
            </a:xfrm>
          </p:grpSpPr>
          <p:sp>
            <p:nvSpPr>
              <p:cNvPr id="112672"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673" name="Rectangle 36"/>
              <p:cNvSpPr>
                <a:spLocks noChangeArrowheads="1"/>
              </p:cNvSpPr>
              <p:nvPr/>
            </p:nvSpPr>
            <p:spPr bwMode="auto">
              <a:xfrm>
                <a:off x="607" y="1808"/>
                <a:ext cx="1690"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คนนอกกินเนื้อสัตว์</a:t>
                </a:r>
                <a:r>
                  <a:rPr lang="en-GB" altLang="ja-JP"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6357" name="Line 37"/>
            <p:cNvSpPr>
              <a:spLocks noChangeShapeType="1"/>
            </p:cNvSpPr>
            <p:nvPr/>
          </p:nvSpPr>
          <p:spPr bwMode="auto">
            <a:xfrm>
              <a:off x="2270" y="1921"/>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2669" name="Text Box 38"/>
          <p:cNvSpPr txBox="1">
            <a:spLocks noChangeArrowheads="1"/>
          </p:cNvSpPr>
          <p:nvPr/>
        </p:nvSpPr>
        <p:spPr bwMode="auto">
          <a:xfrm>
            <a:off x="9579012"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nvGrpSpPr>
          <p:cNvPr id="49" name="Group 10"/>
          <p:cNvGrpSpPr>
            <a:grpSpLocks/>
          </p:cNvGrpSpPr>
          <p:nvPr/>
        </p:nvGrpSpPr>
        <p:grpSpPr bwMode="auto">
          <a:xfrm>
            <a:off x="4114800" y="0"/>
            <a:ext cx="1647825" cy="1046163"/>
            <a:chOff x="2562" y="0"/>
            <a:chExt cx="1004" cy="659"/>
          </a:xfrm>
        </p:grpSpPr>
        <p:sp>
          <p:nvSpPr>
            <p:cNvPr id="50"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1"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3"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5"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strVal val="(6*min(ma#ppt_x(#ppt_w*#ppt_h,.3),1)-7.4)/-.7*#ppt_w"/>
                                          </p:val>
                                        </p:tav>
                                        <p:tav>
                                          <p:val>
                                            <p:strVal val="#ppt_w"/>
                                          </p:val>
                                        </p:tav>
                                      </p:tavLst>
                                    </p:anim>
                                    <p:anim calcmode="lin" valueType="num">
                                      <p:cBhvr>
                                        <p:cTn id="8" dur="500" fill="hold"/>
                                        <p:tgtEl>
                                          <p:spTgt spid="4"/>
                                        </p:tgtEl>
                                        <p:attrNameLst>
                                          <p:attrName>ppt_h</p:attrName>
                                        </p:attrNameLst>
                                      </p:cBhvr>
                                      <p:tavLst>
                                        <p:tav tm="100000">
                                          <p:val>
                                            <p:strVal val="(6*min(ma#ppt_x(#ppt_w*#ppt_h,.3),1)-7.4)/-.7*#ppt_h"/>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56349">
                                            <p:txEl>
                                              <p:pRg st="1" end="1"/>
                                            </p:txEl>
                                          </p:spTgt>
                                        </p:tgtEl>
                                        <p:attrNameLst>
                                          <p:attrName>style.visibility</p:attrName>
                                        </p:attrNameLst>
                                      </p:cBhvr>
                                      <p:to>
                                        <p:strVal val="visible"/>
                                      </p:to>
                                    </p:set>
                                    <p:animEffect transition="in" filter="box(out)">
                                      <p:cBhvr>
                                        <p:cTn id="14" dur="500"/>
                                        <p:tgtEl>
                                          <p:spTgt spid="56349">
                                            <p:txEl>
                                              <p:pRg st="1" end="1"/>
                                            </p:txEl>
                                          </p:spTgt>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56349">
                                            <p:txEl>
                                              <p:pRg st="0" end="0"/>
                                            </p:txEl>
                                          </p:spTgt>
                                        </p:tgtEl>
                                        <p:attrNameLst>
                                          <p:attrName>style.visibility</p:attrName>
                                        </p:attrNameLst>
                                      </p:cBhvr>
                                      <p:to>
                                        <p:strVal val="visible"/>
                                      </p:to>
                                    </p:set>
                                    <p:animEffect transition="in" filter="box(out)">
                                      <p:cBhvr>
                                        <p:cTn id="18" dur="500"/>
                                        <p:tgtEl>
                                          <p:spTgt spid="56349">
                                            <p:txEl>
                                              <p:pRg st="0" end="0"/>
                                            </p:txEl>
                                          </p:spTgt>
                                        </p:tgtEl>
                                      </p:cBhvr>
                                    </p:animEffect>
                                  </p:childTnLst>
                                </p:cTn>
                              </p:par>
                            </p:childTnLst>
                          </p:cTn>
                        </p:par>
                        <p:par>
                          <p:cTn id="19" fill="hold">
                            <p:stCondLst>
                              <p:cond delay="1500"/>
                            </p:stCondLst>
                            <p:childTnLst>
                              <p:par>
                                <p:cTn id="20" presetID="4" presetClass="entr" presetSubtype="32" fill="hold" nodeType="afterEffect">
                                  <p:stCondLst>
                                    <p:cond delay="0"/>
                                  </p:stCondLst>
                                  <p:childTnLst>
                                    <p:set>
                                      <p:cBhvr>
                                        <p:cTn id="21" dur="1" fill="hold">
                                          <p:stCondLst>
                                            <p:cond delay="0"/>
                                          </p:stCondLst>
                                        </p:cTn>
                                        <p:tgtEl>
                                          <p:spTgt spid="56349">
                                            <p:txEl>
                                              <p:pRg st="2" end="2"/>
                                            </p:txEl>
                                          </p:spTgt>
                                        </p:tgtEl>
                                        <p:attrNameLst>
                                          <p:attrName>style.visibility</p:attrName>
                                        </p:attrNameLst>
                                      </p:cBhvr>
                                      <p:to>
                                        <p:strVal val="visible"/>
                                      </p:to>
                                    </p:set>
                                    <p:animEffect transition="in" filter="box(out)">
                                      <p:cBhvr>
                                        <p:cTn id="22" dur="500"/>
                                        <p:tgtEl>
                                          <p:spTgt spid="56349">
                                            <p:txEl>
                                              <p:pRg st="2" end="2"/>
                                            </p:txEl>
                                          </p:spTgt>
                                        </p:tgtEl>
                                      </p:cBhvr>
                                    </p:animEffect>
                                  </p:childTnLst>
                                </p:cTn>
                              </p:par>
                            </p:childTnLst>
                          </p:cTn>
                        </p:par>
                        <p:par>
                          <p:cTn id="23" fill="hold" nodeType="afterGroup">
                            <p:stCondLst>
                              <p:cond delay="2000"/>
                            </p:stCondLst>
                            <p:childTnLst>
                              <p:par>
                                <p:cTn id="24" presetID="4" presetClass="entr" presetSubtype="32" fill="hold" nodeType="afterEffect">
                                  <p:stCondLst>
                                    <p:cond delay="0"/>
                                  </p:stCondLst>
                                  <p:childTnLst>
                                    <p:set>
                                      <p:cBhvr>
                                        <p:cTn id="25" dur="1" fill="hold">
                                          <p:stCondLst>
                                            <p:cond delay="0"/>
                                          </p:stCondLst>
                                        </p:cTn>
                                        <p:tgtEl>
                                          <p:spTgt spid="56349">
                                            <p:txEl>
                                              <p:pRg st="3" end="3"/>
                                            </p:txEl>
                                          </p:spTgt>
                                        </p:tgtEl>
                                        <p:attrNameLst>
                                          <p:attrName>style.visibility</p:attrName>
                                        </p:attrNameLst>
                                      </p:cBhvr>
                                      <p:to>
                                        <p:strVal val="visible"/>
                                      </p:to>
                                    </p:set>
                                    <p:animEffect transition="in" filter="box(out)">
                                      <p:cBhvr>
                                        <p:cTn id="26" dur="500"/>
                                        <p:tgtEl>
                                          <p:spTgt spid="56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2"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693"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0"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1"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2"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3"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8"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59"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60"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2"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3"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5728" name="Group 19"/>
          <p:cNvGrpSpPr>
            <a:grpSpLocks/>
          </p:cNvGrpSpPr>
          <p:nvPr/>
        </p:nvGrpSpPr>
        <p:grpSpPr bwMode="auto">
          <a:xfrm>
            <a:off x="820738" y="2794000"/>
            <a:ext cx="2979737" cy="481013"/>
            <a:chOff x="517" y="1760"/>
            <a:chExt cx="1877" cy="303"/>
          </a:xfrm>
        </p:grpSpPr>
        <p:sp>
          <p:nvSpPr>
            <p:cNvPr id="114727"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8" name="Rectangle 21"/>
            <p:cNvSpPr>
              <a:spLocks noChangeArrowheads="1"/>
            </p:cNvSpPr>
            <p:nvPr/>
          </p:nvSpPr>
          <p:spPr bwMode="auto">
            <a:xfrm>
              <a:off x="607" y="1808"/>
              <a:ext cx="1690"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4705" name="Rectangle 2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06" name="Text Box 2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7372" name="Line 28"/>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9"/>
          <p:cNvGrpSpPr>
            <a:grpSpLocks/>
          </p:cNvGrpSpPr>
          <p:nvPr/>
        </p:nvGrpSpPr>
        <p:grpSpPr bwMode="auto">
          <a:xfrm>
            <a:off x="695325" y="3516313"/>
            <a:ext cx="3532188" cy="1344612"/>
            <a:chOff x="438" y="2215"/>
            <a:chExt cx="2225" cy="847"/>
          </a:xfrm>
        </p:grpSpPr>
        <p:grpSp>
          <p:nvGrpSpPr>
            <p:cNvPr id="115746" name="Group 30"/>
            <p:cNvGrpSpPr>
              <a:grpSpLocks/>
            </p:cNvGrpSpPr>
            <p:nvPr/>
          </p:nvGrpSpPr>
          <p:grpSpPr bwMode="auto">
            <a:xfrm>
              <a:off x="438" y="2215"/>
              <a:ext cx="2006" cy="847"/>
              <a:chOff x="438" y="2215"/>
              <a:chExt cx="2006" cy="847"/>
            </a:xfrm>
          </p:grpSpPr>
          <p:sp>
            <p:nvSpPr>
              <p:cNvPr id="114725" name="AutoShape 31"/>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6" name="Rectangle 32"/>
              <p:cNvSpPr>
                <a:spLocks noChangeArrowheads="1"/>
              </p:cNvSpPr>
              <p:nvPr/>
            </p:nvSpPr>
            <p:spPr bwMode="auto">
              <a:xfrm>
                <a:off x="438" y="2301"/>
                <a:ext cx="2006" cy="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5737" name="Group 34"/>
          <p:cNvGrpSpPr>
            <a:grpSpLocks/>
          </p:cNvGrpSpPr>
          <p:nvPr/>
        </p:nvGrpSpPr>
        <p:grpSpPr bwMode="auto">
          <a:xfrm>
            <a:off x="977900" y="1655763"/>
            <a:ext cx="2892425" cy="996950"/>
            <a:chOff x="616" y="1043"/>
            <a:chExt cx="1822" cy="628"/>
          </a:xfrm>
        </p:grpSpPr>
        <p:sp>
          <p:nvSpPr>
            <p:cNvPr id="114721"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22" name="Rectangle 36"/>
            <p:cNvSpPr>
              <a:spLocks noChangeArrowheads="1"/>
            </p:cNvSpPr>
            <p:nvPr/>
          </p:nvSpPr>
          <p:spPr bwMode="auto">
            <a:xfrm>
              <a:off x="616" y="1043"/>
              <a:ext cx="1822"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7381" name="Line 3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5" name="Rectangle 38"/>
          <p:cNvSpPr>
            <a:spLocks noChangeArrowheads="1"/>
          </p:cNvSpPr>
          <p:nvPr/>
        </p:nvSpPr>
        <p:spPr bwMode="auto">
          <a:xfrm>
            <a:off x="5592763" y="3489325"/>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7383" name="Rectangle 39"/>
          <p:cNvSpPr>
            <a:spLocks noChangeArrowheads="1"/>
          </p:cNvSpPr>
          <p:nvPr/>
        </p:nvSpPr>
        <p:spPr bwMode="auto">
          <a:xfrm>
            <a:off x="0" y="4732338"/>
            <a:ext cx="38481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8" name="Text Box 4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719" name="Text Box 42"/>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54</a:t>
            </a:r>
          </a:p>
        </p:txBody>
      </p:sp>
      <p:sp>
        <p:nvSpPr>
          <p:cNvPr id="114720" name="Text Box 43"/>
          <p:cNvSpPr txBox="1">
            <a:spLocks noChangeArrowheads="1"/>
          </p:cNvSpPr>
          <p:nvPr/>
        </p:nvSpPr>
        <p:spPr bwMode="auto">
          <a:xfrm>
            <a:off x="9572662" y="7348135"/>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
        <p:nvSpPr>
          <p:cNvPr id="44" name="5-Point Star 43"/>
          <p:cNvSpPr/>
          <p:nvPr/>
        </p:nvSpPr>
        <p:spPr bwMode="auto">
          <a:xfrm>
            <a:off x="7549480" y="5802313"/>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6" name="Group 10"/>
          <p:cNvGrpSpPr>
            <a:grpSpLocks/>
          </p:cNvGrpSpPr>
          <p:nvPr/>
        </p:nvGrpSpPr>
        <p:grpSpPr bwMode="auto">
          <a:xfrm>
            <a:off x="4114800" y="0"/>
            <a:ext cx="1647825" cy="1046163"/>
            <a:chOff x="2562" y="0"/>
            <a:chExt cx="1004" cy="659"/>
          </a:xfrm>
        </p:grpSpPr>
        <p:sp>
          <p:nvSpPr>
            <p:cNvPr id="47"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0" name="Rectangle 27"/>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strVal val="(6*min(ma#ppt_x(#ppt_w*#ppt_h,.3),1)-7.4)/-.7*#ppt_w"/>
                                          </p:val>
                                        </p:tav>
                                        <p:tav>
                                          <p:val>
                                            <p:strVal val="#ppt_w"/>
                                          </p:val>
                                        </p:tav>
                                      </p:tavLst>
                                    </p:anim>
                                    <p:anim calcmode="lin" valueType="num">
                                      <p:cBhvr>
                                        <p:cTn id="8" dur="500" fill="hold"/>
                                        <p:tgtEl>
                                          <p:spTgt spid="4"/>
                                        </p:tgtEl>
                                        <p:attrNameLst>
                                          <p:attrName>ppt_h</p:attrName>
                                        </p:attrNameLst>
                                      </p:cBhvr>
                                      <p:tavLst>
                                        <p:tav tm="100000">
                                          <p:val>
                                            <p:strVal val="(6*min(ma#ppt_x(#ppt_w*#ppt_h,.3),1)-7.4)/-.7*#ppt_h"/>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1" fill="hold" nodeType="afterGroup">
                            <p:stCondLst>
                              <p:cond delay="500"/>
                            </p:stCondLst>
                            <p:childTnLst>
                              <p:par>
                                <p:cTn id="12" presetID="4" presetClass="entr" presetSubtype="32" fill="hold" nodeType="afterEffect">
                                  <p:stCondLst>
                                    <p:cond delay="0"/>
                                  </p:stCondLst>
                                  <p:childTnLst>
                                    <p:set>
                                      <p:cBhvr>
                                        <p:cTn id="13" dur="1" fill="hold">
                                          <p:stCondLst>
                                            <p:cond delay="0"/>
                                          </p:stCondLst>
                                        </p:cTn>
                                        <p:tgtEl>
                                          <p:spTgt spid="57383">
                                            <p:txEl>
                                              <p:pRg st="0" end="0"/>
                                            </p:txEl>
                                          </p:spTgt>
                                        </p:tgtEl>
                                        <p:attrNameLst>
                                          <p:attrName>style.visibility</p:attrName>
                                        </p:attrNameLst>
                                      </p:cBhvr>
                                      <p:to>
                                        <p:strVal val="visible"/>
                                      </p:to>
                                    </p:set>
                                    <p:animEffect transition="in" filter="box(out)">
                                      <p:cBhvr>
                                        <p:cTn id="14" dur="500"/>
                                        <p:tgtEl>
                                          <p:spTgt spid="57383">
                                            <p:txEl>
                                              <p:pRg st="0" end="0"/>
                                            </p:txEl>
                                          </p:spTgt>
                                        </p:tgtEl>
                                      </p:cBhvr>
                                    </p:animEffect>
                                  </p:childTnLst>
                                </p:cTn>
                              </p:par>
                            </p:childTnLst>
                          </p:cTn>
                        </p:par>
                        <p:par>
                          <p:cTn id="15" fill="hold" nodeType="afterGroup">
                            <p:stCondLst>
                              <p:cond delay="1000"/>
                            </p:stCondLst>
                            <p:childTnLst>
                              <p:par>
                                <p:cTn id="16" presetID="4" presetClass="entr" presetSubtype="32" fill="hold" nodeType="afterEffect">
                                  <p:stCondLst>
                                    <p:cond delay="0"/>
                                  </p:stCondLst>
                                  <p:childTnLst>
                                    <p:set>
                                      <p:cBhvr>
                                        <p:cTn id="17" dur="1" fill="hold">
                                          <p:stCondLst>
                                            <p:cond delay="0"/>
                                          </p:stCondLst>
                                        </p:cTn>
                                        <p:tgtEl>
                                          <p:spTgt spid="57383">
                                            <p:txEl>
                                              <p:pRg st="1" end="1"/>
                                            </p:txEl>
                                          </p:spTgt>
                                        </p:tgtEl>
                                        <p:attrNameLst>
                                          <p:attrName>style.visibility</p:attrName>
                                        </p:attrNameLst>
                                      </p:cBhvr>
                                      <p:to>
                                        <p:strVal val="visible"/>
                                      </p:to>
                                    </p:set>
                                    <p:animEffect transition="in" filter="box(out)">
                                      <p:cBhvr>
                                        <p:cTn id="18" dur="500"/>
                                        <p:tgtEl>
                                          <p:spTgt spid="57383">
                                            <p:txEl>
                                              <p:pRg st="1" end="1"/>
                                            </p:txEl>
                                          </p:spTgt>
                                        </p:tgtEl>
                                      </p:cBhvr>
                                    </p:animEffect>
                                  </p:childTnLst>
                                </p:cTn>
                              </p:par>
                            </p:childTnLst>
                          </p:cTn>
                        </p:par>
                        <p:par>
                          <p:cTn id="19" fill="hold" nodeType="afterGroup">
                            <p:stCondLst>
                              <p:cond delay="1500"/>
                            </p:stCondLst>
                            <p:childTnLst>
                              <p:par>
                                <p:cTn id="20" presetID="4" presetClass="entr" presetSubtype="32" fill="hold" nodeType="afterEffect">
                                  <p:stCondLst>
                                    <p:cond delay="0"/>
                                  </p:stCondLst>
                                  <p:childTnLst>
                                    <p:set>
                                      <p:cBhvr>
                                        <p:cTn id="21" dur="1" fill="hold">
                                          <p:stCondLst>
                                            <p:cond delay="0"/>
                                          </p:stCondLst>
                                        </p:cTn>
                                        <p:tgtEl>
                                          <p:spTgt spid="57383">
                                            <p:txEl>
                                              <p:pRg st="2" end="2"/>
                                            </p:txEl>
                                          </p:spTgt>
                                        </p:tgtEl>
                                        <p:attrNameLst>
                                          <p:attrName>style.visibility</p:attrName>
                                        </p:attrNameLst>
                                      </p:cBhvr>
                                      <p:to>
                                        <p:strVal val="visible"/>
                                      </p:to>
                                    </p:set>
                                    <p:animEffect transition="in" filter="box(out)">
                                      <p:cBhvr>
                                        <p:cTn id="22" dur="500"/>
                                        <p:tgtEl>
                                          <p:spTgt spid="57383">
                                            <p:txEl>
                                              <p:pRg st="2" end="2"/>
                                            </p:txEl>
                                          </p:spTgt>
                                        </p:tgtEl>
                                      </p:cBhvr>
                                    </p:animEffect>
                                  </p:childTnLst>
                                </p:cTn>
                              </p:par>
                            </p:childTnLst>
                          </p:cTn>
                        </p:par>
                        <p:par>
                          <p:cTn id="23" fill="hold" nodeType="afterGroup">
                            <p:stCondLst>
                              <p:cond delay="2000"/>
                            </p:stCondLst>
                            <p:childTnLst>
                              <p:par>
                                <p:cTn id="24" presetID="4" presetClass="entr" presetSubtype="32" fill="hold" nodeType="afterEffect">
                                  <p:stCondLst>
                                    <p:cond delay="0"/>
                                  </p:stCondLst>
                                  <p:childTnLst>
                                    <p:set>
                                      <p:cBhvr>
                                        <p:cTn id="25" dur="1" fill="hold">
                                          <p:stCondLst>
                                            <p:cond delay="0"/>
                                          </p:stCondLst>
                                        </p:cTn>
                                        <p:tgtEl>
                                          <p:spTgt spid="57383">
                                            <p:txEl>
                                              <p:pRg st="3" end="3"/>
                                            </p:txEl>
                                          </p:spTgt>
                                        </p:tgtEl>
                                        <p:attrNameLst>
                                          <p:attrName>style.visibility</p:attrName>
                                        </p:attrNameLst>
                                      </p:cBhvr>
                                      <p:to>
                                        <p:strVal val="visible"/>
                                      </p:to>
                                    </p:set>
                                    <p:animEffect transition="in" filter="box(out)">
                                      <p:cBhvr>
                                        <p:cTn id="26" dur="500"/>
                                        <p:tgtEl>
                                          <p:spTgt spid="57383">
                                            <p:txEl>
                                              <p:pRg st="3" end="3"/>
                                            </p:txEl>
                                          </p:spTgt>
                                        </p:tgtEl>
                                      </p:cBhvr>
                                    </p:animEffect>
                                  </p:childTnLst>
                                </p:cTn>
                              </p:par>
                            </p:childTnLst>
                          </p:cTn>
                        </p:par>
                        <p:par>
                          <p:cTn id="27" fill="hold">
                            <p:stCondLst>
                              <p:cond delay="2500"/>
                            </p:stCondLst>
                            <p:childTnLst>
                              <p:par>
                                <p:cTn id="28" presetID="4" presetClass="entr" presetSubtype="32" fill="hold" nodeType="afterEffect">
                                  <p:stCondLst>
                                    <p:cond delay="0"/>
                                  </p:stCondLst>
                                  <p:childTnLst>
                                    <p:set>
                                      <p:cBhvr>
                                        <p:cTn id="29" dur="1" fill="hold">
                                          <p:stCondLst>
                                            <p:cond delay="0"/>
                                          </p:stCondLst>
                                        </p:cTn>
                                        <p:tgtEl>
                                          <p:spTgt spid="57383">
                                            <p:txEl>
                                              <p:pRg st="4" end="4"/>
                                            </p:txEl>
                                          </p:spTgt>
                                        </p:tgtEl>
                                        <p:attrNameLst>
                                          <p:attrName>style.visibility</p:attrName>
                                        </p:attrNameLst>
                                      </p:cBhvr>
                                      <p:to>
                                        <p:strVal val="visible"/>
                                      </p:to>
                                    </p:set>
                                    <p:animEffect transition="in" filter="box(out)">
                                      <p:cBhvr>
                                        <p:cTn id="30"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3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39"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40" name="Rectangle 4"/>
          <p:cNvSpPr>
            <a:spLocks noChangeArrowheads="1"/>
          </p:cNvSpPr>
          <p:nvPr/>
        </p:nvSpPr>
        <p:spPr bwMode="auto">
          <a:xfrm>
            <a:off x="5921375" y="2224088"/>
            <a:ext cx="3200400" cy="3487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คำสอนสำคัญแก่คริสตจักร ยุคแรก</a:t>
            </a:r>
            <a:endParaRPr lang="en-GB" sz="44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41" name="Rectangle 5"/>
          <p:cNvSpPr>
            <a:spLocks noChangeArrowheads="1"/>
          </p:cNvSpPr>
          <p:nvPr/>
        </p:nvSpPr>
        <p:spPr bwMode="auto">
          <a:xfrm>
            <a:off x="4116388"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7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70" name="Group 10"/>
          <p:cNvGrpSpPr>
            <a:grpSpLocks/>
          </p:cNvGrpSpPr>
          <p:nvPr/>
        </p:nvGrpSpPr>
        <p:grpSpPr bwMode="auto">
          <a:xfrm>
            <a:off x="4114800" y="0"/>
            <a:ext cx="1647825" cy="1046163"/>
            <a:chOff x="2562" y="0"/>
            <a:chExt cx="1004" cy="659"/>
          </a:xfrm>
        </p:grpSpPr>
        <p:sp>
          <p:nvSpPr>
            <p:cNvPr id="116782"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678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84"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38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8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0" name="Rectangle 17"/>
          <p:cNvSpPr>
            <a:spLocks noChangeArrowheads="1"/>
          </p:cNvSpPr>
          <p:nvPr/>
        </p:nvSpPr>
        <p:spPr bwMode="auto">
          <a:xfrm>
            <a:off x="5903913" y="-434975"/>
            <a:ext cx="3163887" cy="177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1"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76" name="Group 19"/>
          <p:cNvGrpSpPr>
            <a:grpSpLocks/>
          </p:cNvGrpSpPr>
          <p:nvPr/>
        </p:nvGrpSpPr>
        <p:grpSpPr bwMode="auto">
          <a:xfrm>
            <a:off x="820738" y="2794000"/>
            <a:ext cx="2979737" cy="481013"/>
            <a:chOff x="517" y="1760"/>
            <a:chExt cx="1877" cy="303"/>
          </a:xfrm>
        </p:grpSpPr>
        <p:sp>
          <p:nvSpPr>
            <p:cNvPr id="11678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81" name="Rectangle 21"/>
            <p:cNvSpPr>
              <a:spLocks noChangeArrowheads="1"/>
            </p:cNvSpPr>
            <p:nvPr/>
          </p:nvSpPr>
          <p:spPr bwMode="auto">
            <a:xfrm>
              <a:off x="607" y="1808"/>
              <a:ext cx="1690"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7777" name="Group 22"/>
          <p:cNvGrpSpPr>
            <a:grpSpLocks/>
          </p:cNvGrpSpPr>
          <p:nvPr/>
        </p:nvGrpSpPr>
        <p:grpSpPr bwMode="auto">
          <a:xfrm>
            <a:off x="695325" y="3516313"/>
            <a:ext cx="3184525" cy="1344612"/>
            <a:chOff x="438" y="2215"/>
            <a:chExt cx="2006" cy="847"/>
          </a:xfrm>
        </p:grpSpPr>
        <p:sp>
          <p:nvSpPr>
            <p:cNvPr id="116778" name="AutoShape 23"/>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9" name="Rectangle 24"/>
            <p:cNvSpPr>
              <a:spLocks noChangeArrowheads="1"/>
            </p:cNvSpPr>
            <p:nvPr/>
          </p:nvSpPr>
          <p:spPr bwMode="auto">
            <a:xfrm>
              <a:off x="438" y="2301"/>
              <a:ext cx="2006" cy="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6754" name="Rectangle 25"/>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5" name="Text Box 26"/>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6" name="Rectangle 27"/>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7" name="Rectangle 28"/>
          <p:cNvSpPr>
            <a:spLocks noChangeArrowheads="1"/>
          </p:cNvSpPr>
          <p:nvPr/>
        </p:nvSpPr>
        <p:spPr bwMode="auto">
          <a:xfrm>
            <a:off x="4003675" y="254363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58" name="Rectangle 29"/>
          <p:cNvSpPr>
            <a:spLocks noChangeArrowheads="1"/>
          </p:cNvSpPr>
          <p:nvPr/>
        </p:nvSpPr>
        <p:spPr bwMode="auto">
          <a:xfrm>
            <a:off x="3967163" y="1066800"/>
            <a:ext cx="1768475" cy="1027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98" name="Line 30"/>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8399" name="Line 31"/>
          <p:cNvSpPr>
            <a:spLocks noChangeShapeType="1"/>
          </p:cNvSpPr>
          <p:nvPr/>
        </p:nvSpPr>
        <p:spPr bwMode="auto">
          <a:xfrm>
            <a:off x="3468688" y="4173538"/>
            <a:ext cx="758825" cy="317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 name="Group 32"/>
          <p:cNvGrpSpPr>
            <a:grpSpLocks/>
          </p:cNvGrpSpPr>
          <p:nvPr/>
        </p:nvGrpSpPr>
        <p:grpSpPr bwMode="auto">
          <a:xfrm>
            <a:off x="708025" y="4700584"/>
            <a:ext cx="3678238" cy="862011"/>
            <a:chOff x="446" y="2961"/>
            <a:chExt cx="2317" cy="543"/>
          </a:xfrm>
        </p:grpSpPr>
        <p:grpSp>
          <p:nvGrpSpPr>
            <p:cNvPr id="117797" name="Group 33"/>
            <p:cNvGrpSpPr>
              <a:grpSpLocks/>
            </p:cNvGrpSpPr>
            <p:nvPr/>
          </p:nvGrpSpPr>
          <p:grpSpPr bwMode="auto">
            <a:xfrm>
              <a:off x="446" y="2961"/>
              <a:ext cx="2006" cy="543"/>
              <a:chOff x="446" y="2961"/>
              <a:chExt cx="2006" cy="543"/>
            </a:xfrm>
          </p:grpSpPr>
          <p:sp>
            <p:nvSpPr>
              <p:cNvPr id="116776" name="AutoShape 34"/>
              <p:cNvSpPr>
                <a:spLocks noChangeArrowheads="1"/>
              </p:cNvSpPr>
              <p:nvPr/>
            </p:nvSpPr>
            <p:spPr bwMode="auto">
              <a:xfrm>
                <a:off x="52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7" name="Rectangle 35"/>
              <p:cNvSpPr>
                <a:spLocks noChangeArrowheads="1"/>
              </p:cNvSpPr>
              <p:nvPr/>
            </p:nvSpPr>
            <p:spPr bwMode="auto">
              <a:xfrm>
                <a:off x="446" y="3037"/>
                <a:ext cx="2006"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เล่มสุดท้ายในรายการจดหมายของเปา</a:t>
                </a:r>
                <a:r>
                  <a:rPr lang="th-TH" altLang="ja-JP" sz="17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4"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5" name="Rectangle 37"/>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7787" name="Group 38"/>
          <p:cNvGrpSpPr>
            <a:grpSpLocks/>
          </p:cNvGrpSpPr>
          <p:nvPr/>
        </p:nvGrpSpPr>
        <p:grpSpPr bwMode="auto">
          <a:xfrm>
            <a:off x="977900" y="1655763"/>
            <a:ext cx="2892425" cy="996950"/>
            <a:chOff x="616" y="1043"/>
            <a:chExt cx="1822" cy="628"/>
          </a:xfrm>
        </p:grpSpPr>
        <p:sp>
          <p:nvSpPr>
            <p:cNvPr id="116772" name="AutoShape 39"/>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3" name="Rectangle 40"/>
            <p:cNvSpPr>
              <a:spLocks noChangeArrowheads="1"/>
            </p:cNvSpPr>
            <p:nvPr/>
          </p:nvSpPr>
          <p:spPr bwMode="auto">
            <a:xfrm>
              <a:off x="616" y="1043"/>
              <a:ext cx="1822" cy="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8409" name="Line 41"/>
          <p:cNvSpPr>
            <a:spLocks noChangeShapeType="1"/>
          </p:cNvSpPr>
          <p:nvPr/>
        </p:nvSpPr>
        <p:spPr bwMode="auto">
          <a:xfrm flipV="1">
            <a:off x="3392488" y="2179638"/>
            <a:ext cx="773112"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5" name="Rectangle 42"/>
          <p:cNvSpPr>
            <a:spLocks noChangeArrowheads="1"/>
          </p:cNvSpPr>
          <p:nvPr/>
        </p:nvSpPr>
        <p:spPr bwMode="auto">
          <a:xfrm>
            <a:off x="5592763" y="4146550"/>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8411" name="Rectangle 43"/>
          <p:cNvSpPr>
            <a:spLocks noChangeArrowheads="1"/>
          </p:cNvSpPr>
          <p:nvPr/>
        </p:nvSpPr>
        <p:spPr bwMode="auto">
          <a:xfrm>
            <a:off x="930275" y="5286375"/>
            <a:ext cx="2886075" cy="169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3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3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8" name="Text Box 4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69" name="Text Box 4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55</a:t>
            </a:r>
          </a:p>
        </p:txBody>
      </p:sp>
      <p:sp>
        <p:nvSpPr>
          <p:cNvPr id="116770" name="Rectangle 47"/>
          <p:cNvSpPr>
            <a:spLocks noChangeArrowheads="1"/>
          </p:cNvSpPr>
          <p:nvPr/>
        </p:nvSpPr>
        <p:spPr bwMode="auto">
          <a:xfrm>
            <a:off x="3983038" y="1744663"/>
            <a:ext cx="1768475" cy="8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6771" name="Text Box 48"/>
          <p:cNvSpPr txBox="1">
            <a:spLocks noChangeArrowheads="1"/>
          </p:cNvSpPr>
          <p:nvPr/>
        </p:nvSpPr>
        <p:spPr bwMode="auto">
          <a:xfrm>
            <a:off x="9575837"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8405"/>
                                        </p:tgtEl>
                                        <p:attrNameLst>
                                          <p:attrName>style.visibility</p:attrName>
                                        </p:attrNameLst>
                                      </p:cBhvr>
                                      <p:to>
                                        <p:strVal val="visible"/>
                                      </p:to>
                                    </p:set>
                                    <p:anim calcmode="lin" valueType="num">
                                      <p:cBhvr>
                                        <p:cTn id="7" dur="500" fill="hold"/>
                                        <p:tgtEl>
                                          <p:spTgt spid="58405"/>
                                        </p:tgtEl>
                                        <p:attrNameLst>
                                          <p:attrName>ppt_w</p:attrName>
                                        </p:attrNameLst>
                                      </p:cBhvr>
                                      <p:tavLst>
                                        <p:tav tm="100000">
                                          <p:val>
                                            <p:strVal val="(6*min(ma#ppt_x(#ppt_w*#ppt_h,.3),1)-7.4)/-.7*#ppt_w"/>
                                          </p:val>
                                        </p:tav>
                                        <p:tav>
                                          <p:val>
                                            <p:strVal val="#ppt_w"/>
                                          </p:val>
                                        </p:tav>
                                      </p:tavLst>
                                    </p:anim>
                                    <p:anim calcmode="lin" valueType="num">
                                      <p:cBhvr>
                                        <p:cTn id="8" dur="500" fill="hold"/>
                                        <p:tgtEl>
                                          <p:spTgt spid="58405"/>
                                        </p:tgtEl>
                                        <p:attrNameLst>
                                          <p:attrName>ppt_h</p:attrName>
                                        </p:attrNameLst>
                                      </p:cBhvr>
                                      <p:tavLst>
                                        <p:tav tm="100000">
                                          <p:val>
                                            <p:strVal val="(6*min(ma#ppt_x(#ppt_w*#ppt_h,.3),1)-7.4)/-.7*#ppt_h"/>
                                          </p:val>
                                        </p:tav>
                                        <p:tav>
                                          <p:val>
                                            <p:strVal val="#ppt_h"/>
                                          </p:val>
                                        </p:tav>
                                      </p:tavLst>
                                    </p:anim>
                                    <p:anim calcmode="lin" valueType="num">
                                      <p:cBhvr>
                                        <p:cTn id="9" dur="500" fill="hold"/>
                                        <p:tgtEl>
                                          <p:spTgt spid="58405"/>
                                        </p:tgtEl>
                                        <p:attrNameLst>
                                          <p:attrName>ppt_x</p:attrName>
                                        </p:attrNameLst>
                                      </p:cBhvr>
                                      <p:tavLst>
                                        <p:tav tm="100000">
                                          <p:val>
                                            <p:fltVal val="0.5"/>
                                          </p:val>
                                        </p:tav>
                                        <p:tav>
                                          <p:val>
                                            <p:strVal val="#ppt_x"/>
                                          </p:val>
                                        </p:tav>
                                      </p:tavLst>
                                    </p:anim>
                                    <p:anim calcmode="lin" valueType="num">
                                      <p:cBhvr>
                                        <p:cTn id="10" dur="500" fill="hold"/>
                                        <p:tgtEl>
                                          <p:spTgt spid="58405"/>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100000">
                                          <p:val>
                                            <p:strVal val="(6*min(ma#ppt_x(#ppt_w*#ppt_h,.3),1)-7.4)/-.7*#ppt_w"/>
                                          </p:val>
                                        </p:tav>
                                        <p:tav>
                                          <p:val>
                                            <p:strVal val="#ppt_w"/>
                                          </p:val>
                                        </p:tav>
                                      </p:tavLst>
                                    </p:anim>
                                    <p:anim calcmode="lin" valueType="num">
                                      <p:cBhvr>
                                        <p:cTn id="16" dur="500" fill="hold"/>
                                        <p:tgtEl>
                                          <p:spTgt spid="5"/>
                                        </p:tgtEl>
                                        <p:attrNameLst>
                                          <p:attrName>ppt_h</p:attrName>
                                        </p:attrNameLst>
                                      </p:cBhvr>
                                      <p:tavLst>
                                        <p:tav tm="100000">
                                          <p:val>
                                            <p:strVal val="(6*min(ma#ppt_x(#ppt_w*#ppt_h,.3),1)-7.4)/-.7*#ppt_h"/>
                                          </p:val>
                                        </p:tav>
                                        <p:tav>
                                          <p:val>
                                            <p:strVal val="#ppt_h"/>
                                          </p:val>
                                        </p:tav>
                                      </p:tavLst>
                                    </p:anim>
                                    <p:anim calcmode="lin" valueType="num">
                                      <p:cBhvr>
                                        <p:cTn id="17" dur="500" fill="hold"/>
                                        <p:tgtEl>
                                          <p:spTgt spid="5"/>
                                        </p:tgtEl>
                                        <p:attrNameLst>
                                          <p:attrName>ppt_x</p:attrName>
                                        </p:attrNameLst>
                                      </p:cBhvr>
                                      <p:tavLst>
                                        <p:tav tm="100000">
                                          <p:val>
                                            <p:fltVal val="0.5"/>
                                          </p:val>
                                        </p:tav>
                                        <p:tav>
                                          <p:val>
                                            <p:strVal val="#ppt_x"/>
                                          </p:val>
                                        </p:tav>
                                      </p:tavLst>
                                    </p:anim>
                                    <p:anim calcmode="lin" valueType="num">
                                      <p:cBhvr>
                                        <p:cTn id="18" dur="500" fill="hold"/>
                                        <p:tgtEl>
                                          <p:spTgt spid="5"/>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8411">
                                            <p:txEl>
                                              <p:pRg st="0" end="0"/>
                                            </p:txEl>
                                          </p:spTgt>
                                        </p:tgtEl>
                                        <p:attrNameLst>
                                          <p:attrName>style.visibility</p:attrName>
                                        </p:attrNameLst>
                                      </p:cBhvr>
                                      <p:to>
                                        <p:strVal val="visible"/>
                                      </p:to>
                                    </p:set>
                                    <p:animEffect transition="in" filter="box(out)">
                                      <p:cBhvr>
                                        <p:cTn id="22" dur="500"/>
                                        <p:tgtEl>
                                          <p:spTgt spid="58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6"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7" name="Rectangle 3"/>
          <p:cNvSpPr>
            <a:spLocks noChangeArrowheads="1"/>
          </p:cNvSpPr>
          <p:nvPr/>
        </p:nvSpPr>
        <p:spPr bwMode="auto">
          <a:xfrm>
            <a:off x="5921375" y="2224088"/>
            <a:ext cx="3200400" cy="2872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คำสอนสำคัญของเขาแด่คริสตจักรในยุคแรก</a:t>
            </a:r>
            <a:endParaRPr lang="en-GB" sz="3600" b="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88"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9817" name="Group 9"/>
          <p:cNvGrpSpPr>
            <a:grpSpLocks/>
          </p:cNvGrpSpPr>
          <p:nvPr/>
        </p:nvGrpSpPr>
        <p:grpSpPr bwMode="auto">
          <a:xfrm>
            <a:off x="4067174" y="0"/>
            <a:ext cx="1706910" cy="1046163"/>
            <a:chOff x="2562" y="0"/>
            <a:chExt cx="1040" cy="659"/>
          </a:xfrm>
        </p:grpSpPr>
        <p:sp>
          <p:nvSpPr>
            <p:cNvPr id="118808" name="Rectangle 10"/>
            <p:cNvSpPr>
              <a:spLocks noChangeArrowheads="1"/>
            </p:cNvSpPr>
            <p:nvPr/>
          </p:nvSpPr>
          <p:spPr bwMode="auto">
            <a:xfrm>
              <a:off x="2740"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8809"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10" name="Rectangle 12"/>
            <p:cNvSpPr>
              <a:spLocks noChangeArrowheads="1"/>
            </p:cNvSpPr>
            <p:nvPr/>
          </p:nvSpPr>
          <p:spPr bwMode="auto">
            <a:xfrm>
              <a:off x="2615" y="281"/>
              <a:ext cx="892"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5940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0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7" name="Rectangle 16"/>
          <p:cNvSpPr>
            <a:spLocks noChangeArrowheads="1"/>
          </p:cNvSpPr>
          <p:nvPr/>
        </p:nvSpPr>
        <p:spPr bwMode="auto">
          <a:xfrm>
            <a:off x="5903913" y="-434975"/>
            <a:ext cx="3163887" cy="177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จดหมายของเปา</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8" name="Text Box 17"/>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799" name="Rectangle 18"/>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0" name="Rectangle 19"/>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1" name="Rectangle 20"/>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2" name="Rectangle 21"/>
          <p:cNvSpPr>
            <a:spLocks noChangeArrowheads="1"/>
          </p:cNvSpPr>
          <p:nvPr/>
        </p:nvSpPr>
        <p:spPr bwMode="auto">
          <a:xfrm>
            <a:off x="3967163" y="1066800"/>
            <a:ext cx="1768475" cy="79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จดมายของอัครทูต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จากเปา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3" name="Rectangle 22"/>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15" name="Rectangle 23"/>
          <p:cNvSpPr>
            <a:spLocks noChangeArrowheads="1"/>
          </p:cNvSpPr>
          <p:nvPr/>
        </p:nvSpPr>
        <p:spPr bwMode="auto">
          <a:xfrm>
            <a:off x="525463" y="1236663"/>
            <a:ext cx="3333750" cy="3869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จดหมายของ</a:t>
            </a:r>
            <a:r>
              <a:rPr lang="th-TH" sz="51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a:t>
            </a:r>
            <a:r>
              <a:rPr lang="th-TH" altLang="ja-JP"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ลำดับอย่างสมบูรณ์</a:t>
            </a:r>
            <a:r>
              <a:rPr lang="en-GB" altLang="ja-JP"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r">
              <a:lnSpc>
                <a:spcPct val="80000"/>
              </a:lnSpc>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51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417" name="AutoShape 25"/>
          <p:cNvSpPr>
            <a:spLocks noChangeArrowheads="1"/>
          </p:cNvSpPr>
          <p:nvPr/>
        </p:nvSpPr>
        <p:spPr bwMode="auto">
          <a:xfrm>
            <a:off x="3914775" y="1057275"/>
            <a:ext cx="1884363" cy="4156075"/>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807" name="Text Box 26"/>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9415"/>
                                        </p:tgtEl>
                                        <p:attrNameLst>
                                          <p:attrName>style.visibility</p:attrName>
                                        </p:attrNameLst>
                                      </p:cBhvr>
                                      <p:to>
                                        <p:strVal val="visible"/>
                                      </p:to>
                                    </p:set>
                                    <p:anim calcmode="lin" valueType="num">
                                      <p:cBhvr>
                                        <p:cTn id="7" dur="500" fill="hold"/>
                                        <p:tgtEl>
                                          <p:spTgt spid="59415"/>
                                        </p:tgtEl>
                                        <p:attrNameLst>
                                          <p:attrName>ppt_x</p:attrName>
                                        </p:attrNameLst>
                                      </p:cBhvr>
                                      <p:tavLst>
                                        <p:tav tm="100000">
                                          <p:val>
                                            <p:strVal val="#ppt_x"/>
                                          </p:val>
                                        </p:tav>
                                        <p:tav>
                                          <p:val>
                                            <p:strVal val="#ppt_x"/>
                                          </p:val>
                                        </p:tav>
                                      </p:tavLst>
                                    </p:anim>
                                    <p:anim calcmode="lin" valueType="num">
                                      <p:cBhvr>
                                        <p:cTn id="8" dur="500" fill="hold"/>
                                        <p:tgtEl>
                                          <p:spTgt spid="59415"/>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10" presetClass="entr" fill="hold" grpId="0" nodeType="afterEffect">
                                  <p:stCondLst>
                                    <p:cond delay="0"/>
                                  </p:stCondLst>
                                  <p:childTnLst>
                                    <p:set>
                                      <p:cBhvr>
                                        <p:cTn id="11" dur="1" fill="hold">
                                          <p:stCondLst>
                                            <p:cond delay="0"/>
                                          </p:stCondLst>
                                        </p:cTn>
                                        <p:tgtEl>
                                          <p:spTgt spid="59417"/>
                                        </p:tgtEl>
                                        <p:attrNameLst>
                                          <p:attrName>style.visibility</p:attrName>
                                        </p:attrNameLst>
                                      </p:cBhvr>
                                      <p:to>
                                        <p:strVal val="visible"/>
                                      </p:to>
                                    </p:set>
                                    <p:animEffect transition="in" filter="fade">
                                      <p:cBhvr>
                                        <p:cTn id="12" dur="1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58" name="Text Box 2"/>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0" name="Text Box 4"/>
          <p:cNvSpPr txBox="1">
            <a:spLocks noChangeArrowheads="1"/>
          </p:cNvSpPr>
          <p:nvPr/>
        </p:nvSpPr>
        <p:spPr bwMode="auto">
          <a:xfrm>
            <a:off x="466725" y="1398588"/>
            <a:ext cx="8950325" cy="863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th-TH"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สองประการของความจริงหลัก</a:t>
            </a:r>
            <a:r>
              <a:rPr lang="th-TH"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ตามศา</a:t>
            </a:r>
            <a:r>
              <a:rPr lang="th-TH"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สนศาสตร์ของเปา</a:t>
            </a:r>
            <a:r>
              <a:rPr lang="th-TH"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พื้นฐานเบื้องต้นของแนวคิดและข้อประพฤติ</a:t>
            </a:r>
            <a:r>
              <a:rPr lang="th-TH" altLang="ja-JP"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altLang="ja-JP"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1" name="Text Box 5"/>
          <p:cNvSpPr txBox="1">
            <a:spLocks noChangeArrowheads="1"/>
          </p:cNvSpPr>
          <p:nvPr/>
        </p:nvSpPr>
        <p:spPr bwMode="auto">
          <a:xfrm>
            <a:off x="1060450" y="2439988"/>
            <a:ext cx="7467600" cy="863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การชำระให้บริสุทธิ์</a:t>
            </a:r>
            <a:r>
              <a:rPr lang="en-GB" b="1" dirty="0">
                <a:solidFill>
                  <a:srgbClr val="0000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เพื่อปลดปล่อยจากความรู้สึกผิดจากการทำบาป</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และทำให้</a:t>
            </a:r>
            <a:r>
              <a:rPr lang="en-GB" sz="2000" b="1" i="1" dirty="0">
                <a:solidFill>
                  <a:srgbClr val="0000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ชอบธรรม</a:t>
            </a:r>
            <a:endParaRPr lang="en-GB"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2" name="Text Box 6"/>
          <p:cNvSpPr txBox="1">
            <a:spLocks noChangeArrowheads="1"/>
          </p:cNvSpPr>
          <p:nvPr/>
        </p:nvSpPr>
        <p:spPr bwMode="auto">
          <a:xfrm>
            <a:off x="2187575" y="3421063"/>
            <a:ext cx="49879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เป็นเหตุการณ์ที่เกิดทันที</a:t>
            </a:r>
            <a:r>
              <a:rPr lang="en-GB" altLang="ja-JP"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i="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ครั้งเดียว</a:t>
            </a:r>
            <a:r>
              <a:rPr lang="en-GB" altLang="ja-JP"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23" name="Text Box 7"/>
          <p:cNvSpPr txBox="1">
            <a:spLocks noChangeArrowheads="1"/>
          </p:cNvSpPr>
          <p:nvPr/>
        </p:nvSpPr>
        <p:spPr bwMode="auto">
          <a:xfrm>
            <a:off x="774700" y="4973638"/>
            <a:ext cx="8283575" cy="479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th-TH" b="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ลบล้างความผิดบาป</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  </a:t>
            </a:r>
            <a:r>
              <a:rPr lang="th-TH"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แยกไว้เพื่อเป็นที่ใช้ได้ศักดิ์สิทธ์</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4" name="Text Box 8"/>
          <p:cNvSpPr txBox="1">
            <a:spLocks noChangeArrowheads="1"/>
          </p:cNvSpPr>
          <p:nvPr/>
        </p:nvSpPr>
        <p:spPr bwMode="auto">
          <a:xfrm>
            <a:off x="1641475" y="5547132"/>
            <a:ext cx="630555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เป็นกระบวนการเติบโตที่เกิดขึ้น</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อย่างต่อเนื่อง</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5" name="Text Box 9"/>
          <p:cNvSpPr txBox="1">
            <a:spLocks noChangeArrowheads="1"/>
          </p:cNvSpPr>
          <p:nvPr/>
        </p:nvSpPr>
        <p:spPr bwMode="auto">
          <a:xfrm>
            <a:off x="1330325" y="4030663"/>
            <a:ext cx="7212013" cy="709863"/>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EA18"/>
              </a:buClr>
              <a:defRPr/>
            </a:pPr>
            <a:r>
              <a:rPr lang="th-TH" sz="2000" b="1" i="1" dirty="0" err="1">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ปฐก</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15:6 </a:t>
            </a:r>
            <a:r>
              <a:rPr lang="th-TH"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อับรามก็เชื่อพระ</a:t>
            </a:r>
            <a:r>
              <a:rPr lang="th-TH" sz="20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ยาห์เวห์</a:t>
            </a:r>
            <a:r>
              <a:rPr lang="th-TH" sz="20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ความเชื่อนั้นพระองค์ทรงถือว่าเป็นความชอบธรรมแก่ท่าน</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sz="20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6" name="Text Box 10"/>
          <p:cNvSpPr txBox="1">
            <a:spLocks noChangeArrowheads="1"/>
          </p:cNvSpPr>
          <p:nvPr/>
        </p:nvSpPr>
        <p:spPr bwMode="auto">
          <a:xfrm>
            <a:off x="1095375" y="6161088"/>
            <a:ext cx="7666038" cy="1202306"/>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125"/>
              </a:spcBef>
              <a:buClr>
                <a:srgbClr val="FFEA18"/>
              </a:buClr>
              <a:defRPr/>
            </a:pP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i="1" dirty="0" err="1">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1:2 </a:t>
            </a:r>
            <a:r>
              <a:rPr lang="th-TH" sz="18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เรียน คริสตจักรของพระเจ้า ที่เมืองโค</a:t>
            </a:r>
            <a:r>
              <a:rPr lang="th-TH" sz="18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th-TH" sz="18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ผู้ได้รับการทรงชำระให้บริสุทธิ์ในพระเยซูคริสต์ และได้รับการทรงเรียกให้เป็นธรรมิกชนร่วมกับทุกคนในทุกแห่งหน ที่ออกพระนามพระเยซูคริสต์องค์พระผู้เป็นเจ้าของเราและของพวกเขา </a:t>
            </a:r>
            <a:r>
              <a:rPr lang="en-GB" sz="1800" b="1" i="1" dirty="0">
                <a:solidFill>
                  <a:srgbClr val="FFEA18"/>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0427" name="Text Box 11"/>
          <p:cNvSpPr txBox="1">
            <a:spLocks noChangeArrowheads="1"/>
          </p:cNvSpPr>
          <p:nvPr/>
        </p:nvSpPr>
        <p:spPr bwMode="auto">
          <a:xfrm>
            <a:off x="1066800" y="7345363"/>
            <a:ext cx="7212013"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2 </a:t>
            </a:r>
            <a:r>
              <a:rPr lang="th-TH" sz="2000" b="1" i="1" dirty="0" err="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5:17 </a:t>
            </a:r>
            <a:r>
              <a:rPr lang="th-TH"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 รม</a:t>
            </a:r>
            <a:r>
              <a:rPr lang="en-GB" sz="2000" b="1" i="1" dirty="0">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5:1-4</a:t>
            </a:r>
          </a:p>
        </p:txBody>
      </p:sp>
      <p:sp>
        <p:nvSpPr>
          <p:cNvPr id="60428" name="Text Box 12"/>
          <p:cNvSpPr txBox="1">
            <a:spLocks noChangeArrowheads="1"/>
          </p:cNvSpPr>
          <p:nvPr/>
        </p:nvSpPr>
        <p:spPr bwMode="auto">
          <a:xfrm>
            <a:off x="4383088" y="468313"/>
            <a:ext cx="3719512" cy="479425"/>
          </a:xfrm>
          <a:prstGeom prst="rect">
            <a:avLst/>
          </a:prstGeom>
          <a:solidFill>
            <a:srgbClr val="1822CD"/>
          </a:solidFill>
          <a:ln w="38160">
            <a:solidFill>
              <a:srgbClr val="FFFF00"/>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th-TH" b="1" dirty="0">
                <a:solidFill>
                  <a:srgbClr val="FFFF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b="1" dirty="0">
                <a:solidFill>
                  <a:srgbClr val="FFFF00"/>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#25</a:t>
            </a:r>
          </a:p>
        </p:txBody>
      </p:sp>
      <p:sp>
        <p:nvSpPr>
          <p:cNvPr id="60429" name="Oval 13"/>
          <p:cNvSpPr>
            <a:spLocks noChangeArrowheads="1"/>
          </p:cNvSpPr>
          <p:nvPr/>
        </p:nvSpPr>
        <p:spPr bwMode="auto">
          <a:xfrm>
            <a:off x="4928394" y="3366092"/>
            <a:ext cx="2184400"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430" name="Oval 14"/>
          <p:cNvSpPr>
            <a:spLocks noChangeArrowheads="1"/>
          </p:cNvSpPr>
          <p:nvPr/>
        </p:nvSpPr>
        <p:spPr bwMode="auto">
          <a:xfrm>
            <a:off x="5413998" y="5490697"/>
            <a:ext cx="2217737"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1"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2" name="Text Box 16"/>
          <p:cNvSpPr txBox="1">
            <a:spLocks noChangeArrowheads="1"/>
          </p:cNvSpPr>
          <p:nvPr/>
        </p:nvSpPr>
        <p:spPr bwMode="auto">
          <a:xfrm>
            <a:off x="9475788" y="70040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873" name="Text Box 17"/>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57</a:t>
            </a:r>
          </a:p>
        </p:txBody>
      </p:sp>
      <p:sp>
        <p:nvSpPr>
          <p:cNvPr id="121874" name="Text Box 18"/>
          <p:cNvSpPr txBox="1">
            <a:spLocks noChangeArrowheads="1"/>
          </p:cNvSpPr>
          <p:nvPr/>
        </p:nvSpPr>
        <p:spPr bwMode="auto">
          <a:xfrm>
            <a:off x="9575838"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762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p:val>
                                            <p:strVal val="#ppt_w"/>
                                          </p:val>
                                        </p:tav>
                                      </p:tavLst>
                                    </p:anim>
                                    <p:anim calcmode="lin" valueType="num">
                                      <p:cBhvr>
                                        <p:cTn id="52" dur="500" fill="hold"/>
                                        <p:tgtEl>
                                          <p:spTgt spid="60429"/>
                                        </p:tgtEl>
                                        <p:attrNameLst>
                                          <p:attrName>ppt_h</p:attrName>
                                        </p:attrNameLst>
                                      </p:cBhvr>
                                      <p:tavLst>
                                        <p:tav tm="100000">
                                          <p:val>
                                            <p:fltVal val="0"/>
                                          </p:val>
                                        </p:tav>
                                        <p:tav>
                                          <p:val>
                                            <p:strVal val="#ppt_h"/>
                                          </p:val>
                                        </p:tav>
                                      </p:tavLst>
                                    </p:anim>
                                    <p:anim calcmode="lin" valueType="num">
                                      <p:cBhvr>
                                        <p:cTn id="53" dur="500" fill="hold"/>
                                        <p:tgtEl>
                                          <p:spTgt spid="60429"/>
                                        </p:tgtEl>
                                        <p:attrNameLst>
                                          <p:attrName>ppt_x</p:attrName>
                                        </p:attrNameLst>
                                      </p:cBhvr>
                                      <p:tavLst>
                                        <p:tav tm="100000">
                                          <p:val>
                                            <p:fltVal val="0.5"/>
                                          </p:val>
                                        </p:tav>
                                        <p:tav>
                                          <p:val>
                                            <p:strVal val="#ppt_x"/>
                                          </p:val>
                                        </p:tav>
                                      </p:tavLst>
                                    </p:anim>
                                    <p:anim calcmode="lin" valueType="num">
                                      <p:cBhvr>
                                        <p:cTn id="54" dur="500" fill="hold"/>
                                        <p:tgtEl>
                                          <p:spTgt spid="60429"/>
                                        </p:tgtEl>
                                        <p:attrNameLst>
                                          <p:attrName>ppt_y</p:attrName>
                                        </p:attrNameLst>
                                      </p:cBhvr>
                                      <p:tavLst>
                                        <p:tav tm="100000">
                                          <p:val>
                                            <p:fltVal val="0.5"/>
                                          </p:val>
                                        </p:tav>
                                        <p:tav>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p:val>
                                            <p:strVal val="#ppt_w"/>
                                          </p:val>
                                        </p:tav>
                                      </p:tavLst>
                                    </p:anim>
                                    <p:anim calcmode="lin" valueType="num">
                                      <p:cBhvr>
                                        <p:cTn id="59" dur="500" fill="hold"/>
                                        <p:tgtEl>
                                          <p:spTgt spid="60430"/>
                                        </p:tgtEl>
                                        <p:attrNameLst>
                                          <p:attrName>ppt_h</p:attrName>
                                        </p:attrNameLst>
                                      </p:cBhvr>
                                      <p:tavLst>
                                        <p:tav tm="100000">
                                          <p:val>
                                            <p:fltVal val="0"/>
                                          </p:val>
                                        </p:tav>
                                        <p:tav>
                                          <p:val>
                                            <p:strVal val="#ppt_h"/>
                                          </p:val>
                                        </p:tav>
                                      </p:tavLst>
                                    </p:anim>
                                    <p:anim calcmode="lin" valueType="num">
                                      <p:cBhvr>
                                        <p:cTn id="60" dur="500" fill="hold"/>
                                        <p:tgtEl>
                                          <p:spTgt spid="60430"/>
                                        </p:tgtEl>
                                        <p:attrNameLst>
                                          <p:attrName>ppt_x</p:attrName>
                                        </p:attrNameLst>
                                      </p:cBhvr>
                                      <p:tavLst>
                                        <p:tav tm="100000">
                                          <p:val>
                                            <p:fltVal val="0.5"/>
                                          </p:val>
                                        </p:tav>
                                        <p:tav>
                                          <p:val>
                                            <p:strVal val="#ppt_x"/>
                                          </p:val>
                                        </p:tav>
                                      </p:tavLst>
                                    </p:anim>
                                    <p:anim calcmode="lin" valueType="num">
                                      <p:cBhvr>
                                        <p:cTn id="61" dur="500" fill="hold"/>
                                        <p:tgtEl>
                                          <p:spTgt spid="6043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82"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83" name="Rectangle 3"/>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4" name="Line 4"/>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5" name="Line 5"/>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6" name="Line 6"/>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47" name="Line 7"/>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2" name="Line 12"/>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3" name="Line 13"/>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54" name="Line 14"/>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2" name="Rectangle 15"/>
          <p:cNvSpPr>
            <a:spLocks noChangeArrowheads="1"/>
          </p:cNvSpPr>
          <p:nvPr/>
        </p:nvSpPr>
        <p:spPr bwMode="auto">
          <a:xfrm>
            <a:off x="5918199" y="1089025"/>
            <a:ext cx="3398837" cy="2644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3"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894" name="Text Box 17"/>
          <p:cNvSpPr txBox="1">
            <a:spLocks noChangeArrowheads="1"/>
          </p:cNvSpPr>
          <p:nvPr/>
        </p:nvSpPr>
        <p:spPr bwMode="auto">
          <a:xfrm>
            <a:off x="6308725" y="4050634"/>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1" name="Rectangle 24"/>
          <p:cNvSpPr>
            <a:spLocks noChangeArrowheads="1"/>
          </p:cNvSpPr>
          <p:nvPr/>
        </p:nvSpPr>
        <p:spPr bwMode="auto">
          <a:xfrm>
            <a:off x="5973763" y="4040188"/>
            <a:ext cx="3413125" cy="3051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nSpc>
                <a:spcPct val="100000"/>
              </a:lnSpc>
              <a:spcBef>
                <a:spcPts val="268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3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3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จดหมายอัครทูตทั่วไป</a:t>
            </a:r>
          </a:p>
          <a:p>
            <a:pP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ไม่ใช่จากเปา</a:t>
            </a:r>
            <a:r>
              <a:rPr lang="th-TH" sz="3100" b="1" i="1" dirty="0" err="1">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3100" b="1" i="1" dirty="0">
                <a:solidFill>
                  <a:srgbClr val="99FF99"/>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61468" name="Rectangle 28"/>
          <p:cNvSpPr>
            <a:spLocks noChangeArrowheads="1"/>
          </p:cNvSpPr>
          <p:nvPr/>
        </p:nvSpPr>
        <p:spPr bwMode="auto">
          <a:xfrm>
            <a:off x="915988" y="1519238"/>
            <a:ext cx="288607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29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29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5" name="Text Box 30"/>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6" name="Text Box 31"/>
          <p:cNvSpPr txBox="1">
            <a:spLocks noChangeArrowheads="1"/>
          </p:cNvSpPr>
          <p:nvPr/>
        </p:nvSpPr>
        <p:spPr bwMode="auto">
          <a:xfrm>
            <a:off x="9424988" y="7019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07" name="Text Box 32"/>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22908" name="Text Box 33"/>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58</a:t>
            </a:r>
          </a:p>
        </p:txBody>
      </p:sp>
      <p:sp>
        <p:nvSpPr>
          <p:cNvPr id="122909" name="Text Box 34"/>
          <p:cNvSpPr txBox="1">
            <a:spLocks noChangeArrowheads="1"/>
          </p:cNvSpPr>
          <p:nvPr/>
        </p:nvSpPr>
        <p:spPr bwMode="auto">
          <a:xfrm>
            <a:off x="9572662" y="7344960"/>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a:t>
            </a:r>
          </a:p>
        </p:txBody>
      </p:sp>
      <p:sp>
        <p:nvSpPr>
          <p:cNvPr id="61475" name="AutoShape 35"/>
          <p:cNvSpPr>
            <a:spLocks noChangeArrowheads="1"/>
          </p:cNvSpPr>
          <p:nvPr/>
        </p:nvSpPr>
        <p:spPr bwMode="auto">
          <a:xfrm>
            <a:off x="3995738" y="5013325"/>
            <a:ext cx="1897062" cy="2538413"/>
          </a:xfrm>
          <a:prstGeom prst="roundRect">
            <a:avLst>
              <a:gd name="adj" fmla="val 16667"/>
            </a:avLst>
          </a:prstGeom>
          <a:noFill/>
          <a:ln w="5724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36"/>
          <p:cNvGrpSpPr>
            <a:grpSpLocks/>
          </p:cNvGrpSpPr>
          <p:nvPr/>
        </p:nvGrpSpPr>
        <p:grpSpPr bwMode="auto">
          <a:xfrm>
            <a:off x="812800" y="5665261"/>
            <a:ext cx="3414713" cy="2105848"/>
            <a:chOff x="512" y="3587"/>
            <a:chExt cx="2151" cy="1309"/>
          </a:xfrm>
        </p:grpSpPr>
        <p:sp>
          <p:nvSpPr>
            <p:cNvPr id="122913" name="AutoShape 37"/>
            <p:cNvSpPr>
              <a:spLocks noChangeArrowheads="1"/>
            </p:cNvSpPr>
            <p:nvPr/>
          </p:nvSpPr>
          <p:spPr bwMode="auto">
            <a:xfrm>
              <a:off x="512" y="3604"/>
              <a:ext cx="1859" cy="1292"/>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2914" name="Rectangle 38"/>
            <p:cNvSpPr>
              <a:spLocks noChangeArrowheads="1"/>
            </p:cNvSpPr>
            <p:nvPr/>
          </p:nvSpPr>
          <p:spPr bwMode="auto">
            <a:xfrm>
              <a:off x="577" y="3587"/>
              <a:ext cx="1815" cy="1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ในช่องของเยรูซาเล็ม</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กลุ่มใหม่กับ</a:t>
              </a: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479" name="Line 39"/>
            <p:cNvSpPr>
              <a:spLocks noChangeShapeType="1"/>
            </p:cNvSpPr>
            <p:nvPr/>
          </p:nvSpPr>
          <p:spPr bwMode="auto">
            <a:xfrm>
              <a:off x="2185" y="4225"/>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1480" name="AutoShape 40"/>
          <p:cNvSpPr>
            <a:spLocks noChangeArrowheads="1"/>
          </p:cNvSpPr>
          <p:nvPr/>
        </p:nvSpPr>
        <p:spPr bwMode="auto">
          <a:xfrm>
            <a:off x="707232" y="5627143"/>
            <a:ext cx="3154362" cy="628650"/>
          </a:xfrm>
          <a:prstGeom prst="roundRect">
            <a:avLst>
              <a:gd name="adj" fmla="val 16667"/>
            </a:avLst>
          </a:prstGeom>
          <a:noFill/>
          <a:ln w="3816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3" name="Group 10"/>
          <p:cNvGrpSpPr>
            <a:grpSpLocks/>
          </p:cNvGrpSpPr>
          <p:nvPr/>
        </p:nvGrpSpPr>
        <p:grpSpPr bwMode="auto">
          <a:xfrm>
            <a:off x="4067175" y="0"/>
            <a:ext cx="1647825" cy="1046163"/>
            <a:chOff x="2562" y="0"/>
            <a:chExt cx="1004" cy="659"/>
          </a:xfrm>
        </p:grpSpPr>
        <p:sp>
          <p:nvSpPr>
            <p:cNvPr id="44"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5"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6"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47"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8"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1"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2"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3"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4"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100000">
                                          <p:val>
                                            <p:strVal val="0-#ppt_w/2"/>
                                          </p:val>
                                        </p:tav>
                                        <p:tav>
                                          <p:val>
                                            <p:strVal val="#ppt_x"/>
                                          </p:val>
                                        </p:tav>
                                      </p:tavLst>
                                    </p:anim>
                                    <p:anim calcmode="lin" valueType="num">
                                      <p:cBhvr>
                                        <p:cTn id="8" dur="500" fill="hold"/>
                                        <p:tgtEl>
                                          <p:spTgt spid="4"/>
                                        </p:tgtEl>
                                        <p:attrNameLst>
                                          <p:attrName>ppt_y</p:attrName>
                                        </p:attrNameLst>
                                      </p:cBhvr>
                                      <p:tavLst>
                                        <p:tav tm="100000">
                                          <p:val>
                                            <p:strVal val="#ppt_y"/>
                                          </p:val>
                                        </p:tav>
                                        <p:tav>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1480"/>
                                        </p:tgtEl>
                                        <p:attrNameLst>
                                          <p:attrName>style.visibility</p:attrName>
                                        </p:attrNameLst>
                                      </p:cBhvr>
                                      <p:to>
                                        <p:strVal val="visible"/>
                                      </p:to>
                                    </p:set>
                                    <p:anim calcmode="lin" valueType="num">
                                      <p:cBhvr>
                                        <p:cTn id="12" dur="500" fill="hold"/>
                                        <p:tgtEl>
                                          <p:spTgt spid="61480"/>
                                        </p:tgtEl>
                                        <p:attrNameLst>
                                          <p:attrName>ppt_x</p:attrName>
                                        </p:attrNameLst>
                                      </p:cBhvr>
                                      <p:tavLst>
                                        <p:tav tm="100000">
                                          <p:val>
                                            <p:strVal val="#ppt_x"/>
                                          </p:val>
                                        </p:tav>
                                        <p:tav>
                                          <p:val>
                                            <p:strVal val="#ppt_x"/>
                                          </p:val>
                                        </p:tav>
                                      </p:tavLst>
                                    </p:anim>
                                    <p:anim calcmode="lin" valueType="num">
                                      <p:cBhvr>
                                        <p:cTn id="13" dur="500" fill="hold"/>
                                        <p:tgtEl>
                                          <p:spTgt spid="61480"/>
                                        </p:tgtEl>
                                        <p:attrNameLst>
                                          <p:attrName>ppt_y</p:attrName>
                                        </p:attrNameLst>
                                      </p:cBhvr>
                                      <p:tavLst>
                                        <p:tav tm="100000">
                                          <p:val>
                                            <p:strVal val="0-#ppt_h/2"/>
                                          </p:val>
                                        </p:tav>
                                        <p:tav>
                                          <p:val>
                                            <p:strVal val="#ppt_y"/>
                                          </p:val>
                                        </p:tav>
                                      </p:tavLst>
                                    </p:anim>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61468">
                                            <p:txEl>
                                              <p:pRg st="1" end="1"/>
                                            </p:txEl>
                                          </p:spTgt>
                                        </p:tgtEl>
                                        <p:attrNameLst>
                                          <p:attrName>style.visibility</p:attrName>
                                        </p:attrNameLst>
                                      </p:cBhvr>
                                      <p:to>
                                        <p:strVal val="visible"/>
                                      </p:to>
                                    </p:set>
                                    <p:animEffect transition="in" filter="box(out)">
                                      <p:cBhvr>
                                        <p:cTn id="17" dur="500"/>
                                        <p:tgtEl>
                                          <p:spTgt spid="61468">
                                            <p:txEl>
                                              <p:pRg st="1" end="1"/>
                                            </p:txEl>
                                          </p:spTgt>
                                        </p:tgtEl>
                                      </p:cBhvr>
                                    </p:animEffect>
                                  </p:childTnLst>
                                </p:cTn>
                              </p:par>
                            </p:childTnLst>
                          </p:cTn>
                        </p:par>
                        <p:par>
                          <p:cTn id="18" fill="hold">
                            <p:stCondLst>
                              <p:cond delay="1500"/>
                            </p:stCondLst>
                            <p:childTnLst>
                              <p:par>
                                <p:cTn id="19" presetID="4" presetClass="entr" presetSubtype="32" fill="hold" nodeType="afterEffect">
                                  <p:stCondLst>
                                    <p:cond delay="0"/>
                                  </p:stCondLst>
                                  <p:childTnLst>
                                    <p:set>
                                      <p:cBhvr>
                                        <p:cTn id="20" dur="1" fill="hold">
                                          <p:stCondLst>
                                            <p:cond delay="0"/>
                                          </p:stCondLst>
                                        </p:cTn>
                                        <p:tgtEl>
                                          <p:spTgt spid="61468">
                                            <p:txEl>
                                              <p:pRg st="0" end="0"/>
                                            </p:txEl>
                                          </p:spTgt>
                                        </p:tgtEl>
                                        <p:attrNameLst>
                                          <p:attrName>style.visibility</p:attrName>
                                        </p:attrNameLst>
                                      </p:cBhvr>
                                      <p:to>
                                        <p:strVal val="visible"/>
                                      </p:to>
                                    </p:set>
                                    <p:animEffect transition="in" filter="box(out)">
                                      <p:cBhvr>
                                        <p:cTn id="21" dur="500"/>
                                        <p:tgtEl>
                                          <p:spTgt spid="61468">
                                            <p:txEl>
                                              <p:pRg st="0" end="0"/>
                                            </p:txEl>
                                          </p:spTgt>
                                        </p:tgtEl>
                                      </p:cBhvr>
                                    </p:animEffect>
                                  </p:childTnLst>
                                </p:cTn>
                              </p:par>
                            </p:childTnLst>
                          </p:cTn>
                        </p:par>
                        <p:par>
                          <p:cTn id="22" fill="hold" nodeType="afterGroup">
                            <p:stCondLst>
                              <p:cond delay="2000"/>
                            </p:stCondLst>
                            <p:childTnLst>
                              <p:par>
                                <p:cTn id="23" presetID="4" presetClass="entr" presetSubtype="32" fill="hold" nodeType="afterEffect">
                                  <p:stCondLst>
                                    <p:cond delay="0"/>
                                  </p:stCondLst>
                                  <p:childTnLst>
                                    <p:set>
                                      <p:cBhvr>
                                        <p:cTn id="24" dur="1" fill="hold">
                                          <p:stCondLst>
                                            <p:cond delay="0"/>
                                          </p:stCondLst>
                                        </p:cTn>
                                        <p:tgtEl>
                                          <p:spTgt spid="61468">
                                            <p:txEl>
                                              <p:pRg st="2" end="2"/>
                                            </p:txEl>
                                          </p:spTgt>
                                        </p:tgtEl>
                                        <p:attrNameLst>
                                          <p:attrName>style.visibility</p:attrName>
                                        </p:attrNameLst>
                                      </p:cBhvr>
                                      <p:to>
                                        <p:strVal val="visible"/>
                                      </p:to>
                                    </p:set>
                                    <p:animEffect transition="in" filter="box(out)">
                                      <p:cBhvr>
                                        <p:cTn id="25" dur="500"/>
                                        <p:tgtEl>
                                          <p:spTgt spid="61468">
                                            <p:txEl>
                                              <p:pRg st="2" end="2"/>
                                            </p:txEl>
                                          </p:spTgt>
                                        </p:tgtEl>
                                      </p:cBhvr>
                                    </p:animEffect>
                                  </p:childTnLst>
                                </p:cTn>
                              </p:par>
                            </p:childTnLst>
                          </p:cTn>
                        </p:par>
                        <p:par>
                          <p:cTn id="26" fill="hold" nodeType="afterGroup">
                            <p:stCondLst>
                              <p:cond delay="2500"/>
                            </p:stCondLst>
                            <p:childTnLst>
                              <p:par>
                                <p:cTn id="27" presetID="4" presetClass="entr" presetSubtype="32" fill="hold" nodeType="afterEffect">
                                  <p:stCondLst>
                                    <p:cond delay="0"/>
                                  </p:stCondLst>
                                  <p:childTnLst>
                                    <p:set>
                                      <p:cBhvr>
                                        <p:cTn id="28" dur="1" fill="hold">
                                          <p:stCondLst>
                                            <p:cond delay="0"/>
                                          </p:stCondLst>
                                        </p:cTn>
                                        <p:tgtEl>
                                          <p:spTgt spid="61468">
                                            <p:txEl>
                                              <p:pRg st="3" end="3"/>
                                            </p:txEl>
                                          </p:spTgt>
                                        </p:tgtEl>
                                        <p:attrNameLst>
                                          <p:attrName>style.visibility</p:attrName>
                                        </p:attrNameLst>
                                      </p:cBhvr>
                                      <p:to>
                                        <p:strVal val="visible"/>
                                      </p:to>
                                    </p:set>
                                    <p:animEffect transition="in" filter="box(out)">
                                      <p:cBhvr>
                                        <p:cTn id="29" dur="500"/>
                                        <p:tgtEl>
                                          <p:spTgt spid="61468">
                                            <p:txEl>
                                              <p:pRg st="3" end="3"/>
                                            </p:txEl>
                                          </p:spTgt>
                                        </p:tgtEl>
                                      </p:cBhvr>
                                    </p:animEffect>
                                  </p:childTnLst>
                                </p:cTn>
                              </p:par>
                            </p:childTnLst>
                          </p:cTn>
                        </p:par>
                        <p:par>
                          <p:cTn id="30" fill="hold" nodeType="afterGroup">
                            <p:stCondLst>
                              <p:cond delay="3000"/>
                            </p:stCondLst>
                            <p:childTnLst>
                              <p:par>
                                <p:cTn id="31" presetID="4" presetClass="entr" presetSubtype="32" fill="hold" nodeType="afterEffect">
                                  <p:stCondLst>
                                    <p:cond delay="0"/>
                                  </p:stCondLst>
                                  <p:childTnLst>
                                    <p:set>
                                      <p:cBhvr>
                                        <p:cTn id="32" dur="1" fill="hold">
                                          <p:stCondLst>
                                            <p:cond delay="0"/>
                                          </p:stCondLst>
                                        </p:cTn>
                                        <p:tgtEl>
                                          <p:spTgt spid="61468">
                                            <p:txEl>
                                              <p:pRg st="4" end="4"/>
                                            </p:txEl>
                                          </p:spTgt>
                                        </p:tgtEl>
                                        <p:attrNameLst>
                                          <p:attrName>style.visibility</p:attrName>
                                        </p:attrNameLst>
                                      </p:cBhvr>
                                      <p:to>
                                        <p:strVal val="visible"/>
                                      </p:to>
                                    </p:set>
                                    <p:animEffect transition="in" filter="box(out)">
                                      <p:cBhvr>
                                        <p:cTn id="33" dur="500"/>
                                        <p:tgtEl>
                                          <p:spTgt spid="61468">
                                            <p:txEl>
                                              <p:pRg st="4" end="4"/>
                                            </p:txEl>
                                          </p:spTgt>
                                        </p:tgtEl>
                                      </p:cBhvr>
                                    </p:animEffect>
                                  </p:childTnLst>
                                </p:cTn>
                              </p:par>
                            </p:childTnLst>
                          </p:cTn>
                        </p:par>
                        <p:par>
                          <p:cTn id="34" fill="hold" nodeType="afterGroup">
                            <p:stCondLst>
                              <p:cond delay="3500"/>
                            </p:stCondLst>
                            <p:childTnLst>
                              <p:par>
                                <p:cTn id="35" presetID="4" presetClass="entr" presetSubtype="32" fill="hold" nodeType="afterEffect">
                                  <p:stCondLst>
                                    <p:cond delay="0"/>
                                  </p:stCondLst>
                                  <p:childTnLst>
                                    <p:set>
                                      <p:cBhvr>
                                        <p:cTn id="36" dur="1" fill="hold">
                                          <p:stCondLst>
                                            <p:cond delay="0"/>
                                          </p:stCondLst>
                                        </p:cTn>
                                        <p:tgtEl>
                                          <p:spTgt spid="61468">
                                            <p:txEl>
                                              <p:pRg st="5" end="5"/>
                                            </p:txEl>
                                          </p:spTgt>
                                        </p:tgtEl>
                                        <p:attrNameLst>
                                          <p:attrName>style.visibility</p:attrName>
                                        </p:attrNameLst>
                                      </p:cBhvr>
                                      <p:to>
                                        <p:strVal val="visible"/>
                                      </p:to>
                                    </p:set>
                                    <p:animEffect transition="in" filter="box(out)">
                                      <p:cBhvr>
                                        <p:cTn id="37" dur="500"/>
                                        <p:tgtEl>
                                          <p:spTgt spid="61468">
                                            <p:txEl>
                                              <p:pRg st="5" end="5"/>
                                            </p:txEl>
                                          </p:spTgt>
                                        </p:tgtEl>
                                      </p:cBhvr>
                                    </p:animEffect>
                                  </p:childTnLst>
                                </p:cTn>
                              </p:par>
                            </p:childTnLst>
                          </p:cTn>
                        </p:par>
                        <p:par>
                          <p:cTn id="38" fill="hold" nodeType="afterGroup">
                            <p:stCondLst>
                              <p:cond delay="4000"/>
                            </p:stCondLst>
                            <p:childTnLst>
                              <p:par>
                                <p:cTn id="39" presetID="4" presetClass="entr" presetSubtype="32" fill="hold" nodeType="afterEffect">
                                  <p:stCondLst>
                                    <p:cond delay="0"/>
                                  </p:stCondLst>
                                  <p:childTnLst>
                                    <p:set>
                                      <p:cBhvr>
                                        <p:cTn id="40" dur="1" fill="hold">
                                          <p:stCondLst>
                                            <p:cond delay="0"/>
                                          </p:stCondLst>
                                        </p:cTn>
                                        <p:tgtEl>
                                          <p:spTgt spid="61468">
                                            <p:txEl>
                                              <p:pRg st="6" end="6"/>
                                            </p:txEl>
                                          </p:spTgt>
                                        </p:tgtEl>
                                        <p:attrNameLst>
                                          <p:attrName>style.visibility</p:attrName>
                                        </p:attrNameLst>
                                      </p:cBhvr>
                                      <p:to>
                                        <p:strVal val="visible"/>
                                      </p:to>
                                    </p:set>
                                    <p:animEffect transition="in" filter="box(out)">
                                      <p:cBhvr>
                                        <p:cTn id="41" dur="500"/>
                                        <p:tgtEl>
                                          <p:spTgt spid="61468">
                                            <p:txEl>
                                              <p:pRg st="6" end="6"/>
                                            </p:txEl>
                                          </p:spTgt>
                                        </p:tgtEl>
                                      </p:cBhvr>
                                    </p:animEffect>
                                  </p:childTnLst>
                                </p:cTn>
                              </p:par>
                            </p:childTnLst>
                          </p:cTn>
                        </p:par>
                        <p:par>
                          <p:cTn id="42" fill="hold">
                            <p:stCondLst>
                              <p:cond delay="4500"/>
                            </p:stCondLst>
                            <p:childTnLst>
                              <p:par>
                                <p:cTn id="43" presetID="4" presetClass="entr" presetSubtype="32" fill="hold" nodeType="afterEffect">
                                  <p:stCondLst>
                                    <p:cond delay="0"/>
                                  </p:stCondLst>
                                  <p:childTnLst>
                                    <p:set>
                                      <p:cBhvr>
                                        <p:cTn id="44" dur="1" fill="hold">
                                          <p:stCondLst>
                                            <p:cond delay="0"/>
                                          </p:stCondLst>
                                        </p:cTn>
                                        <p:tgtEl>
                                          <p:spTgt spid="61468">
                                            <p:txEl>
                                              <p:pRg st="7" end="7"/>
                                            </p:txEl>
                                          </p:spTgt>
                                        </p:tgtEl>
                                        <p:attrNameLst>
                                          <p:attrName>style.visibility</p:attrName>
                                        </p:attrNameLst>
                                      </p:cBhvr>
                                      <p:to>
                                        <p:strVal val="visible"/>
                                      </p:to>
                                    </p:set>
                                    <p:animEffect transition="in" filter="box(out)">
                                      <p:cBhvr>
                                        <p:cTn id="45" dur="500"/>
                                        <p:tgtEl>
                                          <p:spTgt spid="61468">
                                            <p:txEl>
                                              <p:pRg st="7" end="7"/>
                                            </p:txEl>
                                          </p:spTgt>
                                        </p:tgtEl>
                                      </p:cBhvr>
                                    </p:animEffect>
                                  </p:childTnLst>
                                </p:cTn>
                              </p:par>
                            </p:childTnLst>
                          </p:cTn>
                        </p:par>
                        <p:par>
                          <p:cTn id="46" fill="hold" nodeType="afterGroup">
                            <p:stCondLst>
                              <p:cond delay="5000"/>
                            </p:stCondLst>
                            <p:childTnLst>
                              <p:par>
                                <p:cTn id="47" presetID="2" presetClass="entr" presetSubtype="1" fill="hold" grpId="0" nodeType="afterEffect">
                                  <p:stCondLst>
                                    <p:cond delay="0"/>
                                  </p:stCondLst>
                                  <p:childTnLst>
                                    <p:set>
                                      <p:cBhvr>
                                        <p:cTn id="48" dur="1" fill="hold">
                                          <p:stCondLst>
                                            <p:cond delay="0"/>
                                          </p:stCondLst>
                                        </p:cTn>
                                        <p:tgtEl>
                                          <p:spTgt spid="61475"/>
                                        </p:tgtEl>
                                        <p:attrNameLst>
                                          <p:attrName>style.visibility</p:attrName>
                                        </p:attrNameLst>
                                      </p:cBhvr>
                                      <p:to>
                                        <p:strVal val="visible"/>
                                      </p:to>
                                    </p:set>
                                    <p:anim calcmode="lin" valueType="num">
                                      <p:cBhvr>
                                        <p:cTn id="49" dur="500" fill="hold"/>
                                        <p:tgtEl>
                                          <p:spTgt spid="61475"/>
                                        </p:tgtEl>
                                        <p:attrNameLst>
                                          <p:attrName>ppt_x</p:attrName>
                                        </p:attrNameLst>
                                      </p:cBhvr>
                                      <p:tavLst>
                                        <p:tav tm="100000">
                                          <p:val>
                                            <p:strVal val="#ppt_x"/>
                                          </p:val>
                                        </p:tav>
                                        <p:tav>
                                          <p:val>
                                            <p:strVal val="#ppt_x"/>
                                          </p:val>
                                        </p:tav>
                                      </p:tavLst>
                                    </p:anim>
                                    <p:anim calcmode="lin" valueType="num">
                                      <p:cBhvr>
                                        <p:cTn id="50" dur="500" fill="hold"/>
                                        <p:tgtEl>
                                          <p:spTgt spid="6147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32"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69"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0"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1"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2"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1" name="Group 9"/>
          <p:cNvGrpSpPr>
            <a:grpSpLocks/>
          </p:cNvGrpSpPr>
          <p:nvPr/>
        </p:nvGrpSpPr>
        <p:grpSpPr bwMode="auto">
          <a:xfrm>
            <a:off x="4067175" y="0"/>
            <a:ext cx="1647825" cy="1046163"/>
            <a:chOff x="2562" y="0"/>
            <a:chExt cx="1004" cy="659"/>
          </a:xfrm>
        </p:grpSpPr>
        <p:sp>
          <p:nvSpPr>
            <p:cNvPr id="124983" name="Rectangle 10"/>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4984"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5" name="Rectangle 12"/>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err="1">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ปัญหาคริต</a:t>
              </a: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477"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8"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479"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6" name="Group 17"/>
          <p:cNvGrpSpPr>
            <a:grpSpLocks/>
          </p:cNvGrpSpPr>
          <p:nvPr/>
        </p:nvGrpSpPr>
        <p:grpSpPr bwMode="auto">
          <a:xfrm>
            <a:off x="955675" y="1722438"/>
            <a:ext cx="2892425" cy="930275"/>
            <a:chOff x="602" y="1085"/>
            <a:chExt cx="1822" cy="586"/>
          </a:xfrm>
        </p:grpSpPr>
        <p:sp>
          <p:nvSpPr>
            <p:cNvPr id="124981" name="AutoShape 18"/>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2" name="Rectangle 19"/>
            <p:cNvSpPr>
              <a:spLocks noChangeArrowheads="1"/>
            </p:cNvSpPr>
            <p:nvPr/>
          </p:nvSpPr>
          <p:spPr bwMode="auto">
            <a:xfrm>
              <a:off x="602" y="1244"/>
              <a:ext cx="1822"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โรมบางส่วน</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 </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a:t>
              </a:r>
              <a:r>
                <a:rPr lang="en-US"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2484" name="Line 20"/>
          <p:cNvSpPr>
            <a:spLocks noChangeShapeType="1"/>
          </p:cNvSpPr>
          <p:nvPr/>
        </p:nvSpPr>
        <p:spPr bwMode="auto">
          <a:xfrm>
            <a:off x="3411538" y="21875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44" name="Text Box 21"/>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969" name="Group 22"/>
          <p:cNvGrpSpPr>
            <a:grpSpLocks/>
          </p:cNvGrpSpPr>
          <p:nvPr/>
        </p:nvGrpSpPr>
        <p:grpSpPr bwMode="auto">
          <a:xfrm>
            <a:off x="820738" y="2794000"/>
            <a:ext cx="2979737" cy="481013"/>
            <a:chOff x="517" y="1760"/>
            <a:chExt cx="1877" cy="303"/>
          </a:xfrm>
        </p:grpSpPr>
        <p:sp>
          <p:nvSpPr>
            <p:cNvPr id="124979" name="AutoShape 23"/>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80" name="Rectangle 24"/>
            <p:cNvSpPr>
              <a:spLocks noChangeArrowheads="1"/>
            </p:cNvSpPr>
            <p:nvPr/>
          </p:nvSpPr>
          <p:spPr bwMode="auto">
            <a:xfrm>
              <a:off x="607" y="1808"/>
              <a:ext cx="1690" cy="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คนนอกกินเนื้อสัตว์</a:t>
              </a:r>
              <a:r>
                <a:rPr lang="en-GB" altLang="ja-JP"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5970" name="Group 25"/>
          <p:cNvGrpSpPr>
            <a:grpSpLocks/>
          </p:cNvGrpSpPr>
          <p:nvPr/>
        </p:nvGrpSpPr>
        <p:grpSpPr bwMode="auto">
          <a:xfrm>
            <a:off x="695325" y="3516313"/>
            <a:ext cx="3184525" cy="1344612"/>
            <a:chOff x="438" y="2215"/>
            <a:chExt cx="2006" cy="847"/>
          </a:xfrm>
        </p:grpSpPr>
        <p:sp>
          <p:nvSpPr>
            <p:cNvPr id="124977" name="AutoShape 26"/>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8" name="Rectangle 27"/>
            <p:cNvSpPr>
              <a:spLocks noChangeArrowheads="1"/>
            </p:cNvSpPr>
            <p:nvPr/>
          </p:nvSpPr>
          <p:spPr bwMode="auto">
            <a:xfrm>
              <a:off x="438" y="2301"/>
              <a:ext cx="2006" cy="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The Church Treasurer</a:t>
              </a:r>
              <a:r>
                <a:rPr lang="fr-FR"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s </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Lament: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TH</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ose</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TIM</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id</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sz="1700" b="1" u="sng"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TIT</a:t>
              </a:r>
              <a:r>
                <a:rPr lang="en-GB" altLang="ja-JP" sz="17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hers</a:t>
              </a:r>
              <a:r>
                <a:rPr lang="en-GB" altLang="ja-JP"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25971" name="Group 28"/>
          <p:cNvGrpSpPr>
            <a:grpSpLocks/>
          </p:cNvGrpSpPr>
          <p:nvPr/>
        </p:nvGrpSpPr>
        <p:grpSpPr bwMode="auto">
          <a:xfrm>
            <a:off x="676275" y="4700589"/>
            <a:ext cx="3184525" cy="868362"/>
            <a:chOff x="426" y="2961"/>
            <a:chExt cx="2006" cy="547"/>
          </a:xfrm>
        </p:grpSpPr>
        <p:sp>
          <p:nvSpPr>
            <p:cNvPr id="124975" name="AutoShape 29"/>
            <p:cNvSpPr>
              <a:spLocks noChangeArrowheads="1"/>
            </p:cNvSpPr>
            <p:nvPr/>
          </p:nvSpPr>
          <p:spPr bwMode="auto">
            <a:xfrm>
              <a:off x="50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6" name="Rectangle 30"/>
            <p:cNvSpPr>
              <a:spLocks noChangeArrowheads="1"/>
            </p:cNvSpPr>
            <p:nvPr/>
          </p:nvSpPr>
          <p:spPr bwMode="auto">
            <a:xfrm>
              <a:off x="426" y="3037"/>
              <a:ext cx="2006"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เล่มสุดท้ายในรายการจดหมายของเปา</a:t>
              </a:r>
              <a:r>
                <a:rPr lang="th-TH" altLang="ja-JP" sz="1700" b="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altLang="ja-JP"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4948" name="AutoShape 31"/>
          <p:cNvSpPr>
            <a:spLocks noChangeArrowheads="1"/>
          </p:cNvSpPr>
          <p:nvPr/>
        </p:nvSpPr>
        <p:spPr bwMode="auto">
          <a:xfrm>
            <a:off x="812800" y="5581650"/>
            <a:ext cx="2951163"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49" name="Rectangle 32"/>
          <p:cNvSpPr>
            <a:spLocks noChangeArrowheads="1"/>
          </p:cNvSpPr>
          <p:nvPr/>
        </p:nvSpPr>
        <p:spPr bwMode="auto">
          <a:xfrm>
            <a:off x="893763" y="5664200"/>
            <a:ext cx="2881312" cy="1861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ในช่องของเยรูซาเล็ม</a:t>
            </a:r>
            <a:r>
              <a:rPr lang="en-GB" altLang="ja-JP"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กลุ่มใหม่กับ</a:t>
            </a: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และ</a:t>
            </a:r>
            <a:endPar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14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50" name="Rectangle 3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51" name="Text Box 34"/>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7" name="Line 43"/>
          <p:cNvSpPr>
            <a:spLocks noChangeShapeType="1"/>
          </p:cNvSpPr>
          <p:nvPr/>
        </p:nvSpPr>
        <p:spPr bwMode="auto">
          <a:xfrm>
            <a:off x="3603625" y="3049588"/>
            <a:ext cx="758825" cy="1587"/>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8" name="Line 44"/>
          <p:cNvSpPr>
            <a:spLocks noChangeShapeType="1"/>
          </p:cNvSpPr>
          <p:nvPr/>
        </p:nvSpPr>
        <p:spPr bwMode="auto">
          <a:xfrm>
            <a:off x="3468688" y="4173538"/>
            <a:ext cx="758825" cy="31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09" name="Line 45"/>
          <p:cNvSpPr>
            <a:spLocks noChangeShapeType="1"/>
          </p:cNvSpPr>
          <p:nvPr/>
        </p:nvSpPr>
        <p:spPr bwMode="auto">
          <a:xfrm>
            <a:off x="3595688" y="49434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0" name="Line 46"/>
          <p:cNvSpPr>
            <a:spLocks noChangeShapeType="1"/>
          </p:cNvSpPr>
          <p:nvPr/>
        </p:nvSpPr>
        <p:spPr bwMode="auto">
          <a:xfrm flipV="1">
            <a:off x="3468688" y="6553200"/>
            <a:ext cx="758825" cy="158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1" name="AutoShape 47"/>
          <p:cNvSpPr>
            <a:spLocks noChangeArrowheads="1"/>
          </p:cNvSpPr>
          <p:nvPr/>
        </p:nvSpPr>
        <p:spPr bwMode="auto">
          <a:xfrm>
            <a:off x="4152900" y="1808163"/>
            <a:ext cx="1433513" cy="852487"/>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2" name="AutoShape 48"/>
          <p:cNvSpPr>
            <a:spLocks noChangeArrowheads="1"/>
          </p:cNvSpPr>
          <p:nvPr/>
        </p:nvSpPr>
        <p:spPr bwMode="auto">
          <a:xfrm>
            <a:off x="4119563" y="2616200"/>
            <a:ext cx="1433512" cy="882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3" name="AutoShape 49"/>
          <p:cNvSpPr>
            <a:spLocks noChangeArrowheads="1"/>
          </p:cNvSpPr>
          <p:nvPr/>
        </p:nvSpPr>
        <p:spPr bwMode="auto">
          <a:xfrm>
            <a:off x="4121150" y="3532188"/>
            <a:ext cx="1433513" cy="118110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4" name="AutoShape 50"/>
          <p:cNvSpPr>
            <a:spLocks noChangeArrowheads="1"/>
          </p:cNvSpPr>
          <p:nvPr/>
        </p:nvSpPr>
        <p:spPr bwMode="auto">
          <a:xfrm>
            <a:off x="4100513" y="4686300"/>
            <a:ext cx="1433512" cy="374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515" name="AutoShape 51"/>
          <p:cNvSpPr>
            <a:spLocks noChangeArrowheads="1"/>
          </p:cNvSpPr>
          <p:nvPr/>
        </p:nvSpPr>
        <p:spPr bwMode="auto">
          <a:xfrm>
            <a:off x="4119563" y="5167313"/>
            <a:ext cx="1433512" cy="2360612"/>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0" name="Text Box 53"/>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1" name="Text Box 54"/>
          <p:cNvSpPr txBox="1">
            <a:spLocks noChangeArrowheads="1"/>
          </p:cNvSpPr>
          <p:nvPr/>
        </p:nvSpPr>
        <p:spPr bwMode="auto">
          <a:xfrm>
            <a:off x="9456738"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4972" name="Text Box 5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24973" name="Text Box 5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59</a:t>
            </a:r>
          </a:p>
        </p:txBody>
      </p:sp>
      <p:sp>
        <p:nvSpPr>
          <p:cNvPr id="124974" name="Text Box 57"/>
          <p:cNvSpPr txBox="1">
            <a:spLocks noChangeArrowheads="1"/>
          </p:cNvSpPr>
          <p:nvPr/>
        </p:nvSpPr>
        <p:spPr bwMode="auto">
          <a:xfrm>
            <a:off x="9574250"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58" name="5-Point Star 57"/>
          <p:cNvSpPr/>
          <p:nvPr/>
        </p:nvSpPr>
        <p:spPr bwMode="auto">
          <a:xfrm>
            <a:off x="7549480" y="5802313"/>
            <a:ext cx="1638970" cy="1543050"/>
          </a:xfrm>
          <a:prstGeom prst="star5">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pPr>
            <a:endParaRPr kumimoji="0" lang="en-US" sz="24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0" name="Rectangle 17"/>
          <p:cNvSpPr>
            <a:spLocks noChangeArrowheads="1"/>
          </p:cNvSpPr>
          <p:nvPr/>
        </p:nvSpPr>
        <p:spPr bwMode="auto">
          <a:xfrm>
            <a:off x="5839995" y="995228"/>
            <a:ext cx="3492500" cy="4441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รายการจดหมาย  อัครทูตที่สมบูรณ์ใน</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1"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2"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6"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7"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8"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p:cTn id="6" dur="1" fill="hold">
                                          <p:stCondLst>
                                            <p:cond delay="0"/>
                                          </p:stCondLst>
                                        </p:cTn>
                                        <p:tgtEl>
                                          <p:spTgt spid="62511"/>
                                        </p:tgtEl>
                                        <p:attrNameLst>
                                          <p:attrName>style.visibility</p:attrName>
                                        </p:attrNameLst>
                                      </p:cBhvr>
                                      <p:to>
                                        <p:strVal val="visible"/>
                                      </p:to>
                                    </p:set>
                                    <p:animEffect transition="in" filter="fade">
                                      <p:cBhvr>
                                        <p:cTn id="7" dur="1000"/>
                                        <p:tgtEl>
                                          <p:spTgt spid="62511"/>
                                        </p:tgtEl>
                                      </p:cBhvr>
                                    </p:animEffect>
                                  </p:childTnLst>
                                  <p:subTnLst>
                                    <p:set>
                                      <p:cBhvr override="childStyle">
                                        <p:cTn dur="1" fill="hold" display="0" masterRel="nextClick" afterEffect="1"/>
                                        <p:tgtEl>
                                          <p:spTgt spid="625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grpId="0" nodeType="clickEffect">
                                  <p:stCondLst>
                                    <p:cond delay="0"/>
                                  </p:stCondLst>
                                  <p:childTnLst>
                                    <p:set>
                                      <p:cBhvr>
                                        <p:cTn id="11" dur="1" fill="hold">
                                          <p:stCondLst>
                                            <p:cond delay="0"/>
                                          </p:stCondLst>
                                        </p:cTn>
                                        <p:tgtEl>
                                          <p:spTgt spid="62512"/>
                                        </p:tgtEl>
                                        <p:attrNameLst>
                                          <p:attrName>style.visibility</p:attrName>
                                        </p:attrNameLst>
                                      </p:cBhvr>
                                      <p:to>
                                        <p:strVal val="visible"/>
                                      </p:to>
                                    </p:set>
                                    <p:animEffect transition="in" filter="fade">
                                      <p:cBhvr>
                                        <p:cTn id="12" dur="1000"/>
                                        <p:tgtEl>
                                          <p:spTgt spid="62512"/>
                                        </p:tgtEl>
                                      </p:cBhvr>
                                    </p:animEffect>
                                  </p:childTnLst>
                                  <p:subTnLst>
                                    <p:set>
                                      <p:cBhvr override="childStyle">
                                        <p:cTn dur="1" fill="hold" display="0" masterRel="nextClick" afterEffect="1"/>
                                        <p:tgtEl>
                                          <p:spTgt spid="6251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grpId="0" nodeType="clickEffect">
                                  <p:stCondLst>
                                    <p:cond delay="0"/>
                                  </p:stCondLst>
                                  <p:childTnLst>
                                    <p:set>
                                      <p:cBhvr>
                                        <p:cTn id="16" dur="1" fill="hold">
                                          <p:stCondLst>
                                            <p:cond delay="0"/>
                                          </p:stCondLst>
                                        </p:cTn>
                                        <p:tgtEl>
                                          <p:spTgt spid="62513"/>
                                        </p:tgtEl>
                                        <p:attrNameLst>
                                          <p:attrName>style.visibility</p:attrName>
                                        </p:attrNameLst>
                                      </p:cBhvr>
                                      <p:to>
                                        <p:strVal val="visible"/>
                                      </p:to>
                                    </p:set>
                                    <p:animEffect transition="in" filter="fade">
                                      <p:cBhvr>
                                        <p:cTn id="17" dur="1000"/>
                                        <p:tgtEl>
                                          <p:spTgt spid="62513"/>
                                        </p:tgtEl>
                                      </p:cBhvr>
                                    </p:animEffect>
                                  </p:childTnLst>
                                  <p:subTnLst>
                                    <p:set>
                                      <p:cBhvr override="childStyle">
                                        <p:cTn dur="1" fill="hold" display="0" masterRel="nextClick" afterEffect="1"/>
                                        <p:tgtEl>
                                          <p:spTgt spid="6251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grpId="0" nodeType="clickEffect">
                                  <p:stCondLst>
                                    <p:cond delay="0"/>
                                  </p:stCondLst>
                                  <p:childTnLst>
                                    <p:set>
                                      <p:cBhvr>
                                        <p:cTn id="21" dur="1" fill="hold">
                                          <p:stCondLst>
                                            <p:cond delay="0"/>
                                          </p:stCondLst>
                                        </p:cTn>
                                        <p:tgtEl>
                                          <p:spTgt spid="62514"/>
                                        </p:tgtEl>
                                        <p:attrNameLst>
                                          <p:attrName>style.visibility</p:attrName>
                                        </p:attrNameLst>
                                      </p:cBhvr>
                                      <p:to>
                                        <p:strVal val="visible"/>
                                      </p:to>
                                    </p:set>
                                    <p:animEffect transition="in" filter="fade">
                                      <p:cBhvr>
                                        <p:cTn id="22" dur="1000"/>
                                        <p:tgtEl>
                                          <p:spTgt spid="62514"/>
                                        </p:tgtEl>
                                      </p:cBhvr>
                                    </p:animEffect>
                                  </p:childTnLst>
                                  <p:subTnLst>
                                    <p:set>
                                      <p:cBhvr override="childStyle">
                                        <p:cTn dur="1" fill="hold" display="0" masterRel="nextClick" afterEffect="1"/>
                                        <p:tgtEl>
                                          <p:spTgt spid="6251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p:cTn id="26" dur="1" fill="hold">
                                          <p:stCondLst>
                                            <p:cond delay="0"/>
                                          </p:stCondLst>
                                        </p:cTn>
                                        <p:tgtEl>
                                          <p:spTgt spid="62515"/>
                                        </p:tgtEl>
                                        <p:attrNameLst>
                                          <p:attrName>style.visibility</p:attrName>
                                        </p:attrNameLst>
                                      </p:cBhvr>
                                      <p:to>
                                        <p:strVal val="visible"/>
                                      </p:to>
                                    </p:set>
                                    <p:animEffect transition="in" filter="fade">
                                      <p:cBhvr>
                                        <p:cTn id="27" dur="1000"/>
                                        <p:tgtEl>
                                          <p:spTgt spid="6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11" grpId="0" animBg="1"/>
      <p:bldP spid="62512" grpId="0" animBg="1"/>
      <p:bldP spid="62513" grpId="0" animBg="1"/>
      <p:bldP spid="62514" grpId="0" animBg="1"/>
      <p:bldP spid="625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p:cNvGrpSpPr>
            <a:grpSpLocks/>
          </p:cNvGrpSpPr>
          <p:nvPr/>
        </p:nvGrpSpPr>
        <p:grpSpPr bwMode="auto">
          <a:xfrm>
            <a:off x="987425" y="1350963"/>
            <a:ext cx="4257675" cy="5559425"/>
            <a:chOff x="552" y="921"/>
            <a:chExt cx="2682" cy="3502"/>
          </a:xfrm>
        </p:grpSpPr>
        <p:pic>
          <p:nvPicPr>
            <p:cNvPr id="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742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7410"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 name="Text Box 5"/>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412" name="Text Box 6"/>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417" name="Text Box 11"/>
          <p:cNvSpPr txBox="1">
            <a:spLocks noChangeArrowheads="1"/>
          </p:cNvSpPr>
          <p:nvPr/>
        </p:nvSpPr>
        <p:spPr bwMode="auto">
          <a:xfrm>
            <a:off x="8821738" y="7399338"/>
            <a:ext cx="184150"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8" name="Text Box 12"/>
          <p:cNvSpPr txBox="1">
            <a:spLocks noChangeArrowheads="1"/>
          </p:cNvSpPr>
          <p:nvPr/>
        </p:nvSpPr>
        <p:spPr bwMode="auto">
          <a:xfrm>
            <a:off x="9197072" y="7411764"/>
            <a:ext cx="325656"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06</a:t>
            </a:r>
          </a:p>
        </p:txBody>
      </p:sp>
      <p:grpSp>
        <p:nvGrpSpPr>
          <p:cNvPr id="3" name="Group 13"/>
          <p:cNvGrpSpPr>
            <a:grpSpLocks/>
          </p:cNvGrpSpPr>
          <p:nvPr/>
        </p:nvGrpSpPr>
        <p:grpSpPr bwMode="auto">
          <a:xfrm>
            <a:off x="2182813" y="2774950"/>
            <a:ext cx="7437437" cy="1658938"/>
            <a:chOff x="1375" y="1748"/>
            <a:chExt cx="4685" cy="1045"/>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208" name="AutoShape 16"/>
            <p:cNvSpPr>
              <a:spLocks noChangeArrowheads="1"/>
            </p:cNvSpPr>
            <p:nvPr/>
          </p:nvSpPr>
          <p:spPr bwMode="auto">
            <a:xfrm>
              <a:off x="1375" y="1748"/>
              <a:ext cx="692" cy="473"/>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8"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3"/>
          <p:cNvSpPr txBox="1">
            <a:spLocks noChangeArrowheads="1"/>
          </p:cNvSpPr>
          <p:nvPr/>
        </p:nvSpPr>
        <p:spPr bwMode="auto">
          <a:xfrm>
            <a:off x="6064250" y="4759194"/>
            <a:ext cx="3035300" cy="1327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p>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ฑูต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5977" t="17213" r="27527" b="17598"/>
          <a:stretch>
            <a:fillRect/>
          </a:stretch>
        </p:blipFill>
        <p:spPr bwMode="auto">
          <a:xfrm>
            <a:off x="539750" y="1284288"/>
            <a:ext cx="3168650" cy="2536825"/>
          </a:xfrm>
          <a:prstGeom prst="rect">
            <a:avLst/>
          </a:prstGeom>
          <a:noFill/>
          <a:ln w="9525">
            <a:noFill/>
            <a:round/>
            <a:headEnd/>
            <a:tailEnd/>
          </a:ln>
          <a:effectLst>
            <a:outerShdw blurRad="63500" dist="89605" dir="2700000" algn="ctr" rotWithShape="0">
              <a:srgbClr val="000000"/>
            </a:outerShdw>
          </a:effectLst>
        </p:spPr>
      </p:pic>
      <p:sp>
        <p:nvSpPr>
          <p:cNvPr id="126978" name="Line 2"/>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79"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80" name="Text Box 4"/>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81"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49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8010" name="Group 10"/>
          <p:cNvGrpSpPr>
            <a:grpSpLocks/>
          </p:cNvGrpSpPr>
          <p:nvPr/>
        </p:nvGrpSpPr>
        <p:grpSpPr bwMode="auto">
          <a:xfrm>
            <a:off x="4067175" y="0"/>
            <a:ext cx="1647825" cy="1046163"/>
            <a:chOff x="2562" y="0"/>
            <a:chExt cx="1004" cy="659"/>
          </a:xfrm>
        </p:grpSpPr>
        <p:sp>
          <p:nvSpPr>
            <p:cNvPr id="127007"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700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9" name="Rectangle 13"/>
            <p:cNvSpPr>
              <a:spLocks noChangeArrowheads="1"/>
            </p:cNvSpPr>
            <p:nvPr/>
          </p:nvSpPr>
          <p:spPr bwMode="auto">
            <a:xfrm>
              <a:off x="2615" y="281"/>
              <a:ext cx="89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ปัญหาคริสตจักร</a:t>
              </a:r>
              <a:endParaRPr lang="en-GB" sz="1700" b="1" dirty="0">
                <a:solidFill>
                  <a:srgbClr val="99FF66"/>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6350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0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0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0" name="Rectangle 17"/>
          <p:cNvSpPr>
            <a:spLocks noChangeArrowheads="1"/>
          </p:cNvSpPr>
          <p:nvPr/>
        </p:nvSpPr>
        <p:spPr bwMode="auto">
          <a:xfrm>
            <a:off x="5799138" y="1717675"/>
            <a:ext cx="3492500" cy="44419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รายการจดหมาย  อัครทูตที่สมบูรณ์ใน</a:t>
            </a:r>
            <a:r>
              <a:rPr lang="th-TH" sz="47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47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1" name="Text Box 18"/>
          <p:cNvSpPr txBox="1">
            <a:spLocks noChangeArrowheads="1"/>
          </p:cNvSpPr>
          <p:nvPr/>
        </p:nvSpPr>
        <p:spPr bwMode="auto">
          <a:xfrm>
            <a:off x="776288" y="480536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2"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3"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4"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ยูดา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5" name="Rectangle 22"/>
          <p:cNvSpPr>
            <a:spLocks noChangeArrowheads="1"/>
          </p:cNvSpPr>
          <p:nvPr/>
        </p:nvSpPr>
        <p:spPr bwMode="auto">
          <a:xfrm>
            <a:off x="3983038" y="4865688"/>
            <a:ext cx="1768475" cy="94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จดหมายจากคนอื่นๆ</a:t>
            </a:r>
            <a:endParaRPr lang="en-GB"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6" name="Rectangle 23"/>
          <p:cNvSpPr>
            <a:spLocks noChangeArrowheads="1"/>
          </p:cNvSpPr>
          <p:nvPr/>
        </p:nvSpPr>
        <p:spPr bwMode="auto">
          <a:xfrm>
            <a:off x="3983038" y="5620791"/>
            <a:ext cx="1768475" cy="77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7"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8"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999"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0" name="Rectangle 27"/>
          <p:cNvSpPr>
            <a:spLocks noChangeArrowheads="1"/>
          </p:cNvSpPr>
          <p:nvPr/>
        </p:nvSpPr>
        <p:spPr bwMode="auto">
          <a:xfrm>
            <a:off x="3967163" y="1066800"/>
            <a:ext cx="1768475" cy="984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จดหมายอัครทูต</a:t>
            </a:r>
            <a:endParaRPr lang="en-GB" sz="1400" b="1" u="sng"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i="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a:t>
            </a:r>
            <a:r>
              <a:rPr lang="th-TH" sz="1400" b="1" i="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r>
              <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1"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14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3518" name="AutoShape 30"/>
          <p:cNvSpPr>
            <a:spLocks noChangeArrowheads="1"/>
          </p:cNvSpPr>
          <p:nvPr/>
        </p:nvSpPr>
        <p:spPr bwMode="auto">
          <a:xfrm>
            <a:off x="3914775" y="1057275"/>
            <a:ext cx="1884363" cy="6627813"/>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4"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005" name="Text Box 32"/>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60</a:t>
            </a:r>
          </a:p>
        </p:txBody>
      </p:sp>
      <p:sp>
        <p:nvSpPr>
          <p:cNvPr id="127006" name="Text Box 33"/>
          <p:cNvSpPr txBox="1">
            <a:spLocks noChangeArrowheads="1"/>
          </p:cNvSpPr>
          <p:nvPr/>
        </p:nvSpPr>
        <p:spPr bwMode="auto">
          <a:xfrm>
            <a:off x="1794718" y="4522463"/>
            <a:ext cx="1938338" cy="304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2250"/>
              </a:spcBef>
              <a:buClr>
                <a:srgbClr val="FFFF00"/>
              </a:buClr>
              <a:defRPr/>
            </a:pPr>
            <a:r>
              <a:rPr lang="th-TH"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จดหมายเวียนที่ถูกส่งต่อ    ไปยังคริสตจักรยุคแรก</a:t>
            </a:r>
            <a:endParaRPr lang="en-GB" sz="32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63518"/>
                                        </p:tgtEl>
                                        <p:attrNameLst>
                                          <p:attrName>style.visibility</p:attrName>
                                        </p:attrNameLst>
                                      </p:cBhvr>
                                      <p:to>
                                        <p:strVal val="visible"/>
                                      </p:to>
                                    </p:set>
                                    <p:animEffect transition="in" filter="fade">
                                      <p:cBhvr>
                                        <p:cTn id="7" dur="1000"/>
                                        <p:tgtEl>
                                          <p:spTgt spid="63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0"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4515" name="Rectangle 3"/>
          <p:cNvSpPr>
            <a:spLocks noChangeArrowheads="1"/>
          </p:cNvSpPr>
          <p:nvPr/>
        </p:nvSpPr>
        <p:spPr bwMode="auto">
          <a:xfrm>
            <a:off x="1463675" y="1738313"/>
            <a:ext cx="7162800" cy="5272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แนวความคิดหลักเบื้องหลังจดหมายเหล่านี้คืออะไร</a:t>
            </a:r>
            <a:r>
              <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30052" name="Text Box 4"/>
          <p:cNvSpPr txBox="1">
            <a:spLocks noChangeArrowheads="1"/>
          </p:cNvSpPr>
          <p:nvPr/>
        </p:nvSpPr>
        <p:spPr bwMode="auto">
          <a:xfrm>
            <a:off x="1636713" y="1133475"/>
            <a:ext cx="8181975" cy="38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20000"/>
              </a:lnSpc>
            </a:pPr>
            <a:r>
              <a:rPr lang="en-GB" sz="16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30053" name="Text Box 6"/>
          <p:cNvSpPr txBox="1">
            <a:spLocks noChangeArrowheads="1"/>
          </p:cNvSpPr>
          <p:nvPr/>
        </p:nvSpPr>
        <p:spPr bwMode="auto">
          <a:xfrm>
            <a:off x="8821738" y="74120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4" name="Text Box 7"/>
          <p:cNvSpPr txBox="1">
            <a:spLocks noChangeArrowheads="1"/>
          </p:cNvSpPr>
          <p:nvPr/>
        </p:nvSpPr>
        <p:spPr bwMode="auto">
          <a:xfrm>
            <a:off x="9264650"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61</a:t>
            </a:r>
          </a:p>
        </p:txBody>
      </p:sp>
      <p:sp>
        <p:nvSpPr>
          <p:cNvPr id="64520" name="Rectangle 8"/>
          <p:cNvSpPr>
            <a:spLocks noChangeArrowheads="1"/>
          </p:cNvSpPr>
          <p:nvPr/>
        </p:nvSpPr>
        <p:spPr bwMode="auto">
          <a:xfrm>
            <a:off x="1243807" y="2484110"/>
            <a:ext cx="8045450" cy="5272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ในดั้งเดิมนั้น</a:t>
            </a:r>
            <a:r>
              <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ทำไมจดหมายเหล่านี้จึงถูกเขียนขึ้น</a:t>
            </a:r>
            <a:endParaRPr lang="en-GB" sz="8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056" name="Text Box 9"/>
          <p:cNvSpPr txBox="1">
            <a:spLocks noChangeArrowheads="1"/>
          </p:cNvSpPr>
          <p:nvPr/>
        </p:nvSpPr>
        <p:spPr bwMode="auto">
          <a:xfrm>
            <a:off x="9579012" y="7348135"/>
            <a:ext cx="29520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childTnLst>
                                  <p:subTnLst>
                                    <p:set>
                                      <p:cBhvr override="childStyle">
                                        <p:cTn dur="1" fill="hold" display="0" masterRel="nextClick" afterEffect="1"/>
                                        <p:tgtEl>
                                          <p:spTgt spid="645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fade">
                                      <p:cBhvr>
                                        <p:cTn id="12" dur="10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60425" y="3319463"/>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1074" name="Rectangle 5"/>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75" name="Line 6"/>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4" name="Text Box 8"/>
          <p:cNvSpPr txBox="1">
            <a:spLocks noChangeArrowheads="1"/>
          </p:cNvSpPr>
          <p:nvPr/>
        </p:nvSpPr>
        <p:spPr bwMode="auto">
          <a:xfrm>
            <a:off x="4789488" y="288925"/>
            <a:ext cx="3946525"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500"/>
              </a:spcBef>
              <a:buClr>
                <a:srgbClr val="FFFF00"/>
              </a:buClr>
              <a:defRPr/>
            </a:pPr>
            <a:r>
              <a:rPr lang="th-TH"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#26 </a:t>
            </a:r>
          </a:p>
        </p:txBody>
      </p:sp>
      <p:sp>
        <p:nvSpPr>
          <p:cNvPr id="131078" name="Text Box 9"/>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6" name="Text Box 10"/>
          <p:cNvSpPr txBox="1">
            <a:spLocks noChangeArrowheads="1"/>
          </p:cNvSpPr>
          <p:nvPr/>
        </p:nvSpPr>
        <p:spPr bwMode="auto">
          <a:xfrm>
            <a:off x="1462088" y="1498600"/>
            <a:ext cx="7116762" cy="479425"/>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altLang="ja-JP"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 เป็น “จดหมาย”</a:t>
            </a:r>
            <a:r>
              <a:rPr lang="en-GB" altLang="ja-JP"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5547" name="Text Box 11"/>
          <p:cNvSpPr txBox="1">
            <a:spLocks noChangeArrowheads="1"/>
          </p:cNvSpPr>
          <p:nvPr/>
        </p:nvSpPr>
        <p:spPr bwMode="auto">
          <a:xfrm>
            <a:off x="2106613" y="2438400"/>
            <a:ext cx="5816600" cy="52519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ในสองหมวดหมู่</a:t>
            </a:r>
            <a:endParaRPr lang="en-GB" sz="2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12"/>
          <p:cNvGrpSpPr>
            <a:grpSpLocks/>
          </p:cNvGrpSpPr>
          <p:nvPr/>
        </p:nvGrpSpPr>
        <p:grpSpPr bwMode="auto">
          <a:xfrm>
            <a:off x="2274888" y="3321050"/>
            <a:ext cx="5559425" cy="1803400"/>
            <a:chOff x="1433" y="2092"/>
            <a:chExt cx="3502" cy="1136"/>
          </a:xfrm>
        </p:grpSpPr>
        <p:sp>
          <p:nvSpPr>
            <p:cNvPr id="65549" name="AutoShape 13"/>
            <p:cNvSpPr>
              <a:spLocks noChangeArrowheads="1"/>
            </p:cNvSpPr>
            <p:nvPr/>
          </p:nvSpPr>
          <p:spPr bwMode="auto">
            <a:xfrm>
              <a:off x="1433" y="2092"/>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5" name="Text Box 14"/>
            <p:cNvSpPr txBox="1">
              <a:spLocks noChangeArrowheads="1"/>
            </p:cNvSpPr>
            <p:nvPr/>
          </p:nvSpPr>
          <p:spPr bwMode="auto">
            <a:xfrm>
              <a:off x="1734" y="2164"/>
              <a:ext cx="2824" cy="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จดหมายฝากจากเปา</a:t>
              </a:r>
              <a:r>
                <a:rPr lang="th-TH" sz="48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4" name="Group 15"/>
          <p:cNvGrpSpPr>
            <a:grpSpLocks/>
          </p:cNvGrpSpPr>
          <p:nvPr/>
        </p:nvGrpSpPr>
        <p:grpSpPr bwMode="auto">
          <a:xfrm>
            <a:off x="2274888" y="3336925"/>
            <a:ext cx="5559425" cy="1803400"/>
            <a:chOff x="1529" y="2188"/>
            <a:chExt cx="3502" cy="1136"/>
          </a:xfrm>
        </p:grpSpPr>
        <p:sp>
          <p:nvSpPr>
            <p:cNvPr id="65552" name="AutoShape 16"/>
            <p:cNvSpPr>
              <a:spLocks noChangeArrowheads="1"/>
            </p:cNvSpPr>
            <p:nvPr/>
          </p:nvSpPr>
          <p:spPr bwMode="auto">
            <a:xfrm>
              <a:off x="1529" y="2188"/>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3" name="Text Box 17"/>
            <p:cNvSpPr txBox="1">
              <a:spLocks noChangeArrowheads="1"/>
            </p:cNvSpPr>
            <p:nvPr/>
          </p:nvSpPr>
          <p:spPr bwMode="auto">
            <a:xfrm>
              <a:off x="1830" y="2260"/>
              <a:ext cx="2824" cy="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จดหมายที่</a:t>
              </a:r>
              <a:r>
                <a:rPr lang="th-TH" sz="4800" b="1" dirty="0" err="1">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เปาโล</a:t>
              </a:r>
              <a:r>
                <a:rPr lang="th-TH"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a:t>
              </a:r>
              <a:endParaRPr lang="en-GB" sz="48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18"/>
          <p:cNvGrpSpPr>
            <a:grpSpLocks/>
          </p:cNvGrpSpPr>
          <p:nvPr/>
        </p:nvGrpSpPr>
        <p:grpSpPr bwMode="auto">
          <a:xfrm>
            <a:off x="600075" y="5684838"/>
            <a:ext cx="8596313" cy="1166812"/>
            <a:chOff x="378" y="3581"/>
            <a:chExt cx="5415" cy="735"/>
          </a:xfrm>
        </p:grpSpPr>
        <p:sp>
          <p:nvSpPr>
            <p:cNvPr id="65555" name="AutoShape 19"/>
            <p:cNvSpPr>
              <a:spLocks noChangeArrowheads="1"/>
            </p:cNvSpPr>
            <p:nvPr/>
          </p:nvSpPr>
          <p:spPr bwMode="auto">
            <a:xfrm>
              <a:off x="689" y="3581"/>
              <a:ext cx="4904" cy="735"/>
            </a:xfrm>
            <a:prstGeom prst="roundRect">
              <a:avLst>
                <a:gd name="adj" fmla="val 16667"/>
              </a:avLst>
            </a:prstGeom>
            <a:gradFill rotWithShape="0">
              <a:gsLst>
                <a:gs pos="0">
                  <a:srgbClr val="215310"/>
                </a:gs>
                <a:gs pos="50000">
                  <a:srgbClr val="15370A"/>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91" name="Text Box 20"/>
            <p:cNvSpPr txBox="1">
              <a:spLocks noChangeArrowheads="1"/>
            </p:cNvSpPr>
            <p:nvPr/>
          </p:nvSpPr>
          <p:spPr bwMode="auto">
            <a:xfrm>
              <a:off x="378" y="3675"/>
              <a:ext cx="5415"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th-TH"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จดหมายฝากจากอัครทูตทั่วไป</a:t>
              </a:r>
              <a:endPar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21"/>
          <p:cNvGrpSpPr>
            <a:grpSpLocks/>
          </p:cNvGrpSpPr>
          <p:nvPr/>
        </p:nvGrpSpPr>
        <p:grpSpPr bwMode="auto">
          <a:xfrm>
            <a:off x="564704" y="5473785"/>
            <a:ext cx="8596313" cy="1966912"/>
            <a:chOff x="576" y="3491"/>
            <a:chExt cx="5415" cy="1239"/>
          </a:xfrm>
        </p:grpSpPr>
        <p:sp>
          <p:nvSpPr>
            <p:cNvPr id="65558" name="AutoShape 22"/>
            <p:cNvSpPr>
              <a:spLocks noChangeArrowheads="1"/>
            </p:cNvSpPr>
            <p:nvPr/>
          </p:nvSpPr>
          <p:spPr bwMode="auto">
            <a:xfrm>
              <a:off x="823" y="3491"/>
              <a:ext cx="4904" cy="1219"/>
            </a:xfrm>
            <a:prstGeom prst="roundRect">
              <a:avLst>
                <a:gd name="adj" fmla="val 16667"/>
              </a:avLst>
            </a:prstGeom>
            <a:gradFill rotWithShape="0">
              <a:gsLst>
                <a:gs pos="0">
                  <a:srgbClr val="215310"/>
                </a:gs>
                <a:gs pos="46000">
                  <a:srgbClr val="003E00"/>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89" name="Text Box 23"/>
            <p:cNvSpPr txBox="1">
              <a:spLocks noChangeArrowheads="1"/>
            </p:cNvSpPr>
            <p:nvPr/>
          </p:nvSpPr>
          <p:spPr bwMode="auto">
            <a:xfrm>
              <a:off x="576" y="3718"/>
              <a:ext cx="5415" cy="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th-TH"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br>
                <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GB"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4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31085" name="Text Box 24"/>
          <p:cNvSpPr txBox="1">
            <a:spLocks noChangeArrowheads="1"/>
          </p:cNvSpPr>
          <p:nvPr/>
        </p:nvSpPr>
        <p:spPr bwMode="auto">
          <a:xfrm>
            <a:off x="9358313" y="68389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086" name="Text Box 25"/>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62</a:t>
            </a:r>
          </a:p>
        </p:txBody>
      </p:sp>
      <p:sp>
        <p:nvSpPr>
          <p:cNvPr id="131087" name="Text Box 26"/>
          <p:cNvSpPr txBox="1">
            <a:spLocks noChangeArrowheads="1"/>
          </p:cNvSpPr>
          <p:nvPr/>
        </p:nvSpPr>
        <p:spPr bwMode="auto">
          <a:xfrm>
            <a:off x="9569488"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p:val>
                                            <p:strVal val="#ppt_x"/>
                                          </p:val>
                                        </p:tav>
                                      </p:tavLst>
                                    </p:anim>
                                    <p:anim calcmode="lin" valueType="num">
                                      <p:cBhvr>
                                        <p:cTn id="8" dur="500" fill="hold"/>
                                        <p:tgtEl>
                                          <p:spTgt spid="6554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p:val>
                                            <p:strVal val="#ppt_x"/>
                                          </p:val>
                                        </p:tav>
                                      </p:tavLst>
                                    </p:anim>
                                    <p:anim calcmode="lin" valueType="num">
                                      <p:cBhvr>
                                        <p:cTn id="14" dur="500" fill="hold"/>
                                        <p:tgtEl>
                                          <p:spTgt spid="65546"/>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p:cTn id="19" dur="500" fill="hold"/>
                                        <p:tgtEl>
                                          <p:spTgt spid="65547"/>
                                        </p:tgtEl>
                                        <p:attrNameLst>
                                          <p:attrName>ppt_x</p:attrName>
                                        </p:attrNameLst>
                                      </p:cBhvr>
                                      <p:tavLst>
                                        <p:tav tm="100000">
                                          <p:val>
                                            <p:strVal val="0-#ppt_w/2"/>
                                          </p:val>
                                        </p:tav>
                                        <p:tav>
                                          <p:val>
                                            <p:strVal val="#ppt_x"/>
                                          </p:val>
                                        </p:tav>
                                      </p:tavLst>
                                    </p:anim>
                                    <p:anim calcmode="lin" valueType="num">
                                      <p:cBhvr>
                                        <p:cTn id="20" dur="500" fill="hold"/>
                                        <p:tgtEl>
                                          <p:spTgt spid="65547"/>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nodeType="afterGroup">
                            <p:stCondLst>
                              <p:cond delay="0"/>
                            </p:stCondLst>
                            <p:childTnLst>
                              <p:par>
                                <p:cTn id="27" presetID="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100000">
                                          <p:val>
                                            <p:strVal val="0-#ppt_w/2"/>
                                          </p:val>
                                        </p:tav>
                                        <p:tav>
                                          <p:val>
                                            <p:strVal val="#ppt_x"/>
                                          </p:val>
                                        </p:tav>
                                      </p:tavLst>
                                    </p:anim>
                                    <p:anim calcmode="lin" valueType="num">
                                      <p:cBhvr>
                                        <p:cTn id="30" dur="500" fill="hold"/>
                                        <p:tgtEl>
                                          <p:spTgt spid="3"/>
                                        </p:tgtEl>
                                        <p:attrNameLst>
                                          <p:attrName>ppt_y</p:attrName>
                                        </p:attrNameLst>
                                      </p:cBhvr>
                                      <p:tavLst>
                                        <p:tav tm="100000">
                                          <p:val>
                                            <p:strVal val="#ppt_y"/>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100000">
                                          <p:val>
                                            <p:strVal val="0-#ppt_w/2"/>
                                          </p:val>
                                        </p:tav>
                                        <p:tav>
                                          <p:val>
                                            <p:strVal val="#ppt_x"/>
                                          </p:val>
                                        </p:tav>
                                      </p:tavLst>
                                    </p:anim>
                                    <p:anim calcmode="lin" valueType="num">
                                      <p:cBhvr>
                                        <p:cTn id="36"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100000">
                                          <p:val>
                                            <p:strVal val="2/3*#ppt_w"/>
                                          </p:val>
                                        </p:tav>
                                        <p:tav>
                                          <p:val>
                                            <p:strVal val="#ppt_w"/>
                                          </p:val>
                                        </p:tav>
                                      </p:tavLst>
                                    </p:anim>
                                    <p:anim calcmode="lin" valueType="num">
                                      <p:cBhvr>
                                        <p:cTn id="42" dur="500" fill="hold"/>
                                        <p:tgtEl>
                                          <p:spTgt spid="4"/>
                                        </p:tgtEl>
                                        <p:attrNameLst>
                                          <p:attrName>ppt_h</p:attrName>
                                        </p:attrNameLst>
                                      </p:cBhvr>
                                      <p:tavLst>
                                        <p:tav tm="100000">
                                          <p:val>
                                            <p:strVal val="2/3*#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27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100000">
                                          <p:val>
                                            <p:strVal val="2/3*#ppt_w"/>
                                          </p:val>
                                        </p:tav>
                                        <p:tav>
                                          <p:val>
                                            <p:strVal val="#ppt_w"/>
                                          </p:val>
                                        </p:tav>
                                      </p:tavLst>
                                    </p:anim>
                                    <p:anim calcmode="lin" valueType="num">
                                      <p:cBhvr>
                                        <p:cTn id="48" dur="500" fill="hold"/>
                                        <p:tgtEl>
                                          <p:spTgt spid="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2263" y="7410176"/>
            <a:ext cx="33527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63</a:t>
            </a: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Oval 82"/>
          <p:cNvSpPr>
            <a:spLocks noChangeArrowheads="1"/>
          </p:cNvSpPr>
          <p:nvPr/>
        </p:nvSpPr>
        <p:spPr bwMode="auto">
          <a:xfrm>
            <a:off x="4311650" y="1582738"/>
            <a:ext cx="1404938"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Text Box 5"/>
          <p:cNvSpPr txBox="1">
            <a:spLocks noChangeArrowheads="1"/>
          </p:cNvSpPr>
          <p:nvPr/>
        </p:nvSpPr>
        <p:spPr bwMode="auto">
          <a:xfrm>
            <a:off x="977107" y="3821906"/>
            <a:ext cx="7637462"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1:3</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สาธุการแด่พระเจ้าพระบิดาของพระเยซูคริสต์องค์พระผู้เป็นเจ้าของเรา ผู้ประทานพรฝ่ายจิตวิญญาณทุกอย่างแก่เราในสวร</a:t>
            </a: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รคส</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ถานโดยพระคริสต์</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88" name="Text Box 6"/>
          <p:cNvSpPr txBox="1">
            <a:spLocks noChangeArrowheads="1"/>
          </p:cNvSpPr>
          <p:nvPr/>
        </p:nvSpPr>
        <p:spPr bwMode="auto">
          <a:xfrm>
            <a:off x="656088" y="3660775"/>
            <a:ext cx="8013700" cy="240188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12:9</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แต่พระองค์ตรัสกับข้าพเจ้าแล้วว่า “การมีพระคุณของเราก็เพียงพอกับเจ้า เพราะว่าความอ่อนแอมีที่ไหน ฤทธานุภาพของเราก็ปรากฏเต็มที่ที่นั่น” เพราะฉะนั้น ข้าพเจ้าจะอวดบรรดาความอ่อนแอของข้าพเจ้ามากขึ้นด้วยความยินดีอย่างยิ่ง เพื่อว่าฤทธานุภาพของพระคริสต์จะอยู่ในข้าพเจ้า</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 name="Text Box 7"/>
          <p:cNvSpPr txBox="1">
            <a:spLocks noChangeArrowheads="1"/>
          </p:cNvSpPr>
          <p:nvPr/>
        </p:nvSpPr>
        <p:spPr bwMode="auto">
          <a:xfrm>
            <a:off x="529055" y="3812207"/>
            <a:ext cx="8386763" cy="201771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1:2</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เรียน คริสตจักรของพระเจ้า ที่เมืองโค</a:t>
            </a: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รินธ์กจ</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.18:1 ผู้ได้รับการทรงชำระให้บริสุทธิ์ในพระเยซูคริสต์ และได้รับการทรงเรียกให้เป็นธรรมิกชนร่วมกับทุกคนในทุกแห่งหน ที่ออกพระนามพระเยซูคริสต์องค์พระผู้เป็นเจ้าของเราและของพวกเขา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90" name="Text Box 11"/>
          <p:cNvSpPr txBox="1">
            <a:spLocks noChangeArrowheads="1"/>
          </p:cNvSpPr>
          <p:nvPr/>
        </p:nvSpPr>
        <p:spPr bwMode="auto">
          <a:xfrm>
            <a:off x="760036" y="3725863"/>
            <a:ext cx="7924800" cy="2017914"/>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โรม</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1:17</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เพราะว่าในข่าวประเสริฐนั้น ความชอบธรรมซึ่งเกิดมาจากพระเจ้าก็ได้สำแดงออกโดยความเชื่อ และเพื่อความเชื่อ ตามที่พระคัมภีร์มีเขียนไว้ว่า </a:t>
            </a:r>
            <a:r>
              <a:rPr lang="th-TH" i="1" dirty="0">
                <a:latin typeface="Arial Unicode MS" panose="020B0604020202020204" pitchFamily="34" charset="-128"/>
                <a:ea typeface="Arial Unicode MS" panose="020B0604020202020204" pitchFamily="34" charset="-128"/>
                <a:cs typeface="Arial Unicode MS" panose="020B0604020202020204" pitchFamily="34" charset="-128"/>
              </a:rPr>
              <a:t>“คนชอบธรรมจะมีชีวิตดำรงอยู่โดยความเชื่อ”</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12"/>
          <p:cNvSpPr txBox="1">
            <a:spLocks noChangeArrowheads="1"/>
          </p:cNvSpPr>
          <p:nvPr/>
        </p:nvSpPr>
        <p:spPr bwMode="auto">
          <a:xfrm>
            <a:off x="1166224" y="3948425"/>
            <a:ext cx="6678612" cy="163353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2:10</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และพวกท่านได้รับความครบบริบูรณ์ในพระองค์ ผู้ทรงเป็นศีรษะเหนือภูตผีที่ครอบครองและภูตผีที่มีอำนาจทั้งหมด </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92" name="Text Box 13"/>
          <p:cNvSpPr txBox="1">
            <a:spLocks noChangeArrowheads="1"/>
          </p:cNvSpPr>
          <p:nvPr/>
        </p:nvSpPr>
        <p:spPr bwMode="auto">
          <a:xfrm>
            <a:off x="1697172" y="4006653"/>
            <a:ext cx="5324475" cy="1817859"/>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8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ปี</a:t>
            </a:r>
            <a:r>
              <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4:4</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800" dirty="0">
                <a:latin typeface="Arial Unicode MS" panose="020B0604020202020204" pitchFamily="34" charset="-128"/>
                <a:ea typeface="Arial Unicode MS" panose="020B0604020202020204" pitchFamily="34" charset="-128"/>
                <a:cs typeface="Arial Unicode MS" panose="020B0604020202020204" pitchFamily="34" charset="-128"/>
              </a:rPr>
              <a:t>จงชื่นชมยินดีในองค์พระผู้เป็นเจ้าทุกเวลา ข้าพเจ้าขอย้ำอีกครั้งว่าจงชื่นชมยินดีเถิด</a:t>
            </a:r>
            <a:endParaRPr lang="en-GB" sz="28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3" name="Text Box 50"/>
          <p:cNvSpPr txBox="1">
            <a:spLocks noChangeArrowheads="1"/>
          </p:cNvSpPr>
          <p:nvPr/>
        </p:nvSpPr>
        <p:spPr bwMode="auto">
          <a:xfrm>
            <a:off x="492019" y="3894316"/>
            <a:ext cx="8553450"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กาลา</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เทีย</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3:2</a:t>
            </a:r>
            <a:b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ข้าพเจ้าใคร่รู้ข้อเดียวจากท่านว่า ท่านได้รับพระวิญญาณโดยการประพฤติตามธรรมบัญญัติ หรือได้รับโดยความเชื่อตามที่ได้ฟัง?</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57" name="Text Box 55"/>
          <p:cNvSpPr txBox="1">
            <a:spLocks noChangeArrowheads="1"/>
          </p:cNvSpPr>
          <p:nvPr/>
        </p:nvSpPr>
        <p:spPr bwMode="auto">
          <a:xfrm>
            <a:off x="956786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7</a:t>
            </a:r>
          </a:p>
        </p:txBody>
      </p:sp>
    </p:spTree>
    <p:extLst>
      <p:ext uri="{BB962C8B-B14F-4D97-AF65-F5344CB8AC3E}">
        <p14:creationId xmlns:p14="http://schemas.microsoft.com/office/powerpoint/2010/main" val="41478250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40317"/>
                                        </p:tgtEl>
                                        <p:attrNameLst>
                                          <p:attrName>style.visibility</p:attrName>
                                        </p:attrNameLst>
                                      </p:cBhvr>
                                      <p:to>
                                        <p:strVal val="visible"/>
                                      </p:to>
                                    </p:set>
                                    <p:animEffect transition="in" filter="fade">
                                      <p:cBhvr>
                                        <p:cTn id="7" dur="100"/>
                                        <p:tgtEl>
                                          <p:spTgt spid="140317"/>
                                        </p:tgtEl>
                                      </p:cBhvr>
                                    </p:animEffect>
                                    <p:anim calcmode="lin" valueType="num">
                                      <p:cBhvr>
                                        <p:cTn id="8" dur="400" fill="hold"/>
                                        <p:tgtEl>
                                          <p:spTgt spid="140317"/>
                                        </p:tgtEl>
                                        <p:attrNameLst>
                                          <p:attrName>ppt_x</p:attrName>
                                        </p:attrNameLst>
                                      </p:cBhvr>
                                      <p:tavLst>
                                        <p:tav tm="0">
                                          <p:val>
                                            <p:strVal val="#ppt_x"/>
                                          </p:val>
                                        </p:tav>
                                        <p:tav tm="100000">
                                          <p:val>
                                            <p:strVal val="#ppt_x"/>
                                          </p:val>
                                        </p:tav>
                                      </p:tavLst>
                                    </p:anim>
                                    <p:anim calcmode="lin" valueType="num">
                                      <p:cBhvr>
                                        <p:cTn id="9" dur="400" fill="hold"/>
                                        <p:tgtEl>
                                          <p:spTgt spid="14031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03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03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40291"/>
                                        </p:tgtEl>
                                        <p:attrNameLst>
                                          <p:attrName>style.visibility</p:attrName>
                                        </p:attrNameLst>
                                      </p:cBhvr>
                                      <p:to>
                                        <p:strVal val="visible"/>
                                      </p:to>
                                    </p:set>
                                    <p:animEffect transition="in" filter="fade">
                                      <p:cBhvr>
                                        <p:cTn id="16" dur="100"/>
                                        <p:tgtEl>
                                          <p:spTgt spid="140291"/>
                                        </p:tgtEl>
                                      </p:cBhvr>
                                    </p:animEffect>
                                    <p:anim calcmode="lin" valueType="num">
                                      <p:cBhvr>
                                        <p:cTn id="17" dur="400" fill="hold"/>
                                        <p:tgtEl>
                                          <p:spTgt spid="140291"/>
                                        </p:tgtEl>
                                        <p:attrNameLst>
                                          <p:attrName>ppt_x</p:attrName>
                                        </p:attrNameLst>
                                      </p:cBhvr>
                                      <p:tavLst>
                                        <p:tav tm="0">
                                          <p:val>
                                            <p:strVal val="#ppt_x"/>
                                          </p:val>
                                        </p:tav>
                                        <p:tav tm="100000">
                                          <p:val>
                                            <p:strVal val="#ppt_x"/>
                                          </p:val>
                                        </p:tav>
                                      </p:tavLst>
                                    </p:anim>
                                    <p:anim calcmode="lin" valueType="num">
                                      <p:cBhvr>
                                        <p:cTn id="18" dur="400" fill="hold"/>
                                        <p:tgtEl>
                                          <p:spTgt spid="14029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402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402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1" presetID="43"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100"/>
                                        <p:tgtEl>
                                          <p:spTgt spid="139"/>
                                        </p:tgtEl>
                                      </p:cBhvr>
                                    </p:animEffect>
                                    <p:anim calcmode="lin" valueType="num">
                                      <p:cBhvr>
                                        <p:cTn id="24" dur="400" fill="hold"/>
                                        <p:tgtEl>
                                          <p:spTgt spid="139"/>
                                        </p:tgtEl>
                                        <p:attrNameLst>
                                          <p:attrName>ppt_x</p:attrName>
                                        </p:attrNameLst>
                                      </p:cBhvr>
                                      <p:tavLst>
                                        <p:tav tm="0">
                                          <p:val>
                                            <p:strVal val="#ppt_x"/>
                                          </p:val>
                                        </p:tav>
                                        <p:tav tm="100000">
                                          <p:val>
                                            <p:strVal val="#ppt_x"/>
                                          </p:val>
                                        </p:tav>
                                      </p:tavLst>
                                    </p:anim>
                                    <p:anim calcmode="lin" valueType="num">
                                      <p:cBhvr>
                                        <p:cTn id="25" dur="400" fill="hold"/>
                                        <p:tgtEl>
                                          <p:spTgt spid="139"/>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1000"/>
                            </p:stCondLst>
                            <p:childTnLst>
                              <p:par>
                                <p:cTn id="29" presetID="23" presetClass="entr" presetSubtype="272"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p:cTn id="31" dur="500" fill="hold"/>
                                        <p:tgtEl>
                                          <p:spTgt spid="90"/>
                                        </p:tgtEl>
                                        <p:attrNameLst>
                                          <p:attrName>ppt_w</p:attrName>
                                        </p:attrNameLst>
                                      </p:cBhvr>
                                      <p:tavLst>
                                        <p:tav tm="100000">
                                          <p:val>
                                            <p:strVal val="2/3*#ppt_w"/>
                                          </p:val>
                                        </p:tav>
                                        <p:tav>
                                          <p:val>
                                            <p:strVal val="#ppt_w"/>
                                          </p:val>
                                        </p:tav>
                                      </p:tavLst>
                                    </p:anim>
                                    <p:anim calcmode="lin" valueType="num">
                                      <p:cBhvr>
                                        <p:cTn id="32" dur="500" fill="hold"/>
                                        <p:tgtEl>
                                          <p:spTgt spid="9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43" presetClass="entr" presetSubtype="0" fill="hold" nodeType="clickEffect">
                                  <p:stCondLst>
                                    <p:cond delay="0"/>
                                  </p:stCondLst>
                                  <p:childTnLst>
                                    <p:set>
                                      <p:cBhvr>
                                        <p:cTn id="36" dur="1" fill="hold">
                                          <p:stCondLst>
                                            <p:cond delay="0"/>
                                          </p:stCondLst>
                                        </p:cTn>
                                        <p:tgtEl>
                                          <p:spTgt spid="140296"/>
                                        </p:tgtEl>
                                        <p:attrNameLst>
                                          <p:attrName>style.visibility</p:attrName>
                                        </p:attrNameLst>
                                      </p:cBhvr>
                                      <p:to>
                                        <p:strVal val="visible"/>
                                      </p:to>
                                    </p:set>
                                    <p:animEffect transition="in" filter="fade">
                                      <p:cBhvr>
                                        <p:cTn id="37" dur="100"/>
                                        <p:tgtEl>
                                          <p:spTgt spid="140296"/>
                                        </p:tgtEl>
                                      </p:cBhvr>
                                    </p:animEffect>
                                    <p:anim calcmode="lin" valueType="num">
                                      <p:cBhvr>
                                        <p:cTn id="38" dur="400" fill="hold"/>
                                        <p:tgtEl>
                                          <p:spTgt spid="140296"/>
                                        </p:tgtEl>
                                        <p:attrNameLst>
                                          <p:attrName>ppt_x</p:attrName>
                                        </p:attrNameLst>
                                      </p:cBhvr>
                                      <p:tavLst>
                                        <p:tav tm="0">
                                          <p:val>
                                            <p:strVal val="#ppt_x"/>
                                          </p:val>
                                        </p:tav>
                                        <p:tav tm="100000">
                                          <p:val>
                                            <p:strVal val="#ppt_x"/>
                                          </p:val>
                                        </p:tav>
                                      </p:tavLst>
                                    </p:anim>
                                    <p:anim calcmode="lin" valueType="num">
                                      <p:cBhvr>
                                        <p:cTn id="39" dur="400" fill="hold"/>
                                        <p:tgtEl>
                                          <p:spTgt spid="140296"/>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4029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4029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2" fill="hold">
                            <p:stCondLst>
                              <p:cond delay="1000"/>
                            </p:stCondLst>
                            <p:childTnLst>
                              <p:par>
                                <p:cTn id="43" presetID="23" presetClass="entr" presetSubtype="272"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 calcmode="lin" valueType="num">
                                      <p:cBhvr>
                                        <p:cTn id="45" dur="500" fill="hold"/>
                                        <p:tgtEl>
                                          <p:spTgt spid="89"/>
                                        </p:tgtEl>
                                        <p:attrNameLst>
                                          <p:attrName>ppt_w</p:attrName>
                                        </p:attrNameLst>
                                      </p:cBhvr>
                                      <p:tavLst>
                                        <p:tav tm="100000">
                                          <p:val>
                                            <p:strVal val="2/3*#ppt_w"/>
                                          </p:val>
                                        </p:tav>
                                        <p:tav>
                                          <p:val>
                                            <p:strVal val="#ppt_w"/>
                                          </p:val>
                                        </p:tav>
                                      </p:tavLst>
                                    </p:anim>
                                    <p:anim calcmode="lin" valueType="num">
                                      <p:cBhvr>
                                        <p:cTn id="46" dur="500" fill="hold"/>
                                        <p:tgtEl>
                                          <p:spTgt spid="8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9"/>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43" presetClass="entr" presetSubtype="0" fill="hold" nodeType="clickEffect">
                                  <p:stCondLst>
                                    <p:cond delay="0"/>
                                  </p:stCondLst>
                                  <p:childTnLst>
                                    <p:set>
                                      <p:cBhvr>
                                        <p:cTn id="50" dur="1" fill="hold">
                                          <p:stCondLst>
                                            <p:cond delay="0"/>
                                          </p:stCondLst>
                                        </p:cTn>
                                        <p:tgtEl>
                                          <p:spTgt spid="140294"/>
                                        </p:tgtEl>
                                        <p:attrNameLst>
                                          <p:attrName>style.visibility</p:attrName>
                                        </p:attrNameLst>
                                      </p:cBhvr>
                                      <p:to>
                                        <p:strVal val="visible"/>
                                      </p:to>
                                    </p:set>
                                    <p:animEffect transition="in" filter="fade">
                                      <p:cBhvr>
                                        <p:cTn id="51" dur="100"/>
                                        <p:tgtEl>
                                          <p:spTgt spid="140294"/>
                                        </p:tgtEl>
                                      </p:cBhvr>
                                    </p:animEffect>
                                    <p:anim calcmode="lin" valueType="num">
                                      <p:cBhvr>
                                        <p:cTn id="52" dur="400" fill="hold"/>
                                        <p:tgtEl>
                                          <p:spTgt spid="140294"/>
                                        </p:tgtEl>
                                        <p:attrNameLst>
                                          <p:attrName>ppt_x</p:attrName>
                                        </p:attrNameLst>
                                      </p:cBhvr>
                                      <p:tavLst>
                                        <p:tav tm="0">
                                          <p:val>
                                            <p:strVal val="#ppt_x"/>
                                          </p:val>
                                        </p:tav>
                                        <p:tav tm="100000">
                                          <p:val>
                                            <p:strVal val="#ppt_x"/>
                                          </p:val>
                                        </p:tav>
                                      </p:tavLst>
                                    </p:anim>
                                    <p:anim calcmode="lin" valueType="num">
                                      <p:cBhvr>
                                        <p:cTn id="53" dur="400" fill="hold"/>
                                        <p:tgtEl>
                                          <p:spTgt spid="140294"/>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4029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4029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6" fill="hold">
                            <p:stCondLst>
                              <p:cond delay="1000"/>
                            </p:stCondLst>
                            <p:childTnLst>
                              <p:par>
                                <p:cTn id="57" presetID="23" presetClass="entr" presetSubtype="272" fill="hold" nodeType="after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100000">
                                          <p:val>
                                            <p:strVal val="2/3*#ppt_w"/>
                                          </p:val>
                                        </p:tav>
                                        <p:tav>
                                          <p:val>
                                            <p:strVal val="#ppt_w"/>
                                          </p:val>
                                        </p:tav>
                                      </p:tavLst>
                                    </p:anim>
                                    <p:anim calcmode="lin" valueType="num">
                                      <p:cBhvr>
                                        <p:cTn id="60" dur="500" fill="hold"/>
                                        <p:tgtEl>
                                          <p:spTgt spid="8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8"/>
                                        </p:tgtEl>
                                        <p:attrNameLst>
                                          <p:attrName>style.visibility</p:attrName>
                                        </p:attrNameLst>
                                      </p:cBhvr>
                                      <p:to>
                                        <p:strVal val="hidden"/>
                                      </p:to>
                                    </p:set>
                                  </p:subTnLst>
                                </p:cTn>
                              </p:par>
                            </p:childTnLst>
                          </p:cTn>
                        </p:par>
                      </p:childTnLst>
                    </p:cTn>
                  </p:par>
                  <p:par>
                    <p:cTn id="61" fill="hold">
                      <p:stCondLst>
                        <p:cond delay="indefinite"/>
                      </p:stCondLst>
                      <p:childTnLst>
                        <p:par>
                          <p:cTn id="62" fill="hold">
                            <p:stCondLst>
                              <p:cond delay="0"/>
                            </p:stCondLst>
                            <p:childTnLst>
                              <p:par>
                                <p:cTn id="63" presetID="43" presetClass="entr" presetSubtype="0" fill="hold" nodeType="clickEffect">
                                  <p:stCondLst>
                                    <p:cond delay="0"/>
                                  </p:stCondLst>
                                  <p:childTnLst>
                                    <p:set>
                                      <p:cBhvr>
                                        <p:cTn id="64" dur="1" fill="hold">
                                          <p:stCondLst>
                                            <p:cond delay="0"/>
                                          </p:stCondLst>
                                        </p:cTn>
                                        <p:tgtEl>
                                          <p:spTgt spid="140295"/>
                                        </p:tgtEl>
                                        <p:attrNameLst>
                                          <p:attrName>style.visibility</p:attrName>
                                        </p:attrNameLst>
                                      </p:cBhvr>
                                      <p:to>
                                        <p:strVal val="visible"/>
                                      </p:to>
                                    </p:set>
                                    <p:animEffect transition="in" filter="fade">
                                      <p:cBhvr>
                                        <p:cTn id="65" dur="100"/>
                                        <p:tgtEl>
                                          <p:spTgt spid="140295"/>
                                        </p:tgtEl>
                                      </p:cBhvr>
                                    </p:animEffect>
                                    <p:anim calcmode="lin" valueType="num">
                                      <p:cBhvr>
                                        <p:cTn id="66" dur="400" fill="hold"/>
                                        <p:tgtEl>
                                          <p:spTgt spid="140295"/>
                                        </p:tgtEl>
                                        <p:attrNameLst>
                                          <p:attrName>ppt_x</p:attrName>
                                        </p:attrNameLst>
                                      </p:cBhvr>
                                      <p:tavLst>
                                        <p:tav tm="0">
                                          <p:val>
                                            <p:strVal val="#ppt_x"/>
                                          </p:val>
                                        </p:tav>
                                        <p:tav tm="100000">
                                          <p:val>
                                            <p:strVal val="#ppt_x"/>
                                          </p:val>
                                        </p:tav>
                                      </p:tavLst>
                                    </p:anim>
                                    <p:anim calcmode="lin" valueType="num">
                                      <p:cBhvr>
                                        <p:cTn id="67" dur="400" fill="hold"/>
                                        <p:tgtEl>
                                          <p:spTgt spid="140295"/>
                                        </p:tgtEl>
                                        <p:attrNameLst>
                                          <p:attrName>ppt_y</p:attrName>
                                        </p:attrNameLst>
                                      </p:cBhvr>
                                      <p:tavLst>
                                        <p:tav tm="0">
                                          <p:val>
                                            <p:strVal val="#ppt_y+0.31"/>
                                          </p:val>
                                        </p:tav>
                                        <p:tav tm="100000">
                                          <p:val>
                                            <p:strVal val="#ppt_y+0.31"/>
                                          </p:val>
                                        </p:tav>
                                      </p:tavLst>
                                    </p:anim>
                                    <p:anim calcmode="lin" valueType="num">
                                      <p:cBhvr>
                                        <p:cTn id="68" dur="600" decel="50000" fill="hold">
                                          <p:stCondLst>
                                            <p:cond delay="400"/>
                                          </p:stCondLst>
                                        </p:cTn>
                                        <p:tgtEl>
                                          <p:spTgt spid="14029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9" dur="600" decel="50000" fill="hold">
                                          <p:stCondLst>
                                            <p:cond delay="400"/>
                                          </p:stCondLst>
                                        </p:cTn>
                                        <p:tgtEl>
                                          <p:spTgt spid="14029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0" presetID="43" presetClass="entr" presetSubtype="0" fill="hold" grpId="0" nodeType="with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fade">
                                      <p:cBhvr>
                                        <p:cTn id="72" dur="100"/>
                                        <p:tgtEl>
                                          <p:spTgt spid="140"/>
                                        </p:tgtEl>
                                      </p:cBhvr>
                                    </p:animEffect>
                                    <p:anim calcmode="lin" valueType="num">
                                      <p:cBhvr>
                                        <p:cTn id="73" dur="400" fill="hold"/>
                                        <p:tgtEl>
                                          <p:spTgt spid="140"/>
                                        </p:tgtEl>
                                        <p:attrNameLst>
                                          <p:attrName>ppt_x</p:attrName>
                                        </p:attrNameLst>
                                      </p:cBhvr>
                                      <p:tavLst>
                                        <p:tav tm="0">
                                          <p:val>
                                            <p:strVal val="#ppt_x"/>
                                          </p:val>
                                        </p:tav>
                                        <p:tav tm="100000">
                                          <p:val>
                                            <p:strVal val="#ppt_x"/>
                                          </p:val>
                                        </p:tav>
                                      </p:tavLst>
                                    </p:anim>
                                    <p:anim calcmode="lin" valueType="num">
                                      <p:cBhvr>
                                        <p:cTn id="74" dur="400" fill="hold"/>
                                        <p:tgtEl>
                                          <p:spTgt spid="140"/>
                                        </p:tgtEl>
                                        <p:attrNameLst>
                                          <p:attrName>ppt_y</p:attrName>
                                        </p:attrNameLst>
                                      </p:cBhvr>
                                      <p:tavLst>
                                        <p:tav tm="0">
                                          <p:val>
                                            <p:strVal val="#ppt_y+0.31"/>
                                          </p:val>
                                        </p:tav>
                                        <p:tav tm="100000">
                                          <p:val>
                                            <p:strVal val="#ppt_y+0.31"/>
                                          </p:val>
                                        </p:tav>
                                      </p:tavLst>
                                    </p:anim>
                                    <p:anim calcmode="lin" valueType="num">
                                      <p:cBhvr>
                                        <p:cTn id="75" dur="600" decel="50000" fill="hold">
                                          <p:stCondLst>
                                            <p:cond delay="400"/>
                                          </p:stCondLst>
                                        </p:cTn>
                                        <p:tgtEl>
                                          <p:spTgt spid="1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6" dur="600" decel="50000" fill="hold">
                                          <p:stCondLst>
                                            <p:cond delay="400"/>
                                          </p:stCondLst>
                                        </p:cTn>
                                        <p:tgtEl>
                                          <p:spTgt spid="1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7" fill="hold">
                            <p:stCondLst>
                              <p:cond delay="1000"/>
                            </p:stCondLst>
                            <p:childTnLst>
                              <p:par>
                                <p:cTn id="78" presetID="23" presetClass="entr" presetSubtype="272" fill="hold" nodeType="afterEffect">
                                  <p:stCondLst>
                                    <p:cond delay="0"/>
                                  </p:stCondLst>
                                  <p:childTnLst>
                                    <p:set>
                                      <p:cBhvr>
                                        <p:cTn id="79" dur="1" fill="hold">
                                          <p:stCondLst>
                                            <p:cond delay="0"/>
                                          </p:stCondLst>
                                        </p:cTn>
                                        <p:tgtEl>
                                          <p:spTgt spid="93"/>
                                        </p:tgtEl>
                                        <p:attrNameLst>
                                          <p:attrName>style.visibility</p:attrName>
                                        </p:attrNameLst>
                                      </p:cBhvr>
                                      <p:to>
                                        <p:strVal val="visible"/>
                                      </p:to>
                                    </p:set>
                                    <p:anim calcmode="lin" valueType="num">
                                      <p:cBhvr>
                                        <p:cTn id="80" dur="500" fill="hold"/>
                                        <p:tgtEl>
                                          <p:spTgt spid="93"/>
                                        </p:tgtEl>
                                        <p:attrNameLst>
                                          <p:attrName>ppt_w</p:attrName>
                                        </p:attrNameLst>
                                      </p:cBhvr>
                                      <p:tavLst>
                                        <p:tav tm="100000">
                                          <p:val>
                                            <p:strVal val="2/3*#ppt_w"/>
                                          </p:val>
                                        </p:tav>
                                        <p:tav>
                                          <p:val>
                                            <p:strVal val="#ppt_w"/>
                                          </p:val>
                                        </p:tav>
                                      </p:tavLst>
                                    </p:anim>
                                    <p:anim calcmode="lin" valueType="num">
                                      <p:cBhvr>
                                        <p:cTn id="81" dur="500" fill="hold"/>
                                        <p:tgtEl>
                                          <p:spTgt spid="9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3"/>
                                        </p:tgtEl>
                                        <p:attrNameLst>
                                          <p:attrName>style.visibility</p:attrName>
                                        </p:attrNameLst>
                                      </p:cBhvr>
                                      <p:to>
                                        <p:strVal val="hidden"/>
                                      </p:to>
                                    </p:set>
                                  </p:subTnLst>
                                </p:cTn>
                              </p:par>
                            </p:childTnLst>
                          </p:cTn>
                        </p:par>
                      </p:childTnLst>
                    </p:cTn>
                  </p:par>
                  <p:par>
                    <p:cTn id="82" fill="hold">
                      <p:stCondLst>
                        <p:cond delay="indefinite"/>
                      </p:stCondLst>
                      <p:childTnLst>
                        <p:par>
                          <p:cTn id="83" fill="hold">
                            <p:stCondLst>
                              <p:cond delay="0"/>
                            </p:stCondLst>
                            <p:childTnLst>
                              <p:par>
                                <p:cTn id="84" presetID="43" presetClass="entr" presetSubtype="0" fill="hold" nodeType="clickEffect">
                                  <p:stCondLst>
                                    <p:cond delay="0"/>
                                  </p:stCondLst>
                                  <p:childTnLst>
                                    <p:set>
                                      <p:cBhvr>
                                        <p:cTn id="85" dur="1" fill="hold">
                                          <p:stCondLst>
                                            <p:cond delay="0"/>
                                          </p:stCondLst>
                                        </p:cTn>
                                        <p:tgtEl>
                                          <p:spTgt spid="140292"/>
                                        </p:tgtEl>
                                        <p:attrNameLst>
                                          <p:attrName>style.visibility</p:attrName>
                                        </p:attrNameLst>
                                      </p:cBhvr>
                                      <p:to>
                                        <p:strVal val="visible"/>
                                      </p:to>
                                    </p:set>
                                    <p:animEffect transition="in" filter="fade">
                                      <p:cBhvr>
                                        <p:cTn id="86" dur="100"/>
                                        <p:tgtEl>
                                          <p:spTgt spid="140292"/>
                                        </p:tgtEl>
                                      </p:cBhvr>
                                    </p:animEffect>
                                    <p:anim calcmode="lin" valueType="num">
                                      <p:cBhvr>
                                        <p:cTn id="87" dur="400" fill="hold"/>
                                        <p:tgtEl>
                                          <p:spTgt spid="140292"/>
                                        </p:tgtEl>
                                        <p:attrNameLst>
                                          <p:attrName>ppt_x</p:attrName>
                                        </p:attrNameLst>
                                      </p:cBhvr>
                                      <p:tavLst>
                                        <p:tav tm="0">
                                          <p:val>
                                            <p:strVal val="#ppt_x"/>
                                          </p:val>
                                        </p:tav>
                                        <p:tav tm="100000">
                                          <p:val>
                                            <p:strVal val="#ppt_x"/>
                                          </p:val>
                                        </p:tav>
                                      </p:tavLst>
                                    </p:anim>
                                    <p:anim calcmode="lin" valueType="num">
                                      <p:cBhvr>
                                        <p:cTn id="88" dur="400" fill="hold"/>
                                        <p:tgtEl>
                                          <p:spTgt spid="140292"/>
                                        </p:tgtEl>
                                        <p:attrNameLst>
                                          <p:attrName>ppt_y</p:attrName>
                                        </p:attrNameLst>
                                      </p:cBhvr>
                                      <p:tavLst>
                                        <p:tav tm="0">
                                          <p:val>
                                            <p:strVal val="#ppt_y+0.31"/>
                                          </p:val>
                                        </p:tav>
                                        <p:tav tm="100000">
                                          <p:val>
                                            <p:strVal val="#ppt_y+0.31"/>
                                          </p:val>
                                        </p:tav>
                                      </p:tavLst>
                                    </p:anim>
                                    <p:anim calcmode="lin" valueType="num">
                                      <p:cBhvr>
                                        <p:cTn id="89" dur="600" decel="50000" fill="hold">
                                          <p:stCondLst>
                                            <p:cond delay="400"/>
                                          </p:stCondLst>
                                        </p:cTn>
                                        <p:tgtEl>
                                          <p:spTgt spid="14029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0" dur="600" decel="50000" fill="hold">
                                          <p:stCondLst>
                                            <p:cond delay="400"/>
                                          </p:stCondLst>
                                        </p:cTn>
                                        <p:tgtEl>
                                          <p:spTgt spid="14029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1" fill="hold">
                            <p:stCondLst>
                              <p:cond delay="1000"/>
                            </p:stCondLst>
                            <p:childTnLst>
                              <p:par>
                                <p:cTn id="92" presetID="23" presetClass="entr" presetSubtype="272" fill="hold" nodeType="afterEffect">
                                  <p:stCondLst>
                                    <p:cond delay="0"/>
                                  </p:stCondLst>
                                  <p:childTnLst>
                                    <p:set>
                                      <p:cBhvr>
                                        <p:cTn id="93" dur="1" fill="hold">
                                          <p:stCondLst>
                                            <p:cond delay="0"/>
                                          </p:stCondLst>
                                        </p:cTn>
                                        <p:tgtEl>
                                          <p:spTgt spid="87"/>
                                        </p:tgtEl>
                                        <p:attrNameLst>
                                          <p:attrName>style.visibility</p:attrName>
                                        </p:attrNameLst>
                                      </p:cBhvr>
                                      <p:to>
                                        <p:strVal val="visible"/>
                                      </p:to>
                                    </p:set>
                                    <p:anim calcmode="lin" valueType="num">
                                      <p:cBhvr>
                                        <p:cTn id="94" dur="500" fill="hold"/>
                                        <p:tgtEl>
                                          <p:spTgt spid="87"/>
                                        </p:tgtEl>
                                        <p:attrNameLst>
                                          <p:attrName>ppt_w</p:attrName>
                                        </p:attrNameLst>
                                      </p:cBhvr>
                                      <p:tavLst>
                                        <p:tav tm="100000">
                                          <p:val>
                                            <p:strVal val="2/3*#ppt_w"/>
                                          </p:val>
                                        </p:tav>
                                        <p:tav>
                                          <p:val>
                                            <p:strVal val="#ppt_w"/>
                                          </p:val>
                                        </p:tav>
                                      </p:tavLst>
                                    </p:anim>
                                    <p:anim calcmode="lin" valueType="num">
                                      <p:cBhvr>
                                        <p:cTn id="95" dur="500" fill="hold"/>
                                        <p:tgtEl>
                                          <p:spTgt spid="8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87"/>
                                        </p:tgtEl>
                                        <p:attrNameLst>
                                          <p:attrName>style.visibility</p:attrName>
                                        </p:attrNameLst>
                                      </p:cBhvr>
                                      <p:to>
                                        <p:strVal val="hidden"/>
                                      </p:to>
                                    </p:set>
                                  </p:subTnLst>
                                </p:cTn>
                              </p:par>
                            </p:childTnLst>
                          </p:cTn>
                        </p:par>
                      </p:childTnLst>
                    </p:cTn>
                  </p:par>
                  <p:par>
                    <p:cTn id="96" fill="hold">
                      <p:stCondLst>
                        <p:cond delay="indefinite"/>
                      </p:stCondLst>
                      <p:childTnLst>
                        <p:par>
                          <p:cTn id="97" fill="hold">
                            <p:stCondLst>
                              <p:cond delay="0"/>
                            </p:stCondLst>
                            <p:childTnLst>
                              <p:par>
                                <p:cTn id="98" presetID="43" presetClass="entr" presetSubtype="0" fill="hold" nodeType="clickEffect">
                                  <p:stCondLst>
                                    <p:cond delay="0"/>
                                  </p:stCondLst>
                                  <p:childTnLst>
                                    <p:set>
                                      <p:cBhvr>
                                        <p:cTn id="99" dur="1" fill="hold">
                                          <p:stCondLst>
                                            <p:cond delay="0"/>
                                          </p:stCondLst>
                                        </p:cTn>
                                        <p:tgtEl>
                                          <p:spTgt spid="140293"/>
                                        </p:tgtEl>
                                        <p:attrNameLst>
                                          <p:attrName>style.visibility</p:attrName>
                                        </p:attrNameLst>
                                      </p:cBhvr>
                                      <p:to>
                                        <p:strVal val="visible"/>
                                      </p:to>
                                    </p:set>
                                    <p:animEffect transition="in" filter="fade">
                                      <p:cBhvr>
                                        <p:cTn id="100" dur="100"/>
                                        <p:tgtEl>
                                          <p:spTgt spid="140293"/>
                                        </p:tgtEl>
                                      </p:cBhvr>
                                    </p:animEffect>
                                    <p:anim calcmode="lin" valueType="num">
                                      <p:cBhvr>
                                        <p:cTn id="101" dur="400" fill="hold"/>
                                        <p:tgtEl>
                                          <p:spTgt spid="140293"/>
                                        </p:tgtEl>
                                        <p:attrNameLst>
                                          <p:attrName>ppt_x</p:attrName>
                                        </p:attrNameLst>
                                      </p:cBhvr>
                                      <p:tavLst>
                                        <p:tav tm="0">
                                          <p:val>
                                            <p:strVal val="#ppt_x"/>
                                          </p:val>
                                        </p:tav>
                                        <p:tav tm="100000">
                                          <p:val>
                                            <p:strVal val="#ppt_x"/>
                                          </p:val>
                                        </p:tav>
                                      </p:tavLst>
                                    </p:anim>
                                    <p:anim calcmode="lin" valueType="num">
                                      <p:cBhvr>
                                        <p:cTn id="102" dur="400" fill="hold"/>
                                        <p:tgtEl>
                                          <p:spTgt spid="140293"/>
                                        </p:tgtEl>
                                        <p:attrNameLst>
                                          <p:attrName>ppt_y</p:attrName>
                                        </p:attrNameLst>
                                      </p:cBhvr>
                                      <p:tavLst>
                                        <p:tav tm="0">
                                          <p:val>
                                            <p:strVal val="#ppt_y+0.31"/>
                                          </p:val>
                                        </p:tav>
                                        <p:tav tm="100000">
                                          <p:val>
                                            <p:strVal val="#ppt_y+0.31"/>
                                          </p:val>
                                        </p:tav>
                                      </p:tavLst>
                                    </p:anim>
                                    <p:anim calcmode="lin" valueType="num">
                                      <p:cBhvr>
                                        <p:cTn id="103" dur="600" decel="50000" fill="hold">
                                          <p:stCondLst>
                                            <p:cond delay="400"/>
                                          </p:stCondLst>
                                        </p:cTn>
                                        <p:tgtEl>
                                          <p:spTgt spid="14029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4" dur="600" decel="50000" fill="hold">
                                          <p:stCondLst>
                                            <p:cond delay="400"/>
                                          </p:stCondLst>
                                        </p:cTn>
                                        <p:tgtEl>
                                          <p:spTgt spid="14029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5" fill="hold">
                            <p:stCondLst>
                              <p:cond delay="1000"/>
                            </p:stCondLst>
                            <p:childTnLst>
                              <p:par>
                                <p:cTn id="106" presetID="23" presetClass="entr" presetSubtype="272" fill="hold" nodeType="afterEffect">
                                  <p:stCondLst>
                                    <p:cond delay="0"/>
                                  </p:stCondLst>
                                  <p:childTnLst>
                                    <p:set>
                                      <p:cBhvr>
                                        <p:cTn id="107" dur="1" fill="hold">
                                          <p:stCondLst>
                                            <p:cond delay="0"/>
                                          </p:stCondLst>
                                        </p:cTn>
                                        <p:tgtEl>
                                          <p:spTgt spid="92"/>
                                        </p:tgtEl>
                                        <p:attrNameLst>
                                          <p:attrName>style.visibility</p:attrName>
                                        </p:attrNameLst>
                                      </p:cBhvr>
                                      <p:to>
                                        <p:strVal val="visible"/>
                                      </p:to>
                                    </p:set>
                                    <p:anim calcmode="lin" valueType="num">
                                      <p:cBhvr>
                                        <p:cTn id="108" dur="500" fill="hold"/>
                                        <p:tgtEl>
                                          <p:spTgt spid="92"/>
                                        </p:tgtEl>
                                        <p:attrNameLst>
                                          <p:attrName>ppt_w</p:attrName>
                                        </p:attrNameLst>
                                      </p:cBhvr>
                                      <p:tavLst>
                                        <p:tav tm="100000">
                                          <p:val>
                                            <p:strVal val="2/3*#ppt_w"/>
                                          </p:val>
                                        </p:tav>
                                        <p:tav>
                                          <p:val>
                                            <p:strVal val="#ppt_w"/>
                                          </p:val>
                                        </p:tav>
                                      </p:tavLst>
                                    </p:anim>
                                    <p:anim calcmode="lin" valueType="num">
                                      <p:cBhvr>
                                        <p:cTn id="109" dur="500" fill="hold"/>
                                        <p:tgtEl>
                                          <p:spTgt spid="9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92"/>
                                        </p:tgtEl>
                                        <p:attrNameLst>
                                          <p:attrName>style.visibility</p:attrName>
                                        </p:attrNameLst>
                                      </p:cBhvr>
                                      <p:to>
                                        <p:strVal val="hidden"/>
                                      </p:to>
                                    </p:set>
                                  </p:subTnLst>
                                </p:cTn>
                              </p:par>
                            </p:childTnLst>
                          </p:cTn>
                        </p:par>
                      </p:childTnLst>
                    </p:cTn>
                  </p:par>
                  <p:par>
                    <p:cTn id="110" fill="hold">
                      <p:stCondLst>
                        <p:cond delay="indefinite"/>
                      </p:stCondLst>
                      <p:childTnLst>
                        <p:par>
                          <p:cTn id="111" fill="hold">
                            <p:stCondLst>
                              <p:cond delay="0"/>
                            </p:stCondLst>
                            <p:childTnLst>
                              <p:par>
                                <p:cTn id="112" presetID="43" presetClass="entr" presetSubtype="0" fill="hold" nodeType="clickEffect">
                                  <p:stCondLst>
                                    <p:cond delay="0"/>
                                  </p:stCondLst>
                                  <p:childTnLst>
                                    <p:set>
                                      <p:cBhvr>
                                        <p:cTn id="113" dur="1" fill="hold">
                                          <p:stCondLst>
                                            <p:cond delay="0"/>
                                          </p:stCondLst>
                                        </p:cTn>
                                        <p:tgtEl>
                                          <p:spTgt spid="140297"/>
                                        </p:tgtEl>
                                        <p:attrNameLst>
                                          <p:attrName>style.visibility</p:attrName>
                                        </p:attrNameLst>
                                      </p:cBhvr>
                                      <p:to>
                                        <p:strVal val="visible"/>
                                      </p:to>
                                    </p:set>
                                    <p:animEffect transition="in" filter="fade">
                                      <p:cBhvr>
                                        <p:cTn id="114" dur="100"/>
                                        <p:tgtEl>
                                          <p:spTgt spid="140297"/>
                                        </p:tgtEl>
                                      </p:cBhvr>
                                    </p:animEffect>
                                    <p:anim calcmode="lin" valueType="num">
                                      <p:cBhvr>
                                        <p:cTn id="115" dur="400" fill="hold"/>
                                        <p:tgtEl>
                                          <p:spTgt spid="140297"/>
                                        </p:tgtEl>
                                        <p:attrNameLst>
                                          <p:attrName>ppt_x</p:attrName>
                                        </p:attrNameLst>
                                      </p:cBhvr>
                                      <p:tavLst>
                                        <p:tav tm="0">
                                          <p:val>
                                            <p:strVal val="#ppt_x"/>
                                          </p:val>
                                        </p:tav>
                                        <p:tav tm="100000">
                                          <p:val>
                                            <p:strVal val="#ppt_x"/>
                                          </p:val>
                                        </p:tav>
                                      </p:tavLst>
                                    </p:anim>
                                    <p:anim calcmode="lin" valueType="num">
                                      <p:cBhvr>
                                        <p:cTn id="116" dur="400" fill="hold"/>
                                        <p:tgtEl>
                                          <p:spTgt spid="140297"/>
                                        </p:tgtEl>
                                        <p:attrNameLst>
                                          <p:attrName>ppt_y</p:attrName>
                                        </p:attrNameLst>
                                      </p:cBhvr>
                                      <p:tavLst>
                                        <p:tav tm="0">
                                          <p:val>
                                            <p:strVal val="#ppt_y+0.31"/>
                                          </p:val>
                                        </p:tav>
                                        <p:tav tm="100000">
                                          <p:val>
                                            <p:strVal val="#ppt_y+0.31"/>
                                          </p:val>
                                        </p:tav>
                                      </p:tavLst>
                                    </p:anim>
                                    <p:anim calcmode="lin" valueType="num">
                                      <p:cBhvr>
                                        <p:cTn id="117" dur="600" decel="50000" fill="hold">
                                          <p:stCondLst>
                                            <p:cond delay="400"/>
                                          </p:stCondLst>
                                        </p:cTn>
                                        <p:tgtEl>
                                          <p:spTgt spid="14029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8" dur="600" decel="50000" fill="hold">
                                          <p:stCondLst>
                                            <p:cond delay="400"/>
                                          </p:stCondLst>
                                        </p:cTn>
                                        <p:tgtEl>
                                          <p:spTgt spid="14029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9" fill="hold">
                            <p:stCondLst>
                              <p:cond delay="1000"/>
                            </p:stCondLst>
                            <p:childTnLst>
                              <p:par>
                                <p:cTn id="120" presetID="23" presetClass="entr" presetSubtype="272" fill="hold" nodeType="afterEffect">
                                  <p:stCondLst>
                                    <p:cond delay="0"/>
                                  </p:stCondLst>
                                  <p:childTnLst>
                                    <p:set>
                                      <p:cBhvr>
                                        <p:cTn id="121" dur="1" fill="hold">
                                          <p:stCondLst>
                                            <p:cond delay="0"/>
                                          </p:stCondLst>
                                        </p:cTn>
                                        <p:tgtEl>
                                          <p:spTgt spid="91"/>
                                        </p:tgtEl>
                                        <p:attrNameLst>
                                          <p:attrName>style.visibility</p:attrName>
                                        </p:attrNameLst>
                                      </p:cBhvr>
                                      <p:to>
                                        <p:strVal val="visible"/>
                                      </p:to>
                                    </p:set>
                                    <p:anim calcmode="lin" valueType="num">
                                      <p:cBhvr>
                                        <p:cTn id="122" dur="500" fill="hold"/>
                                        <p:tgtEl>
                                          <p:spTgt spid="91"/>
                                        </p:tgtEl>
                                        <p:attrNameLst>
                                          <p:attrName>ppt_w</p:attrName>
                                        </p:attrNameLst>
                                      </p:cBhvr>
                                      <p:tavLst>
                                        <p:tav tm="100000">
                                          <p:val>
                                            <p:strVal val="2/3*#ppt_w"/>
                                          </p:val>
                                        </p:tav>
                                        <p:tav>
                                          <p:val>
                                            <p:strVal val="#ppt_w"/>
                                          </p:val>
                                        </p:tav>
                                      </p:tavLst>
                                    </p:anim>
                                    <p:anim calcmode="lin" valueType="num">
                                      <p:cBhvr>
                                        <p:cTn id="123" dur="500" fill="hold"/>
                                        <p:tgtEl>
                                          <p:spTgt spid="9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7" grpId="0"/>
      <p:bldP spid="139" grpId="0" animBg="1"/>
      <p:bldP spid="1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vv.17-18</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Oval 80"/>
          <p:cNvSpPr>
            <a:spLocks noChangeArrowheads="1"/>
          </p:cNvSpPr>
          <p:nvPr/>
        </p:nvSpPr>
        <p:spPr bwMode="auto">
          <a:xfrm>
            <a:off x="5503863" y="39576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Oval 82"/>
          <p:cNvSpPr>
            <a:spLocks noChangeArrowheads="1"/>
          </p:cNvSpPr>
          <p:nvPr/>
        </p:nvSpPr>
        <p:spPr bwMode="auto">
          <a:xfrm>
            <a:off x="4311650" y="1582738"/>
            <a:ext cx="1404938"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 name="Text Box 74"/>
          <p:cNvSpPr txBox="1">
            <a:spLocks noChangeArrowheads="1"/>
          </p:cNvSpPr>
          <p:nvPr/>
        </p:nvSpPr>
        <p:spPr bwMode="auto">
          <a:xfrm>
            <a:off x="1188908" y="5694362"/>
            <a:ext cx="7054850" cy="1633537"/>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1:13</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จงประพฤติตามแบบอย่างของคำสอนที่ถูกต้องที่ท่านได้ยินจากข้าพเจ้า ด้วยความเชื่อและความรักซึ่งมีอยู่ในพระเยซูคริสต์</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42" name="Text Box 75"/>
          <p:cNvSpPr txBox="1">
            <a:spLocks noChangeArrowheads="1"/>
          </p:cNvSpPr>
          <p:nvPr/>
        </p:nvSpPr>
        <p:spPr bwMode="auto">
          <a:xfrm>
            <a:off x="202342" y="5654676"/>
            <a:ext cx="9690100" cy="2017914"/>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ทิตัส</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2:1-2</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ส่วนท่านจงสอนให้สอดคล้องกับคำสอนที่ถูกต้อง สอนบรรดาผู้ชายสูงอายุให้รู้จักประมาณตน มีความน่านับถือแปลได้อีกว่า ให้เอาจริงเอาจัง มีสติสัมปชัญญะ มีความเชื่อที่ถูกต้อง มีความรัก และความทรหดอดทน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 </a:t>
            </a:r>
          </a:p>
        </p:txBody>
      </p:sp>
      <p:sp>
        <p:nvSpPr>
          <p:cNvPr id="143" name="Text Box 76"/>
          <p:cNvSpPr txBox="1">
            <a:spLocks noChangeArrowheads="1"/>
          </p:cNvSpPr>
          <p:nvPr/>
        </p:nvSpPr>
        <p:spPr bwMode="auto">
          <a:xfrm>
            <a:off x="631825" y="5740400"/>
            <a:ext cx="8474075" cy="1633538"/>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1:10                              </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และรอคอยพระบุตรของพระเจ้าจากสวรรค์ ซึ่งพระองค์ทรงให้เป็นขึ้นจากตาย คือพระเยซูผู้ทรงช่วยเราให้พ้นจากพระพิโรธที่จะมีมาภายหน้านั้น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44" name="Text Box 77"/>
          <p:cNvSpPr txBox="1">
            <a:spLocks noChangeArrowheads="1"/>
          </p:cNvSpPr>
          <p:nvPr/>
        </p:nvSpPr>
        <p:spPr bwMode="auto">
          <a:xfrm>
            <a:off x="8685" y="6046440"/>
            <a:ext cx="10058400"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1:6                              </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พระเจ้าทรงยุติธรรม คือพระองค์จะทรงเอาความยากลำบากไปสนองคนเหล่านั้นที่ก่อความยากลำบากให้กับท่าน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5" name="Text Box 78"/>
          <p:cNvSpPr txBox="1">
            <a:spLocks noChangeArrowheads="1"/>
          </p:cNvSpPr>
          <p:nvPr/>
        </p:nvSpPr>
        <p:spPr bwMode="auto">
          <a:xfrm>
            <a:off x="1500808" y="5758408"/>
            <a:ext cx="6511925" cy="1633538"/>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2:8</a:t>
            </a:r>
          </a:p>
          <a:p>
            <a:pPr algn="ctr" defTabSz="453173">
              <a:lnSpc>
                <a:spcPct val="100000"/>
              </a:lnSpc>
              <a:buClr>
                <a:srgbClr val="FFFFFF"/>
              </a:buClr>
              <a:defRP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เพราะฉะนั้นข้าพเจ้าปรารถนาให้พวกผู้ชายยกมืออันบริสุทธิ์ขึ้นอธิษฐานในทุกแห่งหน โดยปราศจากความโกรธหรือการทุ่มเถียงกัน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p>
        </p:txBody>
      </p:sp>
      <p:sp>
        <p:nvSpPr>
          <p:cNvPr id="146" name="Text Box 79"/>
          <p:cNvSpPr txBox="1">
            <a:spLocks noChangeArrowheads="1"/>
          </p:cNvSpPr>
          <p:nvPr/>
        </p:nvSpPr>
        <p:spPr bwMode="auto">
          <a:xfrm>
            <a:off x="204664" y="5830416"/>
            <a:ext cx="9494838"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17-18</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dirty="0" err="1">
                <a:latin typeface="Arial Unicode MS" panose="020B0604020202020204" pitchFamily="34" charset="-128"/>
                <a:ea typeface="Arial Unicode MS" panose="020B0604020202020204" pitchFamily="34" charset="-128"/>
                <a:cs typeface="Arial Unicode MS" panose="020B0604020202020204" pitchFamily="34" charset="-128"/>
              </a:rPr>
              <a:t>พราะ</a:t>
            </a: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ฉะนั้นหากท่านถือว่าข้าพเจ้าเป็นเพื่อนร่วมงาน ก็จงรับเขาไว้เหมือนที่รับข้าพเจ้า ถ้าเขาทำผิดต่อท่านหรือเป็นหนี้อะไรไว้ จงคิดเอาจากข้าพเจ้า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 name="Text Box 87"/>
          <p:cNvSpPr txBox="1">
            <a:spLocks noChangeArrowheads="1"/>
          </p:cNvSpPr>
          <p:nvPr/>
        </p:nvSpPr>
        <p:spPr bwMode="auto">
          <a:xfrm>
            <a:off x="9566275"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5</a:t>
            </a:r>
          </a:p>
        </p:txBody>
      </p:sp>
    </p:spTree>
    <p:extLst>
      <p:ext uri="{BB962C8B-B14F-4D97-AF65-F5344CB8AC3E}">
        <p14:creationId xmlns:p14="http://schemas.microsoft.com/office/powerpoint/2010/main" val="25937273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40298"/>
                                        </p:tgtEl>
                                        <p:attrNameLst>
                                          <p:attrName>style.visibility</p:attrName>
                                        </p:attrNameLst>
                                      </p:cBhvr>
                                      <p:to>
                                        <p:strVal val="visible"/>
                                      </p:to>
                                    </p:set>
                                    <p:animEffect transition="in" filter="fade">
                                      <p:cBhvr>
                                        <p:cTn id="7" dur="100"/>
                                        <p:tgtEl>
                                          <p:spTgt spid="140298"/>
                                        </p:tgtEl>
                                      </p:cBhvr>
                                    </p:animEffect>
                                    <p:anim calcmode="lin" valueType="num">
                                      <p:cBhvr>
                                        <p:cTn id="8" dur="400" fill="hold"/>
                                        <p:tgtEl>
                                          <p:spTgt spid="140298"/>
                                        </p:tgtEl>
                                        <p:attrNameLst>
                                          <p:attrName>ppt_x</p:attrName>
                                        </p:attrNameLst>
                                      </p:cBhvr>
                                      <p:tavLst>
                                        <p:tav tm="0">
                                          <p:val>
                                            <p:strVal val="#ppt_x"/>
                                          </p:val>
                                        </p:tav>
                                        <p:tav tm="100000">
                                          <p:val>
                                            <p:strVal val="#ppt_x"/>
                                          </p:val>
                                        </p:tav>
                                      </p:tavLst>
                                    </p:anim>
                                    <p:anim calcmode="lin" valueType="num">
                                      <p:cBhvr>
                                        <p:cTn id="9" dur="400" fill="hold"/>
                                        <p:tgtEl>
                                          <p:spTgt spid="14029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402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402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3" presetClass="entr" presetSubtype="272" fill="hold" nodeType="afterEffect">
                                  <p:stCondLst>
                                    <p:cond delay="0"/>
                                  </p:stCondLst>
                                  <p:childTnLst>
                                    <p:set>
                                      <p:cBhvr>
                                        <p:cTn id="14" dur="1" fill="hold">
                                          <p:stCondLst>
                                            <p:cond delay="0"/>
                                          </p:stCondLst>
                                        </p:cTn>
                                        <p:tgtEl>
                                          <p:spTgt spid="143"/>
                                        </p:tgtEl>
                                        <p:attrNameLst>
                                          <p:attrName>style.visibility</p:attrName>
                                        </p:attrNameLst>
                                      </p:cBhvr>
                                      <p:to>
                                        <p:strVal val="visible"/>
                                      </p:to>
                                    </p:set>
                                    <p:anim calcmode="lin" valueType="num">
                                      <p:cBhvr>
                                        <p:cTn id="15" dur="500" fill="hold"/>
                                        <p:tgtEl>
                                          <p:spTgt spid="143"/>
                                        </p:tgtEl>
                                        <p:attrNameLst>
                                          <p:attrName>ppt_w</p:attrName>
                                        </p:attrNameLst>
                                      </p:cBhvr>
                                      <p:tavLst>
                                        <p:tav tm="100000">
                                          <p:val>
                                            <p:strVal val="2/3*#ppt_w"/>
                                          </p:val>
                                        </p:tav>
                                        <p:tav>
                                          <p:val>
                                            <p:strVal val="#ppt_w"/>
                                          </p:val>
                                        </p:tav>
                                      </p:tavLst>
                                    </p:anim>
                                    <p:anim calcmode="lin" valueType="num">
                                      <p:cBhvr>
                                        <p:cTn id="16" dur="500" fill="hold"/>
                                        <p:tgtEl>
                                          <p:spTgt spid="14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140299"/>
                                        </p:tgtEl>
                                        <p:attrNameLst>
                                          <p:attrName>style.visibility</p:attrName>
                                        </p:attrNameLst>
                                      </p:cBhvr>
                                      <p:to>
                                        <p:strVal val="visible"/>
                                      </p:to>
                                    </p:set>
                                    <p:animEffect transition="in" filter="fade">
                                      <p:cBhvr>
                                        <p:cTn id="21" dur="100"/>
                                        <p:tgtEl>
                                          <p:spTgt spid="140299"/>
                                        </p:tgtEl>
                                      </p:cBhvr>
                                    </p:animEffect>
                                    <p:anim calcmode="lin" valueType="num">
                                      <p:cBhvr>
                                        <p:cTn id="22" dur="400" fill="hold"/>
                                        <p:tgtEl>
                                          <p:spTgt spid="140299"/>
                                        </p:tgtEl>
                                        <p:attrNameLst>
                                          <p:attrName>ppt_x</p:attrName>
                                        </p:attrNameLst>
                                      </p:cBhvr>
                                      <p:tavLst>
                                        <p:tav tm="0">
                                          <p:val>
                                            <p:strVal val="#ppt_x"/>
                                          </p:val>
                                        </p:tav>
                                        <p:tav tm="100000">
                                          <p:val>
                                            <p:strVal val="#ppt_x"/>
                                          </p:val>
                                        </p:tav>
                                      </p:tavLst>
                                    </p:anim>
                                    <p:anim calcmode="lin" valueType="num">
                                      <p:cBhvr>
                                        <p:cTn id="23" dur="400" fill="hold"/>
                                        <p:tgtEl>
                                          <p:spTgt spid="140299"/>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402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402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000"/>
                            </p:stCondLst>
                            <p:childTnLst>
                              <p:par>
                                <p:cTn id="27" presetID="23" presetClass="entr" presetSubtype="272" fill="hold" nodeType="after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p:cTn id="29" dur="500" fill="hold"/>
                                        <p:tgtEl>
                                          <p:spTgt spid="144"/>
                                        </p:tgtEl>
                                        <p:attrNameLst>
                                          <p:attrName>ppt_w</p:attrName>
                                        </p:attrNameLst>
                                      </p:cBhvr>
                                      <p:tavLst>
                                        <p:tav tm="100000">
                                          <p:val>
                                            <p:strVal val="2/3*#ppt_w"/>
                                          </p:val>
                                        </p:tav>
                                        <p:tav>
                                          <p:val>
                                            <p:strVal val="#ppt_w"/>
                                          </p:val>
                                        </p:tav>
                                      </p:tavLst>
                                    </p:anim>
                                    <p:anim calcmode="lin" valueType="num">
                                      <p:cBhvr>
                                        <p:cTn id="30" dur="500" fill="hold"/>
                                        <p:tgtEl>
                                          <p:spTgt spid="144"/>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4"/>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3" presetClass="entr" presetSubtype="0" fill="hold" nodeType="clickEffect">
                                  <p:stCondLst>
                                    <p:cond delay="0"/>
                                  </p:stCondLst>
                                  <p:childTnLst>
                                    <p:set>
                                      <p:cBhvr>
                                        <p:cTn id="34" dur="1" fill="hold">
                                          <p:stCondLst>
                                            <p:cond delay="0"/>
                                          </p:stCondLst>
                                        </p:cTn>
                                        <p:tgtEl>
                                          <p:spTgt spid="140300"/>
                                        </p:tgtEl>
                                        <p:attrNameLst>
                                          <p:attrName>style.visibility</p:attrName>
                                        </p:attrNameLst>
                                      </p:cBhvr>
                                      <p:to>
                                        <p:strVal val="visible"/>
                                      </p:to>
                                    </p:set>
                                    <p:animEffect transition="in" filter="fade">
                                      <p:cBhvr>
                                        <p:cTn id="35" dur="100"/>
                                        <p:tgtEl>
                                          <p:spTgt spid="140300"/>
                                        </p:tgtEl>
                                      </p:cBhvr>
                                    </p:animEffect>
                                    <p:anim calcmode="lin" valueType="num">
                                      <p:cBhvr>
                                        <p:cTn id="36" dur="400" fill="hold"/>
                                        <p:tgtEl>
                                          <p:spTgt spid="140300"/>
                                        </p:tgtEl>
                                        <p:attrNameLst>
                                          <p:attrName>ppt_x</p:attrName>
                                        </p:attrNameLst>
                                      </p:cBhvr>
                                      <p:tavLst>
                                        <p:tav tm="0">
                                          <p:val>
                                            <p:strVal val="#ppt_x"/>
                                          </p:val>
                                        </p:tav>
                                        <p:tav tm="100000">
                                          <p:val>
                                            <p:strVal val="#ppt_x"/>
                                          </p:val>
                                        </p:tav>
                                      </p:tavLst>
                                    </p:anim>
                                    <p:anim calcmode="lin" valueType="num">
                                      <p:cBhvr>
                                        <p:cTn id="37" dur="400" fill="hold"/>
                                        <p:tgtEl>
                                          <p:spTgt spid="140300"/>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14030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14030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45"/>
                                        </p:tgtEl>
                                        <p:attrNameLst>
                                          <p:attrName>style.visibility</p:attrName>
                                        </p:attrNameLst>
                                      </p:cBhvr>
                                      <p:to>
                                        <p:strVal val="visible"/>
                                      </p:to>
                                    </p:set>
                                    <p:anim calcmode="lin" valueType="num">
                                      <p:cBhvr>
                                        <p:cTn id="43" dur="500" fill="hold"/>
                                        <p:tgtEl>
                                          <p:spTgt spid="145"/>
                                        </p:tgtEl>
                                        <p:attrNameLst>
                                          <p:attrName>ppt_w</p:attrName>
                                        </p:attrNameLst>
                                      </p:cBhvr>
                                      <p:tavLst>
                                        <p:tav tm="100000">
                                          <p:val>
                                            <p:strVal val="2/3*#ppt_w"/>
                                          </p:val>
                                        </p:tav>
                                        <p:tav>
                                          <p:val>
                                            <p:strVal val="#ppt_w"/>
                                          </p:val>
                                        </p:tav>
                                      </p:tavLst>
                                    </p:anim>
                                    <p:anim calcmode="lin" valueType="num">
                                      <p:cBhvr>
                                        <p:cTn id="44" dur="500" fill="hold"/>
                                        <p:tgtEl>
                                          <p:spTgt spid="14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43" presetClass="entr" presetSubtype="0" fill="hold" nodeType="clickEffect">
                                  <p:stCondLst>
                                    <p:cond delay="0"/>
                                  </p:stCondLst>
                                  <p:childTnLst>
                                    <p:set>
                                      <p:cBhvr>
                                        <p:cTn id="48" dur="1" fill="hold">
                                          <p:stCondLst>
                                            <p:cond delay="0"/>
                                          </p:stCondLst>
                                        </p:cTn>
                                        <p:tgtEl>
                                          <p:spTgt spid="140301"/>
                                        </p:tgtEl>
                                        <p:attrNameLst>
                                          <p:attrName>style.visibility</p:attrName>
                                        </p:attrNameLst>
                                      </p:cBhvr>
                                      <p:to>
                                        <p:strVal val="visible"/>
                                      </p:to>
                                    </p:set>
                                    <p:animEffect transition="in" filter="fade">
                                      <p:cBhvr>
                                        <p:cTn id="49" dur="100"/>
                                        <p:tgtEl>
                                          <p:spTgt spid="140301"/>
                                        </p:tgtEl>
                                      </p:cBhvr>
                                    </p:animEffect>
                                    <p:anim calcmode="lin" valueType="num">
                                      <p:cBhvr>
                                        <p:cTn id="50" dur="400" fill="hold"/>
                                        <p:tgtEl>
                                          <p:spTgt spid="140301"/>
                                        </p:tgtEl>
                                        <p:attrNameLst>
                                          <p:attrName>ppt_x</p:attrName>
                                        </p:attrNameLst>
                                      </p:cBhvr>
                                      <p:tavLst>
                                        <p:tav tm="0">
                                          <p:val>
                                            <p:strVal val="#ppt_x"/>
                                          </p:val>
                                        </p:tav>
                                        <p:tav tm="100000">
                                          <p:val>
                                            <p:strVal val="#ppt_x"/>
                                          </p:val>
                                        </p:tav>
                                      </p:tavLst>
                                    </p:anim>
                                    <p:anim calcmode="lin" valueType="num">
                                      <p:cBhvr>
                                        <p:cTn id="51" dur="400" fill="hold"/>
                                        <p:tgtEl>
                                          <p:spTgt spid="140301"/>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1403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1403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4" fill="hold">
                            <p:stCondLst>
                              <p:cond delay="1000"/>
                            </p:stCondLst>
                            <p:childTnLst>
                              <p:par>
                                <p:cTn id="55" presetID="23" presetClass="entr" presetSubtype="272" fill="hold" nodeType="afterEffect">
                                  <p:stCondLst>
                                    <p:cond delay="0"/>
                                  </p:stCondLst>
                                  <p:childTnLst>
                                    <p:set>
                                      <p:cBhvr>
                                        <p:cTn id="56" dur="1" fill="hold">
                                          <p:stCondLst>
                                            <p:cond delay="0"/>
                                          </p:stCondLst>
                                        </p:cTn>
                                        <p:tgtEl>
                                          <p:spTgt spid="141"/>
                                        </p:tgtEl>
                                        <p:attrNameLst>
                                          <p:attrName>style.visibility</p:attrName>
                                        </p:attrNameLst>
                                      </p:cBhvr>
                                      <p:to>
                                        <p:strVal val="visible"/>
                                      </p:to>
                                    </p:set>
                                    <p:anim calcmode="lin" valueType="num">
                                      <p:cBhvr>
                                        <p:cTn id="57" dur="500" fill="hold"/>
                                        <p:tgtEl>
                                          <p:spTgt spid="141"/>
                                        </p:tgtEl>
                                        <p:attrNameLst>
                                          <p:attrName>ppt_w</p:attrName>
                                        </p:attrNameLst>
                                      </p:cBhvr>
                                      <p:tavLst>
                                        <p:tav tm="100000">
                                          <p:val>
                                            <p:strVal val="2/3*#ppt_w"/>
                                          </p:val>
                                        </p:tav>
                                        <p:tav>
                                          <p:val>
                                            <p:strVal val="#ppt_w"/>
                                          </p:val>
                                        </p:tav>
                                      </p:tavLst>
                                    </p:anim>
                                    <p:anim calcmode="lin" valueType="num">
                                      <p:cBhvr>
                                        <p:cTn id="58" dur="500" fill="hold"/>
                                        <p:tgtEl>
                                          <p:spTgt spid="14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1"/>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43" presetClass="entr" presetSubtype="0" fill="hold" nodeType="clickEffect">
                                  <p:stCondLst>
                                    <p:cond delay="0"/>
                                  </p:stCondLst>
                                  <p:childTnLst>
                                    <p:set>
                                      <p:cBhvr>
                                        <p:cTn id="62" dur="1" fill="hold">
                                          <p:stCondLst>
                                            <p:cond delay="0"/>
                                          </p:stCondLst>
                                        </p:cTn>
                                        <p:tgtEl>
                                          <p:spTgt spid="140302"/>
                                        </p:tgtEl>
                                        <p:attrNameLst>
                                          <p:attrName>style.visibility</p:attrName>
                                        </p:attrNameLst>
                                      </p:cBhvr>
                                      <p:to>
                                        <p:strVal val="visible"/>
                                      </p:to>
                                    </p:set>
                                    <p:animEffect transition="in" filter="fade">
                                      <p:cBhvr>
                                        <p:cTn id="63" dur="100"/>
                                        <p:tgtEl>
                                          <p:spTgt spid="140302"/>
                                        </p:tgtEl>
                                      </p:cBhvr>
                                    </p:animEffect>
                                    <p:anim calcmode="lin" valueType="num">
                                      <p:cBhvr>
                                        <p:cTn id="64" dur="400" fill="hold"/>
                                        <p:tgtEl>
                                          <p:spTgt spid="140302"/>
                                        </p:tgtEl>
                                        <p:attrNameLst>
                                          <p:attrName>ppt_x</p:attrName>
                                        </p:attrNameLst>
                                      </p:cBhvr>
                                      <p:tavLst>
                                        <p:tav tm="0">
                                          <p:val>
                                            <p:strVal val="#ppt_x"/>
                                          </p:val>
                                        </p:tav>
                                        <p:tav tm="100000">
                                          <p:val>
                                            <p:strVal val="#ppt_x"/>
                                          </p:val>
                                        </p:tav>
                                      </p:tavLst>
                                    </p:anim>
                                    <p:anim calcmode="lin" valueType="num">
                                      <p:cBhvr>
                                        <p:cTn id="65" dur="400" fill="hold"/>
                                        <p:tgtEl>
                                          <p:spTgt spid="140302"/>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14030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14030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8" fill="hold">
                            <p:stCondLst>
                              <p:cond delay="1000"/>
                            </p:stCondLst>
                            <p:childTnLst>
                              <p:par>
                                <p:cTn id="69" presetID="23" presetClass="entr" presetSubtype="528" fill="hold" grpId="0" nodeType="afterEffect">
                                  <p:stCondLst>
                                    <p:cond delay="0"/>
                                  </p:stCondLst>
                                  <p:childTnLst>
                                    <p:set>
                                      <p:cBhvr>
                                        <p:cTn id="70" dur="1" fill="hold">
                                          <p:stCondLst>
                                            <p:cond delay="0"/>
                                          </p:stCondLst>
                                        </p:cTn>
                                        <p:tgtEl>
                                          <p:spTgt spid="138"/>
                                        </p:tgtEl>
                                        <p:attrNameLst>
                                          <p:attrName>style.visibility</p:attrName>
                                        </p:attrNameLst>
                                      </p:cBhvr>
                                      <p:to>
                                        <p:strVal val="visible"/>
                                      </p:to>
                                    </p:set>
                                    <p:anim calcmode="lin" valueType="num">
                                      <p:cBhvr>
                                        <p:cTn id="71" dur="500" fill="hold"/>
                                        <p:tgtEl>
                                          <p:spTgt spid="138"/>
                                        </p:tgtEl>
                                        <p:attrNameLst>
                                          <p:attrName>ppt_w</p:attrName>
                                        </p:attrNameLst>
                                      </p:cBhvr>
                                      <p:tavLst>
                                        <p:tav tm="100000">
                                          <p:val>
                                            <p:fltVal val="0"/>
                                          </p:val>
                                        </p:tav>
                                        <p:tav>
                                          <p:val>
                                            <p:strVal val="#ppt_w"/>
                                          </p:val>
                                        </p:tav>
                                      </p:tavLst>
                                    </p:anim>
                                    <p:anim calcmode="lin" valueType="num">
                                      <p:cBhvr>
                                        <p:cTn id="72" dur="500" fill="hold"/>
                                        <p:tgtEl>
                                          <p:spTgt spid="138"/>
                                        </p:tgtEl>
                                        <p:attrNameLst>
                                          <p:attrName>ppt_h</p:attrName>
                                        </p:attrNameLst>
                                      </p:cBhvr>
                                      <p:tavLst>
                                        <p:tav tm="100000">
                                          <p:val>
                                            <p:fltVal val="0"/>
                                          </p:val>
                                        </p:tav>
                                        <p:tav>
                                          <p:val>
                                            <p:strVal val="#ppt_h"/>
                                          </p:val>
                                        </p:tav>
                                      </p:tavLst>
                                    </p:anim>
                                    <p:anim calcmode="lin" valueType="num">
                                      <p:cBhvr>
                                        <p:cTn id="73" dur="500" fill="hold"/>
                                        <p:tgtEl>
                                          <p:spTgt spid="138"/>
                                        </p:tgtEl>
                                        <p:attrNameLst>
                                          <p:attrName>ppt_x</p:attrName>
                                        </p:attrNameLst>
                                      </p:cBhvr>
                                      <p:tavLst>
                                        <p:tav tm="100000">
                                          <p:val>
                                            <p:fltVal val="0.5"/>
                                          </p:val>
                                        </p:tav>
                                        <p:tav>
                                          <p:val>
                                            <p:strVal val="#ppt_x"/>
                                          </p:val>
                                        </p:tav>
                                      </p:tavLst>
                                    </p:anim>
                                    <p:anim calcmode="lin" valueType="num">
                                      <p:cBhvr>
                                        <p:cTn id="74" dur="500" fill="hold"/>
                                        <p:tgtEl>
                                          <p:spTgt spid="138"/>
                                        </p:tgtEl>
                                        <p:attrNameLst>
                                          <p:attrName>ppt_y</p:attrName>
                                        </p:attrNameLst>
                                      </p:cBhvr>
                                      <p:tavLst>
                                        <p:tav tm="100000">
                                          <p:val>
                                            <p:fltVal val="0.5"/>
                                          </p:val>
                                        </p:tav>
                                        <p:tav>
                                          <p:val>
                                            <p:strVal val="#ppt_y"/>
                                          </p:val>
                                        </p:tav>
                                      </p:tavLst>
                                    </p:anim>
                                  </p:childTnLst>
                                </p:cTn>
                              </p:par>
                            </p:childTnLst>
                          </p:cTn>
                        </p:par>
                        <p:par>
                          <p:cTn id="75" fill="hold">
                            <p:stCondLst>
                              <p:cond delay="1500"/>
                            </p:stCondLst>
                            <p:childTnLst>
                              <p:par>
                                <p:cTn id="76" presetID="23" presetClass="entr" presetSubtype="272" fill="hold" nodeType="afterEffect">
                                  <p:stCondLst>
                                    <p:cond delay="0"/>
                                  </p:stCondLst>
                                  <p:childTnLst>
                                    <p:set>
                                      <p:cBhvr>
                                        <p:cTn id="77" dur="1" fill="hold">
                                          <p:stCondLst>
                                            <p:cond delay="0"/>
                                          </p:stCondLst>
                                        </p:cTn>
                                        <p:tgtEl>
                                          <p:spTgt spid="142"/>
                                        </p:tgtEl>
                                        <p:attrNameLst>
                                          <p:attrName>style.visibility</p:attrName>
                                        </p:attrNameLst>
                                      </p:cBhvr>
                                      <p:to>
                                        <p:strVal val="visible"/>
                                      </p:to>
                                    </p:set>
                                    <p:anim calcmode="lin" valueType="num">
                                      <p:cBhvr>
                                        <p:cTn id="78" dur="500" fill="hold"/>
                                        <p:tgtEl>
                                          <p:spTgt spid="142"/>
                                        </p:tgtEl>
                                        <p:attrNameLst>
                                          <p:attrName>ppt_w</p:attrName>
                                        </p:attrNameLst>
                                      </p:cBhvr>
                                      <p:tavLst>
                                        <p:tav tm="100000">
                                          <p:val>
                                            <p:strVal val="2/3*#ppt_w"/>
                                          </p:val>
                                        </p:tav>
                                        <p:tav>
                                          <p:val>
                                            <p:strVal val="#ppt_w"/>
                                          </p:val>
                                        </p:tav>
                                      </p:tavLst>
                                    </p:anim>
                                    <p:anim calcmode="lin" valueType="num">
                                      <p:cBhvr>
                                        <p:cTn id="79" dur="500" fill="hold"/>
                                        <p:tgtEl>
                                          <p:spTgt spid="14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42"/>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43" presetClass="entr" presetSubtype="0" fill="hold" nodeType="clickEffect">
                                  <p:stCondLst>
                                    <p:cond delay="0"/>
                                  </p:stCondLst>
                                  <p:childTnLst>
                                    <p:set>
                                      <p:cBhvr>
                                        <p:cTn id="83" dur="1" fill="hold">
                                          <p:stCondLst>
                                            <p:cond delay="0"/>
                                          </p:stCondLst>
                                        </p:cTn>
                                        <p:tgtEl>
                                          <p:spTgt spid="140303"/>
                                        </p:tgtEl>
                                        <p:attrNameLst>
                                          <p:attrName>style.visibility</p:attrName>
                                        </p:attrNameLst>
                                      </p:cBhvr>
                                      <p:to>
                                        <p:strVal val="visible"/>
                                      </p:to>
                                    </p:set>
                                    <p:animEffect transition="in" filter="fade">
                                      <p:cBhvr>
                                        <p:cTn id="84" dur="100"/>
                                        <p:tgtEl>
                                          <p:spTgt spid="140303"/>
                                        </p:tgtEl>
                                      </p:cBhvr>
                                    </p:animEffect>
                                    <p:anim calcmode="lin" valueType="num">
                                      <p:cBhvr>
                                        <p:cTn id="85" dur="400" fill="hold"/>
                                        <p:tgtEl>
                                          <p:spTgt spid="140303"/>
                                        </p:tgtEl>
                                        <p:attrNameLst>
                                          <p:attrName>ppt_x</p:attrName>
                                        </p:attrNameLst>
                                      </p:cBhvr>
                                      <p:tavLst>
                                        <p:tav tm="0">
                                          <p:val>
                                            <p:strVal val="#ppt_x"/>
                                          </p:val>
                                        </p:tav>
                                        <p:tav tm="100000">
                                          <p:val>
                                            <p:strVal val="#ppt_x"/>
                                          </p:val>
                                        </p:tav>
                                      </p:tavLst>
                                    </p:anim>
                                    <p:anim calcmode="lin" valueType="num">
                                      <p:cBhvr>
                                        <p:cTn id="86" dur="400" fill="hold"/>
                                        <p:tgtEl>
                                          <p:spTgt spid="140303"/>
                                        </p:tgtEl>
                                        <p:attrNameLst>
                                          <p:attrName>ppt_y</p:attrName>
                                        </p:attrNameLst>
                                      </p:cBhvr>
                                      <p:tavLst>
                                        <p:tav tm="0">
                                          <p:val>
                                            <p:strVal val="#ppt_y+0.31"/>
                                          </p:val>
                                        </p:tav>
                                        <p:tav tm="100000">
                                          <p:val>
                                            <p:strVal val="#ppt_y+0.31"/>
                                          </p:val>
                                        </p:tav>
                                      </p:tavLst>
                                    </p:anim>
                                    <p:anim calcmode="lin" valueType="num">
                                      <p:cBhvr>
                                        <p:cTn id="87" dur="600" decel="50000" fill="hold">
                                          <p:stCondLst>
                                            <p:cond delay="400"/>
                                          </p:stCondLst>
                                        </p:cTn>
                                        <p:tgtEl>
                                          <p:spTgt spid="14030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8" dur="600" decel="50000" fill="hold">
                                          <p:stCondLst>
                                            <p:cond delay="400"/>
                                          </p:stCondLst>
                                        </p:cTn>
                                        <p:tgtEl>
                                          <p:spTgt spid="14030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89" fill="hold">
                            <p:stCondLst>
                              <p:cond delay="1000"/>
                            </p:stCondLst>
                            <p:childTnLst>
                              <p:par>
                                <p:cTn id="90" presetID="23" presetClass="entr" presetSubtype="272" fill="hold" nodeType="afterEffect">
                                  <p:stCondLst>
                                    <p:cond delay="0"/>
                                  </p:stCondLst>
                                  <p:childTnLst>
                                    <p:set>
                                      <p:cBhvr>
                                        <p:cTn id="91" dur="1" fill="hold">
                                          <p:stCondLst>
                                            <p:cond delay="0"/>
                                          </p:stCondLst>
                                        </p:cTn>
                                        <p:tgtEl>
                                          <p:spTgt spid="146"/>
                                        </p:tgtEl>
                                        <p:attrNameLst>
                                          <p:attrName>style.visibility</p:attrName>
                                        </p:attrNameLst>
                                      </p:cBhvr>
                                      <p:to>
                                        <p:strVal val="visible"/>
                                      </p:to>
                                    </p:set>
                                    <p:anim calcmode="lin" valueType="num">
                                      <p:cBhvr>
                                        <p:cTn id="92" dur="500" fill="hold"/>
                                        <p:tgtEl>
                                          <p:spTgt spid="146"/>
                                        </p:tgtEl>
                                        <p:attrNameLst>
                                          <p:attrName>ppt_w</p:attrName>
                                        </p:attrNameLst>
                                      </p:cBhvr>
                                      <p:tavLst>
                                        <p:tav tm="100000">
                                          <p:val>
                                            <p:strVal val="2/3*#ppt_w"/>
                                          </p:val>
                                        </p:tav>
                                        <p:tav>
                                          <p:val>
                                            <p:strVal val="#ppt_w"/>
                                          </p:val>
                                        </p:tav>
                                      </p:tavLst>
                                    </p:anim>
                                    <p:anim calcmode="lin" valueType="num">
                                      <p:cBhvr>
                                        <p:cTn id="93" dur="500" fill="hold"/>
                                        <p:tgtEl>
                                          <p:spTgt spid="1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3:5</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3:9</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v.17</a:t>
              </a:r>
            </a:p>
          </p:txBody>
        </p:sp>
      </p:grpSp>
      <p:grpSp>
        <p:nvGrpSpPr>
          <p:cNvPr id="140304"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0" name="Text Box 71"/>
            <p:cNvSpPr txBox="1">
              <a:spLocks noChangeArrowheads="1"/>
            </p:cNvSpPr>
            <p:nvPr/>
          </p:nvSpPr>
          <p:spPr bwMode="auto">
            <a:xfrm>
              <a:off x="5114" y="226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1" name="Text Box 72"/>
            <p:cNvSpPr txBox="1">
              <a:spLocks noChangeArrowheads="1"/>
            </p:cNvSpPr>
            <p:nvPr/>
          </p:nvSpPr>
          <p:spPr bwMode="auto">
            <a:xfrm>
              <a:off x="5124" y="2450"/>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เพียงพอ สูงสุด</a:t>
              </a:r>
            </a:p>
            <a:p>
              <a:pPr algn="ctr">
                <a:lnSpc>
                  <a:spcPct val="100000"/>
                </a:lnSpc>
                <a:spcBef>
                  <a:spcPts val="875"/>
                </a:spcBef>
                <a:buClr>
                  <a:srgbClr val="FFFFFF"/>
                </a:buClr>
              </a:pP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2" name="Text Box 73"/>
            <p:cNvSpPr txBox="1">
              <a:spLocks noChangeArrowheads="1"/>
            </p:cNvSpPr>
            <p:nvPr/>
          </p:nvSpPr>
          <p:spPr bwMode="auto">
            <a:xfrm>
              <a:off x="5079" y="313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grpSp>
        <p:nvGrpSpPr>
          <p:cNvPr id="140305"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6" name="Text Box 76"/>
            <p:cNvSpPr txBox="1">
              <a:spLocks noChangeArrowheads="1"/>
            </p:cNvSpPr>
            <p:nvPr/>
          </p:nvSpPr>
          <p:spPr bwMode="auto">
            <a:xfrm>
              <a:off x="447" y="3526"/>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7" name="Text Box 77"/>
            <p:cNvSpPr txBox="1">
              <a:spLocks noChangeArrowheads="1"/>
            </p:cNvSpPr>
            <p:nvPr/>
          </p:nvSpPr>
          <p:spPr bwMode="auto">
            <a:xfrm>
              <a:off x="450" y="3723"/>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ความเชื่อและการกระทำ</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ในชีวิตประจำวัน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8" name="Text Box 78"/>
            <p:cNvSpPr txBox="1">
              <a:spLocks noChangeArrowheads="1"/>
            </p:cNvSpPr>
            <p:nvPr/>
          </p:nvSpPr>
          <p:spPr bwMode="auto">
            <a:xfrm>
              <a:off x="408" y="44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2:26</a:t>
              </a:r>
            </a:p>
          </p:txBody>
        </p:sp>
      </p:grpSp>
      <p:grpSp>
        <p:nvGrpSpPr>
          <p:cNvPr id="140306"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2" name="Text Box 81"/>
            <p:cNvSpPr txBox="1">
              <a:spLocks noChangeArrowheads="1"/>
            </p:cNvSpPr>
            <p:nvPr/>
          </p:nvSpPr>
          <p:spPr bwMode="auto">
            <a:xfrm>
              <a:off x="1189"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3" name="Text Box 82"/>
            <p:cNvSpPr txBox="1">
              <a:spLocks noChangeArrowheads="1"/>
            </p:cNvSpPr>
            <p:nvPr/>
          </p:nvSpPr>
          <p:spPr bwMode="auto">
            <a:xfrm>
              <a:off x="1209" y="3720"/>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ชีวิตและหน้าที่</a:t>
              </a:r>
            </a:p>
            <a:p>
              <a:pPr algn="ctr">
                <a:lnSpc>
                  <a:spcPct val="100000"/>
                </a:lnSpc>
                <a:spcBef>
                  <a:spcPts val="875"/>
                </a:spcBef>
                <a:buClr>
                  <a:srgbClr val="FFFFFF"/>
                </a:buClr>
              </a:pPr>
              <a:r>
                <a:rPr lang="th-TH"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4" name="Text Box 83"/>
            <p:cNvSpPr txBox="1">
              <a:spLocks noChangeArrowheads="1"/>
            </p:cNvSpPr>
            <p:nvPr/>
          </p:nvSpPr>
          <p:spPr bwMode="auto">
            <a:xfrm>
              <a:off x="1187"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grpSp>
        <p:nvGrpSpPr>
          <p:cNvPr id="140307"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8" name="Text Box 86"/>
            <p:cNvSpPr txBox="1">
              <a:spLocks noChangeArrowheads="1"/>
            </p:cNvSpPr>
            <p:nvPr/>
          </p:nvSpPr>
          <p:spPr bwMode="auto">
            <a:xfrm>
              <a:off x="1974"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9" name="Text Box 87"/>
            <p:cNvSpPr txBox="1">
              <a:spLocks noChangeArrowheads="1"/>
            </p:cNvSpPr>
            <p:nvPr/>
          </p:nvSpPr>
          <p:spPr bwMode="auto">
            <a:xfrm>
              <a:off x="1992" y="3721"/>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p>
            <a:p>
              <a:pPr algn="ctr">
                <a:lnSpc>
                  <a:spcPct val="100000"/>
                </a:lnSpc>
                <a:spcBef>
                  <a:spcPts val="875"/>
                </a:spcBef>
                <a:buClr>
                  <a:srgbClr val="FFFF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0" name="Text Box 88"/>
            <p:cNvSpPr txBox="1">
              <a:spLocks noChangeArrowheads="1"/>
            </p:cNvSpPr>
            <p:nvPr/>
          </p:nvSpPr>
          <p:spPr bwMode="auto">
            <a:xfrm>
              <a:off x="1956" y="443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a:t>
              </a:r>
            </a:p>
          </p:txBody>
        </p:sp>
      </p:grpSp>
      <p:grpSp>
        <p:nvGrpSpPr>
          <p:cNvPr id="140308"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4" name="Text Box 91"/>
            <p:cNvSpPr txBox="1">
              <a:spLocks noChangeArrowheads="1"/>
            </p:cNvSpPr>
            <p:nvPr/>
          </p:nvSpPr>
          <p:spPr bwMode="auto">
            <a:xfrm>
              <a:off x="2738"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5" name="Text Box 92"/>
            <p:cNvSpPr txBox="1">
              <a:spLocks noChangeArrowheads="1"/>
            </p:cNvSpPr>
            <p:nvPr/>
          </p:nvSpPr>
          <p:spPr bwMode="auto">
            <a:xfrm>
              <a:off x="2761" y="3663"/>
              <a:ext cx="789"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ความรอด</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ความมั่นใจ</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ระวัง</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6" name="Text Box 93"/>
            <p:cNvSpPr txBox="1">
              <a:spLocks noChangeArrowheads="1"/>
            </p:cNvSpPr>
            <p:nvPr/>
          </p:nvSpPr>
          <p:spPr bwMode="auto">
            <a:xfrm>
              <a:off x="2728"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5:13</a:t>
              </a:r>
            </a:p>
          </p:txBody>
        </p:sp>
      </p:grpSp>
      <p:grpSp>
        <p:nvGrpSpPr>
          <p:cNvPr id="140309"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0" name="Text Box 96"/>
            <p:cNvSpPr txBox="1">
              <a:spLocks noChangeArrowheads="1"/>
            </p:cNvSpPr>
            <p:nvPr/>
          </p:nvSpPr>
          <p:spPr bwMode="auto">
            <a:xfrm>
              <a:off x="3512"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1" name="Text Box 97"/>
            <p:cNvSpPr txBox="1">
              <a:spLocks noChangeArrowheads="1"/>
            </p:cNvSpPr>
            <p:nvPr/>
          </p:nvSpPr>
          <p:spPr bwMode="auto">
            <a:xfrm>
              <a:off x="3510" y="3665"/>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ดำเนินโดย</a:t>
              </a: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บัญชาของพระคริสต์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2" name="Text Box 98"/>
            <p:cNvSpPr txBox="1">
              <a:spLocks noChangeArrowheads="1"/>
            </p:cNvSpPr>
            <p:nvPr/>
          </p:nvSpPr>
          <p:spPr bwMode="auto">
            <a:xfrm>
              <a:off x="3506"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 3</a:t>
              </a:r>
            </a:p>
          </p:txBody>
        </p:sp>
      </p:grpSp>
      <p:grpSp>
        <p:nvGrpSpPr>
          <p:cNvPr id="140310"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6" name="Text Box 101"/>
            <p:cNvSpPr txBox="1">
              <a:spLocks noChangeArrowheads="1"/>
            </p:cNvSpPr>
            <p:nvPr/>
          </p:nvSpPr>
          <p:spPr bwMode="auto">
            <a:xfrm>
              <a:off x="5030" y="353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7" name="Text Box 102"/>
            <p:cNvSpPr txBox="1">
              <a:spLocks noChangeArrowheads="1"/>
            </p:cNvSpPr>
            <p:nvPr/>
          </p:nvSpPr>
          <p:spPr bwMode="auto">
            <a:xfrm>
              <a:off x="5062" y="3725"/>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มั่นคงใน</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8" name="Text Box 103"/>
            <p:cNvSpPr txBox="1">
              <a:spLocks noChangeArrowheads="1"/>
            </p:cNvSpPr>
            <p:nvPr/>
          </p:nvSpPr>
          <p:spPr bwMode="auto">
            <a:xfrm>
              <a:off x="5028"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20-21</a:t>
              </a:r>
            </a:p>
          </p:txBody>
        </p:sp>
      </p:grpSp>
      <p:grpSp>
        <p:nvGrpSpPr>
          <p:cNvPr id="140311"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2" name="Text Box 106"/>
            <p:cNvSpPr txBox="1">
              <a:spLocks noChangeArrowheads="1"/>
            </p:cNvSpPr>
            <p:nvPr/>
          </p:nvSpPr>
          <p:spPr bwMode="auto">
            <a:xfrm>
              <a:off x="4286" y="3539"/>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3" name="Text Box 107"/>
            <p:cNvSpPr txBox="1">
              <a:spLocks noChangeArrowheads="1"/>
            </p:cNvSpPr>
            <p:nvPr/>
          </p:nvSpPr>
          <p:spPr bwMode="auto">
            <a:xfrm>
              <a:off x="4295" y="3758"/>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สิทธิอำนาจ</a:t>
              </a:r>
              <a:endParaRPr lang="en-US"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FFFFFF"/>
                </a:buClr>
              </a:pPr>
              <a:r>
                <a:rPr lang="th-TH" altLang="ja-JP"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r>
                <a:rPr lang="th-TH" altLang="ja-JP"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4" name="Text Box 108"/>
            <p:cNvSpPr txBox="1">
              <a:spLocks noChangeArrowheads="1"/>
            </p:cNvSpPr>
            <p:nvPr/>
          </p:nvSpPr>
          <p:spPr bwMode="auto">
            <a:xfrm>
              <a:off x="4269" y="44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4, 11</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69748" name="Text Box 116"/>
          <p:cNvSpPr txBox="1">
            <a:spLocks noChangeArrowheads="1"/>
          </p:cNvSpPr>
          <p:nvPr/>
        </p:nvSpPr>
        <p:spPr bwMode="auto">
          <a:xfrm>
            <a:off x="1773238" y="7353300"/>
            <a:ext cx="692626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หมวดหมู่ที่สอง</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25" name="Group 83"/>
          <p:cNvGrpSpPr>
            <a:grpSpLocks/>
          </p:cNvGrpSpPr>
          <p:nvPr/>
        </p:nvGrpSpPr>
        <p:grpSpPr bwMode="auto">
          <a:xfrm>
            <a:off x="204664" y="141784"/>
            <a:ext cx="9599612" cy="5354638"/>
            <a:chOff x="166" y="0"/>
            <a:chExt cx="6047" cy="3373"/>
          </a:xfrm>
        </p:grpSpPr>
        <p:sp>
          <p:nvSpPr>
            <p:cNvPr id="126" name="Rectangle 84"/>
            <p:cNvSpPr>
              <a:spLocks noChangeArrowheads="1"/>
            </p:cNvSpPr>
            <p:nvPr/>
          </p:nvSpPr>
          <p:spPr bwMode="auto">
            <a:xfrm>
              <a:off x="166" y="0"/>
              <a:ext cx="6048" cy="211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Rectangle 85"/>
            <p:cNvSpPr>
              <a:spLocks noChangeArrowheads="1"/>
            </p:cNvSpPr>
            <p:nvPr/>
          </p:nvSpPr>
          <p:spPr bwMode="auto">
            <a:xfrm>
              <a:off x="190" y="1676"/>
              <a:ext cx="4946" cy="169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28" name="Text Box 122"/>
          <p:cNvSpPr txBox="1">
            <a:spLocks noChangeArrowheads="1"/>
          </p:cNvSpPr>
          <p:nvPr/>
        </p:nvSpPr>
        <p:spPr bwMode="auto">
          <a:xfrm>
            <a:off x="2037893" y="2520951"/>
            <a:ext cx="5105400" cy="1248472"/>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1:4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ที่พระองค์ทรงได้รับพระนามที่ประเสริฐกว่านามของพวกทูตสวรรค์</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THV11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29" name="Text Box 123"/>
          <p:cNvSpPr txBox="1">
            <a:spLocks noChangeArrowheads="1"/>
          </p:cNvSpPr>
          <p:nvPr/>
        </p:nvSpPr>
        <p:spPr bwMode="auto">
          <a:xfrm>
            <a:off x="1587167" y="2058194"/>
            <a:ext cx="5738813" cy="240263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Peter 2:7</a:t>
            </a:r>
          </a:p>
          <a:p>
            <a:pPr algn="ctr" defTabSz="453173">
              <a:lnSpc>
                <a:spcPct val="100000"/>
              </a:lnSpc>
              <a:buClr>
                <a:srgbClr val="FFFFFF"/>
              </a:buClr>
              <a:defRPr/>
            </a:pPr>
            <a:r>
              <a:rPr lang="th-TH"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 พระองค์ทรงมีค่ามหาศาลสำหรับพวกท่านที่เชื่อ แต่สำหรับคนทั้งหลายที่ไม่เชื่อนั้น</a:t>
            </a:r>
          </a:p>
          <a:p>
            <a:pPr algn="ctr" defTabSz="453173">
              <a:lnSpc>
                <a:spcPct val="100000"/>
              </a:lnSpc>
              <a:buClr>
                <a:srgbClr val="FFFFFF"/>
              </a:buClr>
              <a:defRPr/>
            </a:pPr>
            <a:r>
              <a:rPr lang="th-TH"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ศิลาที่ช่างก่อสร้างปฏิเสธไม่เอาแล้ว ศิลานี้กลับกลายเป็นศิลามุมเอก</a:t>
            </a:r>
            <a:r>
              <a:rPr lang="en-GB" altLang="ja-JP"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(THSV11)‏</a:t>
            </a:r>
            <a:endPar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Text Box 124"/>
          <p:cNvSpPr txBox="1">
            <a:spLocks noChangeArrowheads="1"/>
          </p:cNvSpPr>
          <p:nvPr/>
        </p:nvSpPr>
        <p:spPr bwMode="auto">
          <a:xfrm>
            <a:off x="1208359" y="1940218"/>
            <a:ext cx="8220075"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2:1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เพราะฉะนั้นพวกท่านจงละทิ้งความชั่วทุกอย่าง และการล่อลวงทุกรูปแบบ ความไม่จริงใจ ความอิจฉาริษยา และการใส่ร้ายทุกชนิด</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(THSV11)‏</a:t>
            </a:r>
          </a:p>
        </p:txBody>
      </p:sp>
      <p:sp>
        <p:nvSpPr>
          <p:cNvPr id="131" name="Text Box 125"/>
          <p:cNvSpPr txBox="1">
            <a:spLocks noChangeArrowheads="1"/>
          </p:cNvSpPr>
          <p:nvPr/>
        </p:nvSpPr>
        <p:spPr bwMode="auto">
          <a:xfrm>
            <a:off x="1097214" y="2289552"/>
            <a:ext cx="8231187"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5:13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ข้อความเหล่านี้ข้าพเจ้าเขียนถึงท่านทั้งหลายที่วางใจในพระนามของพระบุตรของพระเจ้า เพื่อให้ท่านรู้ว่าท่านมีชีวิตนิ</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2" name="Text Box 126"/>
          <p:cNvSpPr txBox="1">
            <a:spLocks noChangeArrowheads="1"/>
          </p:cNvSpPr>
          <p:nvPr/>
        </p:nvSpPr>
        <p:spPr bwMode="auto">
          <a:xfrm>
            <a:off x="1282950" y="2278440"/>
            <a:ext cx="7859713"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 </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 พระเมตตา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แฃะ</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สันติสุขจากพระเจ้าพระบิดา และจากพระเยซูคริสต์พระบุ</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ตของ</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พระบิดา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จะด</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พรงอยู่กับเราในความจริงและในความรัก</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THSV</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11)‏</a:t>
            </a:r>
          </a:p>
        </p:txBody>
      </p:sp>
      <p:sp>
        <p:nvSpPr>
          <p:cNvPr id="133" name="Text Box 127"/>
          <p:cNvSpPr txBox="1">
            <a:spLocks noChangeArrowheads="1"/>
          </p:cNvSpPr>
          <p:nvPr/>
        </p:nvSpPr>
        <p:spPr bwMode="auto">
          <a:xfrm>
            <a:off x="973138" y="2043112"/>
            <a:ext cx="8526462"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4, 11</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ไม่มีอะไรที่ทำให้ข้าพเจ้ายินดียิ่งไปกว่านี้ คือที่ได้ยินว่าลูกๆของข้าพเจ้าประพฤติตามความจริง</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ท่านที่รัก อย่าเลียนแบบสิ่งที่ชั่ว แต่จงเลียนแบบสิ่งที่ดี คนที่ทำดีมาจากพระเจ้า คนที่ทำชั่วไม่เคยเห็นพระเจ้า</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4" name="Text Box 128"/>
          <p:cNvSpPr txBox="1">
            <a:spLocks noChangeArrowheads="1"/>
          </p:cNvSpPr>
          <p:nvPr/>
        </p:nvSpPr>
        <p:spPr bwMode="auto">
          <a:xfrm>
            <a:off x="1237500" y="1904164"/>
            <a:ext cx="8031163" cy="240263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ยูดา</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20-21</a:t>
            </a:r>
          </a:p>
          <a:p>
            <a:pPr algn="ctr" defTabSz="453173">
              <a:lnSpc>
                <a:spcPct val="100000"/>
              </a:lnSpc>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แต่ท่านที่รักทั้งหลาย จงสร้างตัวของท่านขึ้นบนความเชื่ออันบริสุทธิ์ที่สุดของท่าน และจงอธิษฐานโดยพระวิญญาณบริสุทธิ์ จงรักษาตัวให้อยู่ในความรักของพระเจ้า ขณะคอยให้พระเมตตาของพระเยซูคริสต์องค์พระผู้เป็นเจ้าของเรานำท่านไปสู่ชีวิตนิ</a:t>
            </a:r>
            <a:r>
              <a:rPr lang="th-TH"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(NIV)‏</a:t>
            </a:r>
          </a:p>
        </p:txBody>
      </p:sp>
      <p:sp>
        <p:nvSpPr>
          <p:cNvPr id="135" name="Text Box 129"/>
          <p:cNvSpPr txBox="1">
            <a:spLocks noChangeArrowheads="1"/>
          </p:cNvSpPr>
          <p:nvPr/>
        </p:nvSpPr>
        <p:spPr bwMode="auto">
          <a:xfrm>
            <a:off x="3238500" y="1730538"/>
            <a:ext cx="3957638"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2:26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กายที่ปราศจากวิญญาณตายแล้วอย่างไร ความเชื่อที่ปราศจากการประพฤติก็ตายแล้วอย่างนั้น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THS</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V)</a:t>
            </a:r>
          </a:p>
        </p:txBody>
      </p:sp>
      <p:sp>
        <p:nvSpPr>
          <p:cNvPr id="136" name="Oval 130"/>
          <p:cNvSpPr>
            <a:spLocks noChangeArrowheads="1"/>
          </p:cNvSpPr>
          <p:nvPr/>
        </p:nvSpPr>
        <p:spPr bwMode="auto">
          <a:xfrm>
            <a:off x="8093075" y="4048125"/>
            <a:ext cx="1404938" cy="1323975"/>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Oval 131"/>
          <p:cNvSpPr>
            <a:spLocks noChangeArrowheads="1"/>
          </p:cNvSpPr>
          <p:nvPr/>
        </p:nvSpPr>
        <p:spPr bwMode="auto">
          <a:xfrm>
            <a:off x="623888" y="6069013"/>
            <a:ext cx="1404937" cy="13382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972606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p:val>
                                            <p:strVal val="#ppt_w"/>
                                          </p:val>
                                        </p:tav>
                                      </p:tavLst>
                                    </p:anim>
                                    <p:anim calcmode="lin" valueType="num">
                                      <p:cBhvr>
                                        <p:cTn id="8" dur="500" fill="hold"/>
                                        <p:tgtEl>
                                          <p:spTgt spid="69748"/>
                                        </p:tgtEl>
                                        <p:attrNameLst>
                                          <p:attrName>ppt_h</p:attrName>
                                        </p:attrNameLst>
                                      </p:cBhvr>
                                      <p:tavLst>
                                        <p:tav tm="100000">
                                          <p:val>
                                            <p:fltVal val="0"/>
                                          </p:val>
                                        </p:tav>
                                        <p:tav>
                                          <p:val>
                                            <p:strVal val="#ppt_h"/>
                                          </p:val>
                                        </p:tav>
                                      </p:tavLst>
                                    </p:anim>
                                    <p:anim calcmode="lin" valueType="num">
                                      <p:cBhvr>
                                        <p:cTn id="9" dur="500" fill="hold"/>
                                        <p:tgtEl>
                                          <p:spTgt spid="69748"/>
                                        </p:tgtEl>
                                        <p:attrNameLst>
                                          <p:attrName>ppt_x</p:attrName>
                                        </p:attrNameLst>
                                      </p:cBhvr>
                                      <p:tavLst>
                                        <p:tav tm="100000">
                                          <p:val>
                                            <p:fltVal val="0.5"/>
                                          </p:val>
                                        </p:tav>
                                        <p:tav>
                                          <p:val>
                                            <p:strVal val="#ppt_x"/>
                                          </p:val>
                                        </p:tav>
                                      </p:tavLst>
                                    </p:anim>
                                    <p:anim calcmode="lin" valueType="num">
                                      <p:cBhvr>
                                        <p:cTn id="10" dur="500" fill="hold"/>
                                        <p:tgtEl>
                                          <p:spTgt spid="69748"/>
                                        </p:tgtEl>
                                        <p:attrNameLst>
                                          <p:attrName>ppt_y</p:attrName>
                                        </p:attrNameLst>
                                      </p:cBhvr>
                                      <p:tavLst>
                                        <p:tav tm="100000">
                                          <p:val>
                                            <p:fltVal val="0.5"/>
                                          </p:val>
                                        </p:tav>
                                        <p:tav>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140304"/>
                                        </p:tgtEl>
                                        <p:attrNameLst>
                                          <p:attrName>style.visibility</p:attrName>
                                        </p:attrNameLst>
                                      </p:cBhvr>
                                      <p:to>
                                        <p:strVal val="visible"/>
                                      </p:to>
                                    </p:set>
                                    <p:animEffect transition="in" filter="fade">
                                      <p:cBhvr>
                                        <p:cTn id="15" dur="100"/>
                                        <p:tgtEl>
                                          <p:spTgt spid="140304"/>
                                        </p:tgtEl>
                                      </p:cBhvr>
                                    </p:animEffect>
                                    <p:anim calcmode="lin" valueType="num">
                                      <p:cBhvr>
                                        <p:cTn id="16" dur="400" fill="hold"/>
                                        <p:tgtEl>
                                          <p:spTgt spid="140304"/>
                                        </p:tgtEl>
                                        <p:attrNameLst>
                                          <p:attrName>ppt_x</p:attrName>
                                        </p:attrNameLst>
                                      </p:cBhvr>
                                      <p:tavLst>
                                        <p:tav tm="0">
                                          <p:val>
                                            <p:strVal val="#ppt_x"/>
                                          </p:val>
                                        </p:tav>
                                        <p:tav tm="100000">
                                          <p:val>
                                            <p:strVal val="#ppt_x"/>
                                          </p:val>
                                        </p:tav>
                                      </p:tavLst>
                                    </p:anim>
                                    <p:anim calcmode="lin" valueType="num">
                                      <p:cBhvr>
                                        <p:cTn id="17" dur="400" fill="hold"/>
                                        <p:tgtEl>
                                          <p:spTgt spid="14030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14030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14030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1000"/>
                            </p:stCondLst>
                            <p:childTnLst>
                              <p:par>
                                <p:cTn id="21" presetID="23" presetClass="entr" presetSubtype="528" fill="hold" grpId="0" nodeType="after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p:cTn id="23" dur="500" fill="hold"/>
                                        <p:tgtEl>
                                          <p:spTgt spid="136"/>
                                        </p:tgtEl>
                                        <p:attrNameLst>
                                          <p:attrName>ppt_w</p:attrName>
                                        </p:attrNameLst>
                                      </p:cBhvr>
                                      <p:tavLst>
                                        <p:tav tm="100000">
                                          <p:val>
                                            <p:fltVal val="0"/>
                                          </p:val>
                                        </p:tav>
                                        <p:tav>
                                          <p:val>
                                            <p:strVal val="#ppt_w"/>
                                          </p:val>
                                        </p:tav>
                                      </p:tavLst>
                                    </p:anim>
                                    <p:anim calcmode="lin" valueType="num">
                                      <p:cBhvr>
                                        <p:cTn id="24" dur="500" fill="hold"/>
                                        <p:tgtEl>
                                          <p:spTgt spid="136"/>
                                        </p:tgtEl>
                                        <p:attrNameLst>
                                          <p:attrName>ppt_h</p:attrName>
                                        </p:attrNameLst>
                                      </p:cBhvr>
                                      <p:tavLst>
                                        <p:tav tm="100000">
                                          <p:val>
                                            <p:fltVal val="0"/>
                                          </p:val>
                                        </p:tav>
                                        <p:tav>
                                          <p:val>
                                            <p:strVal val="#ppt_h"/>
                                          </p:val>
                                        </p:tav>
                                      </p:tavLst>
                                    </p:anim>
                                    <p:anim calcmode="lin" valueType="num">
                                      <p:cBhvr>
                                        <p:cTn id="25" dur="500" fill="hold"/>
                                        <p:tgtEl>
                                          <p:spTgt spid="136"/>
                                        </p:tgtEl>
                                        <p:attrNameLst>
                                          <p:attrName>ppt_x</p:attrName>
                                        </p:attrNameLst>
                                      </p:cBhvr>
                                      <p:tavLst>
                                        <p:tav tm="100000">
                                          <p:val>
                                            <p:fltVal val="0.5"/>
                                          </p:val>
                                        </p:tav>
                                        <p:tav>
                                          <p:val>
                                            <p:strVal val="#ppt_x"/>
                                          </p:val>
                                        </p:tav>
                                      </p:tavLst>
                                    </p:anim>
                                    <p:anim calcmode="lin" valueType="num">
                                      <p:cBhvr>
                                        <p:cTn id="26" dur="500" fill="hold"/>
                                        <p:tgtEl>
                                          <p:spTgt spid="136"/>
                                        </p:tgtEl>
                                        <p:attrNameLst>
                                          <p:attrName>ppt_y</p:attrName>
                                        </p:attrNameLst>
                                      </p:cBhvr>
                                      <p:tavLst>
                                        <p:tav tm="100000">
                                          <p:val>
                                            <p:fltVal val="0.5"/>
                                          </p:val>
                                        </p:tav>
                                        <p:tav>
                                          <p:val>
                                            <p:strVal val="#ppt_y"/>
                                          </p:val>
                                        </p:tav>
                                      </p:tavLst>
                                    </p:anim>
                                  </p:childTnLst>
                                </p:cTn>
                              </p:par>
                            </p:childTnLst>
                          </p:cTn>
                        </p:par>
                        <p:par>
                          <p:cTn id="27" fill="hold">
                            <p:stCondLst>
                              <p:cond delay="1500"/>
                            </p:stCondLst>
                            <p:childTnLst>
                              <p:par>
                                <p:cTn id="28" presetID="23" presetClass="entr" presetSubtype="272" fill="hold" nodeType="afterEffect">
                                  <p:stCondLst>
                                    <p:cond delay="0"/>
                                  </p:stCondLst>
                                  <p:childTnLst>
                                    <p:set>
                                      <p:cBhvr>
                                        <p:cTn id="29" dur="1" fill="hold">
                                          <p:stCondLst>
                                            <p:cond delay="0"/>
                                          </p:stCondLst>
                                        </p:cTn>
                                        <p:tgtEl>
                                          <p:spTgt spid="128"/>
                                        </p:tgtEl>
                                        <p:attrNameLst>
                                          <p:attrName>style.visibility</p:attrName>
                                        </p:attrNameLst>
                                      </p:cBhvr>
                                      <p:to>
                                        <p:strVal val="visible"/>
                                      </p:to>
                                    </p:set>
                                    <p:anim calcmode="lin" valueType="num">
                                      <p:cBhvr>
                                        <p:cTn id="30" dur="500" fill="hold"/>
                                        <p:tgtEl>
                                          <p:spTgt spid="128"/>
                                        </p:tgtEl>
                                        <p:attrNameLst>
                                          <p:attrName>ppt_w</p:attrName>
                                        </p:attrNameLst>
                                      </p:cBhvr>
                                      <p:tavLst>
                                        <p:tav tm="100000">
                                          <p:val>
                                            <p:strVal val="2/3*#ppt_w"/>
                                          </p:val>
                                        </p:tav>
                                        <p:tav>
                                          <p:val>
                                            <p:strVal val="#ppt_w"/>
                                          </p:val>
                                        </p:tav>
                                      </p:tavLst>
                                    </p:anim>
                                    <p:anim calcmode="lin" valueType="num">
                                      <p:cBhvr>
                                        <p:cTn id="31" dur="500" fill="hold"/>
                                        <p:tgtEl>
                                          <p:spTgt spid="12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28"/>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140305"/>
                                        </p:tgtEl>
                                        <p:attrNameLst>
                                          <p:attrName>style.visibility</p:attrName>
                                        </p:attrNameLst>
                                      </p:cBhvr>
                                      <p:to>
                                        <p:strVal val="visible"/>
                                      </p:to>
                                    </p:set>
                                    <p:animEffect transition="in" filter="fade">
                                      <p:cBhvr>
                                        <p:cTn id="36" dur="100"/>
                                        <p:tgtEl>
                                          <p:spTgt spid="140305"/>
                                        </p:tgtEl>
                                      </p:cBhvr>
                                    </p:animEffect>
                                    <p:anim calcmode="lin" valueType="num">
                                      <p:cBhvr>
                                        <p:cTn id="37" dur="400" fill="hold"/>
                                        <p:tgtEl>
                                          <p:spTgt spid="140305"/>
                                        </p:tgtEl>
                                        <p:attrNameLst>
                                          <p:attrName>ppt_x</p:attrName>
                                        </p:attrNameLst>
                                      </p:cBhvr>
                                      <p:tavLst>
                                        <p:tav tm="0">
                                          <p:val>
                                            <p:strVal val="#ppt_x"/>
                                          </p:val>
                                        </p:tav>
                                        <p:tav tm="100000">
                                          <p:val>
                                            <p:strVal val="#ppt_x"/>
                                          </p:val>
                                        </p:tav>
                                      </p:tavLst>
                                    </p:anim>
                                    <p:anim calcmode="lin" valueType="num">
                                      <p:cBhvr>
                                        <p:cTn id="38" dur="400" fill="hold"/>
                                        <p:tgtEl>
                                          <p:spTgt spid="140305"/>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4030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4030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1000"/>
                            </p:stCondLst>
                            <p:childTnLst>
                              <p:par>
                                <p:cTn id="42" presetID="23" presetClass="entr" presetSubtype="528" fill="hold" grpId="0" nodeType="afterEffect">
                                  <p:stCondLst>
                                    <p:cond delay="0"/>
                                  </p:stCondLst>
                                  <p:childTnLst>
                                    <p:set>
                                      <p:cBhvr>
                                        <p:cTn id="43" dur="1" fill="hold">
                                          <p:stCondLst>
                                            <p:cond delay="0"/>
                                          </p:stCondLst>
                                        </p:cTn>
                                        <p:tgtEl>
                                          <p:spTgt spid="137"/>
                                        </p:tgtEl>
                                        <p:attrNameLst>
                                          <p:attrName>style.visibility</p:attrName>
                                        </p:attrNameLst>
                                      </p:cBhvr>
                                      <p:to>
                                        <p:strVal val="visible"/>
                                      </p:to>
                                    </p:set>
                                    <p:anim calcmode="lin" valueType="num">
                                      <p:cBhvr>
                                        <p:cTn id="44" dur="500" fill="hold"/>
                                        <p:tgtEl>
                                          <p:spTgt spid="137"/>
                                        </p:tgtEl>
                                        <p:attrNameLst>
                                          <p:attrName>ppt_w</p:attrName>
                                        </p:attrNameLst>
                                      </p:cBhvr>
                                      <p:tavLst>
                                        <p:tav tm="100000">
                                          <p:val>
                                            <p:fltVal val="0"/>
                                          </p:val>
                                        </p:tav>
                                        <p:tav>
                                          <p:val>
                                            <p:strVal val="#ppt_w"/>
                                          </p:val>
                                        </p:tav>
                                      </p:tavLst>
                                    </p:anim>
                                    <p:anim calcmode="lin" valueType="num">
                                      <p:cBhvr>
                                        <p:cTn id="45" dur="500" fill="hold"/>
                                        <p:tgtEl>
                                          <p:spTgt spid="137"/>
                                        </p:tgtEl>
                                        <p:attrNameLst>
                                          <p:attrName>ppt_h</p:attrName>
                                        </p:attrNameLst>
                                      </p:cBhvr>
                                      <p:tavLst>
                                        <p:tav tm="100000">
                                          <p:val>
                                            <p:fltVal val="0"/>
                                          </p:val>
                                        </p:tav>
                                        <p:tav>
                                          <p:val>
                                            <p:strVal val="#ppt_h"/>
                                          </p:val>
                                        </p:tav>
                                      </p:tavLst>
                                    </p:anim>
                                    <p:anim calcmode="lin" valueType="num">
                                      <p:cBhvr>
                                        <p:cTn id="46" dur="500" fill="hold"/>
                                        <p:tgtEl>
                                          <p:spTgt spid="137"/>
                                        </p:tgtEl>
                                        <p:attrNameLst>
                                          <p:attrName>ppt_x</p:attrName>
                                        </p:attrNameLst>
                                      </p:cBhvr>
                                      <p:tavLst>
                                        <p:tav tm="100000">
                                          <p:val>
                                            <p:fltVal val="0.5"/>
                                          </p:val>
                                        </p:tav>
                                        <p:tav>
                                          <p:val>
                                            <p:strVal val="#ppt_x"/>
                                          </p:val>
                                        </p:tav>
                                      </p:tavLst>
                                    </p:anim>
                                    <p:anim calcmode="lin" valueType="num">
                                      <p:cBhvr>
                                        <p:cTn id="47" dur="500" fill="hold"/>
                                        <p:tgtEl>
                                          <p:spTgt spid="137"/>
                                        </p:tgtEl>
                                        <p:attrNameLst>
                                          <p:attrName>ppt_y</p:attrName>
                                        </p:attrNameLst>
                                      </p:cBhvr>
                                      <p:tavLst>
                                        <p:tav tm="100000">
                                          <p:val>
                                            <p:fltVal val="0.5"/>
                                          </p:val>
                                        </p:tav>
                                        <p:tav>
                                          <p:val>
                                            <p:strVal val="#ppt_y"/>
                                          </p:val>
                                        </p:tav>
                                      </p:tavLst>
                                    </p:anim>
                                  </p:childTnLst>
                                </p:cTn>
                              </p:par>
                            </p:childTnLst>
                          </p:cTn>
                        </p:par>
                        <p:par>
                          <p:cTn id="48" fill="hold">
                            <p:stCondLst>
                              <p:cond delay="1500"/>
                            </p:stCondLst>
                            <p:childTnLst>
                              <p:par>
                                <p:cTn id="49" presetID="23" presetClass="entr" presetSubtype="272" fill="hold" nodeType="afterEffect">
                                  <p:stCondLst>
                                    <p:cond delay="0"/>
                                  </p:stCondLst>
                                  <p:childTnLst>
                                    <p:set>
                                      <p:cBhvr>
                                        <p:cTn id="50" dur="1" fill="hold">
                                          <p:stCondLst>
                                            <p:cond delay="0"/>
                                          </p:stCondLst>
                                        </p:cTn>
                                        <p:tgtEl>
                                          <p:spTgt spid="135"/>
                                        </p:tgtEl>
                                        <p:attrNameLst>
                                          <p:attrName>style.visibility</p:attrName>
                                        </p:attrNameLst>
                                      </p:cBhvr>
                                      <p:to>
                                        <p:strVal val="visible"/>
                                      </p:to>
                                    </p:set>
                                    <p:anim calcmode="lin" valueType="num">
                                      <p:cBhvr>
                                        <p:cTn id="51" dur="500" fill="hold"/>
                                        <p:tgtEl>
                                          <p:spTgt spid="135"/>
                                        </p:tgtEl>
                                        <p:attrNameLst>
                                          <p:attrName>ppt_w</p:attrName>
                                        </p:attrNameLst>
                                      </p:cBhvr>
                                      <p:tavLst>
                                        <p:tav tm="100000">
                                          <p:val>
                                            <p:strVal val="2/3*#ppt_w"/>
                                          </p:val>
                                        </p:tav>
                                        <p:tav>
                                          <p:val>
                                            <p:strVal val="#ppt_w"/>
                                          </p:val>
                                        </p:tav>
                                      </p:tavLst>
                                    </p:anim>
                                    <p:anim calcmode="lin" valueType="num">
                                      <p:cBhvr>
                                        <p:cTn id="52" dur="500" fill="hold"/>
                                        <p:tgtEl>
                                          <p:spTgt spid="13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40306"/>
                                        </p:tgtEl>
                                        <p:attrNameLst>
                                          <p:attrName>style.visibility</p:attrName>
                                        </p:attrNameLst>
                                      </p:cBhvr>
                                      <p:to>
                                        <p:strVal val="visible"/>
                                      </p:to>
                                    </p:set>
                                    <p:animEffect transition="in" filter="fade">
                                      <p:cBhvr>
                                        <p:cTn id="57" dur="100"/>
                                        <p:tgtEl>
                                          <p:spTgt spid="140306"/>
                                        </p:tgtEl>
                                      </p:cBhvr>
                                    </p:animEffect>
                                    <p:anim calcmode="lin" valueType="num">
                                      <p:cBhvr>
                                        <p:cTn id="58" dur="400" fill="hold"/>
                                        <p:tgtEl>
                                          <p:spTgt spid="140306"/>
                                        </p:tgtEl>
                                        <p:attrNameLst>
                                          <p:attrName>ppt_x</p:attrName>
                                        </p:attrNameLst>
                                      </p:cBhvr>
                                      <p:tavLst>
                                        <p:tav tm="0">
                                          <p:val>
                                            <p:strVal val="#ppt_x"/>
                                          </p:val>
                                        </p:tav>
                                        <p:tav tm="100000">
                                          <p:val>
                                            <p:strVal val="#ppt_x"/>
                                          </p:val>
                                        </p:tav>
                                      </p:tavLst>
                                    </p:anim>
                                    <p:anim calcmode="lin" valueType="num">
                                      <p:cBhvr>
                                        <p:cTn id="59" dur="400" fill="hold"/>
                                        <p:tgtEl>
                                          <p:spTgt spid="140306"/>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4030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4030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2" fill="hold">
                            <p:stCondLst>
                              <p:cond delay="1000"/>
                            </p:stCondLst>
                            <p:childTnLst>
                              <p:par>
                                <p:cTn id="63" presetID="23" presetClass="entr" presetSubtype="272" fill="hold" nodeType="afterEffect">
                                  <p:stCondLst>
                                    <p:cond delay="0"/>
                                  </p:stCondLst>
                                  <p:childTnLst>
                                    <p:set>
                                      <p:cBhvr>
                                        <p:cTn id="64" dur="1" fill="hold">
                                          <p:stCondLst>
                                            <p:cond delay="0"/>
                                          </p:stCondLst>
                                        </p:cTn>
                                        <p:tgtEl>
                                          <p:spTgt spid="129"/>
                                        </p:tgtEl>
                                        <p:attrNameLst>
                                          <p:attrName>style.visibility</p:attrName>
                                        </p:attrNameLst>
                                      </p:cBhvr>
                                      <p:to>
                                        <p:strVal val="visible"/>
                                      </p:to>
                                    </p:set>
                                    <p:anim calcmode="lin" valueType="num">
                                      <p:cBhvr>
                                        <p:cTn id="65" dur="500" fill="hold"/>
                                        <p:tgtEl>
                                          <p:spTgt spid="129"/>
                                        </p:tgtEl>
                                        <p:attrNameLst>
                                          <p:attrName>ppt_w</p:attrName>
                                        </p:attrNameLst>
                                      </p:cBhvr>
                                      <p:tavLst>
                                        <p:tav tm="100000">
                                          <p:val>
                                            <p:strVal val="2/3*#ppt_w"/>
                                          </p:val>
                                        </p:tav>
                                        <p:tav>
                                          <p:val>
                                            <p:strVal val="#ppt_w"/>
                                          </p:val>
                                        </p:tav>
                                      </p:tavLst>
                                    </p:anim>
                                    <p:anim calcmode="lin" valueType="num">
                                      <p:cBhvr>
                                        <p:cTn id="66" dur="500" fill="hold"/>
                                        <p:tgtEl>
                                          <p:spTgt spid="12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29"/>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43" presetClass="entr" presetSubtype="0" fill="hold" nodeType="clickEffect">
                                  <p:stCondLst>
                                    <p:cond delay="0"/>
                                  </p:stCondLst>
                                  <p:childTnLst>
                                    <p:set>
                                      <p:cBhvr>
                                        <p:cTn id="70" dur="1" fill="hold">
                                          <p:stCondLst>
                                            <p:cond delay="0"/>
                                          </p:stCondLst>
                                        </p:cTn>
                                        <p:tgtEl>
                                          <p:spTgt spid="140307"/>
                                        </p:tgtEl>
                                        <p:attrNameLst>
                                          <p:attrName>style.visibility</p:attrName>
                                        </p:attrNameLst>
                                      </p:cBhvr>
                                      <p:to>
                                        <p:strVal val="visible"/>
                                      </p:to>
                                    </p:set>
                                    <p:animEffect transition="in" filter="fade">
                                      <p:cBhvr>
                                        <p:cTn id="71" dur="100"/>
                                        <p:tgtEl>
                                          <p:spTgt spid="140307"/>
                                        </p:tgtEl>
                                      </p:cBhvr>
                                    </p:animEffect>
                                    <p:anim calcmode="lin" valueType="num">
                                      <p:cBhvr>
                                        <p:cTn id="72" dur="400" fill="hold"/>
                                        <p:tgtEl>
                                          <p:spTgt spid="140307"/>
                                        </p:tgtEl>
                                        <p:attrNameLst>
                                          <p:attrName>ppt_x</p:attrName>
                                        </p:attrNameLst>
                                      </p:cBhvr>
                                      <p:tavLst>
                                        <p:tav tm="0">
                                          <p:val>
                                            <p:strVal val="#ppt_x"/>
                                          </p:val>
                                        </p:tav>
                                        <p:tav tm="100000">
                                          <p:val>
                                            <p:strVal val="#ppt_x"/>
                                          </p:val>
                                        </p:tav>
                                      </p:tavLst>
                                    </p:anim>
                                    <p:anim calcmode="lin" valueType="num">
                                      <p:cBhvr>
                                        <p:cTn id="73" dur="400" fill="hold"/>
                                        <p:tgtEl>
                                          <p:spTgt spid="140307"/>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14030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14030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6" fill="hold">
                            <p:stCondLst>
                              <p:cond delay="1000"/>
                            </p:stCondLst>
                            <p:childTnLst>
                              <p:par>
                                <p:cTn id="77" presetID="23" presetClass="entr" presetSubtype="272" fill="hold" nodeType="afterEffect">
                                  <p:stCondLst>
                                    <p:cond delay="0"/>
                                  </p:stCondLst>
                                  <p:childTnLst>
                                    <p:set>
                                      <p:cBhvr>
                                        <p:cTn id="78" dur="1" fill="hold">
                                          <p:stCondLst>
                                            <p:cond delay="0"/>
                                          </p:stCondLst>
                                        </p:cTn>
                                        <p:tgtEl>
                                          <p:spTgt spid="130"/>
                                        </p:tgtEl>
                                        <p:attrNameLst>
                                          <p:attrName>style.visibility</p:attrName>
                                        </p:attrNameLst>
                                      </p:cBhvr>
                                      <p:to>
                                        <p:strVal val="visible"/>
                                      </p:to>
                                    </p:set>
                                    <p:anim calcmode="lin" valueType="num">
                                      <p:cBhvr>
                                        <p:cTn id="79" dur="500" fill="hold"/>
                                        <p:tgtEl>
                                          <p:spTgt spid="130"/>
                                        </p:tgtEl>
                                        <p:attrNameLst>
                                          <p:attrName>ppt_w</p:attrName>
                                        </p:attrNameLst>
                                      </p:cBhvr>
                                      <p:tavLst>
                                        <p:tav tm="100000">
                                          <p:val>
                                            <p:strVal val="2/3*#ppt_w"/>
                                          </p:val>
                                        </p:tav>
                                        <p:tav>
                                          <p:val>
                                            <p:strVal val="#ppt_w"/>
                                          </p:val>
                                        </p:tav>
                                      </p:tavLst>
                                    </p:anim>
                                    <p:anim calcmode="lin" valueType="num">
                                      <p:cBhvr>
                                        <p:cTn id="80" dur="500" fill="hold"/>
                                        <p:tgtEl>
                                          <p:spTgt spid="13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0"/>
                                        </p:tgtEl>
                                        <p:attrNameLst>
                                          <p:attrName>style.visibility</p:attrName>
                                        </p:attrNameLst>
                                      </p:cBhvr>
                                      <p:to>
                                        <p:strVal val="hidden"/>
                                      </p:to>
                                    </p:set>
                                  </p:subTnLst>
                                </p:cTn>
                              </p:par>
                            </p:childTnLst>
                          </p:cTn>
                        </p:par>
                      </p:childTnLst>
                    </p:cTn>
                  </p:par>
                  <p:par>
                    <p:cTn id="81" fill="hold">
                      <p:stCondLst>
                        <p:cond delay="indefinite"/>
                      </p:stCondLst>
                      <p:childTnLst>
                        <p:par>
                          <p:cTn id="82" fill="hold">
                            <p:stCondLst>
                              <p:cond delay="0"/>
                            </p:stCondLst>
                            <p:childTnLst>
                              <p:par>
                                <p:cTn id="83" presetID="43" presetClass="entr" presetSubtype="0" fill="hold" nodeType="clickEffect">
                                  <p:stCondLst>
                                    <p:cond delay="0"/>
                                  </p:stCondLst>
                                  <p:childTnLst>
                                    <p:set>
                                      <p:cBhvr>
                                        <p:cTn id="84" dur="1" fill="hold">
                                          <p:stCondLst>
                                            <p:cond delay="0"/>
                                          </p:stCondLst>
                                        </p:cTn>
                                        <p:tgtEl>
                                          <p:spTgt spid="140308"/>
                                        </p:tgtEl>
                                        <p:attrNameLst>
                                          <p:attrName>style.visibility</p:attrName>
                                        </p:attrNameLst>
                                      </p:cBhvr>
                                      <p:to>
                                        <p:strVal val="visible"/>
                                      </p:to>
                                    </p:set>
                                    <p:animEffect transition="in" filter="fade">
                                      <p:cBhvr>
                                        <p:cTn id="85" dur="100"/>
                                        <p:tgtEl>
                                          <p:spTgt spid="140308"/>
                                        </p:tgtEl>
                                      </p:cBhvr>
                                    </p:animEffect>
                                    <p:anim calcmode="lin" valueType="num">
                                      <p:cBhvr>
                                        <p:cTn id="86" dur="400" fill="hold"/>
                                        <p:tgtEl>
                                          <p:spTgt spid="140308"/>
                                        </p:tgtEl>
                                        <p:attrNameLst>
                                          <p:attrName>ppt_x</p:attrName>
                                        </p:attrNameLst>
                                      </p:cBhvr>
                                      <p:tavLst>
                                        <p:tav tm="0">
                                          <p:val>
                                            <p:strVal val="#ppt_x"/>
                                          </p:val>
                                        </p:tav>
                                        <p:tav tm="100000">
                                          <p:val>
                                            <p:strVal val="#ppt_x"/>
                                          </p:val>
                                        </p:tav>
                                      </p:tavLst>
                                    </p:anim>
                                    <p:anim calcmode="lin" valueType="num">
                                      <p:cBhvr>
                                        <p:cTn id="87" dur="400" fill="hold"/>
                                        <p:tgtEl>
                                          <p:spTgt spid="140308"/>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14030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14030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90" fill="hold">
                            <p:stCondLst>
                              <p:cond delay="1000"/>
                            </p:stCondLst>
                            <p:childTnLst>
                              <p:par>
                                <p:cTn id="91" presetID="23" presetClass="entr" presetSubtype="272" fill="hold" nodeType="afterEffect">
                                  <p:stCondLst>
                                    <p:cond delay="0"/>
                                  </p:stCondLst>
                                  <p:childTnLst>
                                    <p:set>
                                      <p:cBhvr>
                                        <p:cTn id="92" dur="1" fill="hold">
                                          <p:stCondLst>
                                            <p:cond delay="0"/>
                                          </p:stCondLst>
                                        </p:cTn>
                                        <p:tgtEl>
                                          <p:spTgt spid="131"/>
                                        </p:tgtEl>
                                        <p:attrNameLst>
                                          <p:attrName>style.visibility</p:attrName>
                                        </p:attrNameLst>
                                      </p:cBhvr>
                                      <p:to>
                                        <p:strVal val="visible"/>
                                      </p:to>
                                    </p:set>
                                    <p:anim calcmode="lin" valueType="num">
                                      <p:cBhvr>
                                        <p:cTn id="93" dur="500" fill="hold"/>
                                        <p:tgtEl>
                                          <p:spTgt spid="131"/>
                                        </p:tgtEl>
                                        <p:attrNameLst>
                                          <p:attrName>ppt_w</p:attrName>
                                        </p:attrNameLst>
                                      </p:cBhvr>
                                      <p:tavLst>
                                        <p:tav tm="100000">
                                          <p:val>
                                            <p:strVal val="2/3*#ppt_w"/>
                                          </p:val>
                                        </p:tav>
                                        <p:tav>
                                          <p:val>
                                            <p:strVal val="#ppt_w"/>
                                          </p:val>
                                        </p:tav>
                                      </p:tavLst>
                                    </p:anim>
                                    <p:anim calcmode="lin" valueType="num">
                                      <p:cBhvr>
                                        <p:cTn id="94" dur="500" fill="hold"/>
                                        <p:tgtEl>
                                          <p:spTgt spid="13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1"/>
                                        </p:tgtEl>
                                        <p:attrNameLst>
                                          <p:attrName>style.visibility</p:attrName>
                                        </p:attrNameLst>
                                      </p:cBhvr>
                                      <p:to>
                                        <p:strVal val="hidden"/>
                                      </p:to>
                                    </p:set>
                                  </p:subTnLst>
                                </p:cTn>
                              </p:par>
                            </p:childTnLst>
                          </p:cTn>
                        </p:par>
                      </p:childTnLst>
                    </p:cTn>
                  </p:par>
                  <p:par>
                    <p:cTn id="95" fill="hold">
                      <p:stCondLst>
                        <p:cond delay="indefinite"/>
                      </p:stCondLst>
                      <p:childTnLst>
                        <p:par>
                          <p:cTn id="96" fill="hold">
                            <p:stCondLst>
                              <p:cond delay="0"/>
                            </p:stCondLst>
                            <p:childTnLst>
                              <p:par>
                                <p:cTn id="97" presetID="43" presetClass="entr" presetSubtype="0" fill="hold" nodeType="clickEffect">
                                  <p:stCondLst>
                                    <p:cond delay="0"/>
                                  </p:stCondLst>
                                  <p:childTnLst>
                                    <p:set>
                                      <p:cBhvr>
                                        <p:cTn id="98" dur="1" fill="hold">
                                          <p:stCondLst>
                                            <p:cond delay="0"/>
                                          </p:stCondLst>
                                        </p:cTn>
                                        <p:tgtEl>
                                          <p:spTgt spid="140309"/>
                                        </p:tgtEl>
                                        <p:attrNameLst>
                                          <p:attrName>style.visibility</p:attrName>
                                        </p:attrNameLst>
                                      </p:cBhvr>
                                      <p:to>
                                        <p:strVal val="visible"/>
                                      </p:to>
                                    </p:set>
                                    <p:animEffect transition="in" filter="fade">
                                      <p:cBhvr>
                                        <p:cTn id="99" dur="100"/>
                                        <p:tgtEl>
                                          <p:spTgt spid="140309"/>
                                        </p:tgtEl>
                                      </p:cBhvr>
                                    </p:animEffect>
                                    <p:anim calcmode="lin" valueType="num">
                                      <p:cBhvr>
                                        <p:cTn id="100" dur="400" fill="hold"/>
                                        <p:tgtEl>
                                          <p:spTgt spid="140309"/>
                                        </p:tgtEl>
                                        <p:attrNameLst>
                                          <p:attrName>ppt_x</p:attrName>
                                        </p:attrNameLst>
                                      </p:cBhvr>
                                      <p:tavLst>
                                        <p:tav tm="0">
                                          <p:val>
                                            <p:strVal val="#ppt_x"/>
                                          </p:val>
                                        </p:tav>
                                        <p:tav tm="100000">
                                          <p:val>
                                            <p:strVal val="#ppt_x"/>
                                          </p:val>
                                        </p:tav>
                                      </p:tavLst>
                                    </p:anim>
                                    <p:anim calcmode="lin" valueType="num">
                                      <p:cBhvr>
                                        <p:cTn id="101" dur="400" fill="hold"/>
                                        <p:tgtEl>
                                          <p:spTgt spid="140309"/>
                                        </p:tgtEl>
                                        <p:attrNameLst>
                                          <p:attrName>ppt_y</p:attrName>
                                        </p:attrNameLst>
                                      </p:cBhvr>
                                      <p:tavLst>
                                        <p:tav tm="0">
                                          <p:val>
                                            <p:strVal val="#ppt_y+0.31"/>
                                          </p:val>
                                        </p:tav>
                                        <p:tav tm="100000">
                                          <p:val>
                                            <p:strVal val="#ppt_y+0.31"/>
                                          </p:val>
                                        </p:tav>
                                      </p:tavLst>
                                    </p:anim>
                                    <p:anim calcmode="lin" valueType="num">
                                      <p:cBhvr>
                                        <p:cTn id="102" dur="600" decel="50000" fill="hold">
                                          <p:stCondLst>
                                            <p:cond delay="400"/>
                                          </p:stCondLst>
                                        </p:cTn>
                                        <p:tgtEl>
                                          <p:spTgt spid="1403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3" dur="600" decel="50000" fill="hold">
                                          <p:stCondLst>
                                            <p:cond delay="400"/>
                                          </p:stCondLst>
                                        </p:cTn>
                                        <p:tgtEl>
                                          <p:spTgt spid="1403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4" fill="hold">
                            <p:stCondLst>
                              <p:cond delay="1000"/>
                            </p:stCondLst>
                            <p:childTnLst>
                              <p:par>
                                <p:cTn id="105" presetID="23" presetClass="entr" presetSubtype="272" fill="hold" nodeType="afterEffect">
                                  <p:stCondLst>
                                    <p:cond delay="0"/>
                                  </p:stCondLst>
                                  <p:childTnLst>
                                    <p:set>
                                      <p:cBhvr>
                                        <p:cTn id="106" dur="1" fill="hold">
                                          <p:stCondLst>
                                            <p:cond delay="0"/>
                                          </p:stCondLst>
                                        </p:cTn>
                                        <p:tgtEl>
                                          <p:spTgt spid="132"/>
                                        </p:tgtEl>
                                        <p:attrNameLst>
                                          <p:attrName>style.visibility</p:attrName>
                                        </p:attrNameLst>
                                      </p:cBhvr>
                                      <p:to>
                                        <p:strVal val="visible"/>
                                      </p:to>
                                    </p:set>
                                    <p:anim calcmode="lin" valueType="num">
                                      <p:cBhvr>
                                        <p:cTn id="107" dur="500" fill="hold"/>
                                        <p:tgtEl>
                                          <p:spTgt spid="132"/>
                                        </p:tgtEl>
                                        <p:attrNameLst>
                                          <p:attrName>ppt_w</p:attrName>
                                        </p:attrNameLst>
                                      </p:cBhvr>
                                      <p:tavLst>
                                        <p:tav tm="100000">
                                          <p:val>
                                            <p:strVal val="2/3*#ppt_w"/>
                                          </p:val>
                                        </p:tav>
                                        <p:tav>
                                          <p:val>
                                            <p:strVal val="#ppt_w"/>
                                          </p:val>
                                        </p:tav>
                                      </p:tavLst>
                                    </p:anim>
                                    <p:anim calcmode="lin" valueType="num">
                                      <p:cBhvr>
                                        <p:cTn id="108" dur="500" fill="hold"/>
                                        <p:tgtEl>
                                          <p:spTgt spid="13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2"/>
                                        </p:tgtEl>
                                        <p:attrNameLst>
                                          <p:attrName>style.visibility</p:attrName>
                                        </p:attrNameLst>
                                      </p:cBhvr>
                                      <p:to>
                                        <p:strVal val="hidden"/>
                                      </p:to>
                                    </p:set>
                                  </p:subTnLst>
                                </p:cTn>
                              </p:par>
                            </p:childTnLst>
                          </p:cTn>
                        </p:par>
                      </p:childTnLst>
                    </p:cTn>
                  </p:par>
                  <p:par>
                    <p:cTn id="109" fill="hold">
                      <p:stCondLst>
                        <p:cond delay="indefinite"/>
                      </p:stCondLst>
                      <p:childTnLst>
                        <p:par>
                          <p:cTn id="110" fill="hold">
                            <p:stCondLst>
                              <p:cond delay="0"/>
                            </p:stCondLst>
                            <p:childTnLst>
                              <p:par>
                                <p:cTn id="111" presetID="43" presetClass="entr" presetSubtype="0" fill="hold" nodeType="clickEffect">
                                  <p:stCondLst>
                                    <p:cond delay="0"/>
                                  </p:stCondLst>
                                  <p:childTnLst>
                                    <p:set>
                                      <p:cBhvr>
                                        <p:cTn id="112" dur="1" fill="hold">
                                          <p:stCondLst>
                                            <p:cond delay="0"/>
                                          </p:stCondLst>
                                        </p:cTn>
                                        <p:tgtEl>
                                          <p:spTgt spid="140311"/>
                                        </p:tgtEl>
                                        <p:attrNameLst>
                                          <p:attrName>style.visibility</p:attrName>
                                        </p:attrNameLst>
                                      </p:cBhvr>
                                      <p:to>
                                        <p:strVal val="visible"/>
                                      </p:to>
                                    </p:set>
                                    <p:animEffect transition="in" filter="fade">
                                      <p:cBhvr>
                                        <p:cTn id="113" dur="100"/>
                                        <p:tgtEl>
                                          <p:spTgt spid="140311"/>
                                        </p:tgtEl>
                                      </p:cBhvr>
                                    </p:animEffect>
                                    <p:anim calcmode="lin" valueType="num">
                                      <p:cBhvr>
                                        <p:cTn id="114" dur="400" fill="hold"/>
                                        <p:tgtEl>
                                          <p:spTgt spid="140311"/>
                                        </p:tgtEl>
                                        <p:attrNameLst>
                                          <p:attrName>ppt_x</p:attrName>
                                        </p:attrNameLst>
                                      </p:cBhvr>
                                      <p:tavLst>
                                        <p:tav tm="0">
                                          <p:val>
                                            <p:strVal val="#ppt_x"/>
                                          </p:val>
                                        </p:tav>
                                        <p:tav tm="100000">
                                          <p:val>
                                            <p:strVal val="#ppt_x"/>
                                          </p:val>
                                        </p:tav>
                                      </p:tavLst>
                                    </p:anim>
                                    <p:anim calcmode="lin" valueType="num">
                                      <p:cBhvr>
                                        <p:cTn id="115" dur="400" fill="hold"/>
                                        <p:tgtEl>
                                          <p:spTgt spid="140311"/>
                                        </p:tgtEl>
                                        <p:attrNameLst>
                                          <p:attrName>ppt_y</p:attrName>
                                        </p:attrNameLst>
                                      </p:cBhvr>
                                      <p:tavLst>
                                        <p:tav tm="0">
                                          <p:val>
                                            <p:strVal val="#ppt_y+0.31"/>
                                          </p:val>
                                        </p:tav>
                                        <p:tav tm="100000">
                                          <p:val>
                                            <p:strVal val="#ppt_y+0.31"/>
                                          </p:val>
                                        </p:tav>
                                      </p:tavLst>
                                    </p:anim>
                                    <p:anim calcmode="lin" valueType="num">
                                      <p:cBhvr>
                                        <p:cTn id="116" dur="600" decel="50000" fill="hold">
                                          <p:stCondLst>
                                            <p:cond delay="400"/>
                                          </p:stCondLst>
                                        </p:cTn>
                                        <p:tgtEl>
                                          <p:spTgt spid="1403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7" dur="600" decel="50000" fill="hold">
                                          <p:stCondLst>
                                            <p:cond delay="400"/>
                                          </p:stCondLst>
                                        </p:cTn>
                                        <p:tgtEl>
                                          <p:spTgt spid="1403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18" fill="hold">
                            <p:stCondLst>
                              <p:cond delay="1000"/>
                            </p:stCondLst>
                            <p:childTnLst>
                              <p:par>
                                <p:cTn id="119" presetID="23" presetClass="entr" presetSubtype="272" fill="hold" nodeType="afterEffect">
                                  <p:stCondLst>
                                    <p:cond delay="0"/>
                                  </p:stCondLst>
                                  <p:childTnLst>
                                    <p:set>
                                      <p:cBhvr>
                                        <p:cTn id="120" dur="1" fill="hold">
                                          <p:stCondLst>
                                            <p:cond delay="0"/>
                                          </p:stCondLst>
                                        </p:cTn>
                                        <p:tgtEl>
                                          <p:spTgt spid="133"/>
                                        </p:tgtEl>
                                        <p:attrNameLst>
                                          <p:attrName>style.visibility</p:attrName>
                                        </p:attrNameLst>
                                      </p:cBhvr>
                                      <p:to>
                                        <p:strVal val="visible"/>
                                      </p:to>
                                    </p:set>
                                    <p:anim calcmode="lin" valueType="num">
                                      <p:cBhvr>
                                        <p:cTn id="121" dur="500" fill="hold"/>
                                        <p:tgtEl>
                                          <p:spTgt spid="133"/>
                                        </p:tgtEl>
                                        <p:attrNameLst>
                                          <p:attrName>ppt_w</p:attrName>
                                        </p:attrNameLst>
                                      </p:cBhvr>
                                      <p:tavLst>
                                        <p:tav tm="100000">
                                          <p:val>
                                            <p:strVal val="2/3*#ppt_w"/>
                                          </p:val>
                                        </p:tav>
                                        <p:tav>
                                          <p:val>
                                            <p:strVal val="#ppt_w"/>
                                          </p:val>
                                        </p:tav>
                                      </p:tavLst>
                                    </p:anim>
                                    <p:anim calcmode="lin" valueType="num">
                                      <p:cBhvr>
                                        <p:cTn id="122" dur="500" fill="hold"/>
                                        <p:tgtEl>
                                          <p:spTgt spid="13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133"/>
                                        </p:tgtEl>
                                        <p:attrNameLst>
                                          <p:attrName>style.visibility</p:attrName>
                                        </p:attrNameLst>
                                      </p:cBhvr>
                                      <p:to>
                                        <p:strVal val="hidden"/>
                                      </p:to>
                                    </p:set>
                                  </p:subTnLst>
                                </p:cTn>
                              </p:par>
                            </p:childTnLst>
                          </p:cTn>
                        </p:par>
                      </p:childTnLst>
                    </p:cTn>
                  </p:par>
                  <p:par>
                    <p:cTn id="123" fill="hold">
                      <p:stCondLst>
                        <p:cond delay="indefinite"/>
                      </p:stCondLst>
                      <p:childTnLst>
                        <p:par>
                          <p:cTn id="124" fill="hold">
                            <p:stCondLst>
                              <p:cond delay="0"/>
                            </p:stCondLst>
                            <p:childTnLst>
                              <p:par>
                                <p:cTn id="125" presetID="43" presetClass="entr" presetSubtype="0" fill="hold" nodeType="clickEffect">
                                  <p:stCondLst>
                                    <p:cond delay="0"/>
                                  </p:stCondLst>
                                  <p:childTnLst>
                                    <p:set>
                                      <p:cBhvr>
                                        <p:cTn id="126" dur="1" fill="hold">
                                          <p:stCondLst>
                                            <p:cond delay="0"/>
                                          </p:stCondLst>
                                        </p:cTn>
                                        <p:tgtEl>
                                          <p:spTgt spid="140310"/>
                                        </p:tgtEl>
                                        <p:attrNameLst>
                                          <p:attrName>style.visibility</p:attrName>
                                        </p:attrNameLst>
                                      </p:cBhvr>
                                      <p:to>
                                        <p:strVal val="visible"/>
                                      </p:to>
                                    </p:set>
                                    <p:animEffect transition="in" filter="fade">
                                      <p:cBhvr>
                                        <p:cTn id="127" dur="100"/>
                                        <p:tgtEl>
                                          <p:spTgt spid="140310"/>
                                        </p:tgtEl>
                                      </p:cBhvr>
                                    </p:animEffect>
                                    <p:anim calcmode="lin" valueType="num">
                                      <p:cBhvr>
                                        <p:cTn id="128" dur="400" fill="hold"/>
                                        <p:tgtEl>
                                          <p:spTgt spid="140310"/>
                                        </p:tgtEl>
                                        <p:attrNameLst>
                                          <p:attrName>ppt_x</p:attrName>
                                        </p:attrNameLst>
                                      </p:cBhvr>
                                      <p:tavLst>
                                        <p:tav tm="0">
                                          <p:val>
                                            <p:strVal val="#ppt_x"/>
                                          </p:val>
                                        </p:tav>
                                        <p:tav tm="100000">
                                          <p:val>
                                            <p:strVal val="#ppt_x"/>
                                          </p:val>
                                        </p:tav>
                                      </p:tavLst>
                                    </p:anim>
                                    <p:anim calcmode="lin" valueType="num">
                                      <p:cBhvr>
                                        <p:cTn id="129" dur="400" fill="hold"/>
                                        <p:tgtEl>
                                          <p:spTgt spid="140310"/>
                                        </p:tgtEl>
                                        <p:attrNameLst>
                                          <p:attrName>ppt_y</p:attrName>
                                        </p:attrNameLst>
                                      </p:cBhvr>
                                      <p:tavLst>
                                        <p:tav tm="0">
                                          <p:val>
                                            <p:strVal val="#ppt_y+0.31"/>
                                          </p:val>
                                        </p:tav>
                                        <p:tav tm="100000">
                                          <p:val>
                                            <p:strVal val="#ppt_y+0.31"/>
                                          </p:val>
                                        </p:tav>
                                      </p:tavLst>
                                    </p:anim>
                                    <p:anim calcmode="lin" valueType="num">
                                      <p:cBhvr>
                                        <p:cTn id="130" dur="600" decel="50000" fill="hold">
                                          <p:stCondLst>
                                            <p:cond delay="400"/>
                                          </p:stCondLst>
                                        </p:cTn>
                                        <p:tgtEl>
                                          <p:spTgt spid="1403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1" dur="600" decel="50000" fill="hold">
                                          <p:stCondLst>
                                            <p:cond delay="400"/>
                                          </p:stCondLst>
                                        </p:cTn>
                                        <p:tgtEl>
                                          <p:spTgt spid="1403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32" fill="hold">
                            <p:stCondLst>
                              <p:cond delay="1000"/>
                            </p:stCondLst>
                            <p:childTnLst>
                              <p:par>
                                <p:cTn id="133" presetID="23" presetClass="entr" presetSubtype="272" fill="hold" nodeType="afterEffect">
                                  <p:stCondLst>
                                    <p:cond delay="0"/>
                                  </p:stCondLst>
                                  <p:childTnLst>
                                    <p:set>
                                      <p:cBhvr>
                                        <p:cTn id="134" dur="1" fill="hold">
                                          <p:stCondLst>
                                            <p:cond delay="0"/>
                                          </p:stCondLst>
                                        </p:cTn>
                                        <p:tgtEl>
                                          <p:spTgt spid="134"/>
                                        </p:tgtEl>
                                        <p:attrNameLst>
                                          <p:attrName>style.visibility</p:attrName>
                                        </p:attrNameLst>
                                      </p:cBhvr>
                                      <p:to>
                                        <p:strVal val="visible"/>
                                      </p:to>
                                    </p:set>
                                    <p:anim calcmode="lin" valueType="num">
                                      <p:cBhvr>
                                        <p:cTn id="135" dur="500" fill="hold"/>
                                        <p:tgtEl>
                                          <p:spTgt spid="134"/>
                                        </p:tgtEl>
                                        <p:attrNameLst>
                                          <p:attrName>ppt_w</p:attrName>
                                        </p:attrNameLst>
                                      </p:cBhvr>
                                      <p:tavLst>
                                        <p:tav tm="100000">
                                          <p:val>
                                            <p:strVal val="2/3*#ppt_w"/>
                                          </p:val>
                                        </p:tav>
                                        <p:tav>
                                          <p:val>
                                            <p:strVal val="#ppt_w"/>
                                          </p:val>
                                        </p:tav>
                                      </p:tavLst>
                                    </p:anim>
                                    <p:anim calcmode="lin" valueType="num">
                                      <p:cBhvr>
                                        <p:cTn id="136" dur="500" fill="hold"/>
                                        <p:tgtEl>
                                          <p:spTgt spid="13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2" name="Text Box 6"/>
            <p:cNvSpPr txBox="1">
              <a:spLocks noChangeArrowheads="1"/>
            </p:cNvSpPr>
            <p:nvPr/>
          </p:nvSpPr>
          <p:spPr bwMode="auto">
            <a:xfrm>
              <a:off x="470" y="873"/>
              <a:ext cx="789"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โรม </a:t>
              </a:r>
              <a:endParaRPr lang="en-GB" sz="16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3" name="Text Box 7"/>
            <p:cNvSpPr txBox="1">
              <a:spLocks noChangeArrowheads="1"/>
            </p:cNvSpPr>
            <p:nvPr/>
          </p:nvSpPr>
          <p:spPr bwMode="auto">
            <a:xfrm>
              <a:off x="458" y="1047"/>
              <a:ext cx="789"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ชอบธรรมโดย</a:t>
              </a:r>
              <a:br>
                <a:rPr lang="en-GB" sz="18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8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1:17</a:t>
              </a: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9" name="Text Box 12"/>
            <p:cNvSpPr txBox="1">
              <a:spLocks noChangeArrowheads="1"/>
            </p:cNvSpPr>
            <p:nvPr/>
          </p:nvSpPr>
          <p:spPr bwMode="auto">
            <a:xfrm>
              <a:off x="3506" y="1053"/>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ฐานะ และ การดำเนินชีวิตของ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1:3</a:t>
              </a: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5" name="Text Box 17"/>
            <p:cNvSpPr txBox="1">
              <a:spLocks noChangeArrowheads="1"/>
            </p:cNvSpPr>
            <p:nvPr/>
          </p:nvSpPr>
          <p:spPr bwMode="auto">
            <a:xfrm>
              <a:off x="4292" y="105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ชื่นชมยินดี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3:7; 4:4</a:t>
              </a: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1" name="Text Box 22"/>
            <p:cNvSpPr txBox="1">
              <a:spLocks noChangeArrowheads="1"/>
            </p:cNvSpPr>
            <p:nvPr/>
          </p:nvSpPr>
          <p:spPr bwMode="auto">
            <a:xfrm>
              <a:off x="1984" y="1052"/>
              <a:ext cx="789"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ความเป็นตัวจริงของเปา</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CCECFF"/>
                </a:buClr>
              </a:pPr>
              <a:r>
                <a:rPr lang="th-TH"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การเป็นอัครทูต</a:t>
              </a:r>
              <a:endParaRPr lang="en-GB" sz="12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7:6; 12:9</a:t>
              </a: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ละเทีย</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7" name="Text Box 27"/>
            <p:cNvSpPr txBox="1">
              <a:spLocks noChangeArrowheads="1"/>
            </p:cNvSpPr>
            <p:nvPr/>
          </p:nvSpPr>
          <p:spPr bwMode="auto">
            <a:xfrm>
              <a:off x="2760" y="1048"/>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ฤทธิ์อำนาจของ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พระคุณ</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3:2</a:t>
              </a: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3" name="Text Box 32"/>
            <p:cNvSpPr txBox="1">
              <a:spLocks noChangeArrowheads="1"/>
            </p:cNvSpPr>
            <p:nvPr/>
          </p:nvSpPr>
          <p:spPr bwMode="auto">
            <a:xfrm>
              <a:off x="1211" y="1044"/>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ความประพฤติ</a:t>
              </a:r>
              <a:r>
                <a:rPr lang="th-TH" sz="1400" b="1" dirty="0" err="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1:2</a:t>
              </a: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9" name="Text Box 37"/>
            <p:cNvSpPr txBox="1">
              <a:spLocks noChangeArrowheads="1"/>
            </p:cNvSpPr>
            <p:nvPr/>
          </p:nvSpPr>
          <p:spPr bwMode="auto">
            <a:xfrm>
              <a:off x="5053" y="1057"/>
              <a:ext cx="789" cy="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JESUS CHRIST: TOTALLY </a:t>
              </a:r>
              <a:r>
                <a:rPr lang="en-GB" sz="1400" b="1" i="1" u="sng">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ADEQUATE</a:t>
              </a: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2:10</a:t>
              </a: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5" name="Text Box 42"/>
            <p:cNvSpPr txBox="1">
              <a:spLocks noChangeArrowheads="1"/>
            </p:cNvSpPr>
            <p:nvPr/>
          </p:nvSpPr>
          <p:spPr bwMode="auto">
            <a:xfrm>
              <a:off x="464" y="247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เหตุการณ์ใน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วันสุดท้าย</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1:10</a:t>
              </a: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1" name="Text Box 47"/>
            <p:cNvSpPr txBox="1">
              <a:spLocks noChangeArrowheads="1"/>
            </p:cNvSpPr>
            <p:nvPr/>
          </p:nvSpPr>
          <p:spPr bwMode="auto">
            <a:xfrm>
              <a:off x="1205" y="2436"/>
              <a:ext cx="789" cy="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6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การกลับมาของ</a:t>
              </a:r>
            </a:p>
            <a:p>
              <a:pPr algn="ctr">
                <a:lnSpc>
                  <a:spcPct val="100000"/>
                </a:lnSpc>
                <a:spcBef>
                  <a:spcPts val="875"/>
                </a:spcBef>
                <a:buClr>
                  <a:srgbClr val="CCECFF"/>
                </a:buClr>
              </a:pPr>
              <a:r>
                <a:rPr lang="th-TH"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1:6</a:t>
              </a: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ลำดับอย่างเหมาะสม</a:t>
              </a:r>
            </a:p>
            <a:p>
              <a:pPr algn="ctr">
                <a:lnSpc>
                  <a:spcPct val="100000"/>
                </a:lnSpc>
                <a:spcBef>
                  <a:spcPts val="875"/>
                </a:spcBef>
                <a:buClr>
                  <a:srgbClr val="CCEC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2:8</a:t>
              </a: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ทิโมธี</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3" name="Text Box 57"/>
            <p:cNvSpPr txBox="1">
              <a:spLocks noChangeArrowheads="1"/>
            </p:cNvSpPr>
            <p:nvPr/>
          </p:nvSpPr>
          <p:spPr bwMode="auto">
            <a:xfrm>
              <a:off x="2753" y="2361"/>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ผู้ปกป้อง</a:t>
              </a:r>
            </a:p>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r>
                <a:rPr lang="en-GB"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เทศนาส่งต่อ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1:13</a:t>
              </a: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ติตัส</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9" name="Text Box 62"/>
            <p:cNvSpPr txBox="1">
              <a:spLocks noChangeArrowheads="1"/>
            </p:cNvSpPr>
            <p:nvPr/>
          </p:nvSpPr>
          <p:spPr bwMode="auto">
            <a:xfrm>
              <a:off x="3516" y="2433"/>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คุณสมบัติของ</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ผู้ปกครอง</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2:1-2</a:t>
              </a: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5" name="Text Box 67"/>
            <p:cNvSpPr txBox="1">
              <a:spLocks noChangeArrowheads="1"/>
            </p:cNvSpPr>
            <p:nvPr/>
          </p:nvSpPr>
          <p:spPr bwMode="auto">
            <a:xfrm>
              <a:off x="4294" y="2430"/>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th-TH" sz="1400" b="1" dirty="0">
                  <a:solidFill>
                    <a:srgbClr val="CCECFF"/>
                  </a:solidFill>
                  <a:latin typeface="Arial Unicode MS" panose="020B0604020202020204" pitchFamily="34" charset="-128"/>
                  <a:ea typeface="Arial Unicode MS" panose="020B0604020202020204" pitchFamily="34" charset="-128"/>
                  <a:cs typeface="Arial Unicode MS" panose="020B0604020202020204" pitchFamily="34" charset="-128"/>
                </a:rPr>
                <a:t>ยอมรับผู้อื่น</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vv.17-18</a:t>
              </a:r>
            </a:p>
          </p:txBody>
        </p:sp>
      </p:grpSp>
      <p:grpSp>
        <p:nvGrpSpPr>
          <p:cNvPr id="140304"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0" name="Text Box 71"/>
            <p:cNvSpPr txBox="1">
              <a:spLocks noChangeArrowheads="1"/>
            </p:cNvSpPr>
            <p:nvPr/>
          </p:nvSpPr>
          <p:spPr bwMode="auto">
            <a:xfrm>
              <a:off x="5114" y="226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ฮีบรู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1" name="Text Box 72"/>
            <p:cNvSpPr txBox="1">
              <a:spLocks noChangeArrowheads="1"/>
            </p:cNvSpPr>
            <p:nvPr/>
          </p:nvSpPr>
          <p:spPr bwMode="auto">
            <a:xfrm>
              <a:off x="5124" y="2450"/>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เพียงพอ สูงสุด</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52" name="Text Box 73"/>
            <p:cNvSpPr txBox="1">
              <a:spLocks noChangeArrowheads="1"/>
            </p:cNvSpPr>
            <p:nvPr/>
          </p:nvSpPr>
          <p:spPr bwMode="auto">
            <a:xfrm>
              <a:off x="5079" y="313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1:4</a:t>
              </a:r>
            </a:p>
          </p:txBody>
        </p:sp>
      </p:grpSp>
      <p:grpSp>
        <p:nvGrpSpPr>
          <p:cNvPr id="140305"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6" name="Text Box 76"/>
            <p:cNvSpPr txBox="1">
              <a:spLocks noChangeArrowheads="1"/>
            </p:cNvSpPr>
            <p:nvPr/>
          </p:nvSpPr>
          <p:spPr bwMode="auto">
            <a:xfrm>
              <a:off x="447" y="3526"/>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7" name="Text Box 77"/>
            <p:cNvSpPr txBox="1">
              <a:spLocks noChangeArrowheads="1"/>
            </p:cNvSpPr>
            <p:nvPr/>
          </p:nvSpPr>
          <p:spPr bwMode="auto">
            <a:xfrm>
              <a:off x="450" y="3723"/>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ความเชื่อและการกระทำ</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ในชีวิตประจำวัน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8" name="Text Box 78"/>
            <p:cNvSpPr txBox="1">
              <a:spLocks noChangeArrowheads="1"/>
            </p:cNvSpPr>
            <p:nvPr/>
          </p:nvSpPr>
          <p:spPr bwMode="auto">
            <a:xfrm>
              <a:off x="408" y="44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u="sng">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2:26</a:t>
              </a:r>
            </a:p>
          </p:txBody>
        </p:sp>
      </p:grpSp>
      <p:grpSp>
        <p:nvGrpSpPr>
          <p:cNvPr id="140306"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2" name="Text Box 81"/>
            <p:cNvSpPr txBox="1">
              <a:spLocks noChangeArrowheads="1"/>
            </p:cNvSpPr>
            <p:nvPr/>
          </p:nvSpPr>
          <p:spPr bwMode="auto">
            <a:xfrm>
              <a:off x="1189"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3" name="Text Box 82"/>
            <p:cNvSpPr txBox="1">
              <a:spLocks noChangeArrowheads="1"/>
            </p:cNvSpPr>
            <p:nvPr/>
          </p:nvSpPr>
          <p:spPr bwMode="auto">
            <a:xfrm>
              <a:off x="1209" y="3720"/>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ชีวิตและหน้าที่</a:t>
              </a:r>
            </a:p>
            <a:p>
              <a:pPr algn="ctr">
                <a:lnSpc>
                  <a:spcPct val="100000"/>
                </a:lnSpc>
                <a:spcBef>
                  <a:spcPts val="875"/>
                </a:spcBef>
                <a:buClr>
                  <a:srgbClr val="FFFFFF"/>
                </a:buClr>
              </a:pPr>
              <a:r>
                <a:rPr lang="th-TH"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ของคริส</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เตียน</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4" name="Text Box 83"/>
            <p:cNvSpPr txBox="1">
              <a:spLocks noChangeArrowheads="1"/>
            </p:cNvSpPr>
            <p:nvPr/>
          </p:nvSpPr>
          <p:spPr bwMode="auto">
            <a:xfrm>
              <a:off x="1187"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grpSp>
        <p:nvGrpSpPr>
          <p:cNvPr id="140307"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8" name="Text Box 86"/>
            <p:cNvSpPr txBox="1">
              <a:spLocks noChangeArrowheads="1"/>
            </p:cNvSpPr>
            <p:nvPr/>
          </p:nvSpPr>
          <p:spPr bwMode="auto">
            <a:xfrm>
              <a:off x="1974"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9" name="Text Box 87"/>
            <p:cNvSpPr txBox="1">
              <a:spLocks noChangeArrowheads="1"/>
            </p:cNvSpPr>
            <p:nvPr/>
          </p:nvSpPr>
          <p:spPr bwMode="auto">
            <a:xfrm>
              <a:off x="1992" y="3721"/>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p>
            <a:p>
              <a:pPr algn="ctr">
                <a:lnSpc>
                  <a:spcPct val="100000"/>
                </a:lnSpc>
                <a:spcBef>
                  <a:spcPts val="875"/>
                </a:spcBef>
                <a:buClr>
                  <a:srgbClr val="FFFFFF"/>
                </a:buClr>
              </a:pP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ในค</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a:t>
              </a:r>
              <a:r>
                <a:rPr lang="th-TH" sz="1400" b="1" i="1" u="sng"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สตจกัร</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40" name="Text Box 88"/>
            <p:cNvSpPr txBox="1">
              <a:spLocks noChangeArrowheads="1"/>
            </p:cNvSpPr>
            <p:nvPr/>
          </p:nvSpPr>
          <p:spPr bwMode="auto">
            <a:xfrm>
              <a:off x="1956" y="443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2:1</a:t>
              </a:r>
            </a:p>
          </p:txBody>
        </p:sp>
      </p:grpSp>
      <p:grpSp>
        <p:nvGrpSpPr>
          <p:cNvPr id="140308"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4" name="Text Box 91"/>
            <p:cNvSpPr txBox="1">
              <a:spLocks noChangeArrowheads="1"/>
            </p:cNvSpPr>
            <p:nvPr/>
          </p:nvSpPr>
          <p:spPr bwMode="auto">
            <a:xfrm>
              <a:off x="2738"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5" name="Text Box 92"/>
            <p:cNvSpPr txBox="1">
              <a:spLocks noChangeArrowheads="1"/>
            </p:cNvSpPr>
            <p:nvPr/>
          </p:nvSpPr>
          <p:spPr bwMode="auto">
            <a:xfrm>
              <a:off x="2761" y="3663"/>
              <a:ext cx="789"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ความรอด</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ความมั่นใจ</a:t>
              </a:r>
              <a:r>
                <a:rPr lang="en-GB"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ระวัง</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ผู้สอนเท็จ</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6" name="Text Box 93"/>
            <p:cNvSpPr txBox="1">
              <a:spLocks noChangeArrowheads="1"/>
            </p:cNvSpPr>
            <p:nvPr/>
          </p:nvSpPr>
          <p:spPr bwMode="auto">
            <a:xfrm>
              <a:off x="2728"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5:13</a:t>
              </a:r>
            </a:p>
          </p:txBody>
        </p:sp>
      </p:grpSp>
      <p:grpSp>
        <p:nvGrpSpPr>
          <p:cNvPr id="140309"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0" name="Text Box 96"/>
            <p:cNvSpPr txBox="1">
              <a:spLocks noChangeArrowheads="1"/>
            </p:cNvSpPr>
            <p:nvPr/>
          </p:nvSpPr>
          <p:spPr bwMode="auto">
            <a:xfrm>
              <a:off x="3512"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1" name="Text Box 97"/>
            <p:cNvSpPr txBox="1">
              <a:spLocks noChangeArrowheads="1"/>
            </p:cNvSpPr>
            <p:nvPr/>
          </p:nvSpPr>
          <p:spPr bwMode="auto">
            <a:xfrm>
              <a:off x="3510" y="3665"/>
              <a:ext cx="789" cy="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ดำเนินโดย</a:t>
              </a: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บัญชาของพระคริสต์</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32" name="Text Box 98"/>
            <p:cNvSpPr txBox="1">
              <a:spLocks noChangeArrowheads="1"/>
            </p:cNvSpPr>
            <p:nvPr/>
          </p:nvSpPr>
          <p:spPr bwMode="auto">
            <a:xfrm>
              <a:off x="3506"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 3</a:t>
              </a:r>
            </a:p>
          </p:txBody>
        </p:sp>
      </p:grpSp>
      <p:grpSp>
        <p:nvGrpSpPr>
          <p:cNvPr id="140310"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6" name="Text Box 101"/>
            <p:cNvSpPr txBox="1">
              <a:spLocks noChangeArrowheads="1"/>
            </p:cNvSpPr>
            <p:nvPr/>
          </p:nvSpPr>
          <p:spPr bwMode="auto">
            <a:xfrm>
              <a:off x="5030" y="353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th-TH"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ดาห์</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7" name="Text Box 102"/>
            <p:cNvSpPr txBox="1">
              <a:spLocks noChangeArrowheads="1"/>
            </p:cNvSpPr>
            <p:nvPr/>
          </p:nvSpPr>
          <p:spPr bwMode="auto">
            <a:xfrm>
              <a:off x="5062" y="3725"/>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มั่นคงใน</a:t>
              </a:r>
            </a:p>
            <a:p>
              <a:pPr algn="ctr">
                <a:lnSpc>
                  <a:spcPct val="100000"/>
                </a:lnSpc>
                <a:spcBef>
                  <a:spcPts val="875"/>
                </a:spcBef>
                <a:buClr>
                  <a:srgbClr val="FFFFFF"/>
                </a:buClr>
              </a:pPr>
              <a:r>
                <a:rPr lang="th-TH"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ความเชื่อ</a:t>
              </a:r>
              <a:endParaRPr lang="en-GB"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8" name="Text Box 103"/>
            <p:cNvSpPr txBox="1">
              <a:spLocks noChangeArrowheads="1"/>
            </p:cNvSpPr>
            <p:nvPr/>
          </p:nvSpPr>
          <p:spPr bwMode="auto">
            <a:xfrm>
              <a:off x="5028"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20-21</a:t>
              </a:r>
            </a:p>
          </p:txBody>
        </p:sp>
      </p:grpSp>
      <p:grpSp>
        <p:nvGrpSpPr>
          <p:cNvPr id="140311"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2" name="Text Box 106"/>
            <p:cNvSpPr txBox="1">
              <a:spLocks noChangeArrowheads="1"/>
            </p:cNvSpPr>
            <p:nvPr/>
          </p:nvSpPr>
          <p:spPr bwMode="auto">
            <a:xfrm>
              <a:off x="4286" y="3539"/>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2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3" name="Text Box 107"/>
            <p:cNvSpPr txBox="1">
              <a:spLocks noChangeArrowheads="1"/>
            </p:cNvSpPr>
            <p:nvPr/>
          </p:nvSpPr>
          <p:spPr bwMode="auto">
            <a:xfrm>
              <a:off x="4295" y="3758"/>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สิทธิอำนาจ</a:t>
              </a:r>
              <a:endParaRPr lang="en-US"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875"/>
                </a:spcBef>
                <a:buClr>
                  <a:srgbClr val="FFFFFF"/>
                </a:buClr>
              </a:pPr>
              <a:r>
                <a:rPr lang="th-TH" altLang="ja-JP" sz="1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r>
                <a:rPr lang="th-TH" altLang="ja-JP" sz="1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th-TH" altLang="ja-JP" sz="1400" b="1" i="1" u="sng"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24" name="Text Box 108"/>
            <p:cNvSpPr txBox="1">
              <a:spLocks noChangeArrowheads="1"/>
            </p:cNvSpPr>
            <p:nvPr/>
          </p:nvSpPr>
          <p:spPr bwMode="auto">
            <a:xfrm>
              <a:off x="4269" y="44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en-GB" sz="1800" b="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vv. 4, 11</a:t>
              </a: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5" name="Text Box 115"/>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66</a:t>
            </a:r>
          </a:p>
        </p:txBody>
      </p:sp>
      <p:sp>
        <p:nvSpPr>
          <p:cNvPr id="69748" name="Text Box 116"/>
          <p:cNvSpPr txBox="1">
            <a:spLocks noChangeArrowheads="1"/>
          </p:cNvSpPr>
          <p:nvPr/>
        </p:nvSpPr>
        <p:spPr bwMode="auto">
          <a:xfrm>
            <a:off x="1773238" y="7353300"/>
            <a:ext cx="692626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หมวดหมู่ที่สอง</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คนอื่นๆ</a:t>
            </a:r>
            <a:r>
              <a:rPr lang="en-GB" altLang="ja-JP"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หมวดหมู่แรก</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จดหมายจากเปา</a:t>
            </a:r>
            <a:r>
              <a:rPr lang="th-TH"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a:t>
            </a:r>
            <a:endPar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p:val>
                                            <p:strVal val="#ppt_w"/>
                                          </p:val>
                                        </p:tav>
                                      </p:tavLst>
                                    </p:anim>
                                    <p:anim calcmode="lin" valueType="num">
                                      <p:cBhvr>
                                        <p:cTn id="8" dur="500" fill="hold"/>
                                        <p:tgtEl>
                                          <p:spTgt spid="69748"/>
                                        </p:tgtEl>
                                        <p:attrNameLst>
                                          <p:attrName>ppt_h</p:attrName>
                                        </p:attrNameLst>
                                      </p:cBhvr>
                                      <p:tavLst>
                                        <p:tav tm="100000">
                                          <p:val>
                                            <p:fltVal val="0"/>
                                          </p:val>
                                        </p:tav>
                                        <p:tav>
                                          <p:val>
                                            <p:strVal val="#ppt_h"/>
                                          </p:val>
                                        </p:tav>
                                      </p:tavLst>
                                    </p:anim>
                                    <p:anim calcmode="lin" valueType="num">
                                      <p:cBhvr>
                                        <p:cTn id="9" dur="500" fill="hold"/>
                                        <p:tgtEl>
                                          <p:spTgt spid="69748"/>
                                        </p:tgtEl>
                                        <p:attrNameLst>
                                          <p:attrName>ppt_x</p:attrName>
                                        </p:attrNameLst>
                                      </p:cBhvr>
                                      <p:tavLst>
                                        <p:tav tm="100000">
                                          <p:val>
                                            <p:fltVal val="0.5"/>
                                          </p:val>
                                        </p:tav>
                                        <p:tav>
                                          <p:val>
                                            <p:strVal val="#ppt_x"/>
                                          </p:val>
                                        </p:tav>
                                      </p:tavLst>
                                    </p:anim>
                                    <p:anim calcmode="lin" valueType="num">
                                      <p:cBhvr>
                                        <p:cTn id="10" dur="500" fill="hold"/>
                                        <p:tgtEl>
                                          <p:spTgt spid="697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7" name="Group 48"/>
          <p:cNvGrpSpPr>
            <a:grpSpLocks/>
          </p:cNvGrpSpPr>
          <p:nvPr/>
        </p:nvGrpSpPr>
        <p:grpSpPr bwMode="auto">
          <a:xfrm>
            <a:off x="0" y="-15875"/>
            <a:ext cx="10058400" cy="7786688"/>
            <a:chOff x="223" y="-10"/>
            <a:chExt cx="5832" cy="4905"/>
          </a:xfrm>
        </p:grpSpPr>
        <p:pic>
          <p:nvPicPr>
            <p:cNvPr id="1423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1"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4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2697" y="3022105"/>
            <a:ext cx="1008112" cy="817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1" name="Text Box 5"/>
          <p:cNvSpPr txBox="1">
            <a:spLocks noChangeArrowheads="1"/>
          </p:cNvSpPr>
          <p:nvPr/>
        </p:nvSpPr>
        <p:spPr bwMode="auto">
          <a:xfrm>
            <a:off x="3617913" y="2100263"/>
            <a:ext cx="12525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2" name="Text Box 6"/>
          <p:cNvSpPr txBox="1">
            <a:spLocks noChangeArrowheads="1"/>
          </p:cNvSpPr>
          <p:nvPr/>
        </p:nvSpPr>
        <p:spPr bwMode="auto">
          <a:xfrm>
            <a:off x="3546475" y="498475"/>
            <a:ext cx="223678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3" name="Text Box 7"/>
          <p:cNvSpPr txBox="1">
            <a:spLocks noChangeArrowheads="1"/>
          </p:cNvSpPr>
          <p:nvPr/>
        </p:nvSpPr>
        <p:spPr bwMode="auto">
          <a:xfrm>
            <a:off x="8034338" y="3009900"/>
            <a:ext cx="18367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64" name="Text Box 8"/>
          <p:cNvSpPr txBox="1">
            <a:spLocks noChangeArrowheads="1"/>
          </p:cNvSpPr>
          <p:nvPr/>
        </p:nvSpPr>
        <p:spPr bwMode="auto">
          <a:xfrm>
            <a:off x="4432300" y="1951038"/>
            <a:ext cx="284797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5" name="Text Box 9"/>
          <p:cNvSpPr txBox="1">
            <a:spLocks noChangeArrowheads="1"/>
          </p:cNvSpPr>
          <p:nvPr/>
        </p:nvSpPr>
        <p:spPr bwMode="auto">
          <a:xfrm>
            <a:off x="1717675" y="282575"/>
            <a:ext cx="180657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6" name="Text Box 10"/>
          <p:cNvSpPr txBox="1">
            <a:spLocks noChangeArrowheads="1"/>
          </p:cNvSpPr>
          <p:nvPr/>
        </p:nvSpPr>
        <p:spPr bwMode="auto">
          <a:xfrm>
            <a:off x="3597275" y="2406650"/>
            <a:ext cx="1485900" cy="369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7" name="Text Box 11"/>
          <p:cNvSpPr txBox="1">
            <a:spLocks noChangeArrowheads="1"/>
          </p:cNvSpPr>
          <p:nvPr/>
        </p:nvSpPr>
        <p:spPr bwMode="auto">
          <a:xfrm>
            <a:off x="3586162" y="2716213"/>
            <a:ext cx="1562237" cy="369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8" name="Text Box 12"/>
          <p:cNvSpPr txBox="1">
            <a:spLocks noChangeArrowheads="1"/>
          </p:cNvSpPr>
          <p:nvPr/>
        </p:nvSpPr>
        <p:spPr bwMode="auto">
          <a:xfrm>
            <a:off x="1770063" y="603250"/>
            <a:ext cx="1700212"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69" name="Text Box 13"/>
          <p:cNvSpPr txBox="1">
            <a:spLocks noChangeArrowheads="1"/>
          </p:cNvSpPr>
          <p:nvPr/>
        </p:nvSpPr>
        <p:spPr bwMode="auto">
          <a:xfrm>
            <a:off x="263525" y="1290638"/>
            <a:ext cx="1719263"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0" name="Text Box 14"/>
          <p:cNvSpPr txBox="1">
            <a:spLocks noChangeArrowheads="1"/>
          </p:cNvSpPr>
          <p:nvPr/>
        </p:nvSpPr>
        <p:spPr bwMode="auto">
          <a:xfrm>
            <a:off x="7267575" y="5122863"/>
            <a:ext cx="125412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1" name="Text Box 15"/>
          <p:cNvSpPr txBox="1">
            <a:spLocks noChangeArrowheads="1"/>
          </p:cNvSpPr>
          <p:nvPr/>
        </p:nvSpPr>
        <p:spPr bwMode="auto">
          <a:xfrm>
            <a:off x="5230813" y="2578100"/>
            <a:ext cx="12509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0672" name="Text Box 16"/>
          <p:cNvSpPr txBox="1">
            <a:spLocks noChangeArrowheads="1"/>
          </p:cNvSpPr>
          <p:nvPr/>
        </p:nvSpPr>
        <p:spPr bwMode="auto">
          <a:xfrm>
            <a:off x="5230813" y="3233738"/>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3" name="Text Box 17"/>
          <p:cNvSpPr txBox="1">
            <a:spLocks noChangeArrowheads="1"/>
          </p:cNvSpPr>
          <p:nvPr/>
        </p:nvSpPr>
        <p:spPr bwMode="auto">
          <a:xfrm>
            <a:off x="7243763" y="5410200"/>
            <a:ext cx="12525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ดาห์</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74" name="Text Box 18"/>
          <p:cNvSpPr txBox="1">
            <a:spLocks noChangeArrowheads="1"/>
          </p:cNvSpPr>
          <p:nvPr/>
        </p:nvSpPr>
        <p:spPr bwMode="auto">
          <a:xfrm>
            <a:off x="5230813" y="2890838"/>
            <a:ext cx="1250950" cy="40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2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19"/>
          <p:cNvGrpSpPr>
            <a:grpSpLocks/>
          </p:cNvGrpSpPr>
          <p:nvPr/>
        </p:nvGrpSpPr>
        <p:grpSpPr bwMode="auto">
          <a:xfrm>
            <a:off x="5083175" y="1122363"/>
            <a:ext cx="2795588" cy="777875"/>
            <a:chOff x="3202" y="707"/>
            <a:chExt cx="1761" cy="490"/>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7" name="Text Box 21"/>
            <p:cNvSpPr txBox="1">
              <a:spLocks noChangeArrowheads="1"/>
            </p:cNvSpPr>
            <p:nvPr/>
          </p:nvSpPr>
          <p:spPr bwMode="auto">
            <a:xfrm>
              <a:off x="3202" y="707"/>
              <a:ext cx="1761"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0678" name="Text Box 22"/>
          <p:cNvSpPr txBox="1">
            <a:spLocks noChangeArrowheads="1"/>
          </p:cNvSpPr>
          <p:nvPr/>
        </p:nvSpPr>
        <p:spPr bwMode="auto">
          <a:xfrm>
            <a:off x="1797050" y="-38100"/>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79" name="Text Box 23"/>
          <p:cNvSpPr txBox="1">
            <a:spLocks noChangeArrowheads="1"/>
          </p:cNvSpPr>
          <p:nvPr/>
        </p:nvSpPr>
        <p:spPr bwMode="auto">
          <a:xfrm>
            <a:off x="1697038" y="922338"/>
            <a:ext cx="18478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0" name="Text Box 24"/>
          <p:cNvSpPr txBox="1">
            <a:spLocks noChangeArrowheads="1"/>
          </p:cNvSpPr>
          <p:nvPr/>
        </p:nvSpPr>
        <p:spPr bwMode="auto">
          <a:xfrm>
            <a:off x="1798638" y="231298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1" name="Text Box 25"/>
          <p:cNvSpPr txBox="1">
            <a:spLocks noChangeArrowheads="1"/>
          </p:cNvSpPr>
          <p:nvPr/>
        </p:nvSpPr>
        <p:spPr bwMode="auto">
          <a:xfrm>
            <a:off x="1797050" y="1400175"/>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2" name="Text Box 26"/>
          <p:cNvSpPr txBox="1">
            <a:spLocks noChangeArrowheads="1"/>
          </p:cNvSpPr>
          <p:nvPr/>
        </p:nvSpPr>
        <p:spPr bwMode="auto">
          <a:xfrm>
            <a:off x="1798638" y="172243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0683" name="Text Box 27"/>
          <p:cNvSpPr txBox="1">
            <a:spLocks noChangeArrowheads="1"/>
          </p:cNvSpPr>
          <p:nvPr/>
        </p:nvSpPr>
        <p:spPr bwMode="auto">
          <a:xfrm>
            <a:off x="3768725" y="808038"/>
            <a:ext cx="1595438"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70684" name="Text Box 28"/>
          <p:cNvSpPr txBox="1">
            <a:spLocks noChangeArrowheads="1"/>
          </p:cNvSpPr>
          <p:nvPr/>
        </p:nvSpPr>
        <p:spPr bwMode="auto">
          <a:xfrm>
            <a:off x="5230813" y="2265363"/>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 name="Group 29"/>
          <p:cNvGrpSpPr>
            <a:grpSpLocks/>
          </p:cNvGrpSpPr>
          <p:nvPr/>
        </p:nvGrpSpPr>
        <p:grpSpPr bwMode="auto">
          <a:xfrm>
            <a:off x="3009900" y="1295400"/>
            <a:ext cx="2493963" cy="839788"/>
            <a:chOff x="1896" y="816"/>
            <a:chExt cx="1571" cy="529"/>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5" name="Text Box 31"/>
            <p:cNvSpPr txBox="1">
              <a:spLocks noChangeArrowheads="1"/>
            </p:cNvSpPr>
            <p:nvPr/>
          </p:nvSpPr>
          <p:spPr bwMode="auto">
            <a:xfrm>
              <a:off x="1896" y="816"/>
              <a:ext cx="1571"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5" name="Group 32"/>
          <p:cNvGrpSpPr>
            <a:grpSpLocks/>
          </p:cNvGrpSpPr>
          <p:nvPr/>
        </p:nvGrpSpPr>
        <p:grpSpPr bwMode="auto">
          <a:xfrm>
            <a:off x="7010400" y="4576763"/>
            <a:ext cx="3101975" cy="828675"/>
            <a:chOff x="4224" y="2883"/>
            <a:chExt cx="1954" cy="522"/>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3" name="Text Box 34"/>
            <p:cNvSpPr txBox="1">
              <a:spLocks noChangeArrowheads="1"/>
            </p:cNvSpPr>
            <p:nvPr/>
          </p:nvSpPr>
          <p:spPr bwMode="auto">
            <a:xfrm>
              <a:off x="4224" y="2883"/>
              <a:ext cx="1954"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6" name="Group 35"/>
          <p:cNvGrpSpPr>
            <a:grpSpLocks/>
          </p:cNvGrpSpPr>
          <p:nvPr/>
        </p:nvGrpSpPr>
        <p:grpSpPr bwMode="auto">
          <a:xfrm>
            <a:off x="0" y="0"/>
            <a:ext cx="2270125" cy="781050"/>
            <a:chOff x="0" y="0"/>
            <a:chExt cx="1430" cy="492"/>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51" name="Text Box 37"/>
            <p:cNvSpPr txBox="1">
              <a:spLocks noChangeArrowheads="1"/>
            </p:cNvSpPr>
            <p:nvPr/>
          </p:nvSpPr>
          <p:spPr bwMode="auto">
            <a:xfrm>
              <a:off x="0" y="0"/>
              <a:ext cx="1430"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1340" name="Text Box 38"/>
          <p:cNvSpPr txBox="1">
            <a:spLocks noChangeArrowheads="1"/>
          </p:cNvSpPr>
          <p:nvPr/>
        </p:nvSpPr>
        <p:spPr bwMode="auto">
          <a:xfrm>
            <a:off x="808038" y="3221038"/>
            <a:ext cx="3087687" cy="2538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13"/>
              </a:spcBef>
              <a:buClr>
                <a:srgbClr val="FFFF00"/>
              </a:buClr>
              <a:defRPr/>
            </a:pPr>
            <a:r>
              <a:rPr lang="th-TH" sz="53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ถูกเขียนขึ้นที่ไหน</a:t>
            </a:r>
            <a:r>
              <a:rPr lang="en-GB" sz="5300" b="1" dirty="0">
                <a:solidFill>
                  <a:srgbClr val="FFFF00"/>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1341" name="Text Box 39"/>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42" name="Rectangle 40"/>
          <p:cNvSpPr>
            <a:spLocks noChangeArrowheads="1"/>
          </p:cNvSpPr>
          <p:nvPr/>
        </p:nvSpPr>
        <p:spPr bwMode="auto">
          <a:xfrm>
            <a:off x="8736067" y="7412847"/>
            <a:ext cx="650766"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41343" name="Text Box 41"/>
          <p:cNvSpPr txBox="1">
            <a:spLocks noChangeArrowheads="1"/>
          </p:cNvSpPr>
          <p:nvPr/>
        </p:nvSpPr>
        <p:spPr bwMode="auto">
          <a:xfrm>
            <a:off x="865188" y="7429500"/>
            <a:ext cx="9223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41344" name="Text Box 42"/>
          <p:cNvSpPr txBox="1">
            <a:spLocks noChangeArrowheads="1"/>
          </p:cNvSpPr>
          <p:nvPr/>
        </p:nvSpPr>
        <p:spPr bwMode="auto">
          <a:xfrm>
            <a:off x="9191625" y="7413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67</a:t>
            </a:r>
          </a:p>
        </p:txBody>
      </p:sp>
      <p:sp>
        <p:nvSpPr>
          <p:cNvPr id="141345" name="Text Box 43"/>
          <p:cNvSpPr txBox="1">
            <a:spLocks noChangeArrowheads="1"/>
          </p:cNvSpPr>
          <p:nvPr/>
        </p:nvSpPr>
        <p:spPr bwMode="auto">
          <a:xfrm>
            <a:off x="9511128" y="7346043"/>
            <a:ext cx="411919" cy="338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27</a:t>
            </a:r>
          </a:p>
        </p:txBody>
      </p:sp>
      <p:grpSp>
        <p:nvGrpSpPr>
          <p:cNvPr id="7" name="Group 44"/>
          <p:cNvGrpSpPr>
            <a:grpSpLocks/>
          </p:cNvGrpSpPr>
          <p:nvPr/>
        </p:nvGrpSpPr>
        <p:grpSpPr bwMode="auto">
          <a:xfrm>
            <a:off x="7621588" y="1900238"/>
            <a:ext cx="2520950" cy="1050925"/>
            <a:chOff x="4609" y="1197"/>
            <a:chExt cx="1588"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49" name="Text Box 46"/>
            <p:cNvSpPr txBox="1">
              <a:spLocks noChangeArrowheads="1"/>
            </p:cNvSpPr>
            <p:nvPr/>
          </p:nvSpPr>
          <p:spPr bwMode="auto">
            <a:xfrm>
              <a:off x="4609" y="1197"/>
              <a:ext cx="1588" cy="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p>
          </p:txBody>
        </p:sp>
      </p:grpSp>
      <p:sp>
        <p:nvSpPr>
          <p:cNvPr id="70703" name="Text Box 47"/>
          <p:cNvSpPr txBox="1">
            <a:spLocks noChangeArrowheads="1"/>
          </p:cNvSpPr>
          <p:nvPr/>
        </p:nvSpPr>
        <p:spPr bwMode="auto">
          <a:xfrm>
            <a:off x="3329541" y="-25293"/>
            <a:ext cx="3197225" cy="538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900" b="1" i="1" dirty="0" err="1">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900" b="1" i="1" dirty="0">
              <a:solidFill>
                <a:srgbClr val="76F774"/>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100000">
                                          <p:val>
                                            <p:strVal val="#ppt_x-#ppt_w/2"/>
                                          </p:val>
                                        </p:tav>
                                        <p:tav>
                                          <p:val>
                                            <p:strVal val="#ppt_x"/>
                                          </p:val>
                                        </p:tav>
                                      </p:tavLst>
                                    </p:anim>
                                    <p:anim calcmode="lin" valueType="num">
                                      <p:cBhvr>
                                        <p:cTn id="8" dur="500" fill="hold"/>
                                        <p:tgtEl>
                                          <p:spTgt spid="5"/>
                                        </p:tgtEl>
                                        <p:attrNameLst>
                                          <p:attrName>ppt_y</p:attrName>
                                        </p:attrNameLst>
                                      </p:cBhvr>
                                      <p:tavLst>
                                        <p:tav tm="100000">
                                          <p:val>
                                            <p:strVal val="#ppt_y"/>
                                          </p:val>
                                        </p:tav>
                                        <p:tav>
                                          <p:val>
                                            <p:strVal val="#ppt_y"/>
                                          </p:val>
                                        </p:tav>
                                      </p:tavLst>
                                    </p:anim>
                                    <p:anim calcmode="lin" valueType="num">
                                      <p:cBhvr>
                                        <p:cTn id="9" dur="500" fill="hold"/>
                                        <p:tgtEl>
                                          <p:spTgt spid="5"/>
                                        </p:tgtEl>
                                        <p:attrNameLst>
                                          <p:attrName>ppt_w</p:attrName>
                                        </p:attrNameLst>
                                      </p:cBhvr>
                                      <p:tavLst>
                                        <p:tav tm="100000">
                                          <p:val>
                                            <p:fltVal val="0"/>
                                          </p:val>
                                        </p:tav>
                                        <p:tav>
                                          <p:val>
                                            <p:strVal val="#ppt_w"/>
                                          </p:val>
                                        </p:tav>
                                      </p:tavLst>
                                    </p:anim>
                                    <p:anim calcmode="lin" valueType="num">
                                      <p:cBhvr>
                                        <p:cTn id="10" dur="500" fill="hold"/>
                                        <p:tgtEl>
                                          <p:spTgt spid="5"/>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100000">
                                          <p:val>
                                            <p:strVal val="#ppt_x-#ppt_w/2"/>
                                          </p:val>
                                        </p:tav>
                                        <p:tav>
                                          <p:val>
                                            <p:strVal val="#ppt_x"/>
                                          </p:val>
                                        </p:tav>
                                      </p:tavLst>
                                    </p:anim>
                                    <p:anim calcmode="lin" valueType="num">
                                      <p:cBhvr>
                                        <p:cTn id="16" dur="500" fill="hold"/>
                                        <p:tgtEl>
                                          <p:spTgt spid="7"/>
                                        </p:tgtEl>
                                        <p:attrNameLst>
                                          <p:attrName>ppt_y</p:attrName>
                                        </p:attrNameLst>
                                      </p:cBhvr>
                                      <p:tavLst>
                                        <p:tav tm="100000">
                                          <p:val>
                                            <p:strVal val="#ppt_y"/>
                                          </p:val>
                                        </p:tav>
                                        <p:tav>
                                          <p:val>
                                            <p:strVal val="#ppt_y"/>
                                          </p:val>
                                        </p:tav>
                                      </p:tavLst>
                                    </p:anim>
                                    <p:anim calcmode="lin" valueType="num">
                                      <p:cBhvr>
                                        <p:cTn id="17" dur="500" fill="hold"/>
                                        <p:tgtEl>
                                          <p:spTgt spid="7"/>
                                        </p:tgtEl>
                                        <p:attrNameLst>
                                          <p:attrName>ppt_w</p:attrName>
                                        </p:attrNameLst>
                                      </p:cBhvr>
                                      <p:tavLst>
                                        <p:tav tm="100000">
                                          <p:val>
                                            <p:fltVal val="0"/>
                                          </p:val>
                                        </p:tav>
                                        <p:tav>
                                          <p:val>
                                            <p:strVal val="#ppt_w"/>
                                          </p:val>
                                        </p:tav>
                                      </p:tavLst>
                                    </p:anim>
                                    <p:anim calcmode="lin" valueType="num">
                                      <p:cBhvr>
                                        <p:cTn id="18" dur="500" fill="hold"/>
                                        <p:tgtEl>
                                          <p:spTgt spid="7"/>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100000">
                                          <p:val>
                                            <p:strVal val="#ppt_x-#ppt_w/2"/>
                                          </p:val>
                                        </p:tav>
                                        <p:tav>
                                          <p:val>
                                            <p:strVal val="#ppt_x"/>
                                          </p:val>
                                        </p:tav>
                                      </p:tavLst>
                                    </p:anim>
                                    <p:anim calcmode="lin" valueType="num">
                                      <p:cBhvr>
                                        <p:cTn id="24" dur="500" fill="hold"/>
                                        <p:tgtEl>
                                          <p:spTgt spid="3"/>
                                        </p:tgtEl>
                                        <p:attrNameLst>
                                          <p:attrName>ppt_y</p:attrName>
                                        </p:attrNameLst>
                                      </p:cBhvr>
                                      <p:tavLst>
                                        <p:tav tm="100000">
                                          <p:val>
                                            <p:strVal val="#ppt_y"/>
                                          </p:val>
                                        </p:tav>
                                        <p:tav>
                                          <p:val>
                                            <p:strVal val="#ppt_y"/>
                                          </p:val>
                                        </p:tav>
                                      </p:tavLst>
                                    </p:anim>
                                    <p:anim calcmode="lin" valueType="num">
                                      <p:cBhvr>
                                        <p:cTn id="25" dur="500" fill="hold"/>
                                        <p:tgtEl>
                                          <p:spTgt spid="3"/>
                                        </p:tgtEl>
                                        <p:attrNameLst>
                                          <p:attrName>ppt_w</p:attrName>
                                        </p:attrNameLst>
                                      </p:cBhvr>
                                      <p:tavLst>
                                        <p:tav tm="100000">
                                          <p:val>
                                            <p:fltVal val="0"/>
                                          </p:val>
                                        </p:tav>
                                        <p:tav>
                                          <p:val>
                                            <p:strVal val="#ppt_w"/>
                                          </p:val>
                                        </p:tav>
                                      </p:tavLst>
                                    </p:anim>
                                    <p:anim calcmode="lin" valueType="num">
                                      <p:cBhvr>
                                        <p:cTn id="26" dur="500" fill="hold"/>
                                        <p:tgtEl>
                                          <p:spTgt spid="3"/>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100000">
                                          <p:val>
                                            <p:strVal val="#ppt_x-#ppt_w/2"/>
                                          </p:val>
                                        </p:tav>
                                        <p:tav>
                                          <p:val>
                                            <p:strVal val="#ppt_x"/>
                                          </p:val>
                                        </p:tav>
                                      </p:tavLst>
                                    </p:anim>
                                    <p:anim calcmode="lin" valueType="num">
                                      <p:cBhvr>
                                        <p:cTn id="32" dur="500" fill="hold"/>
                                        <p:tgtEl>
                                          <p:spTgt spid="4"/>
                                        </p:tgtEl>
                                        <p:attrNameLst>
                                          <p:attrName>ppt_y</p:attrName>
                                        </p:attrNameLst>
                                      </p:cBhvr>
                                      <p:tavLst>
                                        <p:tav tm="100000">
                                          <p:val>
                                            <p:strVal val="#ppt_y"/>
                                          </p:val>
                                        </p:tav>
                                        <p:tav>
                                          <p:val>
                                            <p:strVal val="#ppt_y"/>
                                          </p:val>
                                        </p:tav>
                                      </p:tavLst>
                                    </p:anim>
                                    <p:anim calcmode="lin" valueType="num">
                                      <p:cBhvr>
                                        <p:cTn id="33" dur="500" fill="hold"/>
                                        <p:tgtEl>
                                          <p:spTgt spid="4"/>
                                        </p:tgtEl>
                                        <p:attrNameLst>
                                          <p:attrName>ppt_w</p:attrName>
                                        </p:attrNameLst>
                                      </p:cBhvr>
                                      <p:tavLst>
                                        <p:tav tm="100000">
                                          <p:val>
                                            <p:fltVal val="0"/>
                                          </p:val>
                                        </p:tav>
                                        <p:tav>
                                          <p:val>
                                            <p:strVal val="#ppt_w"/>
                                          </p:val>
                                        </p:tav>
                                      </p:tavLst>
                                    </p:anim>
                                    <p:anim calcmode="lin" valueType="num">
                                      <p:cBhvr>
                                        <p:cTn id="34" dur="500" fill="hold"/>
                                        <p:tgtEl>
                                          <p:spTgt spid="4"/>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70703"/>
                                        </p:tgtEl>
                                        <p:attrNameLst>
                                          <p:attrName>style.visibility</p:attrName>
                                        </p:attrNameLst>
                                      </p:cBhvr>
                                      <p:to>
                                        <p:strVal val="visible"/>
                                      </p:to>
                                    </p:set>
                                    <p:anim calcmode="lin" valueType="num">
                                      <p:cBhvr>
                                        <p:cTn id="39" dur="500" fill="hold"/>
                                        <p:tgtEl>
                                          <p:spTgt spid="70703"/>
                                        </p:tgtEl>
                                        <p:attrNameLst>
                                          <p:attrName>ppt_x</p:attrName>
                                        </p:attrNameLst>
                                      </p:cBhvr>
                                      <p:tavLst>
                                        <p:tav tm="100000">
                                          <p:val>
                                            <p:strVal val="#ppt_x-#ppt_w/2"/>
                                          </p:val>
                                        </p:tav>
                                        <p:tav>
                                          <p:val>
                                            <p:strVal val="#ppt_x"/>
                                          </p:val>
                                        </p:tav>
                                      </p:tavLst>
                                    </p:anim>
                                    <p:anim calcmode="lin" valueType="num">
                                      <p:cBhvr>
                                        <p:cTn id="40" dur="500" fill="hold"/>
                                        <p:tgtEl>
                                          <p:spTgt spid="70703"/>
                                        </p:tgtEl>
                                        <p:attrNameLst>
                                          <p:attrName>ppt_y</p:attrName>
                                        </p:attrNameLst>
                                      </p:cBhvr>
                                      <p:tavLst>
                                        <p:tav tm="100000">
                                          <p:val>
                                            <p:strVal val="#ppt_y"/>
                                          </p:val>
                                        </p:tav>
                                        <p:tav>
                                          <p:val>
                                            <p:strVal val="#ppt_y"/>
                                          </p:val>
                                        </p:tav>
                                      </p:tavLst>
                                    </p:anim>
                                    <p:anim calcmode="lin" valueType="num">
                                      <p:cBhvr>
                                        <p:cTn id="41" dur="500" fill="hold"/>
                                        <p:tgtEl>
                                          <p:spTgt spid="70703"/>
                                        </p:tgtEl>
                                        <p:attrNameLst>
                                          <p:attrName>ppt_w</p:attrName>
                                        </p:attrNameLst>
                                      </p:cBhvr>
                                      <p:tavLst>
                                        <p:tav tm="100000">
                                          <p:val>
                                            <p:fltVal val="0"/>
                                          </p:val>
                                        </p:tav>
                                        <p:tav>
                                          <p:val>
                                            <p:strVal val="#ppt_w"/>
                                          </p:val>
                                        </p:tav>
                                      </p:tavLst>
                                    </p:anim>
                                    <p:anim calcmode="lin" valueType="num">
                                      <p:cBhvr>
                                        <p:cTn id="42" dur="500" fill="hold"/>
                                        <p:tgtEl>
                                          <p:spTgt spid="70703"/>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100000">
                                          <p:val>
                                            <p:strVal val="#ppt_x-#ppt_w/2"/>
                                          </p:val>
                                        </p:tav>
                                        <p:tav>
                                          <p:val>
                                            <p:strVal val="#ppt_x"/>
                                          </p:val>
                                        </p:tav>
                                      </p:tavLst>
                                    </p:anim>
                                    <p:anim calcmode="lin" valueType="num">
                                      <p:cBhvr>
                                        <p:cTn id="48" dur="500" fill="hold"/>
                                        <p:tgtEl>
                                          <p:spTgt spid="6"/>
                                        </p:tgtEl>
                                        <p:attrNameLst>
                                          <p:attrName>ppt_y</p:attrName>
                                        </p:attrNameLst>
                                      </p:cBhvr>
                                      <p:tavLst>
                                        <p:tav tm="100000">
                                          <p:val>
                                            <p:strVal val="#ppt_y"/>
                                          </p:val>
                                        </p:tav>
                                        <p:tav>
                                          <p:val>
                                            <p:strVal val="#ppt_y"/>
                                          </p:val>
                                        </p:tav>
                                      </p:tavLst>
                                    </p:anim>
                                    <p:anim calcmode="lin" valueType="num">
                                      <p:cBhvr>
                                        <p:cTn id="49" dur="500" fill="hold"/>
                                        <p:tgtEl>
                                          <p:spTgt spid="6"/>
                                        </p:tgtEl>
                                        <p:attrNameLst>
                                          <p:attrName>ppt_w</p:attrName>
                                        </p:attrNameLst>
                                      </p:cBhvr>
                                      <p:tavLst>
                                        <p:tav tm="100000">
                                          <p:val>
                                            <p:fltVal val="0"/>
                                          </p:val>
                                        </p:tav>
                                        <p:tav>
                                          <p:val>
                                            <p:strVal val="#ppt_w"/>
                                          </p:val>
                                        </p:tav>
                                      </p:tavLst>
                                    </p:anim>
                                    <p:anim calcmode="lin" valueType="num">
                                      <p:cBhvr>
                                        <p:cTn id="50" dur="500" fill="hold"/>
                                        <p:tgtEl>
                                          <p:spTgt spid="6"/>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70670"/>
                                        </p:tgtEl>
                                        <p:attrNameLst>
                                          <p:attrName>style.visibility</p:attrName>
                                        </p:attrNameLst>
                                      </p:cBhvr>
                                      <p:to>
                                        <p:strVal val="visible"/>
                                      </p:to>
                                    </p:set>
                                    <p:anim calcmode="lin" valueType="num">
                                      <p:cBhvr>
                                        <p:cTn id="55" dur="500" fill="hold"/>
                                        <p:tgtEl>
                                          <p:spTgt spid="70670"/>
                                        </p:tgtEl>
                                        <p:attrNameLst>
                                          <p:attrName>ppt_w</p:attrName>
                                        </p:attrNameLst>
                                      </p:cBhvr>
                                      <p:tavLst>
                                        <p:tav tm="100000">
                                          <p:val>
                                            <p:strVal val="2/3*#ppt_w"/>
                                          </p:val>
                                        </p:tav>
                                        <p:tav>
                                          <p:val>
                                            <p:strVal val="#ppt_w"/>
                                          </p:val>
                                        </p:tav>
                                      </p:tavLst>
                                    </p:anim>
                                    <p:anim calcmode="lin" valueType="num">
                                      <p:cBhvr>
                                        <p:cTn id="56" dur="500" fill="hold"/>
                                        <p:tgtEl>
                                          <p:spTgt spid="70670"/>
                                        </p:tgtEl>
                                        <p:attrNameLst>
                                          <p:attrName>ppt_h</p:attrName>
                                        </p:attrNameLst>
                                      </p:cBhvr>
                                      <p:tavLst>
                                        <p:tav tm="100000">
                                          <p:val>
                                            <p:strVal val="2/3*#ppt_h"/>
                                          </p:val>
                                        </p:tav>
                                        <p:tav>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nodeType="clickEffect">
                                  <p:stCondLst>
                                    <p:cond delay="0"/>
                                  </p:stCondLst>
                                  <p:childTnLst>
                                    <p:set>
                                      <p:cBhvr>
                                        <p:cTn id="60" dur="1" fill="hold">
                                          <p:stCondLst>
                                            <p:cond delay="0"/>
                                          </p:stCondLst>
                                        </p:cTn>
                                        <p:tgtEl>
                                          <p:spTgt spid="70673"/>
                                        </p:tgtEl>
                                        <p:attrNameLst>
                                          <p:attrName>style.visibility</p:attrName>
                                        </p:attrNameLst>
                                      </p:cBhvr>
                                      <p:to>
                                        <p:strVal val="visible"/>
                                      </p:to>
                                    </p:set>
                                    <p:anim calcmode="lin" valueType="num">
                                      <p:cBhvr>
                                        <p:cTn id="61" dur="500" fill="hold"/>
                                        <p:tgtEl>
                                          <p:spTgt spid="70673"/>
                                        </p:tgtEl>
                                        <p:attrNameLst>
                                          <p:attrName>ppt_w</p:attrName>
                                        </p:attrNameLst>
                                      </p:cBhvr>
                                      <p:tavLst>
                                        <p:tav tm="100000">
                                          <p:val>
                                            <p:strVal val="2/3*#ppt_w"/>
                                          </p:val>
                                        </p:tav>
                                        <p:tav>
                                          <p:val>
                                            <p:strVal val="#ppt_w"/>
                                          </p:val>
                                        </p:tav>
                                      </p:tavLst>
                                    </p:anim>
                                    <p:anim calcmode="lin" valueType="num">
                                      <p:cBhvr>
                                        <p:cTn id="62" dur="500" fill="hold"/>
                                        <p:tgtEl>
                                          <p:spTgt spid="70673"/>
                                        </p:tgtEl>
                                        <p:attrNameLst>
                                          <p:attrName>ppt_h</p:attrName>
                                        </p:attrNameLst>
                                      </p:cBhvr>
                                      <p:tavLst>
                                        <p:tav tm="100000">
                                          <p:val>
                                            <p:strVal val="2/3*#ppt_h"/>
                                          </p:val>
                                        </p:tav>
                                        <p:tav>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nodeType="clickEffect">
                                  <p:stCondLst>
                                    <p:cond delay="0"/>
                                  </p:stCondLst>
                                  <p:childTnLst>
                                    <p:set>
                                      <p:cBhvr>
                                        <p:cTn id="66" dur="1" fill="hold">
                                          <p:stCondLst>
                                            <p:cond delay="0"/>
                                          </p:stCondLst>
                                        </p:cTn>
                                        <p:tgtEl>
                                          <p:spTgt spid="70663"/>
                                        </p:tgtEl>
                                        <p:attrNameLst>
                                          <p:attrName>style.visibility</p:attrName>
                                        </p:attrNameLst>
                                      </p:cBhvr>
                                      <p:to>
                                        <p:strVal val="visible"/>
                                      </p:to>
                                    </p:set>
                                    <p:anim calcmode="lin" valueType="num">
                                      <p:cBhvr>
                                        <p:cTn id="67" dur="500" fill="hold"/>
                                        <p:tgtEl>
                                          <p:spTgt spid="70663"/>
                                        </p:tgtEl>
                                        <p:attrNameLst>
                                          <p:attrName>ppt_w</p:attrName>
                                        </p:attrNameLst>
                                      </p:cBhvr>
                                      <p:tavLst>
                                        <p:tav tm="100000">
                                          <p:val>
                                            <p:strVal val="2/3*#ppt_w"/>
                                          </p:val>
                                        </p:tav>
                                        <p:tav>
                                          <p:val>
                                            <p:strVal val="#ppt_w"/>
                                          </p:val>
                                        </p:tav>
                                      </p:tavLst>
                                    </p:anim>
                                    <p:anim calcmode="lin" valueType="num">
                                      <p:cBhvr>
                                        <p:cTn id="68" dur="500" fill="hold"/>
                                        <p:tgtEl>
                                          <p:spTgt spid="70663"/>
                                        </p:tgtEl>
                                        <p:attrNameLst>
                                          <p:attrName>ppt_h</p:attrName>
                                        </p:attrNameLst>
                                      </p:cBhvr>
                                      <p:tavLst>
                                        <p:tav tm="100000">
                                          <p:val>
                                            <p:strVal val="2/3*#ppt_h"/>
                                          </p:val>
                                        </p:tav>
                                        <p:tav>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nodeType="clickEffect">
                                  <p:stCondLst>
                                    <p:cond delay="0"/>
                                  </p:stCondLst>
                                  <p:childTnLst>
                                    <p:set>
                                      <p:cBhvr>
                                        <p:cTn id="72" dur="1" fill="hold">
                                          <p:stCondLst>
                                            <p:cond delay="0"/>
                                          </p:stCondLst>
                                        </p:cTn>
                                        <p:tgtEl>
                                          <p:spTgt spid="70664"/>
                                        </p:tgtEl>
                                        <p:attrNameLst>
                                          <p:attrName>style.visibility</p:attrName>
                                        </p:attrNameLst>
                                      </p:cBhvr>
                                      <p:to>
                                        <p:strVal val="visible"/>
                                      </p:to>
                                    </p:set>
                                    <p:anim calcmode="lin" valueType="num">
                                      <p:cBhvr>
                                        <p:cTn id="73" dur="500" fill="hold"/>
                                        <p:tgtEl>
                                          <p:spTgt spid="70664"/>
                                        </p:tgtEl>
                                        <p:attrNameLst>
                                          <p:attrName>ppt_w</p:attrName>
                                        </p:attrNameLst>
                                      </p:cBhvr>
                                      <p:tavLst>
                                        <p:tav tm="100000">
                                          <p:val>
                                            <p:strVal val="2/3*#ppt_w"/>
                                          </p:val>
                                        </p:tav>
                                        <p:tav>
                                          <p:val>
                                            <p:strVal val="#ppt_w"/>
                                          </p:val>
                                        </p:tav>
                                      </p:tavLst>
                                    </p:anim>
                                    <p:anim calcmode="lin" valueType="num">
                                      <p:cBhvr>
                                        <p:cTn id="74" dur="500" fill="hold"/>
                                        <p:tgtEl>
                                          <p:spTgt spid="70664"/>
                                        </p:tgtEl>
                                        <p:attrNameLst>
                                          <p:attrName>ppt_h</p:attrName>
                                        </p:attrNameLst>
                                      </p:cBhvr>
                                      <p:tavLst>
                                        <p:tav tm="100000">
                                          <p:val>
                                            <p:strVal val="2/3*#ppt_h"/>
                                          </p:val>
                                        </p:tav>
                                        <p:tav>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nodeType="clickEffect">
                                  <p:stCondLst>
                                    <p:cond delay="0"/>
                                  </p:stCondLst>
                                  <p:childTnLst>
                                    <p:set>
                                      <p:cBhvr>
                                        <p:cTn id="78" dur="1" fill="hold">
                                          <p:stCondLst>
                                            <p:cond delay="0"/>
                                          </p:stCondLst>
                                        </p:cTn>
                                        <p:tgtEl>
                                          <p:spTgt spid="70684"/>
                                        </p:tgtEl>
                                        <p:attrNameLst>
                                          <p:attrName>style.visibility</p:attrName>
                                        </p:attrNameLst>
                                      </p:cBhvr>
                                      <p:to>
                                        <p:strVal val="visible"/>
                                      </p:to>
                                    </p:set>
                                    <p:anim calcmode="lin" valueType="num">
                                      <p:cBhvr>
                                        <p:cTn id="79" dur="500" fill="hold"/>
                                        <p:tgtEl>
                                          <p:spTgt spid="70684"/>
                                        </p:tgtEl>
                                        <p:attrNameLst>
                                          <p:attrName>ppt_w</p:attrName>
                                        </p:attrNameLst>
                                      </p:cBhvr>
                                      <p:tavLst>
                                        <p:tav tm="100000">
                                          <p:val>
                                            <p:strVal val="2/3*#ppt_w"/>
                                          </p:val>
                                        </p:tav>
                                        <p:tav>
                                          <p:val>
                                            <p:strVal val="#ppt_w"/>
                                          </p:val>
                                        </p:tav>
                                      </p:tavLst>
                                    </p:anim>
                                    <p:anim calcmode="lin" valueType="num">
                                      <p:cBhvr>
                                        <p:cTn id="80" dur="500" fill="hold"/>
                                        <p:tgtEl>
                                          <p:spTgt spid="70684"/>
                                        </p:tgtEl>
                                        <p:attrNameLst>
                                          <p:attrName>ppt_h</p:attrName>
                                        </p:attrNameLst>
                                      </p:cBhvr>
                                      <p:tavLst>
                                        <p:tav tm="100000">
                                          <p:val>
                                            <p:strVal val="2/3*#ppt_h"/>
                                          </p:val>
                                        </p:tav>
                                        <p:tav>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nodeType="clickEffect">
                                  <p:stCondLst>
                                    <p:cond delay="0"/>
                                  </p:stCondLst>
                                  <p:childTnLst>
                                    <p:set>
                                      <p:cBhvr>
                                        <p:cTn id="84" dur="1" fill="hold">
                                          <p:stCondLst>
                                            <p:cond delay="0"/>
                                          </p:stCondLst>
                                        </p:cTn>
                                        <p:tgtEl>
                                          <p:spTgt spid="70671"/>
                                        </p:tgtEl>
                                        <p:attrNameLst>
                                          <p:attrName>style.visibility</p:attrName>
                                        </p:attrNameLst>
                                      </p:cBhvr>
                                      <p:to>
                                        <p:strVal val="visible"/>
                                      </p:to>
                                    </p:set>
                                    <p:anim calcmode="lin" valueType="num">
                                      <p:cBhvr>
                                        <p:cTn id="85" dur="500" fill="hold"/>
                                        <p:tgtEl>
                                          <p:spTgt spid="70671"/>
                                        </p:tgtEl>
                                        <p:attrNameLst>
                                          <p:attrName>ppt_w</p:attrName>
                                        </p:attrNameLst>
                                      </p:cBhvr>
                                      <p:tavLst>
                                        <p:tav tm="100000">
                                          <p:val>
                                            <p:strVal val="2/3*#ppt_w"/>
                                          </p:val>
                                        </p:tav>
                                        <p:tav>
                                          <p:val>
                                            <p:strVal val="#ppt_w"/>
                                          </p:val>
                                        </p:tav>
                                      </p:tavLst>
                                    </p:anim>
                                    <p:anim calcmode="lin" valueType="num">
                                      <p:cBhvr>
                                        <p:cTn id="86" dur="500" fill="hold"/>
                                        <p:tgtEl>
                                          <p:spTgt spid="70671"/>
                                        </p:tgtEl>
                                        <p:attrNameLst>
                                          <p:attrName>ppt_h</p:attrName>
                                        </p:attrNameLst>
                                      </p:cBhvr>
                                      <p:tavLst>
                                        <p:tav tm="100000">
                                          <p:val>
                                            <p:strVal val="2/3*#ppt_h"/>
                                          </p:val>
                                        </p:tav>
                                        <p:tav>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272" fill="hold" nodeType="clickEffect">
                                  <p:stCondLst>
                                    <p:cond delay="0"/>
                                  </p:stCondLst>
                                  <p:childTnLst>
                                    <p:set>
                                      <p:cBhvr>
                                        <p:cTn id="90" dur="1" fill="hold">
                                          <p:stCondLst>
                                            <p:cond delay="0"/>
                                          </p:stCondLst>
                                        </p:cTn>
                                        <p:tgtEl>
                                          <p:spTgt spid="70674"/>
                                        </p:tgtEl>
                                        <p:attrNameLst>
                                          <p:attrName>style.visibility</p:attrName>
                                        </p:attrNameLst>
                                      </p:cBhvr>
                                      <p:to>
                                        <p:strVal val="visible"/>
                                      </p:to>
                                    </p:set>
                                    <p:anim calcmode="lin" valueType="num">
                                      <p:cBhvr>
                                        <p:cTn id="91" dur="500" fill="hold"/>
                                        <p:tgtEl>
                                          <p:spTgt spid="70674"/>
                                        </p:tgtEl>
                                        <p:attrNameLst>
                                          <p:attrName>ppt_w</p:attrName>
                                        </p:attrNameLst>
                                      </p:cBhvr>
                                      <p:tavLst>
                                        <p:tav tm="100000">
                                          <p:val>
                                            <p:strVal val="2/3*#ppt_w"/>
                                          </p:val>
                                        </p:tav>
                                        <p:tav>
                                          <p:val>
                                            <p:strVal val="#ppt_w"/>
                                          </p:val>
                                        </p:tav>
                                      </p:tavLst>
                                    </p:anim>
                                    <p:anim calcmode="lin" valueType="num">
                                      <p:cBhvr>
                                        <p:cTn id="92" dur="500" fill="hold"/>
                                        <p:tgtEl>
                                          <p:spTgt spid="70674"/>
                                        </p:tgtEl>
                                        <p:attrNameLst>
                                          <p:attrName>ppt_h</p:attrName>
                                        </p:attrNameLst>
                                      </p:cBhvr>
                                      <p:tavLst>
                                        <p:tav tm="100000">
                                          <p:val>
                                            <p:strVal val="2/3*#ppt_h"/>
                                          </p:val>
                                        </p:tav>
                                        <p:tav>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nodeType="clickEffect">
                                  <p:stCondLst>
                                    <p:cond delay="0"/>
                                  </p:stCondLst>
                                  <p:childTnLst>
                                    <p:set>
                                      <p:cBhvr>
                                        <p:cTn id="96" dur="1" fill="hold">
                                          <p:stCondLst>
                                            <p:cond delay="0"/>
                                          </p:stCondLst>
                                        </p:cTn>
                                        <p:tgtEl>
                                          <p:spTgt spid="70672"/>
                                        </p:tgtEl>
                                        <p:attrNameLst>
                                          <p:attrName>style.visibility</p:attrName>
                                        </p:attrNameLst>
                                      </p:cBhvr>
                                      <p:to>
                                        <p:strVal val="visible"/>
                                      </p:to>
                                    </p:set>
                                    <p:anim calcmode="lin" valueType="num">
                                      <p:cBhvr>
                                        <p:cTn id="97" dur="500" fill="hold"/>
                                        <p:tgtEl>
                                          <p:spTgt spid="70672"/>
                                        </p:tgtEl>
                                        <p:attrNameLst>
                                          <p:attrName>ppt_w</p:attrName>
                                        </p:attrNameLst>
                                      </p:cBhvr>
                                      <p:tavLst>
                                        <p:tav tm="100000">
                                          <p:val>
                                            <p:strVal val="2/3*#ppt_w"/>
                                          </p:val>
                                        </p:tav>
                                        <p:tav>
                                          <p:val>
                                            <p:strVal val="#ppt_w"/>
                                          </p:val>
                                        </p:tav>
                                      </p:tavLst>
                                    </p:anim>
                                    <p:anim calcmode="lin" valueType="num">
                                      <p:cBhvr>
                                        <p:cTn id="98" dur="500" fill="hold"/>
                                        <p:tgtEl>
                                          <p:spTgt spid="70672"/>
                                        </p:tgtEl>
                                        <p:attrNameLst>
                                          <p:attrName>ppt_h</p:attrName>
                                        </p:attrNameLst>
                                      </p:cBhvr>
                                      <p:tavLst>
                                        <p:tav tm="100000">
                                          <p:val>
                                            <p:strVal val="2/3*#ppt_h"/>
                                          </p:val>
                                        </p:tav>
                                        <p:tav>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70661"/>
                                        </p:tgtEl>
                                        <p:attrNameLst>
                                          <p:attrName>style.visibility</p:attrName>
                                        </p:attrNameLst>
                                      </p:cBhvr>
                                      <p:to>
                                        <p:strVal val="visible"/>
                                      </p:to>
                                    </p:set>
                                    <p:anim calcmode="lin" valueType="num">
                                      <p:cBhvr>
                                        <p:cTn id="103" dur="500" fill="hold"/>
                                        <p:tgtEl>
                                          <p:spTgt spid="70661"/>
                                        </p:tgtEl>
                                        <p:attrNameLst>
                                          <p:attrName>ppt_w</p:attrName>
                                        </p:attrNameLst>
                                      </p:cBhvr>
                                      <p:tavLst>
                                        <p:tav tm="100000">
                                          <p:val>
                                            <p:strVal val="2/3*#ppt_w"/>
                                          </p:val>
                                        </p:tav>
                                        <p:tav>
                                          <p:val>
                                            <p:strVal val="#ppt_w"/>
                                          </p:val>
                                        </p:tav>
                                      </p:tavLst>
                                    </p:anim>
                                    <p:anim calcmode="lin" valueType="num">
                                      <p:cBhvr>
                                        <p:cTn id="104" dur="500" fill="hold"/>
                                        <p:tgtEl>
                                          <p:spTgt spid="70661"/>
                                        </p:tgtEl>
                                        <p:attrNameLst>
                                          <p:attrName>ppt_h</p:attrName>
                                        </p:attrNameLst>
                                      </p:cBhvr>
                                      <p:tavLst>
                                        <p:tav tm="100000">
                                          <p:val>
                                            <p:strVal val="2/3*#ppt_h"/>
                                          </p:val>
                                        </p:tav>
                                        <p:tav>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272" fill="hold" nodeType="clickEffect">
                                  <p:stCondLst>
                                    <p:cond delay="0"/>
                                  </p:stCondLst>
                                  <p:childTnLst>
                                    <p:set>
                                      <p:cBhvr>
                                        <p:cTn id="108" dur="1" fill="hold">
                                          <p:stCondLst>
                                            <p:cond delay="0"/>
                                          </p:stCondLst>
                                        </p:cTn>
                                        <p:tgtEl>
                                          <p:spTgt spid="70666"/>
                                        </p:tgtEl>
                                        <p:attrNameLst>
                                          <p:attrName>style.visibility</p:attrName>
                                        </p:attrNameLst>
                                      </p:cBhvr>
                                      <p:to>
                                        <p:strVal val="visible"/>
                                      </p:to>
                                    </p:set>
                                    <p:anim calcmode="lin" valueType="num">
                                      <p:cBhvr>
                                        <p:cTn id="109" dur="500" fill="hold"/>
                                        <p:tgtEl>
                                          <p:spTgt spid="70666"/>
                                        </p:tgtEl>
                                        <p:attrNameLst>
                                          <p:attrName>ppt_w</p:attrName>
                                        </p:attrNameLst>
                                      </p:cBhvr>
                                      <p:tavLst>
                                        <p:tav tm="100000">
                                          <p:val>
                                            <p:strVal val="2/3*#ppt_w"/>
                                          </p:val>
                                        </p:tav>
                                        <p:tav>
                                          <p:val>
                                            <p:strVal val="#ppt_w"/>
                                          </p:val>
                                        </p:tav>
                                      </p:tavLst>
                                    </p:anim>
                                    <p:anim calcmode="lin" valueType="num">
                                      <p:cBhvr>
                                        <p:cTn id="110" dur="500" fill="hold"/>
                                        <p:tgtEl>
                                          <p:spTgt spid="70666"/>
                                        </p:tgtEl>
                                        <p:attrNameLst>
                                          <p:attrName>ppt_h</p:attrName>
                                        </p:attrNameLst>
                                      </p:cBhvr>
                                      <p:tavLst>
                                        <p:tav tm="100000">
                                          <p:val>
                                            <p:strVal val="2/3*#ppt_h"/>
                                          </p:val>
                                        </p:tav>
                                        <p:tav>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272" fill="hold" nodeType="clickEffect">
                                  <p:stCondLst>
                                    <p:cond delay="0"/>
                                  </p:stCondLst>
                                  <p:childTnLst>
                                    <p:set>
                                      <p:cBhvr>
                                        <p:cTn id="114" dur="1" fill="hold">
                                          <p:stCondLst>
                                            <p:cond delay="0"/>
                                          </p:stCondLst>
                                        </p:cTn>
                                        <p:tgtEl>
                                          <p:spTgt spid="70667"/>
                                        </p:tgtEl>
                                        <p:attrNameLst>
                                          <p:attrName>style.visibility</p:attrName>
                                        </p:attrNameLst>
                                      </p:cBhvr>
                                      <p:to>
                                        <p:strVal val="visible"/>
                                      </p:to>
                                    </p:set>
                                    <p:anim calcmode="lin" valueType="num">
                                      <p:cBhvr>
                                        <p:cTn id="115" dur="500" fill="hold"/>
                                        <p:tgtEl>
                                          <p:spTgt spid="70667"/>
                                        </p:tgtEl>
                                        <p:attrNameLst>
                                          <p:attrName>ppt_w</p:attrName>
                                        </p:attrNameLst>
                                      </p:cBhvr>
                                      <p:tavLst>
                                        <p:tav tm="100000">
                                          <p:val>
                                            <p:strVal val="2/3*#ppt_w"/>
                                          </p:val>
                                        </p:tav>
                                        <p:tav>
                                          <p:val>
                                            <p:strVal val="#ppt_w"/>
                                          </p:val>
                                        </p:tav>
                                      </p:tavLst>
                                    </p:anim>
                                    <p:anim calcmode="lin" valueType="num">
                                      <p:cBhvr>
                                        <p:cTn id="116" dur="500" fill="hold"/>
                                        <p:tgtEl>
                                          <p:spTgt spid="70667"/>
                                        </p:tgtEl>
                                        <p:attrNameLst>
                                          <p:attrName>ppt_h</p:attrName>
                                        </p:attrNameLst>
                                      </p:cBhvr>
                                      <p:tavLst>
                                        <p:tav tm="100000">
                                          <p:val>
                                            <p:strVal val="2/3*#ppt_h"/>
                                          </p:val>
                                        </p:tav>
                                        <p:tav>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272" fill="hold" nodeType="clickEffect">
                                  <p:stCondLst>
                                    <p:cond delay="0"/>
                                  </p:stCondLst>
                                  <p:childTnLst>
                                    <p:set>
                                      <p:cBhvr>
                                        <p:cTn id="120" dur="1" fill="hold">
                                          <p:stCondLst>
                                            <p:cond delay="0"/>
                                          </p:stCondLst>
                                        </p:cTn>
                                        <p:tgtEl>
                                          <p:spTgt spid="70662"/>
                                        </p:tgtEl>
                                        <p:attrNameLst>
                                          <p:attrName>style.visibility</p:attrName>
                                        </p:attrNameLst>
                                      </p:cBhvr>
                                      <p:to>
                                        <p:strVal val="visible"/>
                                      </p:to>
                                    </p:set>
                                    <p:anim calcmode="lin" valueType="num">
                                      <p:cBhvr>
                                        <p:cTn id="121" dur="500" fill="hold"/>
                                        <p:tgtEl>
                                          <p:spTgt spid="70662"/>
                                        </p:tgtEl>
                                        <p:attrNameLst>
                                          <p:attrName>ppt_w</p:attrName>
                                        </p:attrNameLst>
                                      </p:cBhvr>
                                      <p:tavLst>
                                        <p:tav tm="100000">
                                          <p:val>
                                            <p:strVal val="2/3*#ppt_w"/>
                                          </p:val>
                                        </p:tav>
                                        <p:tav>
                                          <p:val>
                                            <p:strVal val="#ppt_w"/>
                                          </p:val>
                                        </p:tav>
                                      </p:tavLst>
                                    </p:anim>
                                    <p:anim calcmode="lin" valueType="num">
                                      <p:cBhvr>
                                        <p:cTn id="122" dur="500" fill="hold"/>
                                        <p:tgtEl>
                                          <p:spTgt spid="70662"/>
                                        </p:tgtEl>
                                        <p:attrNameLst>
                                          <p:attrName>ppt_h</p:attrName>
                                        </p:attrNameLst>
                                      </p:cBhvr>
                                      <p:tavLst>
                                        <p:tav tm="100000">
                                          <p:val>
                                            <p:strVal val="2/3*#ppt_h"/>
                                          </p:val>
                                        </p:tav>
                                        <p:tav>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272" fill="hold" nodeType="clickEffect">
                                  <p:stCondLst>
                                    <p:cond delay="0"/>
                                  </p:stCondLst>
                                  <p:childTnLst>
                                    <p:set>
                                      <p:cBhvr>
                                        <p:cTn id="126" dur="1" fill="hold">
                                          <p:stCondLst>
                                            <p:cond delay="0"/>
                                          </p:stCondLst>
                                        </p:cTn>
                                        <p:tgtEl>
                                          <p:spTgt spid="70683"/>
                                        </p:tgtEl>
                                        <p:attrNameLst>
                                          <p:attrName>style.visibility</p:attrName>
                                        </p:attrNameLst>
                                      </p:cBhvr>
                                      <p:to>
                                        <p:strVal val="visible"/>
                                      </p:to>
                                    </p:set>
                                    <p:anim calcmode="lin" valueType="num">
                                      <p:cBhvr>
                                        <p:cTn id="127" dur="500" fill="hold"/>
                                        <p:tgtEl>
                                          <p:spTgt spid="70683"/>
                                        </p:tgtEl>
                                        <p:attrNameLst>
                                          <p:attrName>ppt_w</p:attrName>
                                        </p:attrNameLst>
                                      </p:cBhvr>
                                      <p:tavLst>
                                        <p:tav tm="100000">
                                          <p:val>
                                            <p:strVal val="2/3*#ppt_w"/>
                                          </p:val>
                                        </p:tav>
                                        <p:tav>
                                          <p:val>
                                            <p:strVal val="#ppt_w"/>
                                          </p:val>
                                        </p:tav>
                                      </p:tavLst>
                                    </p:anim>
                                    <p:anim calcmode="lin" valueType="num">
                                      <p:cBhvr>
                                        <p:cTn id="128" dur="500" fill="hold"/>
                                        <p:tgtEl>
                                          <p:spTgt spid="70683"/>
                                        </p:tgtEl>
                                        <p:attrNameLst>
                                          <p:attrName>ppt_h</p:attrName>
                                        </p:attrNameLst>
                                      </p:cBhvr>
                                      <p:tavLst>
                                        <p:tav tm="100000">
                                          <p:val>
                                            <p:strVal val="2/3*#ppt_h"/>
                                          </p:val>
                                        </p:tav>
                                        <p:tav>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272" fill="hold" nodeType="clickEffect">
                                  <p:stCondLst>
                                    <p:cond delay="0"/>
                                  </p:stCondLst>
                                  <p:childTnLst>
                                    <p:set>
                                      <p:cBhvr>
                                        <p:cTn id="132" dur="1" fill="hold">
                                          <p:stCondLst>
                                            <p:cond delay="0"/>
                                          </p:stCondLst>
                                        </p:cTn>
                                        <p:tgtEl>
                                          <p:spTgt spid="70678"/>
                                        </p:tgtEl>
                                        <p:attrNameLst>
                                          <p:attrName>style.visibility</p:attrName>
                                        </p:attrNameLst>
                                      </p:cBhvr>
                                      <p:to>
                                        <p:strVal val="visible"/>
                                      </p:to>
                                    </p:set>
                                    <p:anim calcmode="lin" valueType="num">
                                      <p:cBhvr>
                                        <p:cTn id="133" dur="500" fill="hold"/>
                                        <p:tgtEl>
                                          <p:spTgt spid="70678"/>
                                        </p:tgtEl>
                                        <p:attrNameLst>
                                          <p:attrName>ppt_w</p:attrName>
                                        </p:attrNameLst>
                                      </p:cBhvr>
                                      <p:tavLst>
                                        <p:tav tm="100000">
                                          <p:val>
                                            <p:strVal val="2/3*#ppt_w"/>
                                          </p:val>
                                        </p:tav>
                                        <p:tav>
                                          <p:val>
                                            <p:strVal val="#ppt_w"/>
                                          </p:val>
                                        </p:tav>
                                      </p:tavLst>
                                    </p:anim>
                                    <p:anim calcmode="lin" valueType="num">
                                      <p:cBhvr>
                                        <p:cTn id="134" dur="500" fill="hold"/>
                                        <p:tgtEl>
                                          <p:spTgt spid="70678"/>
                                        </p:tgtEl>
                                        <p:attrNameLst>
                                          <p:attrName>ppt_h</p:attrName>
                                        </p:attrNameLst>
                                      </p:cBhvr>
                                      <p:tavLst>
                                        <p:tav tm="100000">
                                          <p:val>
                                            <p:strVal val="2/3*#ppt_h"/>
                                          </p:val>
                                        </p:tav>
                                        <p:tav>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nodeType="clickEffect">
                                  <p:stCondLst>
                                    <p:cond delay="0"/>
                                  </p:stCondLst>
                                  <p:childTnLst>
                                    <p:set>
                                      <p:cBhvr>
                                        <p:cTn id="138" dur="1" fill="hold">
                                          <p:stCondLst>
                                            <p:cond delay="0"/>
                                          </p:stCondLst>
                                        </p:cTn>
                                        <p:tgtEl>
                                          <p:spTgt spid="70665"/>
                                        </p:tgtEl>
                                        <p:attrNameLst>
                                          <p:attrName>style.visibility</p:attrName>
                                        </p:attrNameLst>
                                      </p:cBhvr>
                                      <p:to>
                                        <p:strVal val="visible"/>
                                      </p:to>
                                    </p:set>
                                    <p:anim calcmode="lin" valueType="num">
                                      <p:cBhvr>
                                        <p:cTn id="139" dur="500" fill="hold"/>
                                        <p:tgtEl>
                                          <p:spTgt spid="70665"/>
                                        </p:tgtEl>
                                        <p:attrNameLst>
                                          <p:attrName>ppt_w</p:attrName>
                                        </p:attrNameLst>
                                      </p:cBhvr>
                                      <p:tavLst>
                                        <p:tav tm="100000">
                                          <p:val>
                                            <p:strVal val="2/3*#ppt_w"/>
                                          </p:val>
                                        </p:tav>
                                        <p:tav>
                                          <p:val>
                                            <p:strVal val="#ppt_w"/>
                                          </p:val>
                                        </p:tav>
                                      </p:tavLst>
                                    </p:anim>
                                    <p:anim calcmode="lin" valueType="num">
                                      <p:cBhvr>
                                        <p:cTn id="140" dur="500" fill="hold"/>
                                        <p:tgtEl>
                                          <p:spTgt spid="70665"/>
                                        </p:tgtEl>
                                        <p:attrNameLst>
                                          <p:attrName>ppt_h</p:attrName>
                                        </p:attrNameLst>
                                      </p:cBhvr>
                                      <p:tavLst>
                                        <p:tav tm="100000">
                                          <p:val>
                                            <p:strVal val="2/3*#ppt_h"/>
                                          </p:val>
                                        </p:tav>
                                        <p:tav>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nodeType="clickEffect">
                                  <p:stCondLst>
                                    <p:cond delay="0"/>
                                  </p:stCondLst>
                                  <p:childTnLst>
                                    <p:set>
                                      <p:cBhvr>
                                        <p:cTn id="144" dur="1" fill="hold">
                                          <p:stCondLst>
                                            <p:cond delay="0"/>
                                          </p:stCondLst>
                                        </p:cTn>
                                        <p:tgtEl>
                                          <p:spTgt spid="70668"/>
                                        </p:tgtEl>
                                        <p:attrNameLst>
                                          <p:attrName>style.visibility</p:attrName>
                                        </p:attrNameLst>
                                      </p:cBhvr>
                                      <p:to>
                                        <p:strVal val="visible"/>
                                      </p:to>
                                    </p:set>
                                    <p:anim calcmode="lin" valueType="num">
                                      <p:cBhvr>
                                        <p:cTn id="145" dur="500" fill="hold"/>
                                        <p:tgtEl>
                                          <p:spTgt spid="70668"/>
                                        </p:tgtEl>
                                        <p:attrNameLst>
                                          <p:attrName>ppt_w</p:attrName>
                                        </p:attrNameLst>
                                      </p:cBhvr>
                                      <p:tavLst>
                                        <p:tav tm="100000">
                                          <p:val>
                                            <p:strVal val="2/3*#ppt_w"/>
                                          </p:val>
                                        </p:tav>
                                        <p:tav>
                                          <p:val>
                                            <p:strVal val="#ppt_w"/>
                                          </p:val>
                                        </p:tav>
                                      </p:tavLst>
                                    </p:anim>
                                    <p:anim calcmode="lin" valueType="num">
                                      <p:cBhvr>
                                        <p:cTn id="146" dur="500" fill="hold"/>
                                        <p:tgtEl>
                                          <p:spTgt spid="70668"/>
                                        </p:tgtEl>
                                        <p:attrNameLst>
                                          <p:attrName>ppt_h</p:attrName>
                                        </p:attrNameLst>
                                      </p:cBhvr>
                                      <p:tavLst>
                                        <p:tav tm="100000">
                                          <p:val>
                                            <p:strVal val="2/3*#ppt_h"/>
                                          </p:val>
                                        </p:tav>
                                        <p:tav>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nodeType="clickEffect">
                                  <p:stCondLst>
                                    <p:cond delay="0"/>
                                  </p:stCondLst>
                                  <p:childTnLst>
                                    <p:set>
                                      <p:cBhvr>
                                        <p:cTn id="150" dur="1" fill="hold">
                                          <p:stCondLst>
                                            <p:cond delay="0"/>
                                          </p:stCondLst>
                                        </p:cTn>
                                        <p:tgtEl>
                                          <p:spTgt spid="70679"/>
                                        </p:tgtEl>
                                        <p:attrNameLst>
                                          <p:attrName>style.visibility</p:attrName>
                                        </p:attrNameLst>
                                      </p:cBhvr>
                                      <p:to>
                                        <p:strVal val="visible"/>
                                      </p:to>
                                    </p:set>
                                    <p:anim calcmode="lin" valueType="num">
                                      <p:cBhvr>
                                        <p:cTn id="151" dur="500" fill="hold"/>
                                        <p:tgtEl>
                                          <p:spTgt spid="70679"/>
                                        </p:tgtEl>
                                        <p:attrNameLst>
                                          <p:attrName>ppt_w</p:attrName>
                                        </p:attrNameLst>
                                      </p:cBhvr>
                                      <p:tavLst>
                                        <p:tav tm="100000">
                                          <p:val>
                                            <p:strVal val="2/3*#ppt_w"/>
                                          </p:val>
                                        </p:tav>
                                        <p:tav>
                                          <p:val>
                                            <p:strVal val="#ppt_w"/>
                                          </p:val>
                                        </p:tav>
                                      </p:tavLst>
                                    </p:anim>
                                    <p:anim calcmode="lin" valueType="num">
                                      <p:cBhvr>
                                        <p:cTn id="152" dur="500" fill="hold"/>
                                        <p:tgtEl>
                                          <p:spTgt spid="70679"/>
                                        </p:tgtEl>
                                        <p:attrNameLst>
                                          <p:attrName>ppt_h</p:attrName>
                                        </p:attrNameLst>
                                      </p:cBhvr>
                                      <p:tavLst>
                                        <p:tav tm="100000">
                                          <p:val>
                                            <p:strVal val="2/3*#ppt_h"/>
                                          </p:val>
                                        </p:tav>
                                        <p:tav>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272" fill="hold" nodeType="clickEffect">
                                  <p:stCondLst>
                                    <p:cond delay="0"/>
                                  </p:stCondLst>
                                  <p:childTnLst>
                                    <p:set>
                                      <p:cBhvr>
                                        <p:cTn id="156" dur="1" fill="hold">
                                          <p:stCondLst>
                                            <p:cond delay="0"/>
                                          </p:stCondLst>
                                        </p:cTn>
                                        <p:tgtEl>
                                          <p:spTgt spid="70681"/>
                                        </p:tgtEl>
                                        <p:attrNameLst>
                                          <p:attrName>style.visibility</p:attrName>
                                        </p:attrNameLst>
                                      </p:cBhvr>
                                      <p:to>
                                        <p:strVal val="visible"/>
                                      </p:to>
                                    </p:set>
                                    <p:anim calcmode="lin" valueType="num">
                                      <p:cBhvr>
                                        <p:cTn id="157" dur="500" fill="hold"/>
                                        <p:tgtEl>
                                          <p:spTgt spid="70681"/>
                                        </p:tgtEl>
                                        <p:attrNameLst>
                                          <p:attrName>ppt_w</p:attrName>
                                        </p:attrNameLst>
                                      </p:cBhvr>
                                      <p:tavLst>
                                        <p:tav tm="100000">
                                          <p:val>
                                            <p:strVal val="2/3*#ppt_w"/>
                                          </p:val>
                                        </p:tav>
                                        <p:tav>
                                          <p:val>
                                            <p:strVal val="#ppt_w"/>
                                          </p:val>
                                        </p:tav>
                                      </p:tavLst>
                                    </p:anim>
                                    <p:anim calcmode="lin" valueType="num">
                                      <p:cBhvr>
                                        <p:cTn id="158" dur="500" fill="hold"/>
                                        <p:tgtEl>
                                          <p:spTgt spid="70681"/>
                                        </p:tgtEl>
                                        <p:attrNameLst>
                                          <p:attrName>ppt_h</p:attrName>
                                        </p:attrNameLst>
                                      </p:cBhvr>
                                      <p:tavLst>
                                        <p:tav tm="100000">
                                          <p:val>
                                            <p:strVal val="2/3*#ppt_h"/>
                                          </p:val>
                                        </p:tav>
                                        <p:tav>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272" fill="hold" nodeType="clickEffect">
                                  <p:stCondLst>
                                    <p:cond delay="0"/>
                                  </p:stCondLst>
                                  <p:childTnLst>
                                    <p:set>
                                      <p:cBhvr>
                                        <p:cTn id="162" dur="1" fill="hold">
                                          <p:stCondLst>
                                            <p:cond delay="0"/>
                                          </p:stCondLst>
                                        </p:cTn>
                                        <p:tgtEl>
                                          <p:spTgt spid="70682"/>
                                        </p:tgtEl>
                                        <p:attrNameLst>
                                          <p:attrName>style.visibility</p:attrName>
                                        </p:attrNameLst>
                                      </p:cBhvr>
                                      <p:to>
                                        <p:strVal val="visible"/>
                                      </p:to>
                                    </p:set>
                                    <p:anim calcmode="lin" valueType="num">
                                      <p:cBhvr>
                                        <p:cTn id="163" dur="500" fill="hold"/>
                                        <p:tgtEl>
                                          <p:spTgt spid="70682"/>
                                        </p:tgtEl>
                                        <p:attrNameLst>
                                          <p:attrName>ppt_w</p:attrName>
                                        </p:attrNameLst>
                                      </p:cBhvr>
                                      <p:tavLst>
                                        <p:tav tm="100000">
                                          <p:val>
                                            <p:strVal val="2/3*#ppt_w"/>
                                          </p:val>
                                        </p:tav>
                                        <p:tav>
                                          <p:val>
                                            <p:strVal val="#ppt_w"/>
                                          </p:val>
                                        </p:tav>
                                      </p:tavLst>
                                    </p:anim>
                                    <p:anim calcmode="lin" valueType="num">
                                      <p:cBhvr>
                                        <p:cTn id="164" dur="500" fill="hold"/>
                                        <p:tgtEl>
                                          <p:spTgt spid="70682"/>
                                        </p:tgtEl>
                                        <p:attrNameLst>
                                          <p:attrName>ppt_h</p:attrName>
                                        </p:attrNameLst>
                                      </p:cBhvr>
                                      <p:tavLst>
                                        <p:tav tm="100000">
                                          <p:val>
                                            <p:strVal val="2/3*#ppt_h"/>
                                          </p:val>
                                        </p:tav>
                                        <p:tav>
                                          <p:val>
                                            <p:strVal val="#ppt_h"/>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3" presetClass="entr" presetSubtype="272" fill="hold" nodeType="clickEffect">
                                  <p:stCondLst>
                                    <p:cond delay="0"/>
                                  </p:stCondLst>
                                  <p:childTnLst>
                                    <p:set>
                                      <p:cBhvr>
                                        <p:cTn id="168" dur="1" fill="hold">
                                          <p:stCondLst>
                                            <p:cond delay="0"/>
                                          </p:stCondLst>
                                        </p:cTn>
                                        <p:tgtEl>
                                          <p:spTgt spid="70680"/>
                                        </p:tgtEl>
                                        <p:attrNameLst>
                                          <p:attrName>style.visibility</p:attrName>
                                        </p:attrNameLst>
                                      </p:cBhvr>
                                      <p:to>
                                        <p:strVal val="visible"/>
                                      </p:to>
                                    </p:set>
                                    <p:anim calcmode="lin" valueType="num">
                                      <p:cBhvr>
                                        <p:cTn id="169" dur="500" fill="hold"/>
                                        <p:tgtEl>
                                          <p:spTgt spid="70680"/>
                                        </p:tgtEl>
                                        <p:attrNameLst>
                                          <p:attrName>ppt_w</p:attrName>
                                        </p:attrNameLst>
                                      </p:cBhvr>
                                      <p:tavLst>
                                        <p:tav tm="100000">
                                          <p:val>
                                            <p:strVal val="2/3*#ppt_w"/>
                                          </p:val>
                                        </p:tav>
                                        <p:tav>
                                          <p:val>
                                            <p:strVal val="#ppt_w"/>
                                          </p:val>
                                        </p:tav>
                                      </p:tavLst>
                                    </p:anim>
                                    <p:anim calcmode="lin" valueType="num">
                                      <p:cBhvr>
                                        <p:cTn id="170" dur="500" fill="hold"/>
                                        <p:tgtEl>
                                          <p:spTgt spid="70680"/>
                                        </p:tgtEl>
                                        <p:attrNameLst>
                                          <p:attrName>ppt_h</p:attrName>
                                        </p:attrNameLst>
                                      </p:cBhvr>
                                      <p:tavLst>
                                        <p:tav tm="100000">
                                          <p:val>
                                            <p:strVal val="2/3*#ppt_h"/>
                                          </p:val>
                                        </p:tav>
                                        <p:tav>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ntr" presetSubtype="272" fill="hold" nodeType="clickEffect">
                                  <p:stCondLst>
                                    <p:cond delay="0"/>
                                  </p:stCondLst>
                                  <p:childTnLst>
                                    <p:set>
                                      <p:cBhvr>
                                        <p:cTn id="174" dur="1" fill="hold">
                                          <p:stCondLst>
                                            <p:cond delay="0"/>
                                          </p:stCondLst>
                                        </p:cTn>
                                        <p:tgtEl>
                                          <p:spTgt spid="70669"/>
                                        </p:tgtEl>
                                        <p:attrNameLst>
                                          <p:attrName>style.visibility</p:attrName>
                                        </p:attrNameLst>
                                      </p:cBhvr>
                                      <p:to>
                                        <p:strVal val="visible"/>
                                      </p:to>
                                    </p:set>
                                    <p:anim calcmode="lin" valueType="num">
                                      <p:cBhvr>
                                        <p:cTn id="175" dur="500" fill="hold"/>
                                        <p:tgtEl>
                                          <p:spTgt spid="70669"/>
                                        </p:tgtEl>
                                        <p:attrNameLst>
                                          <p:attrName>ppt_w</p:attrName>
                                        </p:attrNameLst>
                                      </p:cBhvr>
                                      <p:tavLst>
                                        <p:tav tm="100000">
                                          <p:val>
                                            <p:strVal val="2/3*#ppt_w"/>
                                          </p:val>
                                        </p:tav>
                                        <p:tav>
                                          <p:val>
                                            <p:strVal val="#ppt_w"/>
                                          </p:val>
                                        </p:tav>
                                      </p:tavLst>
                                    </p:anim>
                                    <p:anim calcmode="lin" valueType="num">
                                      <p:cBhvr>
                                        <p:cTn id="176" dur="500" fill="hold"/>
                                        <p:tgtEl>
                                          <p:spTgt spid="7066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5" name="Group 86"/>
          <p:cNvGrpSpPr>
            <a:grpSpLocks/>
          </p:cNvGrpSpPr>
          <p:nvPr/>
        </p:nvGrpSpPr>
        <p:grpSpPr bwMode="auto">
          <a:xfrm>
            <a:off x="0" y="-15875"/>
            <a:ext cx="10058400" cy="7786688"/>
            <a:chOff x="223" y="-10"/>
            <a:chExt cx="5832" cy="4905"/>
          </a:xfrm>
        </p:grpSpPr>
        <p:pic>
          <p:nvPicPr>
            <p:cNvPr id="14446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9" name="Rectangle 3"/>
            <p:cNvSpPr>
              <a:spLocks noChangeArrowheads="1"/>
            </p:cNvSpPr>
            <p:nvPr/>
          </p:nvSpPr>
          <p:spPr bwMode="auto">
            <a:xfrm>
              <a:off x="541" y="1974"/>
              <a:ext cx="369" cy="339"/>
            </a:xfrm>
            <a:prstGeom prst="rect">
              <a:avLst/>
            </a:prstGeom>
            <a:solidFill>
              <a:srgbClr val="355AB3"/>
            </a:solidFill>
            <a:ln w="9525">
              <a:noFill/>
              <a:round/>
              <a:headEnd/>
              <a:tailEnd/>
            </a:ln>
          </p:spPr>
          <p:txBody>
            <a:bodyPr wrap="none" anchor="ctr"/>
            <a:lstStyle/>
            <a:p>
              <a:pPr>
                <a:defRPr/>
              </a:pPr>
              <a:endParaRPr lang="en-US">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63" name="Text Box 3"/>
          <p:cNvSpPr txBox="1">
            <a:spLocks noChangeArrowheads="1"/>
          </p:cNvSpPr>
          <p:nvPr/>
        </p:nvSpPr>
        <p:spPr bwMode="auto">
          <a:xfrm>
            <a:off x="9648320" y="-30469"/>
            <a:ext cx="274061" cy="476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63"/>
              </a:spcBef>
              <a:buClr>
                <a:srgbClr val="FFFFFF"/>
              </a:buClr>
              <a:defRPr/>
            </a:pPr>
            <a:r>
              <a:rPr lang="en-GB">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1699" name="Oval 19"/>
          <p:cNvSpPr>
            <a:spLocks noChangeArrowheads="1"/>
          </p:cNvSpPr>
          <p:nvPr/>
        </p:nvSpPr>
        <p:spPr bwMode="auto">
          <a:xfrm>
            <a:off x="5768974" y="1635129"/>
            <a:ext cx="257175" cy="26511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4410" name="Group 28"/>
          <p:cNvGrpSpPr>
            <a:grpSpLocks/>
          </p:cNvGrpSpPr>
          <p:nvPr/>
        </p:nvGrpSpPr>
        <p:grpSpPr bwMode="auto">
          <a:xfrm>
            <a:off x="3024188" y="1295400"/>
            <a:ext cx="2460625" cy="839788"/>
            <a:chOff x="1905" y="816"/>
            <a:chExt cx="1550" cy="529"/>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40" name="Text Box 30"/>
            <p:cNvSpPr txBox="1">
              <a:spLocks noChangeArrowheads="1"/>
            </p:cNvSpPr>
            <p:nvPr/>
          </p:nvSpPr>
          <p:spPr bwMode="auto">
            <a:xfrm>
              <a:off x="1905" y="816"/>
              <a:ext cx="1550"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2900" b="1" i="1" dirty="0" err="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รินทร์</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44412" name="Group 34"/>
          <p:cNvGrpSpPr>
            <a:grpSpLocks/>
          </p:cNvGrpSpPr>
          <p:nvPr/>
        </p:nvGrpSpPr>
        <p:grpSpPr bwMode="auto">
          <a:xfrm>
            <a:off x="0" y="0"/>
            <a:ext cx="2270125" cy="781050"/>
            <a:chOff x="0" y="0"/>
            <a:chExt cx="1430" cy="492"/>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436" name="Text Box 36"/>
            <p:cNvSpPr txBox="1">
              <a:spLocks noChangeArrowheads="1"/>
            </p:cNvSpPr>
            <p:nvPr/>
          </p:nvSpPr>
          <p:spPr bwMode="auto">
            <a:xfrm>
              <a:off x="0" y="0"/>
              <a:ext cx="1430"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89" name="Text Box 37"/>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3390" name="Rectangle 38"/>
          <p:cNvSpPr>
            <a:spLocks noChangeArrowheads="1"/>
          </p:cNvSpPr>
          <p:nvPr/>
        </p:nvSpPr>
        <p:spPr bwMode="auto">
          <a:xfrm>
            <a:off x="8736067" y="7412847"/>
            <a:ext cx="650766"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43391" name="Text Box 39"/>
          <p:cNvSpPr txBox="1">
            <a:spLocks noChangeArrowheads="1"/>
          </p:cNvSpPr>
          <p:nvPr/>
        </p:nvSpPr>
        <p:spPr bwMode="auto">
          <a:xfrm>
            <a:off x="865188" y="7429500"/>
            <a:ext cx="9223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43392" name="Text Box 40"/>
          <p:cNvSpPr txBox="1">
            <a:spLocks noChangeArrowheads="1"/>
          </p:cNvSpPr>
          <p:nvPr/>
        </p:nvSpPr>
        <p:spPr bwMode="auto">
          <a:xfrm>
            <a:off x="9191625" y="7413625"/>
            <a:ext cx="3397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68</a:t>
            </a:r>
          </a:p>
        </p:txBody>
      </p:sp>
      <p:sp>
        <p:nvSpPr>
          <p:cNvPr id="143393" name="Text Box 41"/>
          <p:cNvSpPr txBox="1">
            <a:spLocks noChangeArrowheads="1"/>
          </p:cNvSpPr>
          <p:nvPr/>
        </p:nvSpPr>
        <p:spPr bwMode="auto">
          <a:xfrm>
            <a:off x="9664389" y="7361432"/>
            <a:ext cx="233986" cy="30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defRPr/>
            </a:pPr>
            <a:r>
              <a:rPr lang="en-GB" sz="1400" b="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43395" name="Text Box 45"/>
          <p:cNvSpPr txBox="1">
            <a:spLocks noChangeArrowheads="1"/>
          </p:cNvSpPr>
          <p:nvPr/>
        </p:nvSpPr>
        <p:spPr bwMode="auto">
          <a:xfrm>
            <a:off x="3340100" y="38100"/>
            <a:ext cx="3197225" cy="538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th-TH"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มาซิโด</a:t>
            </a:r>
            <a:r>
              <a:rPr lang="th-TH" sz="2900" b="1" i="1" dirty="0" err="1">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เนีย</a:t>
            </a:r>
            <a:endParaRPr lang="en-GB" sz="2900" b="1" i="1" dirty="0">
              <a:solidFill>
                <a:srgbClr val="FFFFFF"/>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8" name="Oval 68"/>
          <p:cNvSpPr>
            <a:spLocks noChangeArrowheads="1"/>
          </p:cNvSpPr>
          <p:nvPr/>
        </p:nvSpPr>
        <p:spPr bwMode="auto">
          <a:xfrm>
            <a:off x="5029200" y="35052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4421" name="Group 85"/>
          <p:cNvGrpSpPr>
            <a:grpSpLocks/>
          </p:cNvGrpSpPr>
          <p:nvPr/>
        </p:nvGrpSpPr>
        <p:grpSpPr bwMode="auto">
          <a:xfrm>
            <a:off x="1919288" y="866775"/>
            <a:ext cx="7681912" cy="5067300"/>
            <a:chOff x="1209" y="546"/>
            <a:chExt cx="4839" cy="3192"/>
          </a:xfrm>
        </p:grpSpPr>
        <p:sp>
          <p:nvSpPr>
            <p:cNvPr id="71728" name="Oval 48"/>
            <p:cNvSpPr>
              <a:spLocks noChangeArrowheads="1"/>
            </p:cNvSpPr>
            <p:nvPr/>
          </p:nvSpPr>
          <p:spPr bwMode="auto">
            <a:xfrm>
              <a:off x="3679" y="107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1" name="Oval 51"/>
            <p:cNvSpPr>
              <a:spLocks noChangeArrowheads="1"/>
            </p:cNvSpPr>
            <p:nvPr/>
          </p:nvSpPr>
          <p:spPr bwMode="auto">
            <a:xfrm>
              <a:off x="2623" y="1205"/>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43398" name="Text Box 82"/>
          <p:cNvSpPr txBox="1">
            <a:spLocks noChangeArrowheads="1"/>
          </p:cNvSpPr>
          <p:nvPr/>
        </p:nvSpPr>
        <p:spPr bwMode="auto">
          <a:xfrm>
            <a:off x="132656" y="2784443"/>
            <a:ext cx="3241675" cy="4987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75"/>
              </a:spcBef>
              <a:buClr>
                <a:srgbClr val="FFFF00"/>
              </a:buClr>
              <a:defRPr/>
            </a:pPr>
            <a:r>
              <a:rPr lang="th-TH" sz="53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จดหมายที่ถูกส่งวน ไปเมืองต่างๆ</a:t>
            </a:r>
            <a:r>
              <a:rPr lang="en-GB" sz="5300" b="1" dirty="0">
                <a:solidFill>
                  <a:srgbClr val="FFFF00"/>
                </a:solidFill>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5300" b="1" i="1"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รักษา การติดต่อ</a:t>
            </a:r>
            <a:r>
              <a:rPr lang="en-GB" sz="5300" b="1" i="1"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86" name="Text Box 9"/>
          <p:cNvSpPr txBox="1">
            <a:spLocks noChangeArrowheads="1"/>
          </p:cNvSpPr>
          <p:nvPr/>
        </p:nvSpPr>
        <p:spPr bwMode="auto">
          <a:xfrm>
            <a:off x="1717675" y="282575"/>
            <a:ext cx="180657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โคโล</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 name="Text Box 12"/>
          <p:cNvSpPr txBox="1">
            <a:spLocks noChangeArrowheads="1"/>
          </p:cNvSpPr>
          <p:nvPr/>
        </p:nvSpPr>
        <p:spPr bwMode="auto">
          <a:xfrm>
            <a:off x="1770063" y="603250"/>
            <a:ext cx="1700212"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ฟีเล</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โมน</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 name="Text Box 13"/>
          <p:cNvSpPr txBox="1">
            <a:spLocks noChangeArrowheads="1"/>
          </p:cNvSpPr>
          <p:nvPr/>
        </p:nvSpPr>
        <p:spPr bwMode="auto">
          <a:xfrm>
            <a:off x="263525" y="1290638"/>
            <a:ext cx="1719263"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ฮีบรู</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0" name="Text Box 22"/>
          <p:cNvSpPr txBox="1">
            <a:spLocks noChangeArrowheads="1"/>
          </p:cNvSpPr>
          <p:nvPr/>
        </p:nvSpPr>
        <p:spPr bwMode="auto">
          <a:xfrm>
            <a:off x="1797050" y="-38100"/>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 name="Text Box 23"/>
          <p:cNvSpPr txBox="1">
            <a:spLocks noChangeArrowheads="1"/>
          </p:cNvSpPr>
          <p:nvPr/>
        </p:nvSpPr>
        <p:spPr bwMode="auto">
          <a:xfrm>
            <a:off x="1697038" y="922338"/>
            <a:ext cx="18478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ฟีลิป</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 name="Text Box 24"/>
          <p:cNvSpPr txBox="1">
            <a:spLocks noChangeArrowheads="1"/>
          </p:cNvSpPr>
          <p:nvPr/>
        </p:nvSpPr>
        <p:spPr bwMode="auto">
          <a:xfrm>
            <a:off x="1798638" y="231298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93" name="Text Box 25"/>
          <p:cNvSpPr txBox="1">
            <a:spLocks noChangeArrowheads="1"/>
          </p:cNvSpPr>
          <p:nvPr/>
        </p:nvSpPr>
        <p:spPr bwMode="auto">
          <a:xfrm>
            <a:off x="1797050" y="1400175"/>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US"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4" name="Text Box 26"/>
          <p:cNvSpPr txBox="1">
            <a:spLocks noChangeArrowheads="1"/>
          </p:cNvSpPr>
          <p:nvPr/>
        </p:nvSpPr>
        <p:spPr bwMode="auto">
          <a:xfrm>
            <a:off x="1798638" y="172243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เปโตร</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5" name="Text Box 5"/>
          <p:cNvSpPr txBox="1">
            <a:spLocks noChangeArrowheads="1"/>
          </p:cNvSpPr>
          <p:nvPr/>
        </p:nvSpPr>
        <p:spPr bwMode="auto">
          <a:xfrm>
            <a:off x="3617913" y="2100263"/>
            <a:ext cx="12525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โรม</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6" name="Text Box 6"/>
          <p:cNvSpPr txBox="1">
            <a:spLocks noChangeArrowheads="1"/>
          </p:cNvSpPr>
          <p:nvPr/>
        </p:nvSpPr>
        <p:spPr bwMode="auto">
          <a:xfrm>
            <a:off x="3546475" y="498475"/>
            <a:ext cx="223678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7" name="Text Box 10"/>
          <p:cNvSpPr txBox="1">
            <a:spLocks noChangeArrowheads="1"/>
          </p:cNvSpPr>
          <p:nvPr/>
        </p:nvSpPr>
        <p:spPr bwMode="auto">
          <a:xfrm>
            <a:off x="3597275" y="2406650"/>
            <a:ext cx="1485900" cy="369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 name="Text Box 11"/>
          <p:cNvSpPr txBox="1">
            <a:spLocks noChangeArrowheads="1"/>
          </p:cNvSpPr>
          <p:nvPr/>
        </p:nvSpPr>
        <p:spPr bwMode="auto">
          <a:xfrm>
            <a:off x="3586162" y="2716213"/>
            <a:ext cx="1562237" cy="369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เธสะโล</a:t>
            </a:r>
            <a:r>
              <a:rPr lang="th-TH"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นิกา</a:t>
            </a:r>
            <a:endPar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 name="Text Box 27"/>
          <p:cNvSpPr txBox="1">
            <a:spLocks noChangeArrowheads="1"/>
          </p:cNvSpPr>
          <p:nvPr/>
        </p:nvSpPr>
        <p:spPr bwMode="auto">
          <a:xfrm>
            <a:off x="3768725" y="808038"/>
            <a:ext cx="1595438"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ทิโมธี</a:t>
            </a:r>
            <a:r>
              <a:rPr lang="en-GB" sz="18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0" name="Oval 55"/>
          <p:cNvSpPr>
            <a:spLocks noChangeArrowheads="1"/>
          </p:cNvSpPr>
          <p:nvPr/>
        </p:nvSpPr>
        <p:spPr bwMode="auto">
          <a:xfrm>
            <a:off x="4090988" y="9382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1" name="Oval 56"/>
          <p:cNvSpPr>
            <a:spLocks noChangeArrowheads="1"/>
          </p:cNvSpPr>
          <p:nvPr/>
        </p:nvSpPr>
        <p:spPr bwMode="auto">
          <a:xfrm>
            <a:off x="4500563" y="9620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5" name="Text Box 7"/>
          <p:cNvSpPr txBox="1">
            <a:spLocks noChangeArrowheads="1"/>
          </p:cNvSpPr>
          <p:nvPr/>
        </p:nvSpPr>
        <p:spPr bwMode="auto">
          <a:xfrm>
            <a:off x="8034338" y="3009900"/>
            <a:ext cx="18367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ละเทีย</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06" name="Text Box 8"/>
          <p:cNvSpPr txBox="1">
            <a:spLocks noChangeArrowheads="1"/>
          </p:cNvSpPr>
          <p:nvPr/>
        </p:nvSpPr>
        <p:spPr bwMode="auto">
          <a:xfrm>
            <a:off x="4432300" y="1951038"/>
            <a:ext cx="284797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โค</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รินธ์</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7" name="Text Box 14"/>
          <p:cNvSpPr txBox="1">
            <a:spLocks noChangeArrowheads="1"/>
          </p:cNvSpPr>
          <p:nvPr/>
        </p:nvSpPr>
        <p:spPr bwMode="auto">
          <a:xfrm>
            <a:off x="7267575" y="5122863"/>
            <a:ext cx="125412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ยากอบ</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8" name="Text Box 15"/>
          <p:cNvSpPr txBox="1">
            <a:spLocks noChangeArrowheads="1"/>
          </p:cNvSpPr>
          <p:nvPr/>
        </p:nvSpPr>
        <p:spPr bwMode="auto">
          <a:xfrm>
            <a:off x="5230813" y="2578100"/>
            <a:ext cx="12509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09" name="Text Box 16"/>
          <p:cNvSpPr txBox="1">
            <a:spLocks noChangeArrowheads="1"/>
          </p:cNvSpPr>
          <p:nvPr/>
        </p:nvSpPr>
        <p:spPr bwMode="auto">
          <a:xfrm>
            <a:off x="5230813" y="3233738"/>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3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0" name="Text Box 17"/>
          <p:cNvSpPr txBox="1">
            <a:spLocks noChangeArrowheads="1"/>
          </p:cNvSpPr>
          <p:nvPr/>
        </p:nvSpPr>
        <p:spPr bwMode="auto">
          <a:xfrm>
            <a:off x="7243763" y="5410200"/>
            <a:ext cx="12525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ดาห์</a:t>
            </a:r>
            <a:r>
              <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11" name="Text Box 18"/>
          <p:cNvSpPr txBox="1">
            <a:spLocks noChangeArrowheads="1"/>
          </p:cNvSpPr>
          <p:nvPr/>
        </p:nvSpPr>
        <p:spPr bwMode="auto">
          <a:xfrm>
            <a:off x="5230813" y="2890838"/>
            <a:ext cx="1250950" cy="40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en-GB" sz="20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2 </a:t>
            </a: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ยอห์น</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2" name="Group 19"/>
          <p:cNvGrpSpPr>
            <a:grpSpLocks/>
          </p:cNvGrpSpPr>
          <p:nvPr/>
        </p:nvGrpSpPr>
        <p:grpSpPr bwMode="auto">
          <a:xfrm>
            <a:off x="5083175" y="1122363"/>
            <a:ext cx="2795588" cy="777875"/>
            <a:chOff x="3202" y="707"/>
            <a:chExt cx="1761" cy="490"/>
          </a:xfrm>
        </p:grpSpPr>
        <p:sp>
          <p:nvSpPr>
            <p:cNvPr id="113"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4" name="Text Box 21"/>
            <p:cNvSpPr txBox="1">
              <a:spLocks noChangeArrowheads="1"/>
            </p:cNvSpPr>
            <p:nvPr/>
          </p:nvSpPr>
          <p:spPr bwMode="auto">
            <a:xfrm>
              <a:off x="3202" y="707"/>
              <a:ext cx="1761"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เอเฟซัส</a:t>
              </a:r>
              <a:endParaRPr lang="en-GB"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5" name="Text Box 28"/>
          <p:cNvSpPr txBox="1">
            <a:spLocks noChangeArrowheads="1"/>
          </p:cNvSpPr>
          <p:nvPr/>
        </p:nvSpPr>
        <p:spPr bwMode="auto">
          <a:xfrm>
            <a:off x="5230813" y="2265363"/>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th-TH" sz="1800" b="1" dirty="0" err="1">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ทิตัส</a:t>
            </a:r>
            <a:endParaRPr lang="en-GB" sz="1800" b="1" dirty="0">
              <a:solidFill>
                <a:srgbClr val="FF99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16" name="Group 32"/>
          <p:cNvGrpSpPr>
            <a:grpSpLocks/>
          </p:cNvGrpSpPr>
          <p:nvPr/>
        </p:nvGrpSpPr>
        <p:grpSpPr bwMode="auto">
          <a:xfrm>
            <a:off x="7010400" y="4576763"/>
            <a:ext cx="3101975" cy="828675"/>
            <a:chOff x="4224" y="2883"/>
            <a:chExt cx="1954" cy="522"/>
          </a:xfrm>
        </p:grpSpPr>
        <p:sp>
          <p:nvSpPr>
            <p:cNvPr id="117"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8" name="Text Box 34"/>
            <p:cNvSpPr txBox="1">
              <a:spLocks noChangeArrowheads="1"/>
            </p:cNvSpPr>
            <p:nvPr/>
          </p:nvSpPr>
          <p:spPr bwMode="auto">
            <a:xfrm>
              <a:off x="4224" y="2883"/>
              <a:ext cx="1954"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เยรูซาเล็ม</a:t>
              </a:r>
              <a:endParaRPr lang="en-GB"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19" name="Group 44"/>
          <p:cNvGrpSpPr>
            <a:grpSpLocks/>
          </p:cNvGrpSpPr>
          <p:nvPr/>
        </p:nvGrpSpPr>
        <p:grpSpPr bwMode="auto">
          <a:xfrm>
            <a:off x="7621588" y="1900238"/>
            <a:ext cx="2520950" cy="1050925"/>
            <a:chOff x="4609" y="1197"/>
            <a:chExt cx="1588" cy="662"/>
          </a:xfrm>
        </p:grpSpPr>
        <p:sp>
          <p:nvSpPr>
            <p:cNvPr id="120"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1" name="Text Box 46"/>
            <p:cNvSpPr txBox="1">
              <a:spLocks noChangeArrowheads="1"/>
            </p:cNvSpPr>
            <p:nvPr/>
          </p:nvSpPr>
          <p:spPr bwMode="auto">
            <a:xfrm>
              <a:off x="4609" y="1197"/>
              <a:ext cx="1588" cy="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76F774"/>
                </a:buClr>
                <a:defRPr/>
              </a:pP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ซีเรีย       </a:t>
              </a:r>
              <a:r>
                <a:rPr lang="th-TH" sz="2900" b="1" i="1" dirty="0" err="1">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แอนทิ</a:t>
              </a:r>
              <a:r>
                <a:rPr lang="th-TH" sz="2900" b="1" i="1" dirty="0">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โอก</a:t>
              </a:r>
            </a:p>
          </p:txBody>
        </p:sp>
      </p:gr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36"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38"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40"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46442" name="Group 10"/>
          <p:cNvGrpSpPr>
            <a:grpSpLocks/>
          </p:cNvGrpSpPr>
          <p:nvPr/>
        </p:nvGrpSpPr>
        <p:grpSpPr bwMode="auto">
          <a:xfrm>
            <a:off x="776288" y="4641850"/>
            <a:ext cx="8289925" cy="1962150"/>
            <a:chOff x="489" y="2924"/>
            <a:chExt cx="5222" cy="1236"/>
          </a:xfrm>
        </p:grpSpPr>
        <p:sp>
          <p:nvSpPr>
            <p:cNvPr id="7271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1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272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2729" name="Oval 25"/>
          <p:cNvSpPr>
            <a:spLocks noChangeArrowheads="1"/>
          </p:cNvSpPr>
          <p:nvPr/>
        </p:nvSpPr>
        <p:spPr bwMode="auto">
          <a:xfrm>
            <a:off x="6796088" y="2778125"/>
            <a:ext cx="2590800" cy="4191000"/>
          </a:xfrm>
          <a:prstGeom prst="ellipse">
            <a:avLst/>
          </a:prstGeom>
          <a:noFill/>
          <a:ln w="76320">
            <a:solidFill>
              <a:srgbClr val="FFCC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52" name="Text Box 26"/>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2731" name="Text Box 27"/>
          <p:cNvSpPr txBox="1">
            <a:spLocks noChangeArrowheads="1"/>
          </p:cNvSpPr>
          <p:nvPr/>
        </p:nvSpPr>
        <p:spPr bwMode="auto">
          <a:xfrm>
            <a:off x="808038" y="6838950"/>
            <a:ext cx="4217987"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#27 </a:t>
            </a:r>
          </a:p>
        </p:txBody>
      </p:sp>
      <p:sp>
        <p:nvSpPr>
          <p:cNvPr id="146454" name="Text Box 2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6455" name="Text Box 30"/>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69</a:t>
            </a:r>
          </a:p>
        </p:txBody>
      </p:sp>
      <p:sp>
        <p:nvSpPr>
          <p:cNvPr id="32" name="Rectangle 2"/>
          <p:cNvSpPr>
            <a:spLocks noChangeArrowheads="1"/>
          </p:cNvSpPr>
          <p:nvPr/>
        </p:nvSpPr>
        <p:spPr bwMode="auto">
          <a:xfrm>
            <a:off x="446088" y="3352007"/>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(4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3" name="Rectangle 3"/>
          <p:cNvSpPr>
            <a:spLocks noChangeArrowheads="1"/>
          </p:cNvSpPr>
          <p:nvPr/>
        </p:nvSpPr>
        <p:spPr bwMode="auto">
          <a:xfrm>
            <a:off x="1120775" y="3975100"/>
            <a:ext cx="1757363"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ความจริง </a:t>
            </a:r>
            <a:r>
              <a:rPr lang="en-US"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&amp;</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ศาสน</a:t>
            </a: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ศาสตร์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ectangle 5"/>
          <p:cNvSpPr>
            <a:spLocks noChangeArrowheads="1"/>
          </p:cNvSpPr>
          <p:nvPr/>
        </p:nvSpPr>
        <p:spPr bwMode="auto">
          <a:xfrm>
            <a:off x="3370263" y="3971925"/>
            <a:ext cx="1490662"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ประวัติศาสตร์</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Rectangle 7"/>
          <p:cNvSpPr>
            <a:spLocks noChangeArrowheads="1"/>
          </p:cNvSpPr>
          <p:nvPr/>
        </p:nvSpPr>
        <p:spPr bwMode="auto">
          <a:xfrm>
            <a:off x="5253038" y="3971925"/>
            <a:ext cx="1673225"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ปัญหาของ</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คริสตจักร</a:t>
            </a:r>
            <a:endParaRPr lang="en-GB" sz="20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6" name="Rectangle 9"/>
          <p:cNvSpPr>
            <a:spLocks noChangeArrowheads="1"/>
          </p:cNvSpPr>
          <p:nvPr/>
        </p:nvSpPr>
        <p:spPr bwMode="auto">
          <a:xfrm>
            <a:off x="7405688" y="3971925"/>
            <a:ext cx="1663700" cy="603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7" name="Rectangle 17"/>
          <p:cNvSpPr>
            <a:spLocks noChangeArrowheads="1"/>
          </p:cNvSpPr>
          <p:nvPr/>
        </p:nvSpPr>
        <p:spPr bwMode="auto">
          <a:xfrm>
            <a:off x="2586038" y="33353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8" name="Rectangle 18"/>
          <p:cNvSpPr>
            <a:spLocks noChangeArrowheads="1"/>
          </p:cNvSpPr>
          <p:nvPr/>
        </p:nvSpPr>
        <p:spPr bwMode="auto">
          <a:xfrm>
            <a:off x="4051379" y="33353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9" name="Rectangle 19"/>
          <p:cNvSpPr>
            <a:spLocks noChangeArrowheads="1"/>
          </p:cNvSpPr>
          <p:nvPr/>
        </p:nvSpPr>
        <p:spPr bwMode="auto">
          <a:xfrm>
            <a:off x="6707188" y="33369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40" name="Rectangle 20"/>
          <p:cNvSpPr>
            <a:spLocks noChangeArrowheads="1"/>
          </p:cNvSpPr>
          <p:nvPr/>
        </p:nvSpPr>
        <p:spPr bwMode="auto">
          <a:xfrm>
            <a:off x="1136650" y="5157788"/>
            <a:ext cx="1706563" cy="243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20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 name="Rectangle 21"/>
          <p:cNvSpPr>
            <a:spLocks noChangeArrowheads="1"/>
          </p:cNvSpPr>
          <p:nvPr/>
        </p:nvSpPr>
        <p:spPr bwMode="auto">
          <a:xfrm>
            <a:off x="3203575" y="5159375"/>
            <a:ext cx="1706563" cy="689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ของอัครทูต</a:t>
            </a:r>
            <a:endParaRPr lang="en-GB" sz="2400"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2" name="Rectangle 22"/>
          <p:cNvSpPr>
            <a:spLocks noChangeArrowheads="1"/>
          </p:cNvSpPr>
          <p:nvPr/>
        </p:nvSpPr>
        <p:spPr bwMode="auto">
          <a:xfrm>
            <a:off x="5319713" y="5073650"/>
            <a:ext cx="1706562" cy="169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a:t>
            </a:r>
            <a:endParaRPr lang="en-GB" sz="2800" b="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3" name="Rectangle 23"/>
          <p:cNvSpPr>
            <a:spLocks noChangeArrowheads="1"/>
          </p:cNvSpPr>
          <p:nvPr/>
        </p:nvSpPr>
        <p:spPr bwMode="auto">
          <a:xfrm>
            <a:off x="6892925" y="51435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Rectangle 24"/>
          <p:cNvSpPr>
            <a:spLocks noChangeArrowheads="1"/>
          </p:cNvSpPr>
          <p:nvPr/>
        </p:nvSpPr>
        <p:spPr bwMode="auto">
          <a:xfrm>
            <a:off x="1748631" y="1645019"/>
            <a:ext cx="7006432" cy="1117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หมวดหมู่ทั้งสีของ</a:t>
            </a:r>
            <a:r>
              <a:rPr lang="th-TH" sz="36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r>
              <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เขียนขึ้นในช่วง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A.D</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40s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และ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90s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2729"/>
                                        </p:tgtEl>
                                        <p:attrNameLst>
                                          <p:attrName>style.visibility</p:attrName>
                                        </p:attrNameLst>
                                      </p:cBhvr>
                                      <p:to>
                                        <p:strVal val="visible"/>
                                      </p:to>
                                    </p:set>
                                    <p:anim calcmode="lin" valueType="num">
                                      <p:cBhvr>
                                        <p:cTn id="7" dur="500" fill="hold"/>
                                        <p:tgtEl>
                                          <p:spTgt spid="72729"/>
                                        </p:tgtEl>
                                        <p:attrNameLst>
                                          <p:attrName>ppt_w</p:attrName>
                                        </p:attrNameLst>
                                      </p:cBhvr>
                                      <p:tavLst>
                                        <p:tav tm="100000">
                                          <p:val>
                                            <p:fltVal val="0"/>
                                          </p:val>
                                        </p:tav>
                                        <p:tav>
                                          <p:val>
                                            <p:strVal val="#ppt_w"/>
                                          </p:val>
                                        </p:tav>
                                      </p:tavLst>
                                    </p:anim>
                                    <p:anim calcmode="lin" valueType="num">
                                      <p:cBhvr>
                                        <p:cTn id="8" dur="500" fill="hold"/>
                                        <p:tgtEl>
                                          <p:spTgt spid="72729"/>
                                        </p:tgtEl>
                                        <p:attrNameLst>
                                          <p:attrName>ppt_h</p:attrName>
                                        </p:attrNameLst>
                                      </p:cBhvr>
                                      <p:tavLst>
                                        <p:tav tm="100000">
                                          <p:val>
                                            <p:fltVal val="0"/>
                                          </p:val>
                                        </p:tav>
                                        <p:tav>
                                          <p:val>
                                            <p:strVal val="#ppt_h"/>
                                          </p:val>
                                        </p:tav>
                                      </p:tavLst>
                                    </p:anim>
                                    <p:anim calcmode="lin" valueType="num">
                                      <p:cBhvr>
                                        <p:cTn id="9" dur="500" fill="hold"/>
                                        <p:tgtEl>
                                          <p:spTgt spid="72729"/>
                                        </p:tgtEl>
                                        <p:attrNameLst>
                                          <p:attrName>ppt_x</p:attrName>
                                        </p:attrNameLst>
                                      </p:cBhvr>
                                      <p:tavLst>
                                        <p:tav tm="100000">
                                          <p:val>
                                            <p:fltVal val="0.5"/>
                                          </p:val>
                                        </p:tav>
                                        <p:tav>
                                          <p:val>
                                            <p:strVal val="#ppt_x"/>
                                          </p:val>
                                        </p:tav>
                                      </p:tavLst>
                                    </p:anim>
                                    <p:anim calcmode="lin" valueType="num">
                                      <p:cBhvr>
                                        <p:cTn id="10" dur="500" fill="hold"/>
                                        <p:tgtEl>
                                          <p:spTgt spid="72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p:val>
                                            <p:strVal val="#ppt_w"/>
                                          </p:val>
                                        </p:tav>
                                      </p:tavLst>
                                    </p:anim>
                                    <p:anim calcmode="lin" valueType="num">
                                      <p:cBhvr>
                                        <p:cTn id="15" dur="1000" fill="hold"/>
                                        <p:tgtEl>
                                          <p:spTgt spid="72731"/>
                                        </p:tgtEl>
                                        <p:attrNameLst>
                                          <p:attrName>ppt_h</p:attrName>
                                        </p:attrNameLst>
                                      </p:cBhvr>
                                      <p:tavLst>
                                        <p:tav tm="100000">
                                          <p:val>
                                            <p:fltVal val="0"/>
                                          </p:val>
                                        </p:tav>
                                        <p:tav>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9470"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9458"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459" name="Text Box 5"/>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464"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07</a:t>
            </a:r>
          </a:p>
        </p:txBody>
      </p:sp>
      <p:grpSp>
        <p:nvGrpSpPr>
          <p:cNvPr id="3" name="Group 11"/>
          <p:cNvGrpSpPr>
            <a:grpSpLocks/>
          </p:cNvGrpSpPr>
          <p:nvPr/>
        </p:nvGrpSpPr>
        <p:grpSpPr bwMode="auto">
          <a:xfrm>
            <a:off x="3092450" y="2774950"/>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6"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373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4" name="Rectangle 6"/>
          <p:cNvSpPr>
            <a:spLocks noChangeArrowheads="1"/>
          </p:cNvSpPr>
          <p:nvPr/>
        </p:nvSpPr>
        <p:spPr bwMode="auto">
          <a:xfrm>
            <a:off x="687388" y="3098800"/>
            <a:ext cx="5638800" cy="39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จดหมายถึงคริสตจักรทั้ง </a:t>
            </a:r>
            <a:r>
              <a:rPr lang="en-US"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7</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ลงตราประทับการพิพากษา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เสียงแตรแห่งการพิพากษา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ถ้วยแห่งการพิพากษา</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คริสตจักรแห่งอัครทูต</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การเสด็จกลับมาของพระคริสต์</a:t>
            </a:r>
            <a:endParaRPr lang="en-GB" b="1" dirty="0">
              <a:solidFill>
                <a:srgbClr val="FFEA18"/>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63" name="Rectangle 7"/>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48493"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a14="http://schemas.microsoft.com/office/drawing/2010/main" xmlns="">
                <a:solidFill>
                  <a:srgbClr val="FFFFFF"/>
                </a:solidFill>
              </a14:hiddenFill>
            </a:ext>
          </a:extLst>
        </p:spPr>
      </p:pic>
      <p:sp>
        <p:nvSpPr>
          <p:cNvPr id="14747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73"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7474" name="Text Box 18"/>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70</a:t>
            </a:r>
          </a:p>
        </p:txBody>
      </p:sp>
      <p:sp>
        <p:nvSpPr>
          <p:cNvPr id="147475" name="Text Box 19"/>
          <p:cNvSpPr txBox="1">
            <a:spLocks noChangeArrowheads="1"/>
          </p:cNvSpPr>
          <p:nvPr/>
        </p:nvSpPr>
        <p:spPr bwMode="auto">
          <a:xfrm>
            <a:off x="9569488"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38100" dir="2700000" algn="tl" rotWithShape="0">
                    <a:srgbClr val="000000">
                      <a:alpha val="91000"/>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9</a:t>
            </a:r>
          </a:p>
        </p:txBody>
      </p:sp>
      <p:sp>
        <p:nvSpPr>
          <p:cNvPr id="27" name="Rectangle 7"/>
          <p:cNvSpPr>
            <a:spLocks noChangeArrowheads="1"/>
          </p:cNvSpPr>
          <p:nvPr/>
        </p:nvSpPr>
        <p:spPr bwMode="auto">
          <a:xfrm>
            <a:off x="7291388" y="3819525"/>
            <a:ext cx="1490662" cy="608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Rectangle 11"/>
          <p:cNvSpPr>
            <a:spLocks noChangeArrowheads="1"/>
          </p:cNvSpPr>
          <p:nvPr/>
        </p:nvSpPr>
        <p:spPr bwMode="auto">
          <a:xfrm>
            <a:off x="6554788" y="3184525"/>
            <a:ext cx="2867025"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 name="Rectangle 12"/>
          <p:cNvSpPr>
            <a:spLocks noChangeArrowheads="1"/>
          </p:cNvSpPr>
          <p:nvPr/>
        </p:nvSpPr>
        <p:spPr bwMode="auto">
          <a:xfrm>
            <a:off x="6740525" y="49911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4"/>
          <p:cNvSpPr txBox="1">
            <a:spLocks noChangeArrowheads="1"/>
          </p:cNvSpPr>
          <p:nvPr/>
        </p:nvSpPr>
        <p:spPr bwMode="auto">
          <a:xfrm>
            <a:off x="6030913" y="1406525"/>
            <a:ext cx="2751137"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เขียนขึ้นที่</a:t>
            </a:r>
            <a:r>
              <a:rPr lang="th-TH" sz="20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เกาะปัสมอส</a:t>
            </a: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ราวๆ </a:t>
            </a:r>
            <a:r>
              <a:rPr lang="en-GB"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95</a:t>
            </a:r>
          </a:p>
        </p:txBody>
      </p:sp>
      <p:sp>
        <p:nvSpPr>
          <p:cNvPr id="31"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22"/>
          <p:cNvSpPr txBox="1">
            <a:spLocks noChangeArrowheads="1"/>
          </p:cNvSpPr>
          <p:nvPr/>
        </p:nvSpPr>
        <p:spPr bwMode="auto">
          <a:xfrm>
            <a:off x="1092602" y="2066604"/>
            <a:ext cx="4772025"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ในหกฉาก</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3734">
                                            <p:txEl>
                                              <p:pRg st="0" end="0"/>
                                            </p:txEl>
                                          </p:spTgt>
                                        </p:tgtEl>
                                        <p:attrNameLst>
                                          <p:attrName>style.visibility</p:attrName>
                                        </p:attrNameLst>
                                      </p:cBhvr>
                                      <p:to>
                                        <p:strVal val="visible"/>
                                      </p:to>
                                    </p:set>
                                    <p:animEffect transition="in" filter="box(out)">
                                      <p:cBhvr>
                                        <p:cTn id="7" dur="500"/>
                                        <p:tgtEl>
                                          <p:spTgt spid="737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73734">
                                            <p:txEl>
                                              <p:pRg st="2" end="2"/>
                                            </p:txEl>
                                          </p:spTgt>
                                        </p:tgtEl>
                                        <p:attrNameLst>
                                          <p:attrName>style.visibility</p:attrName>
                                        </p:attrNameLst>
                                      </p:cBhvr>
                                      <p:to>
                                        <p:strVal val="visible"/>
                                      </p:to>
                                    </p:set>
                                    <p:animEffect transition="in" filter="box(out)">
                                      <p:cBhvr>
                                        <p:cTn id="12" dur="500"/>
                                        <p:tgtEl>
                                          <p:spTgt spid="7373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3734">
                                            <p:txEl>
                                              <p:pRg st="4" end="4"/>
                                            </p:txEl>
                                          </p:spTgt>
                                        </p:tgtEl>
                                        <p:attrNameLst>
                                          <p:attrName>style.visibility</p:attrName>
                                        </p:attrNameLst>
                                      </p:cBhvr>
                                      <p:to>
                                        <p:strVal val="visible"/>
                                      </p:to>
                                    </p:set>
                                    <p:animEffect transition="in" filter="box(out)">
                                      <p:cBhvr>
                                        <p:cTn id="17" dur="500"/>
                                        <p:tgtEl>
                                          <p:spTgt spid="7373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3734">
                                            <p:txEl>
                                              <p:pRg st="6" end="6"/>
                                            </p:txEl>
                                          </p:spTgt>
                                        </p:tgtEl>
                                        <p:attrNameLst>
                                          <p:attrName>style.visibility</p:attrName>
                                        </p:attrNameLst>
                                      </p:cBhvr>
                                      <p:to>
                                        <p:strVal val="visible"/>
                                      </p:to>
                                    </p:set>
                                    <p:animEffect transition="in" filter="box(out)">
                                      <p:cBhvr>
                                        <p:cTn id="22" dur="500"/>
                                        <p:tgtEl>
                                          <p:spTgt spid="7373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73734">
                                            <p:txEl>
                                              <p:pRg st="8" end="8"/>
                                            </p:txEl>
                                          </p:spTgt>
                                        </p:tgtEl>
                                        <p:attrNameLst>
                                          <p:attrName>style.visibility</p:attrName>
                                        </p:attrNameLst>
                                      </p:cBhvr>
                                      <p:to>
                                        <p:strVal val="visible"/>
                                      </p:to>
                                    </p:set>
                                    <p:animEffect transition="in" filter="box(out)">
                                      <p:cBhvr>
                                        <p:cTn id="27" dur="500"/>
                                        <p:tgtEl>
                                          <p:spTgt spid="73734">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3734">
                                            <p:txEl>
                                              <p:pRg st="10" end="10"/>
                                            </p:txEl>
                                          </p:spTgt>
                                        </p:tgtEl>
                                        <p:attrNameLst>
                                          <p:attrName>style.visibility</p:attrName>
                                        </p:attrNameLst>
                                      </p:cBhvr>
                                      <p:to>
                                        <p:strVal val="visible"/>
                                      </p:to>
                                    </p:set>
                                    <p:animEffect transition="in" filter="box(out)">
                                      <p:cBhvr>
                                        <p:cTn id="32"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0"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1"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2"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3"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4"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053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0536"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7"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38"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0539"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50540"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41"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4766"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50543"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44"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45"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4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4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50549" name="Group 21"/>
          <p:cNvGrpSpPr>
            <a:grpSpLocks/>
          </p:cNvGrpSpPr>
          <p:nvPr/>
        </p:nvGrpSpPr>
        <p:grpSpPr bwMode="auto">
          <a:xfrm>
            <a:off x="2308225" y="2933700"/>
            <a:ext cx="7143750" cy="1062038"/>
            <a:chOff x="1454" y="1848"/>
            <a:chExt cx="4500" cy="669"/>
          </a:xfrm>
        </p:grpSpPr>
        <p:pic>
          <p:nvPicPr>
            <p:cNvPr id="74774"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74775"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74776"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74777"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74778"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74779"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50550" name="Group 28"/>
          <p:cNvGrpSpPr>
            <a:grpSpLocks/>
          </p:cNvGrpSpPr>
          <p:nvPr/>
        </p:nvGrpSpPr>
        <p:grpSpPr bwMode="auto">
          <a:xfrm>
            <a:off x="3121025" y="4089400"/>
            <a:ext cx="6229350" cy="758825"/>
            <a:chOff x="1966" y="2576"/>
            <a:chExt cx="3924" cy="478"/>
          </a:xfrm>
        </p:grpSpPr>
        <p:pic>
          <p:nvPicPr>
            <p:cNvPr id="74781"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74782"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74783"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74784"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50551" name="Group 33"/>
          <p:cNvGrpSpPr>
            <a:grpSpLocks/>
          </p:cNvGrpSpPr>
          <p:nvPr/>
        </p:nvGrpSpPr>
        <p:grpSpPr bwMode="auto">
          <a:xfrm>
            <a:off x="4335463" y="4962525"/>
            <a:ext cx="5140325" cy="688975"/>
            <a:chOff x="2731" y="3126"/>
            <a:chExt cx="3238" cy="434"/>
          </a:xfrm>
        </p:grpSpPr>
        <p:pic>
          <p:nvPicPr>
            <p:cNvPr id="74786"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74787"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74788"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74789"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50552"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50553" name="Group 39"/>
          <p:cNvGrpSpPr>
            <a:grpSpLocks/>
          </p:cNvGrpSpPr>
          <p:nvPr/>
        </p:nvGrpSpPr>
        <p:grpSpPr bwMode="auto">
          <a:xfrm>
            <a:off x="4214813" y="5811838"/>
            <a:ext cx="5165725" cy="703262"/>
            <a:chOff x="2655" y="3661"/>
            <a:chExt cx="3254" cy="443"/>
          </a:xfrm>
        </p:grpSpPr>
        <p:pic>
          <p:nvPicPr>
            <p:cNvPr id="74792"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74793"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74794"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74795"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50636"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50554"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55"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56"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57"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58"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50559"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50569" name="Group 60"/>
          <p:cNvGrpSpPr>
            <a:grpSpLocks/>
          </p:cNvGrpSpPr>
          <p:nvPr/>
        </p:nvGrpSpPr>
        <p:grpSpPr bwMode="auto">
          <a:xfrm>
            <a:off x="2111375" y="2506663"/>
            <a:ext cx="5861050" cy="4468812"/>
            <a:chOff x="1330" y="1579"/>
            <a:chExt cx="3692" cy="2815"/>
          </a:xfrm>
        </p:grpSpPr>
        <p:grpSp>
          <p:nvGrpSpPr>
            <p:cNvPr id="150600" name="Group 61"/>
            <p:cNvGrpSpPr>
              <a:grpSpLocks/>
            </p:cNvGrpSpPr>
            <p:nvPr/>
          </p:nvGrpSpPr>
          <p:grpSpPr bwMode="auto">
            <a:xfrm>
              <a:off x="1330" y="1579"/>
              <a:ext cx="3674" cy="169"/>
              <a:chOff x="1330" y="1579"/>
              <a:chExt cx="3674" cy="169"/>
            </a:xfrm>
          </p:grpSpPr>
          <p:sp>
            <p:nvSpPr>
              <p:cNvPr id="74814"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5"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6"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7"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8"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19"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0"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1"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2"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3"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4"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5"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6"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7"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28"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50601" name="Group 77"/>
            <p:cNvGrpSpPr>
              <a:grpSpLocks/>
            </p:cNvGrpSpPr>
            <p:nvPr/>
          </p:nvGrpSpPr>
          <p:grpSpPr bwMode="auto">
            <a:xfrm>
              <a:off x="1349" y="4246"/>
              <a:ext cx="3674" cy="148"/>
              <a:chOff x="1349" y="4246"/>
              <a:chExt cx="3674" cy="148"/>
            </a:xfrm>
          </p:grpSpPr>
          <p:sp>
            <p:nvSpPr>
              <p:cNvPr id="74830"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1"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2"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3"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4"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5"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6"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7"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8"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39"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0"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1"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2"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3"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44"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50570" name="Text Box 93"/>
          <p:cNvSpPr txBox="1">
            <a:spLocks noChangeArrowheads="1"/>
          </p:cNvSpPr>
          <p:nvPr/>
        </p:nvSpPr>
        <p:spPr bwMode="auto">
          <a:xfrm>
            <a:off x="5219700" y="1811338"/>
            <a:ext cx="87471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71" name="Rectangle 94"/>
          <p:cNvSpPr>
            <a:spLocks noChangeArrowheads="1"/>
          </p:cNvSpPr>
          <p:nvPr/>
        </p:nvSpPr>
        <p:spPr bwMode="auto">
          <a:xfrm>
            <a:off x="2522538" y="1536700"/>
            <a:ext cx="1490662"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4P</a:t>
            </a:r>
          </a:p>
        </p:txBody>
      </p:sp>
      <p:sp>
        <p:nvSpPr>
          <p:cNvPr id="150572" name="Rectangle 95"/>
          <p:cNvSpPr>
            <a:spLocks noChangeArrowheads="1"/>
          </p:cNvSpPr>
          <p:nvPr/>
        </p:nvSpPr>
        <p:spPr bwMode="auto">
          <a:xfrm>
            <a:off x="3763963" y="1520825"/>
            <a:ext cx="168592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3S</a:t>
            </a:r>
          </a:p>
        </p:txBody>
      </p:sp>
      <p:grpSp>
        <p:nvGrpSpPr>
          <p:cNvPr id="150573" name="Group 96"/>
          <p:cNvGrpSpPr>
            <a:grpSpLocks/>
          </p:cNvGrpSpPr>
          <p:nvPr/>
        </p:nvGrpSpPr>
        <p:grpSpPr bwMode="auto">
          <a:xfrm>
            <a:off x="1658938" y="2114550"/>
            <a:ext cx="4059237" cy="863600"/>
            <a:chOff x="1045" y="1332"/>
            <a:chExt cx="2557" cy="544"/>
          </a:xfrm>
        </p:grpSpPr>
        <p:grpSp>
          <p:nvGrpSpPr>
            <p:cNvPr id="150590" name="Group 97"/>
            <p:cNvGrpSpPr>
              <a:grpSpLocks/>
            </p:cNvGrpSpPr>
            <p:nvPr/>
          </p:nvGrpSpPr>
          <p:grpSpPr bwMode="auto">
            <a:xfrm>
              <a:off x="1045" y="1332"/>
              <a:ext cx="2294" cy="544"/>
              <a:chOff x="1045" y="1332"/>
              <a:chExt cx="2294" cy="544"/>
            </a:xfrm>
          </p:grpSpPr>
          <p:sp>
            <p:nvSpPr>
              <p:cNvPr id="150592" name="Rectangle 98"/>
              <p:cNvSpPr>
                <a:spLocks noChangeArrowheads="1"/>
              </p:cNvSpPr>
              <p:nvPr/>
            </p:nvSpPr>
            <p:spPr bwMode="auto">
              <a:xfrm>
                <a:off x="1045"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sp>
            <p:nvSpPr>
              <p:cNvPr id="150593" name="Rectangle 99"/>
              <p:cNvSpPr>
                <a:spLocks noChangeArrowheads="1"/>
              </p:cNvSpPr>
              <p:nvPr/>
            </p:nvSpPr>
            <p:spPr bwMode="auto">
              <a:xfrm>
                <a:off x="1296"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50594" name="Rectangle 100"/>
              <p:cNvSpPr>
                <a:spLocks noChangeArrowheads="1"/>
              </p:cNvSpPr>
              <p:nvPr/>
            </p:nvSpPr>
            <p:spPr bwMode="auto">
              <a:xfrm>
                <a:off x="1558" y="1339"/>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95" name="Rectangle 101"/>
              <p:cNvSpPr>
                <a:spLocks noChangeArrowheads="1"/>
              </p:cNvSpPr>
              <p:nvPr/>
            </p:nvSpPr>
            <p:spPr bwMode="auto">
              <a:xfrm>
                <a:off x="1809"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M</a:t>
                </a:r>
              </a:p>
            </p:txBody>
          </p:sp>
          <p:sp>
            <p:nvSpPr>
              <p:cNvPr id="150596" name="Rectangle 102"/>
              <p:cNvSpPr>
                <a:spLocks noChangeArrowheads="1"/>
              </p:cNvSpPr>
              <p:nvPr/>
            </p:nvSpPr>
            <p:spPr bwMode="auto">
              <a:xfrm>
                <a:off x="2054" y="1332"/>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50597" name="Rectangle 103"/>
              <p:cNvSpPr>
                <a:spLocks noChangeArrowheads="1"/>
              </p:cNvSpPr>
              <p:nvPr/>
            </p:nvSpPr>
            <p:spPr bwMode="auto">
              <a:xfrm>
                <a:off x="2318" y="1341"/>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50598" name="Rectangle 104"/>
              <p:cNvSpPr>
                <a:spLocks noChangeArrowheads="1"/>
              </p:cNvSpPr>
              <p:nvPr/>
            </p:nvSpPr>
            <p:spPr bwMode="auto">
              <a:xfrm>
                <a:off x="2558" y="1341"/>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R</a:t>
                </a:r>
              </a:p>
            </p:txBody>
          </p:sp>
          <p:sp>
            <p:nvSpPr>
              <p:cNvPr id="150599" name="Rectangle 105"/>
              <p:cNvSpPr>
                <a:spLocks noChangeArrowheads="1"/>
              </p:cNvSpPr>
              <p:nvPr/>
            </p:nvSpPr>
            <p:spPr bwMode="auto">
              <a:xfrm>
                <a:off x="2812" y="1350"/>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grpSp>
        <p:sp>
          <p:nvSpPr>
            <p:cNvPr id="150591" name="Rectangle 106"/>
            <p:cNvSpPr>
              <a:spLocks noChangeArrowheads="1"/>
            </p:cNvSpPr>
            <p:nvPr/>
          </p:nvSpPr>
          <p:spPr bwMode="auto">
            <a:xfrm>
              <a:off x="3075" y="1342"/>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S</a:t>
              </a:r>
            </a:p>
          </p:txBody>
        </p:sp>
      </p:grpSp>
      <p:grpSp>
        <p:nvGrpSpPr>
          <p:cNvPr id="150574" name="Group 107"/>
          <p:cNvGrpSpPr>
            <a:grpSpLocks/>
          </p:cNvGrpSpPr>
          <p:nvPr/>
        </p:nvGrpSpPr>
        <p:grpSpPr bwMode="auto">
          <a:xfrm>
            <a:off x="3432175" y="717550"/>
            <a:ext cx="874713" cy="1558925"/>
            <a:chOff x="2162" y="452"/>
            <a:chExt cx="551" cy="982"/>
          </a:xfrm>
        </p:grpSpPr>
        <p:sp>
          <p:nvSpPr>
            <p:cNvPr id="150588" name="Text Box 108"/>
            <p:cNvSpPr txBox="1">
              <a:spLocks noChangeArrowheads="1"/>
            </p:cNvSpPr>
            <p:nvPr/>
          </p:nvSpPr>
          <p:spPr bwMode="auto">
            <a:xfrm>
              <a:off x="2162" y="452"/>
              <a:ext cx="551"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50589" name="Line 109"/>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74862" name="Line 110"/>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63" name="Rectangle 111"/>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4864" name="Rectangle 112"/>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0584" name="Text Box 119"/>
          <p:cNvSpPr txBox="1">
            <a:spLocks noChangeArrowheads="1"/>
          </p:cNvSpPr>
          <p:nvPr/>
        </p:nvSpPr>
        <p:spPr bwMode="auto">
          <a:xfrm>
            <a:off x="862013" y="7432675"/>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50585" name="Rectangle 120"/>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50586" name="Text Box 121"/>
          <p:cNvSpPr txBox="1">
            <a:spLocks noChangeArrowheads="1"/>
          </p:cNvSpPr>
          <p:nvPr/>
        </p:nvSpPr>
        <p:spPr bwMode="auto">
          <a:xfrm>
            <a:off x="9574250" y="7344960"/>
            <a:ext cx="295199"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5</a:t>
            </a:r>
          </a:p>
        </p:txBody>
      </p:sp>
      <p:sp>
        <p:nvSpPr>
          <p:cNvPr id="150587" name="Text Box 122"/>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71</a:t>
            </a:r>
          </a:p>
        </p:txBody>
      </p:sp>
      <p:sp>
        <p:nvSpPr>
          <p:cNvPr id="124" name="Text Box 20"/>
          <p:cNvSpPr txBox="1">
            <a:spLocks noChangeArrowheads="1"/>
          </p:cNvSpPr>
          <p:nvPr/>
        </p:nvSpPr>
        <p:spPr bwMode="auto">
          <a:xfrm>
            <a:off x="133350" y="120650"/>
            <a:ext cx="3406775" cy="934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ผืนผ้า การเรียงลำดับเวลาของพระคัมภีร์</a:t>
            </a:r>
            <a:endParaRPr lang="en-GB"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5" name="Text Box 51"/>
          <p:cNvSpPr txBox="1">
            <a:spLocks noChangeArrowheads="1"/>
          </p:cNvSpPr>
          <p:nvPr/>
        </p:nvSpPr>
        <p:spPr bwMode="auto">
          <a:xfrm>
            <a:off x="3355975" y="4232176"/>
            <a:ext cx="35575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สัญญาดินแดน</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6" name="Text Box 52"/>
          <p:cNvSpPr txBox="1">
            <a:spLocks noChangeArrowheads="1"/>
          </p:cNvSpPr>
          <p:nvPr/>
        </p:nvSpPr>
        <p:spPr bwMode="auto">
          <a:xfrm>
            <a:off x="2524125" y="3179663"/>
            <a:ext cx="6937375" cy="780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7" name="Text Box 53"/>
          <p:cNvSpPr txBox="1">
            <a:spLocks noChangeArrowheads="1"/>
          </p:cNvSpPr>
          <p:nvPr/>
        </p:nvSpPr>
        <p:spPr bwMode="auto">
          <a:xfrm>
            <a:off x="4214813" y="5954613"/>
            <a:ext cx="41290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8" name="Text Box 54"/>
          <p:cNvSpPr txBox="1">
            <a:spLocks noChangeArrowheads="1"/>
          </p:cNvSpPr>
          <p:nvPr/>
        </p:nvSpPr>
        <p:spPr bwMode="auto">
          <a:xfrm>
            <a:off x="4189413" y="5102126"/>
            <a:ext cx="4864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9" name="Rectangle 55"/>
          <p:cNvSpPr>
            <a:spLocks noChangeArrowheads="1"/>
          </p:cNvSpPr>
          <p:nvPr/>
        </p:nvSpPr>
        <p:spPr bwMode="auto">
          <a:xfrm rot="-3660000">
            <a:off x="5680528" y="1241114"/>
            <a:ext cx="2444580"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อาหารมื้อค่ำในงานเลี้ยงวิวาห์</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0" name="Rectangle 56"/>
          <p:cNvSpPr>
            <a:spLocks noChangeArrowheads="1"/>
          </p:cNvSpPr>
          <p:nvPr/>
        </p:nvSpPr>
        <p:spPr bwMode="auto">
          <a:xfrm rot="-3660000">
            <a:off x="6259632" y="1345856"/>
            <a:ext cx="2119170"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GB"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1" name="Rectangle 57"/>
          <p:cNvSpPr>
            <a:spLocks noChangeArrowheads="1"/>
          </p:cNvSpPr>
          <p:nvPr/>
        </p:nvSpPr>
        <p:spPr bwMode="auto">
          <a:xfrm rot="-3660000">
            <a:off x="6528709" y="1303670"/>
            <a:ext cx="2156039"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การครองแผ่นดินโลกของ</a:t>
            </a:r>
          </a:p>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2" name="Rectangle 58"/>
          <p:cNvSpPr>
            <a:spLocks noChangeArrowheads="1"/>
          </p:cNvSpPr>
          <p:nvPr/>
        </p:nvSpPr>
        <p:spPr bwMode="auto">
          <a:xfrm rot="-3660000">
            <a:off x="7050352" y="1368959"/>
            <a:ext cx="178414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ใหญ่สีขาว</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3" name="Rectangle 59"/>
          <p:cNvSpPr>
            <a:spLocks noChangeArrowheads="1"/>
          </p:cNvSpPr>
          <p:nvPr/>
        </p:nvSpPr>
        <p:spPr bwMode="auto">
          <a:xfrm rot="-3660000">
            <a:off x="7365373" y="1712849"/>
            <a:ext cx="1695977"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5" name="Rectangle 113"/>
          <p:cNvSpPr>
            <a:spLocks noChangeArrowheads="1"/>
          </p:cNvSpPr>
          <p:nvPr/>
        </p:nvSpPr>
        <p:spPr bwMode="auto">
          <a:xfrm>
            <a:off x="14288" y="18353"/>
            <a:ext cx="10058400" cy="7772400"/>
          </a:xfrm>
          <a:prstGeom prst="rect">
            <a:avLst/>
          </a:prstGeom>
          <a:solidFill>
            <a:srgbClr val="000000">
              <a:alpha val="72156"/>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6" name="Rectangle 114"/>
          <p:cNvSpPr>
            <a:spLocks noChangeArrowheads="1"/>
          </p:cNvSpPr>
          <p:nvPr/>
        </p:nvSpPr>
        <p:spPr bwMode="auto">
          <a:xfrm rot="17940000">
            <a:off x="52830" y="4125546"/>
            <a:ext cx="3986212" cy="415498"/>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อาหารมื้อค่ำในงานวิวาห์</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7" name="Rectangle 115"/>
          <p:cNvSpPr>
            <a:spLocks noChangeArrowheads="1"/>
          </p:cNvSpPr>
          <p:nvPr/>
        </p:nvSpPr>
        <p:spPr bwMode="auto">
          <a:xfrm rot="17940000">
            <a:off x="1737960" y="3928116"/>
            <a:ext cx="391477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การเสด็จกลับมาครั้งที่สองของพระคริสต์</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8" name="Rectangle 116"/>
          <p:cNvSpPr>
            <a:spLocks noChangeArrowheads="1"/>
          </p:cNvSpPr>
          <p:nvPr/>
        </p:nvSpPr>
        <p:spPr bwMode="auto">
          <a:xfrm rot="17940000">
            <a:off x="3575492" y="3878904"/>
            <a:ext cx="331152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การครองโลก</a:t>
            </a:r>
            <a:r>
              <a:rPr lang="th-TH" sz="2700" b="1" dirty="0" err="1">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ของพ</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นะคริสต์</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9" name="Rectangle 117"/>
          <p:cNvSpPr>
            <a:spLocks noChangeArrowheads="1"/>
          </p:cNvSpPr>
          <p:nvPr/>
        </p:nvSpPr>
        <p:spPr bwMode="auto">
          <a:xfrm rot="17940000">
            <a:off x="4639117" y="3909860"/>
            <a:ext cx="4052887"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การพิพากษาที่บัลลังก์ใหญ่สีขาว</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0" name="Rectangle 118"/>
          <p:cNvSpPr>
            <a:spLocks noChangeArrowheads="1"/>
          </p:cNvSpPr>
          <p:nvPr/>
        </p:nvSpPr>
        <p:spPr bwMode="auto">
          <a:xfrm rot="17940000">
            <a:off x="6336949" y="4049346"/>
            <a:ext cx="3713162" cy="415498"/>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2700" b="1" dirty="0">
              <a:solidFill>
                <a:srgbClr val="FFFFFF"/>
              </a:solidFill>
              <a:effectLst>
                <a:outerShdw blurRad="50800" dist="508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up)">
                                      <p:cBhvr>
                                        <p:cTn id="7" dur="2000"/>
                                        <p:tgtEl>
                                          <p:spTgt spid="135"/>
                                        </p:tgtEl>
                                      </p:cBhvr>
                                    </p:animEffect>
                                  </p:childTnLst>
                                </p:cTn>
                              </p:par>
                            </p:childTnLst>
                          </p:cTn>
                        </p:par>
                        <p:par>
                          <p:cTn id="8" fill="hold">
                            <p:stCondLst>
                              <p:cond delay="2000"/>
                            </p:stCondLst>
                            <p:childTnLst>
                              <p:par>
                                <p:cTn id="9" presetID="23" presetClass="entr" presetSubtype="272" fill="hold" nodeType="after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p:cTn id="11" dur="500" fill="hold"/>
                                        <p:tgtEl>
                                          <p:spTgt spid="136"/>
                                        </p:tgtEl>
                                        <p:attrNameLst>
                                          <p:attrName>ppt_w</p:attrName>
                                        </p:attrNameLst>
                                      </p:cBhvr>
                                      <p:tavLst>
                                        <p:tav tm="100000">
                                          <p:val>
                                            <p:strVal val="2/3*#ppt_w"/>
                                          </p:val>
                                        </p:tav>
                                        <p:tav>
                                          <p:val>
                                            <p:strVal val="#ppt_w"/>
                                          </p:val>
                                        </p:tav>
                                      </p:tavLst>
                                    </p:anim>
                                    <p:anim calcmode="lin" valueType="num">
                                      <p:cBhvr>
                                        <p:cTn id="12" dur="500" fill="hold"/>
                                        <p:tgtEl>
                                          <p:spTgt spid="136"/>
                                        </p:tgtEl>
                                        <p:attrNameLst>
                                          <p:attrName>ppt_h</p:attrName>
                                        </p:attrNameLst>
                                      </p:cBhvr>
                                      <p:tavLst>
                                        <p:tav tm="100000">
                                          <p:val>
                                            <p:strVal val="2/3*#ppt_h"/>
                                          </p:val>
                                        </p:tav>
                                        <p:tav>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 calcmode="lin" valueType="num">
                                      <p:cBhvr>
                                        <p:cTn id="17" dur="500" fill="hold"/>
                                        <p:tgtEl>
                                          <p:spTgt spid="137"/>
                                        </p:tgtEl>
                                        <p:attrNameLst>
                                          <p:attrName>ppt_w</p:attrName>
                                        </p:attrNameLst>
                                      </p:cBhvr>
                                      <p:tavLst>
                                        <p:tav tm="100000">
                                          <p:val>
                                            <p:strVal val="2/3*#ppt_w"/>
                                          </p:val>
                                        </p:tav>
                                        <p:tav>
                                          <p:val>
                                            <p:strVal val="#ppt_w"/>
                                          </p:val>
                                        </p:tav>
                                      </p:tavLst>
                                    </p:anim>
                                    <p:anim calcmode="lin" valueType="num">
                                      <p:cBhvr>
                                        <p:cTn id="18" dur="500" fill="hold"/>
                                        <p:tgtEl>
                                          <p:spTgt spid="137"/>
                                        </p:tgtEl>
                                        <p:attrNameLst>
                                          <p:attrName>ppt_h</p:attrName>
                                        </p:attrNameLst>
                                      </p:cBhvr>
                                      <p:tavLst>
                                        <p:tav tm="100000">
                                          <p:val>
                                            <p:strVal val="2/3*#ppt_h"/>
                                          </p:val>
                                        </p:tav>
                                        <p:tav>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p:cTn id="23" dur="500" fill="hold"/>
                                        <p:tgtEl>
                                          <p:spTgt spid="138"/>
                                        </p:tgtEl>
                                        <p:attrNameLst>
                                          <p:attrName>ppt_w</p:attrName>
                                        </p:attrNameLst>
                                      </p:cBhvr>
                                      <p:tavLst>
                                        <p:tav tm="100000">
                                          <p:val>
                                            <p:strVal val="2/3*#ppt_w"/>
                                          </p:val>
                                        </p:tav>
                                        <p:tav>
                                          <p:val>
                                            <p:strVal val="#ppt_w"/>
                                          </p:val>
                                        </p:tav>
                                      </p:tavLst>
                                    </p:anim>
                                    <p:anim calcmode="lin" valueType="num">
                                      <p:cBhvr>
                                        <p:cTn id="24" dur="500" fill="hold"/>
                                        <p:tgtEl>
                                          <p:spTgt spid="138"/>
                                        </p:tgtEl>
                                        <p:attrNameLst>
                                          <p:attrName>ppt_h</p:attrName>
                                        </p:attrNameLst>
                                      </p:cBhvr>
                                      <p:tavLst>
                                        <p:tav tm="100000">
                                          <p:val>
                                            <p:strVal val="2/3*#ppt_h"/>
                                          </p:val>
                                        </p:tav>
                                        <p:tav>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272"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 calcmode="lin" valueType="num">
                                      <p:cBhvr>
                                        <p:cTn id="29" dur="500" fill="hold"/>
                                        <p:tgtEl>
                                          <p:spTgt spid="139"/>
                                        </p:tgtEl>
                                        <p:attrNameLst>
                                          <p:attrName>ppt_w</p:attrName>
                                        </p:attrNameLst>
                                      </p:cBhvr>
                                      <p:tavLst>
                                        <p:tav tm="100000">
                                          <p:val>
                                            <p:strVal val="2/3*#ppt_w"/>
                                          </p:val>
                                        </p:tav>
                                        <p:tav>
                                          <p:val>
                                            <p:strVal val="#ppt_w"/>
                                          </p:val>
                                        </p:tav>
                                      </p:tavLst>
                                    </p:anim>
                                    <p:anim calcmode="lin" valueType="num">
                                      <p:cBhvr>
                                        <p:cTn id="30" dur="500" fill="hold"/>
                                        <p:tgtEl>
                                          <p:spTgt spid="139"/>
                                        </p:tgtEl>
                                        <p:attrNameLst>
                                          <p:attrName>ppt_h</p:attrName>
                                        </p:attrNameLst>
                                      </p:cBhvr>
                                      <p:tavLst>
                                        <p:tav tm="100000">
                                          <p:val>
                                            <p:strVal val="2/3*#ppt_h"/>
                                          </p:val>
                                        </p:tav>
                                        <p:tav>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72" fill="hold" nodeType="clickEffect">
                                  <p:stCondLst>
                                    <p:cond delay="0"/>
                                  </p:stCondLst>
                                  <p:childTnLst>
                                    <p:set>
                                      <p:cBhvr>
                                        <p:cTn id="34" dur="1" fill="hold">
                                          <p:stCondLst>
                                            <p:cond delay="0"/>
                                          </p:stCondLst>
                                        </p:cTn>
                                        <p:tgtEl>
                                          <p:spTgt spid="140"/>
                                        </p:tgtEl>
                                        <p:attrNameLst>
                                          <p:attrName>style.visibility</p:attrName>
                                        </p:attrNameLst>
                                      </p:cBhvr>
                                      <p:to>
                                        <p:strVal val="visible"/>
                                      </p:to>
                                    </p:set>
                                    <p:anim calcmode="lin" valueType="num">
                                      <p:cBhvr>
                                        <p:cTn id="35" dur="500" fill="hold"/>
                                        <p:tgtEl>
                                          <p:spTgt spid="140"/>
                                        </p:tgtEl>
                                        <p:attrNameLst>
                                          <p:attrName>ppt_w</p:attrName>
                                        </p:attrNameLst>
                                      </p:cBhvr>
                                      <p:tavLst>
                                        <p:tav tm="100000">
                                          <p:val>
                                            <p:strVal val="2/3*#ppt_w"/>
                                          </p:val>
                                        </p:tav>
                                        <p:tav>
                                          <p:val>
                                            <p:strVal val="#ppt_w"/>
                                          </p:val>
                                        </p:tav>
                                      </p:tavLst>
                                    </p:anim>
                                    <p:anim calcmode="lin" valueType="num">
                                      <p:cBhvr>
                                        <p:cTn id="36" dur="500" fill="hold"/>
                                        <p:tgtEl>
                                          <p:spTgt spid="14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577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1" name="Text Box 5"/>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52582" name="Rectangle 6"/>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3" name="Rectangle 7"/>
          <p:cNvSpPr>
            <a:spLocks noChangeArrowheads="1"/>
          </p:cNvSpPr>
          <p:nvPr/>
        </p:nvSpPr>
        <p:spPr bwMode="auto">
          <a:xfrm>
            <a:off x="7291388" y="3819525"/>
            <a:ext cx="1490662" cy="608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อนาคต</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นิ</a:t>
            </a:r>
            <a:r>
              <a:rPr lang="th-TH" sz="1800" b="1" dirty="0" err="1">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dirty="0">
              <a:solidFill>
                <a:srgbClr val="FFB3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4" name="Line 8"/>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5" name="Line 9"/>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5786" name="Line 10"/>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87" name="Rectangle 11"/>
          <p:cNvSpPr>
            <a:spLocks noChangeArrowheads="1"/>
          </p:cNvSpPr>
          <p:nvPr/>
        </p:nvSpPr>
        <p:spPr bwMode="auto">
          <a:xfrm>
            <a:off x="6554788" y="3184525"/>
            <a:ext cx="2867025"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th-TH"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เล่ม</a:t>
            </a:r>
            <a:r>
              <a:rPr lang="en-GB"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51564" name="Rectangle 12"/>
          <p:cNvSpPr>
            <a:spLocks noChangeArrowheads="1"/>
          </p:cNvSpPr>
          <p:nvPr/>
        </p:nvSpPr>
        <p:spPr bwMode="auto">
          <a:xfrm>
            <a:off x="6740525" y="4991100"/>
            <a:ext cx="2638425" cy="724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52589"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a14="http://schemas.microsoft.com/office/drawing/2010/main" xmlns="">
                <a:solidFill>
                  <a:srgbClr val="FFFFFF"/>
                </a:solidFill>
              </a14:hiddenFill>
            </a:ext>
          </a:extLst>
        </p:spPr>
      </p:pic>
      <p:sp>
        <p:nvSpPr>
          <p:cNvPr id="151566" name="Text Box 14"/>
          <p:cNvSpPr txBox="1">
            <a:spLocks noChangeArrowheads="1"/>
          </p:cNvSpPr>
          <p:nvPr/>
        </p:nvSpPr>
        <p:spPr bwMode="auto">
          <a:xfrm>
            <a:off x="6030913" y="1406525"/>
            <a:ext cx="2751137"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เขียนขึ้นที่</a:t>
            </a:r>
            <a:r>
              <a:rPr lang="th-TH" sz="2000" b="1" dirty="0" err="1">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เกาะปัสมอส</a:t>
            </a:r>
            <a:r>
              <a:rPr lang="th-TH"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ราวๆ </a:t>
            </a:r>
            <a:r>
              <a:rPr lang="en-GB" sz="2000" b="1" dirty="0">
                <a:solidFill>
                  <a:srgbClr val="FFEA18"/>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A.D. 95</a:t>
            </a:r>
          </a:p>
        </p:txBody>
      </p:sp>
      <p:sp>
        <p:nvSpPr>
          <p:cNvPr id="75791" name="Rectangle 15"/>
          <p:cNvSpPr>
            <a:spLocks noChangeArrowheads="1"/>
          </p:cNvSpPr>
          <p:nvPr/>
        </p:nvSpPr>
        <p:spPr bwMode="auto">
          <a:xfrm>
            <a:off x="1465263" y="3019425"/>
            <a:ext cx="4191000" cy="1940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th-TH"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ประเด็นหลักทั้งห้าในวิวรณ์</a:t>
            </a:r>
            <a:br>
              <a:rPr lang="en-GB"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GB" sz="4000" b="1" dirty="0">
                <a:solidFill>
                  <a:srgbClr val="FFFFFF"/>
                </a:solidFill>
                <a:effectLst>
                  <a:outerShdw blurRad="50800" dist="635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19–21</a:t>
            </a:r>
          </a:p>
        </p:txBody>
      </p:sp>
      <p:sp>
        <p:nvSpPr>
          <p:cNvPr id="15259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2593" name="Text Box 17"/>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72</a:t>
            </a:r>
          </a:p>
        </p:txBody>
      </p:sp>
      <p:sp>
        <p:nvSpPr>
          <p:cNvPr id="19"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fade">
                                      <p:cBhvr>
                                        <p:cTn id="7" dur="10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26" name="Text Box 2"/>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6803" name="AutoShape 3"/>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30" name="Text Box 6"/>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6808" name="Rectangle 8"/>
          <p:cNvSpPr>
            <a:spLocks noChangeArrowheads="1"/>
          </p:cNvSpPr>
          <p:nvPr/>
        </p:nvSpPr>
        <p:spPr bwMode="auto">
          <a:xfrm>
            <a:off x="1284288" y="2589213"/>
            <a:ext cx="4476750" cy="452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19:9</a:t>
            </a:r>
            <a:r>
              <a:rPr lang="en-GB" sz="32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t>และทูตสวรรค์องค์นั้นบอกข้าพเจ้าว่า “จงเขียนลงไปว่า ความสุขมีแก่คนทั้งหลายที่ได้รับเชิญมาในงานเลี้ยงอภิเษกสมรสของพระเมษโปดก” และท่านบอกอีกว่า “ถ้อยคำเหล่านี้เป็นคำที่สัตย์จริงของพระเจ้า”</a:t>
            </a:r>
            <a:endParaRPr lang="en-GB" sz="32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4633" name="Text Box 9"/>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73</a:t>
            </a:r>
          </a:p>
        </p:txBody>
      </p:sp>
      <p:sp>
        <p:nvSpPr>
          <p:cNvPr id="11"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7"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p:val>
                                            <p:strVal val="#ppt_w"/>
                                          </p:val>
                                        </p:tav>
                                      </p:tavLst>
                                    </p:anim>
                                    <p:anim calcmode="lin" valueType="num">
                                      <p:cBhvr>
                                        <p:cTn id="8" dur="500" fill="hold"/>
                                        <p:tgtEl>
                                          <p:spTgt spid="7680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7826"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7829"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7830" name="AutoShape 6"/>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79" name="Text Box 7"/>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7834" name="Text Box 10"/>
          <p:cNvSpPr txBox="1">
            <a:spLocks noChangeArrowheads="1"/>
          </p:cNvSpPr>
          <p:nvPr/>
        </p:nvSpPr>
        <p:spPr bwMode="auto">
          <a:xfrm>
            <a:off x="1381919" y="2612322"/>
            <a:ext cx="4268787" cy="4841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 &amp; 16</a:t>
            </a:r>
            <a:r>
              <a:rPr lang="en-GB"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แล้วข้าพเจ้าเห็นสวรรค์เปิดออกและ นี่แน่ะ มีม้าสีขาวตัวหนึ่ง พระองค์ผู้ทรงม้านั้นมีพระนามว่า “ซื่อสัตย์และสัตย์จริง” พระองค์ทรงพิพากษาและทรงต่อสู้ด้วยความชอบธรรม</a:t>
            </a:r>
            <a:r>
              <a:rPr lang="en-GB"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algn="ctr">
              <a:lnSpc>
                <a:spcPct val="100000"/>
              </a:lnSpc>
              <a:spcBef>
                <a:spcPts val="1500"/>
              </a:spcBef>
              <a:buClr>
                <a:srgbClr val="FFFFFF"/>
              </a:buClr>
            </a:pP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พระองค์ทรงมีพระนามจารึกที่ฉลองพระองค์คำราชาศัพท์หมายถึง เสื้อ และที่ต้นพระอูรุคำราชาศัพท์หมายถึง โคนขาของพระองค์ว่า “</a:t>
            </a:r>
            <a: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t>กษัตริย์เหนือกษัตริย์ทั้งหลายและเจ้านายเหนือเจ้านาย</a:t>
            </a:r>
            <a:br>
              <a:rPr lang="th-TH" sz="3200" dirty="0">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00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84" name="Text Box 1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6685" name="Text Box 13"/>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74</a:t>
            </a:r>
          </a:p>
        </p:txBody>
      </p:sp>
      <p:sp>
        <p:nvSpPr>
          <p:cNvPr id="15"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7"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19" name="AutoShape 18"/>
          <p:cNvSpPr>
            <a:spLocks noChangeArrowheads="1"/>
          </p:cNvSpPr>
          <p:nvPr/>
        </p:nvSpPr>
        <p:spPr bwMode="auto">
          <a:xfrm>
            <a:off x="6122987" y="601663"/>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885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3"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4"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8855"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28" name="Text Box 8"/>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8860" name="Text Box 12"/>
          <p:cNvSpPr txBox="1">
            <a:spLocks noChangeArrowheads="1"/>
          </p:cNvSpPr>
          <p:nvPr/>
        </p:nvSpPr>
        <p:spPr bwMode="auto">
          <a:xfrm>
            <a:off x="1277938" y="2643188"/>
            <a:ext cx="4467225" cy="3556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20:6</a:t>
            </a:r>
            <a:r>
              <a:rPr lang="en-GB"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FFEA18"/>
              </a:buClr>
            </a:pPr>
            <a:endParaRPr lang="th-TH"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buClr>
                <a:srgbClr val="FFEA18"/>
              </a:buClr>
            </a:pPr>
            <a:r>
              <a:rPr lang="th-TH" dirty="0">
                <a:latin typeface="Arial Unicode MS" panose="020B0604020202020204" pitchFamily="34" charset="-128"/>
                <a:ea typeface="Arial Unicode MS" panose="020B0604020202020204" pitchFamily="34" charset="-128"/>
                <a:cs typeface="Arial Unicode MS" panose="020B0604020202020204" pitchFamily="34" charset="-128"/>
              </a:rPr>
              <a:t>ใครที่มีส่วนในการเป็นขึ้นจากตายครั้งแรกก็เป็นสุขและบริสุทธิ์ ความตายครั้งที่สองจะไม่มีอำนาจเหนือเขาทั้งหลาย แต่เขาจะเป็นปุโรหิตของพระเจ้าและของพระคริสต์ และจะครอบครองร่วมกับพระองค์หนึ่งพันปี</a:t>
            </a:r>
            <a:endParaRPr lang="en-GB"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35"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8736" name="Text Box 1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75</a:t>
            </a:r>
          </a:p>
        </p:txBody>
      </p:sp>
      <p:sp>
        <p:nvSpPr>
          <p:cNvPr id="18"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9"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0"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1" name="AutoShape 17"/>
          <p:cNvSpPr>
            <a:spLocks noChangeArrowheads="1"/>
          </p:cNvSpPr>
          <p:nvPr/>
        </p:nvSpPr>
        <p:spPr bwMode="auto">
          <a:xfrm>
            <a:off x="6104036" y="2028825"/>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AutoShape 18"/>
          <p:cNvSpPr>
            <a:spLocks noChangeArrowheads="1"/>
          </p:cNvSpPr>
          <p:nvPr/>
        </p:nvSpPr>
        <p:spPr bwMode="auto">
          <a:xfrm>
            <a:off x="6104036" y="604838"/>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500" fill="hold"/>
                                        <p:tgtEl>
                                          <p:spTgt spid="78860"/>
                                        </p:tgtEl>
                                        <p:attrNameLst>
                                          <p:attrName>ppt_w</p:attrName>
                                        </p:attrNameLst>
                                      </p:cBhvr>
                                      <p:tavLst>
                                        <p:tav tm="100000">
                                          <p:val>
                                            <p:strVal val="2/3*#ppt_w"/>
                                          </p:val>
                                        </p:tav>
                                        <p:tav>
                                          <p:val>
                                            <p:strVal val="#ppt_w"/>
                                          </p:val>
                                        </p:tav>
                                      </p:tavLst>
                                    </p:anim>
                                    <p:anim calcmode="lin" valueType="num">
                                      <p:cBhvr>
                                        <p:cTn id="8" dur="500" fill="hold"/>
                                        <p:tgtEl>
                                          <p:spTgt spid="7886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874"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6" name="AutoShape 4"/>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7" name="AutoShape 5"/>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8" name="AutoShape 6"/>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9879"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76" name="Text Box 8"/>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79886" name="Text Box 14"/>
          <p:cNvSpPr txBox="1">
            <a:spLocks noChangeArrowheads="1"/>
          </p:cNvSpPr>
          <p:nvPr/>
        </p:nvSpPr>
        <p:spPr bwMode="auto">
          <a:xfrm>
            <a:off x="1357313" y="2663643"/>
            <a:ext cx="4222750" cy="4495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buClr>
                <a:srgbClr val="FFEA18"/>
              </a:buClr>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20:11-12</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dirty="0">
                <a:latin typeface="Arial Unicode MS" panose="020B0604020202020204" pitchFamily="34" charset="-128"/>
                <a:ea typeface="Arial Unicode MS" panose="020B0604020202020204" pitchFamily="34" charset="-128"/>
                <a:cs typeface="Arial Unicode MS" panose="020B0604020202020204" pitchFamily="34" charset="-128"/>
              </a:rPr>
              <a:t>แล้วข้าพเจ้าเห็นพระที่นั่งใหญ่สีขาวและเห็นพระองค์ผู้ประทับบนพระที่นั่งนั้น แผ่นดินโลกและฟ้าสวรรค์ก็หายไปจากพระพักตร์ของพระองค์ และไม่มีใครพบเห็นที่อยู่ของพวกมันอีกเลย ข้าพเจ้ายังเห็นบรรดาคนตาย ทั้งคนใหญ่โตและคนเล็กน้อยยืนอยู่หน้าพระที่นั่งนั้น แล้วหนังสือต่างๆ ก็ถูกเปิดออก และหนังสืออีกเล่มหนึ่งก็ถูกเปิดออกด้วย คือหนังสือแห่งชีวิต คนตายก็ถูกพิพากษาตามการกระทำของเขาทั้งหลายที่เขียนไว้ในหนังสือเหล่านั้น</a:t>
            </a: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86"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0787" name="Text Box 19"/>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76</a:t>
            </a:r>
          </a:p>
        </p:txBody>
      </p:sp>
      <p:sp>
        <p:nvSpPr>
          <p:cNvPr id="21"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22"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3"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4" name="Text Box 19"/>
          <p:cNvSpPr txBox="1">
            <a:spLocks noChangeArrowheads="1"/>
          </p:cNvSpPr>
          <p:nvPr/>
        </p:nvSpPr>
        <p:spPr bwMode="auto">
          <a:xfrm>
            <a:off x="6073775" y="4863201"/>
            <a:ext cx="3452813" cy="118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25" name="AutoShape 17"/>
          <p:cNvSpPr>
            <a:spLocks noChangeArrowheads="1"/>
          </p:cNvSpPr>
          <p:nvPr/>
        </p:nvSpPr>
        <p:spPr bwMode="auto">
          <a:xfrm>
            <a:off x="6125922" y="2035510"/>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AutoShape 18"/>
          <p:cNvSpPr>
            <a:spLocks noChangeArrowheads="1"/>
          </p:cNvSpPr>
          <p:nvPr/>
        </p:nvSpPr>
        <p:spPr bwMode="auto">
          <a:xfrm>
            <a:off x="6125922" y="611523"/>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 name="AutoShape 19"/>
          <p:cNvSpPr>
            <a:spLocks noChangeArrowheads="1"/>
          </p:cNvSpPr>
          <p:nvPr/>
        </p:nvSpPr>
        <p:spPr bwMode="auto">
          <a:xfrm>
            <a:off x="6125922" y="3457910"/>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22"/>
          <p:cNvSpPr txBox="1">
            <a:spLocks noChangeArrowheads="1"/>
          </p:cNvSpPr>
          <p:nvPr/>
        </p:nvSpPr>
        <p:spPr bwMode="auto">
          <a:xfrm>
            <a:off x="1122363" y="2139950"/>
            <a:ext cx="477202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100000">
                                          <p:val>
                                            <p:strVal val="2/3*#ppt_w"/>
                                          </p:val>
                                        </p:tav>
                                        <p:tav>
                                          <p:val>
                                            <p:strVal val="#ppt_w"/>
                                          </p:val>
                                        </p:tav>
                                      </p:tavLst>
                                    </p:anim>
                                    <p:anim calcmode="lin" valueType="num">
                                      <p:cBhvr>
                                        <p:cTn id="8" dur="500" fill="hold"/>
                                        <p:tgtEl>
                                          <p:spTgt spid="7988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9664185" y="17546"/>
            <a:ext cx="245506" cy="371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8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089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1"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2"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3" name="AutoShape 7"/>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4" name="AutoShape 8"/>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0905" name="AutoShape 9"/>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 Box 16"/>
          <p:cNvSpPr txBox="1">
            <a:spLocks noChangeArrowheads="1"/>
          </p:cNvSpPr>
          <p:nvPr/>
        </p:nvSpPr>
        <p:spPr bwMode="auto">
          <a:xfrm>
            <a:off x="6024563" y="638175"/>
            <a:ext cx="345281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  </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ของเมษโปดก</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26" name="Text Box 17"/>
          <p:cNvSpPr txBox="1">
            <a:spLocks noChangeArrowheads="1"/>
          </p:cNvSpPr>
          <p:nvPr/>
        </p:nvSpPr>
        <p:spPr bwMode="auto">
          <a:xfrm>
            <a:off x="6035675" y="3522663"/>
            <a:ext cx="3452813"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27" name="Text Box 18"/>
          <p:cNvSpPr txBox="1">
            <a:spLocks noChangeArrowheads="1"/>
          </p:cNvSpPr>
          <p:nvPr/>
        </p:nvSpPr>
        <p:spPr bwMode="auto">
          <a:xfrm>
            <a:off x="6018213" y="2070100"/>
            <a:ext cx="345281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28" name="Text Box 19"/>
          <p:cNvSpPr txBox="1">
            <a:spLocks noChangeArrowheads="1"/>
          </p:cNvSpPr>
          <p:nvPr/>
        </p:nvSpPr>
        <p:spPr bwMode="auto">
          <a:xfrm>
            <a:off x="6073775" y="4863201"/>
            <a:ext cx="3452813" cy="1092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162826" name="Text Box 10"/>
          <p:cNvSpPr txBox="1">
            <a:spLocks noChangeArrowheads="1"/>
          </p:cNvSpPr>
          <p:nvPr/>
        </p:nvSpPr>
        <p:spPr bwMode="auto">
          <a:xfrm>
            <a:off x="9664185" y="36596"/>
            <a:ext cx="245506" cy="371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18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0912" name="Text Box 16"/>
          <p:cNvSpPr txBox="1">
            <a:spLocks noChangeArrowheads="1"/>
          </p:cNvSpPr>
          <p:nvPr/>
        </p:nvSpPr>
        <p:spPr bwMode="auto">
          <a:xfrm>
            <a:off x="1319213" y="2333155"/>
            <a:ext cx="4360862" cy="3787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21:1-2</a:t>
            </a: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400" dirty="0">
                <a:latin typeface="Arial Unicode MS" panose="020B0604020202020204" pitchFamily="34" charset="-128"/>
                <a:ea typeface="Arial Unicode MS" panose="020B0604020202020204" pitchFamily="34" charset="-128"/>
                <a:cs typeface="Arial Unicode MS" panose="020B0604020202020204" pitchFamily="34" charset="-128"/>
              </a:rPr>
              <a:t>และข้าพเจ้าเห็นฟ้าสวรรค์ใหม่และแผ่นดินโลกใหม่ เพราะว่าฟ้าสวรรค์เดิมและแผ่นดินโลกเดิมนั้นหายไปแล้ว และทะเลก็ไม่มีอีกต่อไป และข้าพเจ้าได้เห็นนครบริสุทธิ์คือนครเยรูซาเล็มใหม่ลอยลงมาจากสวรรค์และจากพระเจ้า นครนี้เตรียมพร้อมเหมือนอย่างเจ้าสาวที่แต่งตัวไว้สำหรับสามี</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3" name="AutoShape 17"/>
          <p:cNvSpPr>
            <a:spLocks noChangeArrowheads="1"/>
          </p:cNvSpPr>
          <p:nvPr/>
        </p:nvSpPr>
        <p:spPr bwMode="auto">
          <a:xfrm>
            <a:off x="6086475" y="2054681"/>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4" name="AutoShape 18"/>
          <p:cNvSpPr>
            <a:spLocks noChangeArrowheads="1"/>
          </p:cNvSpPr>
          <p:nvPr/>
        </p:nvSpPr>
        <p:spPr bwMode="auto">
          <a:xfrm>
            <a:off x="6086475" y="630694"/>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5" name="AutoShape 19"/>
          <p:cNvSpPr>
            <a:spLocks noChangeArrowheads="1"/>
          </p:cNvSpPr>
          <p:nvPr/>
        </p:nvSpPr>
        <p:spPr bwMode="auto">
          <a:xfrm>
            <a:off x="6086475" y="3477081"/>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6" name="AutoShape 20"/>
          <p:cNvSpPr>
            <a:spLocks noChangeArrowheads="1"/>
          </p:cNvSpPr>
          <p:nvPr/>
        </p:nvSpPr>
        <p:spPr bwMode="auto">
          <a:xfrm>
            <a:off x="6086475" y="5002669"/>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2837" name="Rectangle 21"/>
          <p:cNvSpPr>
            <a:spLocks noChangeArrowheads="1"/>
          </p:cNvSpPr>
          <p:nvPr/>
        </p:nvSpPr>
        <p:spPr bwMode="auto">
          <a:xfrm>
            <a:off x="8773479" y="7416283"/>
            <a:ext cx="598167" cy="232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62838" name="Text Box 22"/>
          <p:cNvSpPr txBox="1">
            <a:spLocks noChangeArrowheads="1"/>
          </p:cNvSpPr>
          <p:nvPr/>
        </p:nvSpPr>
        <p:spPr bwMode="auto">
          <a:xfrm>
            <a:off x="9243187" y="7390883"/>
            <a:ext cx="309626" cy="232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77</a:t>
            </a:r>
          </a:p>
        </p:txBody>
      </p:sp>
      <p:sp>
        <p:nvSpPr>
          <p:cNvPr id="24" name="Rectangle 15"/>
          <p:cNvSpPr>
            <a:spLocks noChangeArrowheads="1"/>
          </p:cNvSpPr>
          <p:nvPr/>
        </p:nvSpPr>
        <p:spPr bwMode="auto">
          <a:xfrm>
            <a:off x="1147763" y="1498600"/>
            <a:ext cx="4641850" cy="449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36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20"/>
          <p:cNvSpPr txBox="1">
            <a:spLocks noChangeArrowheads="1"/>
          </p:cNvSpPr>
          <p:nvPr/>
        </p:nvSpPr>
        <p:spPr bwMode="auto">
          <a:xfrm>
            <a:off x="6035675" y="6577013"/>
            <a:ext cx="3452813"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 และ </a:t>
            </a:r>
            <a:r>
              <a:rPr lang="th-TH" sz="18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โลก</a:t>
            </a: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b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Rev. 21:1-8</a:t>
            </a:r>
          </a:p>
        </p:txBody>
      </p:sp>
      <p:sp>
        <p:nvSpPr>
          <p:cNvPr id="30" name="Text Box 22"/>
          <p:cNvSpPr txBox="1">
            <a:spLocks noChangeArrowheads="1"/>
          </p:cNvSpPr>
          <p:nvPr/>
        </p:nvSpPr>
        <p:spPr bwMode="auto">
          <a:xfrm>
            <a:off x="1184934" y="2078282"/>
            <a:ext cx="4772025" cy="371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18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18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รันดร์</a:t>
            </a:r>
            <a:endParaRPr lang="en-GB" sz="18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p:val>
                                            <p:strVal val="#ppt_w"/>
                                          </p:val>
                                        </p:tav>
                                      </p:tavLst>
                                    </p:anim>
                                    <p:anim calcmode="lin" valueType="num">
                                      <p:cBhvr>
                                        <p:cTn id="8" dur="500" fill="hold"/>
                                        <p:tgtEl>
                                          <p:spTgt spid="8091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Picture 2"/>
          <p:cNvSpPr>
            <a:spLocks noChangeAspect="1" noChangeArrowheads="1"/>
          </p:cNvSpPr>
          <p:nvPr/>
        </p:nvSpPr>
        <p:spPr bwMode="auto">
          <a:xfrm>
            <a:off x="271463" y="122238"/>
            <a:ext cx="8589962" cy="762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6" name="Rectangle 3"/>
          <p:cNvSpPr>
            <a:spLocks noChangeArrowheads="1"/>
          </p:cNvSpPr>
          <p:nvPr/>
        </p:nvSpPr>
        <p:spPr bwMode="auto">
          <a:xfrm>
            <a:off x="8850313" y="12700"/>
            <a:ext cx="1208087" cy="7705725"/>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7" name="Rectangle 5"/>
          <p:cNvSpPr>
            <a:spLocks noChangeArrowheads="1"/>
          </p:cNvSpPr>
          <p:nvPr/>
        </p:nvSpPr>
        <p:spPr bwMode="auto">
          <a:xfrm>
            <a:off x="0" y="7366000"/>
            <a:ext cx="9264650" cy="438150"/>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8" name="Rectangle 6"/>
          <p:cNvSpPr>
            <a:spLocks noChangeArrowheads="1"/>
          </p:cNvSpPr>
          <p:nvPr/>
        </p:nvSpPr>
        <p:spPr bwMode="auto">
          <a:xfrm>
            <a:off x="0" y="0"/>
            <a:ext cx="9264650" cy="217488"/>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69" name="Rectangle 7"/>
          <p:cNvSpPr>
            <a:spLocks noChangeArrowheads="1"/>
          </p:cNvSpPr>
          <p:nvPr/>
        </p:nvSpPr>
        <p:spPr bwMode="auto">
          <a:xfrm>
            <a:off x="792163" y="7366000"/>
            <a:ext cx="9264650" cy="436563"/>
          </a:xfrm>
          <a:prstGeom prst="rect">
            <a:avLst/>
          </a:prstGeom>
          <a:solidFill>
            <a:srgbClr val="040404"/>
          </a:solidFill>
          <a:ln w="12600">
            <a:solidFill>
              <a:srgbClr val="000000"/>
            </a:solidFill>
            <a:miter lim="800000"/>
            <a:headEnd/>
            <a:tailEnd/>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28" name="AutoShape 8"/>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29" name="AutoShape 9"/>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0" name="AutoShape 10"/>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1" name="AutoShape 11"/>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1932" name="AutoShape 12"/>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5" name="Text Box 13"/>
          <p:cNvSpPr txBox="1">
            <a:spLocks noChangeArrowheads="1"/>
          </p:cNvSpPr>
          <p:nvPr/>
        </p:nvSpPr>
        <p:spPr bwMode="auto">
          <a:xfrm>
            <a:off x="9660979" y="2120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1934" name="AutoShape 14"/>
          <p:cNvSpPr>
            <a:spLocks noChangeArrowheads="1"/>
          </p:cNvSpPr>
          <p:nvPr/>
        </p:nvSpPr>
        <p:spPr bwMode="auto">
          <a:xfrm>
            <a:off x="1220788" y="1971675"/>
            <a:ext cx="4591050" cy="5145088"/>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7" name="Rectangle 15"/>
          <p:cNvSpPr>
            <a:spLocks noChangeArrowheads="1"/>
          </p:cNvSpPr>
          <p:nvPr/>
        </p:nvSpPr>
        <p:spPr bwMode="auto">
          <a:xfrm>
            <a:off x="1147763" y="1498600"/>
            <a:ext cx="4641850" cy="489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40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78" name="Text Box 16"/>
          <p:cNvSpPr txBox="1">
            <a:spLocks noChangeArrowheads="1"/>
          </p:cNvSpPr>
          <p:nvPr/>
        </p:nvSpPr>
        <p:spPr bwMode="auto">
          <a:xfrm>
            <a:off x="6024563" y="638175"/>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อาหารมื้อค่ำในการวิวาห์</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ของเมษโปดก</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19:1-10</a:t>
            </a:r>
          </a:p>
        </p:txBody>
      </p:sp>
      <p:sp>
        <p:nvSpPr>
          <p:cNvPr id="164879" name="Text Box 17"/>
          <p:cNvSpPr txBox="1">
            <a:spLocks noChangeArrowheads="1"/>
          </p:cNvSpPr>
          <p:nvPr/>
        </p:nvSpPr>
        <p:spPr bwMode="auto">
          <a:xfrm>
            <a:off x="6035675" y="3522663"/>
            <a:ext cx="3452813"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การครอบครองโลก</a:t>
            </a:r>
            <a:br>
              <a:rPr lang="en-GB"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20:4-6</a:t>
            </a:r>
          </a:p>
        </p:txBody>
      </p:sp>
      <p:sp>
        <p:nvSpPr>
          <p:cNvPr id="164880" name="Text Box 18"/>
          <p:cNvSpPr txBox="1">
            <a:spLocks noChangeArrowheads="1"/>
          </p:cNvSpPr>
          <p:nvPr/>
        </p:nvSpPr>
        <p:spPr bwMode="auto">
          <a:xfrm>
            <a:off x="6018213" y="2070100"/>
            <a:ext cx="3452812" cy="1017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การเสด็จมาครั้งที่สอง</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ของพระเยซูคริสต์</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19:11-16</a:t>
            </a:r>
          </a:p>
        </p:txBody>
      </p:sp>
      <p:sp>
        <p:nvSpPr>
          <p:cNvPr id="164881" name="Text Box 19"/>
          <p:cNvSpPr txBox="1">
            <a:spLocks noChangeArrowheads="1"/>
          </p:cNvSpPr>
          <p:nvPr/>
        </p:nvSpPr>
        <p:spPr bwMode="auto">
          <a:xfrm>
            <a:off x="6073775" y="4863201"/>
            <a:ext cx="3452813" cy="118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 ณ</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บัลลังก์ใหญ่สีขาว</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h-TH" sz="2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20:11-15</a:t>
            </a:r>
          </a:p>
        </p:txBody>
      </p:sp>
      <p:sp>
        <p:nvSpPr>
          <p:cNvPr id="164882" name="Text Box 20"/>
          <p:cNvSpPr txBox="1">
            <a:spLocks noChangeArrowheads="1"/>
          </p:cNvSpPr>
          <p:nvPr/>
        </p:nvSpPr>
        <p:spPr bwMode="auto">
          <a:xfrm>
            <a:off x="6035675" y="6577013"/>
            <a:ext cx="3452813"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 และ </a:t>
            </a:r>
            <a:r>
              <a:rPr lang="th-TH" sz="20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โลก</a:t>
            </a: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b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Rev. 21:1-8</a:t>
            </a:r>
          </a:p>
        </p:txBody>
      </p:sp>
      <p:sp>
        <p:nvSpPr>
          <p:cNvPr id="164883" name="Rectangle 21"/>
          <p:cNvSpPr>
            <a:spLocks noChangeArrowheads="1"/>
          </p:cNvSpPr>
          <p:nvPr/>
        </p:nvSpPr>
        <p:spPr bwMode="auto">
          <a:xfrm>
            <a:off x="1465263" y="3036888"/>
            <a:ext cx="4191000" cy="1325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ห้าประเด็นหลักใน</a:t>
            </a:r>
            <a:r>
              <a:rPr lang="th-TH" sz="40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วิวรร์</a:t>
            </a:r>
            <a:r>
              <a:rPr lang="en-GB"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19–21</a:t>
            </a:r>
          </a:p>
        </p:txBody>
      </p:sp>
      <p:sp>
        <p:nvSpPr>
          <p:cNvPr id="164884" name="Text Box 22"/>
          <p:cNvSpPr txBox="1">
            <a:spLocks noChangeArrowheads="1"/>
          </p:cNvSpPr>
          <p:nvPr/>
        </p:nvSpPr>
        <p:spPr bwMode="auto">
          <a:xfrm>
            <a:off x="1122363" y="2139950"/>
            <a:ext cx="4772025" cy="182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th-TH"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การสำแดงเล็กน้อยถึงอนาคตนิ</a:t>
            </a:r>
            <a:r>
              <a:rPr lang="th-TH" sz="2000" b="1" i="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รันด์</a:t>
            </a:r>
            <a:endParaRPr lang="en-GB" sz="2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00000"/>
              </a:lnSpc>
              <a:spcBef>
                <a:spcPts val="1250"/>
              </a:spcBef>
              <a:buClr>
                <a:srgbClr val="FFEA18"/>
              </a:buClr>
            </a:pPr>
            <a:endParaRPr lang="en-GB" sz="2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4885" name="Text Box 23"/>
          <p:cNvSpPr txBox="1">
            <a:spLocks noChangeArrowheads="1"/>
          </p:cNvSpPr>
          <p:nvPr/>
        </p:nvSpPr>
        <p:spPr bwMode="auto">
          <a:xfrm>
            <a:off x="9191625" y="7413625"/>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78</a:t>
            </a:r>
          </a:p>
        </p:txBody>
      </p:sp>
      <p:sp>
        <p:nvSpPr>
          <p:cNvPr id="164886" name="Text Box 24"/>
          <p:cNvSpPr txBox="1">
            <a:spLocks noChangeArrowheads="1"/>
          </p:cNvSpPr>
          <p:nvPr/>
        </p:nvSpPr>
        <p:spPr bwMode="auto">
          <a:xfrm>
            <a:off x="858838" y="7443788"/>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64887" name="Rectangle 25"/>
          <p:cNvSpPr>
            <a:spLocks noChangeArrowheads="1"/>
          </p:cNvSpPr>
          <p:nvPr/>
        </p:nvSpPr>
        <p:spPr bwMode="auto">
          <a:xfrm>
            <a:off x="8675607" y="7411764"/>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
          <p:cNvGrpSpPr>
            <a:grpSpLocks/>
          </p:cNvGrpSpPr>
          <p:nvPr/>
        </p:nvGrpSpPr>
        <p:grpSpPr bwMode="auto">
          <a:xfrm>
            <a:off x="-147638" y="-30163"/>
            <a:ext cx="10090151" cy="7804151"/>
            <a:chOff x="-20" y="-20"/>
            <a:chExt cx="6356" cy="4916"/>
          </a:xfrm>
        </p:grpSpPr>
        <p:pic>
          <p:nvPicPr>
            <p:cNvPr id="1669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71" y="57"/>
              <a:ext cx="5411" cy="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66921"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2"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3"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4"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5"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6" name="Rectangle 8"/>
            <p:cNvSpPr>
              <a:spLocks noChangeArrowheads="1"/>
            </p:cNvSpPr>
            <p:nvPr/>
          </p:nvSpPr>
          <p:spPr bwMode="auto">
            <a:xfrm>
              <a:off x="485" y="171"/>
              <a:ext cx="5564" cy="4441"/>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52438"/>
              <a:endParaRPr lang="en-US">
                <a:solidFill>
                  <a:srgbClr val="FFFFFF"/>
                </a:solidFill>
                <a:ea typeface="MS Gothic" charset="0"/>
                <a:cs typeface="MS Gothic" charset="0"/>
              </a:endParaRPr>
            </a:p>
          </p:txBody>
        </p:sp>
        <p:sp>
          <p:nvSpPr>
            <p:cNvPr id="166927" name="Line 9"/>
            <p:cNvSpPr>
              <a:spLocks noChangeShapeType="1"/>
            </p:cNvSpPr>
            <p:nvPr/>
          </p:nvSpPr>
          <p:spPr bwMode="auto">
            <a:xfrm>
              <a:off x="1980" y="336"/>
              <a:ext cx="402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928" name="Text Box 10"/>
            <p:cNvSpPr txBox="1">
              <a:spLocks noChangeArrowheads="1"/>
            </p:cNvSpPr>
            <p:nvPr/>
          </p:nvSpPr>
          <p:spPr bwMode="auto">
            <a:xfrm>
              <a:off x="5895" y="4366"/>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52438">
                <a:defRPr sz="2500">
                  <a:solidFill>
                    <a:schemeClr val="bg1"/>
                  </a:solidFill>
                  <a:latin typeface="Times New Roman" charset="0"/>
                  <a:ea typeface="ＭＳ Ｐゴシック" charset="0"/>
                  <a:cs typeface="ＭＳ Ｐゴシック" charset="0"/>
                </a:defRPr>
              </a:lvl1pPr>
              <a:lvl2pPr marL="742950" indent="-285750" defTabSz="452438">
                <a:defRPr sz="2500">
                  <a:solidFill>
                    <a:schemeClr val="bg1"/>
                  </a:solidFill>
                  <a:latin typeface="Times New Roman" charset="0"/>
                  <a:ea typeface="ＭＳ Ｐゴシック" charset="0"/>
                </a:defRPr>
              </a:lvl2pPr>
              <a:lvl3pPr marL="1143000" indent="-228600" defTabSz="452438">
                <a:defRPr sz="2500">
                  <a:solidFill>
                    <a:schemeClr val="bg1"/>
                  </a:solidFill>
                  <a:latin typeface="Times New Roman" charset="0"/>
                  <a:ea typeface="ＭＳ Ｐゴシック" charset="0"/>
                </a:defRPr>
              </a:lvl3pPr>
              <a:lvl4pPr marL="1600200" indent="-228600" defTabSz="452438">
                <a:defRPr sz="2500">
                  <a:solidFill>
                    <a:schemeClr val="bg1"/>
                  </a:solidFill>
                  <a:latin typeface="Times New Roman" charset="0"/>
                  <a:ea typeface="ＭＳ Ｐゴシック" charset="0"/>
                </a:defRPr>
              </a:lvl4pPr>
              <a:lvl5pPr marL="2057400" indent="-228600" defTabSz="452438">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grpSp>
      <p:sp>
        <p:nvSpPr>
          <p:cNvPr id="82956" name="Text Box 12"/>
          <p:cNvSpPr txBox="1">
            <a:spLocks noChangeArrowheads="1"/>
          </p:cNvSpPr>
          <p:nvPr/>
        </p:nvSpPr>
        <p:spPr bwMode="auto">
          <a:xfrm>
            <a:off x="6849352" y="6445250"/>
            <a:ext cx="1420649" cy="48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buClr>
                <a:srgbClr val="FFEA18"/>
              </a:buClr>
            </a:pPr>
            <a:r>
              <a:rPr lang="th-TH" sz="1800" b="1" dirty="0">
                <a:solidFill>
                  <a:srgbClr val="FFEA18"/>
                </a:solidFill>
                <a:latin typeface="Helvetica" charset="0"/>
                <a:ea typeface="MS Gothic" charset="0"/>
                <a:cs typeface="MS Gothic" charset="0"/>
              </a:rPr>
              <a:t>วิวรณ์</a:t>
            </a:r>
            <a:r>
              <a:rPr lang="en-GB" sz="1800" b="1" dirty="0">
                <a:solidFill>
                  <a:srgbClr val="FFEA18"/>
                </a:solidFill>
                <a:latin typeface="Helvetica" charset="0"/>
                <a:ea typeface="MS Gothic" charset="0"/>
                <a:cs typeface="MS Gothic" charset="0"/>
              </a:rPr>
              <a:t> 22:20</a:t>
            </a:r>
          </a:p>
        </p:txBody>
      </p:sp>
      <p:sp>
        <p:nvSpPr>
          <p:cNvPr id="81924" name="Text Box 13"/>
          <p:cNvSpPr txBox="1">
            <a:spLocks noChangeArrowheads="1"/>
          </p:cNvSpPr>
          <p:nvPr/>
        </p:nvSpPr>
        <p:spPr bwMode="auto">
          <a:xfrm>
            <a:off x="1069975" y="1286656"/>
            <a:ext cx="7693025" cy="5634367"/>
          </a:xfrm>
          <a:prstGeom prst="rect">
            <a:avLst/>
          </a:prstGeom>
          <a:noFill/>
          <a:ln w="9525">
            <a:noFill/>
            <a:round/>
            <a:headEnd/>
            <a:tailEnd/>
          </a:ln>
        </p:spPr>
        <p:txBody>
          <a:bodyPr lIns="89886" tIns="46738" rIns="89886" bIns="46738">
            <a:spAutoFit/>
          </a:bodyPr>
          <a:lstStyle/>
          <a:p>
            <a:pPr algn="ctr" defTabSz="453545">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th-TH" sz="7200" dirty="0">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พระองค์ผู้ทรงเป็นพยานในเหตุการณ์เหล่านี้ตรัสว่า “เราจะมาในเร็วๆ นี้แน่นอน”</a:t>
            </a:r>
            <a:endParaRPr lang="en-US" sz="6900" b="1" dirty="0">
              <a:solidFill>
                <a:srgbClr val="FFE957"/>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6916" name="Text Box 14"/>
          <p:cNvSpPr txBox="1">
            <a:spLocks noChangeArrowheads="1"/>
          </p:cNvSpPr>
          <p:nvPr/>
        </p:nvSpPr>
        <p:spPr bwMode="auto">
          <a:xfrm>
            <a:off x="857250" y="7443788"/>
            <a:ext cx="9223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ea typeface="MS Gothic" charset="0"/>
                <a:cs typeface="MS Gothic" charset="0"/>
              </a:rPr>
              <a:t>©2006 TBBMI</a:t>
            </a:r>
          </a:p>
        </p:txBody>
      </p:sp>
      <p:sp>
        <p:nvSpPr>
          <p:cNvPr id="166917" name="Rectangle 15"/>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452438">
              <a:lnSpc>
                <a:spcPct val="100000"/>
              </a:lnSpc>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000" b="1">
                <a:solidFill>
                  <a:srgbClr val="FFFFFF"/>
                </a:solidFill>
                <a:latin typeface="Comic Sans MS" charset="0"/>
                <a:ea typeface="MS Gothic" charset="0"/>
                <a:cs typeface="MS Gothic" charset="0"/>
              </a:rPr>
              <a:t>9.65.08.</a:t>
            </a:r>
          </a:p>
        </p:txBody>
      </p:sp>
      <p:sp>
        <p:nvSpPr>
          <p:cNvPr id="166918" name="Text Box 16"/>
          <p:cNvSpPr txBox="1">
            <a:spLocks noChangeArrowheads="1"/>
          </p:cNvSpPr>
          <p:nvPr/>
        </p:nvSpPr>
        <p:spPr bwMode="auto">
          <a:xfrm>
            <a:off x="9229725" y="7413625"/>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ea typeface="MS Gothic" charset="0"/>
                <a:cs typeface="MS Gothic" charset="0"/>
              </a:rPr>
              <a:t>79</a:t>
            </a:r>
          </a:p>
        </p:txBody>
      </p:sp>
      <p:sp>
        <p:nvSpPr>
          <p:cNvPr id="166919" name="WordArt 11"/>
          <p:cNvSpPr>
            <a:spLocks noChangeArrowheads="1" noChangeShapeType="1" noTextEdit="1"/>
          </p:cNvSpPr>
          <p:nvPr/>
        </p:nvSpPr>
        <p:spPr bwMode="auto">
          <a:xfrm>
            <a:off x="5068888" y="101600"/>
            <a:ext cx="22225" cy="1588"/>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He who testifies to these things says, "Yes, I am coming soon." Amen.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1518"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1506"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 name="Group 5"/>
          <p:cNvGrpSpPr>
            <a:grpSpLocks/>
          </p:cNvGrpSpPr>
          <p:nvPr/>
        </p:nvGrpSpPr>
        <p:grpSpPr bwMode="auto">
          <a:xfrm>
            <a:off x="4146550" y="2774950"/>
            <a:ext cx="5480050" cy="4730750"/>
            <a:chOff x="2612" y="1748"/>
            <a:chExt cx="3452" cy="2980"/>
          </a:xfrm>
        </p:grpSpPr>
        <p:sp>
          <p:nvSpPr>
            <p:cNvPr id="10246" name="AutoShape 6"/>
            <p:cNvSpPr>
              <a:spLocks noChangeArrowheads="1"/>
            </p:cNvSpPr>
            <p:nvPr/>
          </p:nvSpPr>
          <p:spPr bwMode="auto">
            <a:xfrm>
              <a:off x="2612" y="1748"/>
              <a:ext cx="684" cy="428"/>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248" name="Line 8"/>
            <p:cNvSpPr>
              <a:spLocks noChangeShapeType="1"/>
            </p:cNvSpPr>
            <p:nvPr/>
          </p:nvSpPr>
          <p:spPr bwMode="auto">
            <a:xfrm flipH="1" flipV="1">
              <a:off x="2987" y="2221"/>
              <a:ext cx="875" cy="1789"/>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1508" name="Text Box 9"/>
          <p:cNvSpPr txBox="1">
            <a:spLocks noChangeArrowheads="1"/>
          </p:cNvSpPr>
          <p:nvPr/>
        </p:nvSpPr>
        <p:spPr bwMode="auto">
          <a:xfrm>
            <a:off x="9660979" y="3744"/>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1513" name="Text Box 14"/>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08</a:t>
            </a:r>
          </a:p>
        </p:txBody>
      </p:sp>
      <p:sp>
        <p:nvSpPr>
          <p:cNvPr id="16"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636588" y="-46038"/>
            <a:ext cx="8353425" cy="788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68962" name="Rectangle 2"/>
          <p:cNvSpPr>
            <a:spLocks noChangeArrowheads="1"/>
          </p:cNvSpPr>
          <p:nvPr/>
        </p:nvSpPr>
        <p:spPr bwMode="auto">
          <a:xfrm>
            <a:off x="8851900" y="-19050"/>
            <a:ext cx="1206500" cy="7705725"/>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3" name="Rectangle 3"/>
          <p:cNvSpPr>
            <a:spLocks noChangeArrowheads="1"/>
          </p:cNvSpPr>
          <p:nvPr/>
        </p:nvSpPr>
        <p:spPr bwMode="auto">
          <a:xfrm>
            <a:off x="-7938" y="0"/>
            <a:ext cx="933451" cy="7772400"/>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4" name="Line 7"/>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168965" name="Text Box 8"/>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8966" name="WordArt 9"/>
          <p:cNvSpPr>
            <a:spLocks noChangeArrowheads="1" noChangeShapeType="1" noTextEdit="1"/>
          </p:cNvSpPr>
          <p:nvPr/>
        </p:nvSpPr>
        <p:spPr bwMode="auto">
          <a:xfrm>
            <a:off x="1535113" y="1787525"/>
            <a:ext cx="8788400" cy="37655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th-TH"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มา</a:t>
            </a:r>
            <a:r>
              <a:rPr lang="en-US"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 องค์พระเยซู</a:t>
            </a:r>
            <a:r>
              <a:rPr lang="en-US" sz="3600" kern="10" dirty="0">
                <a:ln w="9525">
                  <a:round/>
                  <a:headEnd/>
                  <a:tailEnd/>
                </a:ln>
                <a:gradFill rotWithShape="1">
                  <a:gsLst>
                    <a:gs pos="0">
                      <a:srgbClr val="740012"/>
                    </a:gs>
                    <a:gs pos="50000">
                      <a:srgbClr val="FC0128"/>
                    </a:gs>
                    <a:gs pos="100000">
                      <a:srgbClr val="74001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68967" name="Text Box 10"/>
          <p:cNvSpPr txBox="1">
            <a:spLocks noChangeArrowheads="1"/>
          </p:cNvSpPr>
          <p:nvPr/>
        </p:nvSpPr>
        <p:spPr bwMode="auto">
          <a:xfrm>
            <a:off x="858838" y="7443788"/>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68968" name="Rectangle 11"/>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68969" name="Text Box 12"/>
          <p:cNvSpPr txBox="1">
            <a:spLocks noChangeArrowheads="1"/>
          </p:cNvSpPr>
          <p:nvPr/>
        </p:nvSpPr>
        <p:spPr bwMode="auto">
          <a:xfrm>
            <a:off x="9229725" y="741680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80</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175"/>
            <a:ext cx="10077450" cy="776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7164388" y="379413"/>
            <a:ext cx="5222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1" name="Picture 3"/>
          <p:cNvSpPr>
            <a:spLocks noChangeAspect="1" noChangeArrowheads="1"/>
          </p:cNvSpPr>
          <p:nvPr/>
        </p:nvSpPr>
        <p:spPr bwMode="auto">
          <a:xfrm>
            <a:off x="2052638" y="430213"/>
            <a:ext cx="5695950" cy="641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77" tIns="45637" rIns="91277" bIns="45637"/>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1012" name="Text Box 6"/>
          <p:cNvSpPr txBox="1">
            <a:spLocks noChangeArrowheads="1"/>
          </p:cNvSpPr>
          <p:nvPr/>
        </p:nvSpPr>
        <p:spPr bwMode="auto">
          <a:xfrm>
            <a:off x="858838" y="7432675"/>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1013" name="Rectangle 7"/>
          <p:cNvSpPr>
            <a:spLocks noChangeArrowheads="1"/>
          </p:cNvSpPr>
          <p:nvPr/>
        </p:nvSpPr>
        <p:spPr bwMode="auto">
          <a:xfrm>
            <a:off x="8740695"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1014"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81</a:t>
            </a:r>
          </a:p>
        </p:txBody>
      </p:sp>
      <p:pic>
        <p:nvPicPr>
          <p:cNvPr id="1710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2638" y="430213"/>
            <a:ext cx="5695950" cy="641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4997" name="Text Box 5"/>
          <p:cNvSpPr txBox="1">
            <a:spLocks noChangeArrowheads="1"/>
          </p:cNvSpPr>
          <p:nvPr/>
        </p:nvSpPr>
        <p:spPr bwMode="auto">
          <a:xfrm>
            <a:off x="808038" y="6710363"/>
            <a:ext cx="4217987" cy="601662"/>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 </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#35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fill="hold" nodeType="with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p:val>
                                            <p:strVal val="#ppt_w"/>
                                          </p:val>
                                        </p:tav>
                                      </p:tavLst>
                                    </p:anim>
                                    <p:anim calcmode="lin" valueType="num">
                                      <p:cBhvr>
                                        <p:cTn id="8" dur="1000" fill="hold"/>
                                        <p:tgtEl>
                                          <p:spTgt spid="84997"/>
                                        </p:tgtEl>
                                        <p:attrNameLst>
                                          <p:attrName>ppt_h</p:attrName>
                                        </p:attrNameLst>
                                      </p:cBhvr>
                                      <p:tavLst>
                                        <p:tav tm="100000">
                                          <p:val>
                                            <p:fltVal val="0"/>
                                          </p:val>
                                        </p:tav>
                                        <p:tav>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163" y="1878013"/>
            <a:ext cx="3825875"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30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75"/>
            <a:ext cx="10058400" cy="776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305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3038" y="1892300"/>
            <a:ext cx="3798887"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3060" name="Rectangle 3"/>
          <p:cNvSpPr>
            <a:spLocks noChangeArrowheads="1"/>
          </p:cNvSpPr>
          <p:nvPr/>
        </p:nvSpPr>
        <p:spPr bwMode="auto">
          <a:xfrm>
            <a:off x="7164388" y="381000"/>
            <a:ext cx="5222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1" name="Picture 4"/>
          <p:cNvSpPr>
            <a:spLocks noChangeAspect="1" noChangeArrowheads="1"/>
          </p:cNvSpPr>
          <p:nvPr/>
        </p:nvSpPr>
        <p:spPr bwMode="auto">
          <a:xfrm>
            <a:off x="5253038" y="1892300"/>
            <a:ext cx="3798887"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77" tIns="45637" rIns="91277" bIns="45637"/>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2" name="Rectangle 5"/>
          <p:cNvSpPr>
            <a:spLocks noChangeArrowheads="1"/>
          </p:cNvSpPr>
          <p:nvPr/>
        </p:nvSpPr>
        <p:spPr bwMode="auto">
          <a:xfrm>
            <a:off x="831850" y="1263650"/>
            <a:ext cx="8394700" cy="369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7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US"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จัดหมวดหมู่พระธรรมทั้ง </a:t>
            </a:r>
            <a:r>
              <a:rPr lang="en-US"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66</a:t>
            </a:r>
            <a:r>
              <a:rPr lang="th-TH"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เล่ม</a:t>
            </a:r>
            <a:r>
              <a:rPr lang="en-GB" altLang="ja-JP"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800" b="1" i="1"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022" name="Rectangle 6"/>
          <p:cNvSpPr>
            <a:spLocks noChangeArrowheads="1"/>
          </p:cNvSpPr>
          <p:nvPr/>
        </p:nvSpPr>
        <p:spPr bwMode="auto">
          <a:xfrm>
            <a:off x="889000" y="1846263"/>
            <a:ext cx="3878263" cy="5146675"/>
          </a:xfrm>
          <a:prstGeom prst="rect">
            <a:avLst/>
          </a:prstGeom>
          <a:noFill/>
          <a:ln w="50760">
            <a:solidFill>
              <a:srgbClr val="00279F"/>
            </a:solidFill>
            <a:miter lim="800000"/>
            <a:headEnd/>
            <a:tailEnd/>
          </a:ln>
          <a:effectLst>
            <a:outerShdw blurRad="63500" dist="107933" dir="2700000" algn="ctr" rotWithShape="0">
              <a:srgbClr val="919191"/>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4" name="Rectangle 8"/>
          <p:cNvSpPr>
            <a:spLocks noChangeArrowheads="1"/>
          </p:cNvSpPr>
          <p:nvPr/>
        </p:nvSpPr>
        <p:spPr bwMode="auto">
          <a:xfrm>
            <a:off x="5627688" y="3127437"/>
            <a:ext cx="3278187" cy="207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ใหม่</a:t>
            </a:r>
            <a:endParaRPr lang="en-GB"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5" name="Rectangle 9"/>
          <p:cNvSpPr>
            <a:spLocks noChangeArrowheads="1"/>
          </p:cNvSpPr>
          <p:nvPr/>
        </p:nvSpPr>
        <p:spPr bwMode="auto">
          <a:xfrm>
            <a:off x="1154113" y="273050"/>
            <a:ext cx="7807325" cy="827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3000"/>
              </a:spcBef>
              <a:buClr>
                <a:srgbClr val="4618C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a:t>
            </a:r>
            <a:r>
              <a:rPr lang="en-GB"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rPr>
              <a:t>จากพื้นฐาน</a:t>
            </a:r>
            <a:endParaRPr lang="en-GB" sz="4800" b="1" i="1" dirty="0">
              <a:solidFill>
                <a:srgbClr val="4618C6"/>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6" name="Rectangle 10"/>
          <p:cNvSpPr>
            <a:spLocks noChangeArrowheads="1"/>
          </p:cNvSpPr>
          <p:nvPr/>
        </p:nvSpPr>
        <p:spPr bwMode="auto">
          <a:xfrm>
            <a:off x="7550150" y="366713"/>
            <a:ext cx="336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i="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73067" name="Text Box 11"/>
          <p:cNvSpPr txBox="1">
            <a:spLocks noChangeArrowheads="1"/>
          </p:cNvSpPr>
          <p:nvPr/>
        </p:nvSpPr>
        <p:spPr bwMode="auto">
          <a:xfrm>
            <a:off x="8391525" y="6904038"/>
            <a:ext cx="1244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8" name="Text Box 12"/>
          <p:cNvSpPr txBox="1">
            <a:spLocks noChangeArrowheads="1"/>
          </p:cNvSpPr>
          <p:nvPr/>
        </p:nvSpPr>
        <p:spPr bwMode="auto">
          <a:xfrm>
            <a:off x="96916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69" name="Text Box 13"/>
          <p:cNvSpPr txBox="1">
            <a:spLocks noChangeArrowheads="1"/>
          </p:cNvSpPr>
          <p:nvPr/>
        </p:nvSpPr>
        <p:spPr bwMode="auto">
          <a:xfrm>
            <a:off x="9690100" y="72644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70" name="Text Box 14"/>
          <p:cNvSpPr txBox="1">
            <a:spLocks noChangeArrowheads="1"/>
          </p:cNvSpPr>
          <p:nvPr/>
        </p:nvSpPr>
        <p:spPr bwMode="auto">
          <a:xfrm>
            <a:off x="900113" y="7432675"/>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3071" name="Rectangle 15"/>
          <p:cNvSpPr>
            <a:spLocks noChangeArrowheads="1"/>
          </p:cNvSpPr>
          <p:nvPr/>
        </p:nvSpPr>
        <p:spPr bwMode="auto">
          <a:xfrm>
            <a:off x="8743870"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3072" name="Text Box 16"/>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82</a:t>
            </a:r>
          </a:p>
        </p:txBody>
      </p:sp>
      <p:pic>
        <p:nvPicPr>
          <p:cNvPr id="173073"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5363" y="1971675"/>
            <a:ext cx="3759200" cy="497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3074" name="Rectangle 18"/>
          <p:cNvSpPr>
            <a:spLocks noChangeArrowheads="1"/>
          </p:cNvSpPr>
          <p:nvPr/>
        </p:nvSpPr>
        <p:spPr bwMode="auto">
          <a:xfrm>
            <a:off x="1260475" y="3127384"/>
            <a:ext cx="2973388" cy="207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เดิม</a:t>
            </a:r>
            <a:endParaRPr lang="en-GB" sz="12900" b="1" i="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3075" name="Rectangle 7"/>
          <p:cNvSpPr>
            <a:spLocks noChangeArrowheads="1"/>
          </p:cNvSpPr>
          <p:nvPr/>
        </p:nvSpPr>
        <p:spPr bwMode="auto">
          <a:xfrm>
            <a:off x="5207000" y="1846263"/>
            <a:ext cx="3878263" cy="5146675"/>
          </a:xfrm>
          <a:prstGeom prst="rect">
            <a:avLst/>
          </a:prstGeom>
          <a:noFill/>
          <a:ln w="50760">
            <a:solidFill>
              <a:srgbClr val="00279F"/>
            </a:solidFill>
            <a:miter lim="800000"/>
            <a:headEnd/>
            <a:tailEnd/>
          </a:ln>
          <a:effectLst>
            <a:outerShdw dist="107933" dir="2700000" algn="ctr" rotWithShape="0">
              <a:srgbClr val="919191"/>
            </a:outerShdw>
          </a:effectLst>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454025"/>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6035" name="Text Box 19"/>
          <p:cNvSpPr txBox="1">
            <a:spLocks noChangeArrowheads="1"/>
          </p:cNvSpPr>
          <p:nvPr/>
        </p:nvSpPr>
        <p:spPr bwMode="auto">
          <a:xfrm>
            <a:off x="2373313" y="6610350"/>
            <a:ext cx="5840412"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th-TH"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sz="32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#34 &amp; #35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p:val>
                                            <p:strVal val="#ppt_x"/>
                                          </p:val>
                                        </p:tav>
                                      </p:tavLst>
                                    </p:anim>
                                    <p:anim calcmode="lin" valueType="num">
                                      <p:cBhvr>
                                        <p:cTn id="8" dur="500" fill="hold"/>
                                        <p:tgtEl>
                                          <p:spTgt spid="8603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6"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7"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8"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09"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0"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511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2"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3"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4"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51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6"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17"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5119"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0"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1"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24" name="Text Box 20"/>
          <p:cNvSpPr txBox="1">
            <a:spLocks noChangeArrowheads="1"/>
          </p:cNvSpPr>
          <p:nvPr/>
        </p:nvSpPr>
        <p:spPr bwMode="auto">
          <a:xfrm>
            <a:off x="133350" y="120650"/>
            <a:ext cx="3406775" cy="934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ผืนผ้า การเรียงลำดับเวลาของพระคัมภีร์</a:t>
            </a:r>
            <a:endParaRPr lang="en-GB"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25"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5126"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5127"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5128"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75129"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5214"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75130"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1"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2"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3"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5"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4112" name="Text Box 51"/>
          <p:cNvSpPr txBox="1">
            <a:spLocks noChangeArrowheads="1"/>
          </p:cNvSpPr>
          <p:nvPr/>
        </p:nvSpPr>
        <p:spPr bwMode="auto">
          <a:xfrm>
            <a:off x="3355975" y="4232176"/>
            <a:ext cx="35575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สัญญาดินแดน</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3" name="Text Box 52"/>
          <p:cNvSpPr txBox="1">
            <a:spLocks noChangeArrowheads="1"/>
          </p:cNvSpPr>
          <p:nvPr/>
        </p:nvSpPr>
        <p:spPr bwMode="auto">
          <a:xfrm>
            <a:off x="2524125" y="3179663"/>
            <a:ext cx="6937375" cy="780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4400" dirty="0" err="1">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4400" dirty="0">
              <a:solidFill>
                <a:srgbClr val="618FFD"/>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4" name="Text Box 53"/>
          <p:cNvSpPr txBox="1">
            <a:spLocks noChangeArrowheads="1"/>
          </p:cNvSpPr>
          <p:nvPr/>
        </p:nvSpPr>
        <p:spPr bwMode="auto">
          <a:xfrm>
            <a:off x="4214813" y="5954613"/>
            <a:ext cx="41290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115" name="Text Box 54"/>
          <p:cNvSpPr txBox="1">
            <a:spLocks noChangeArrowheads="1"/>
          </p:cNvSpPr>
          <p:nvPr/>
        </p:nvSpPr>
        <p:spPr bwMode="auto">
          <a:xfrm>
            <a:off x="4189413" y="5102126"/>
            <a:ext cx="4864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สัญญา อับรา</a:t>
            </a:r>
            <a:r>
              <a:rPr lang="th-TH" sz="2700" dirty="0" err="1">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rPr>
              <a:t>ฮัม</a:t>
            </a:r>
            <a:endParaRPr lang="en-GB" sz="2700" dirty="0">
              <a:solidFill>
                <a:srgbClr val="00AE00"/>
              </a:solidFill>
              <a:effectLst>
                <a:glow rad="139700">
                  <a:schemeClr val="bg1"/>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0" name="Rectangle 55"/>
          <p:cNvSpPr>
            <a:spLocks noChangeArrowheads="1"/>
          </p:cNvSpPr>
          <p:nvPr/>
        </p:nvSpPr>
        <p:spPr bwMode="auto">
          <a:xfrm rot="-3660000">
            <a:off x="5680528" y="1241114"/>
            <a:ext cx="2444580" cy="22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อาหารมื้อค่ำในงานเลี้ยงวิวาห์</a:t>
            </a:r>
            <a:endParaRPr lang="en-GB" sz="1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1" name="Rectangle 56"/>
          <p:cNvSpPr>
            <a:spLocks noChangeArrowheads="1"/>
          </p:cNvSpPr>
          <p:nvPr/>
        </p:nvSpPr>
        <p:spPr bwMode="auto">
          <a:xfrm rot="-3660000">
            <a:off x="6259632" y="1345856"/>
            <a:ext cx="2119170"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การเสด็จกลับมาครั้งที่สอง</a:t>
            </a:r>
            <a:endParaRPr lang="en-GB" sz="16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2" name="Rectangle 57"/>
          <p:cNvSpPr>
            <a:spLocks noChangeArrowheads="1"/>
          </p:cNvSpPr>
          <p:nvPr/>
        </p:nvSpPr>
        <p:spPr bwMode="auto">
          <a:xfrm rot="-3660000">
            <a:off x="6528709" y="1303670"/>
            <a:ext cx="2156039" cy="39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การครองแผ่นดินโลกของ</a:t>
            </a:r>
          </a:p>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พระคริสต์</a:t>
            </a:r>
            <a:endParaRPr lang="en-GB" sz="16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3" name="Rectangle 58"/>
          <p:cNvSpPr>
            <a:spLocks noChangeArrowheads="1"/>
          </p:cNvSpPr>
          <p:nvPr/>
        </p:nvSpPr>
        <p:spPr bwMode="auto">
          <a:xfrm rot="-3660000">
            <a:off x="7050352" y="1368959"/>
            <a:ext cx="1784143"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การพิพากษาที่บัลลังก์</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ใหญ่สีขาว</a:t>
            </a:r>
            <a:endParaRPr lang="en-GB"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4" name="Rectangle 59"/>
          <p:cNvSpPr>
            <a:spLocks noChangeArrowheads="1"/>
          </p:cNvSpPr>
          <p:nvPr/>
        </p:nvSpPr>
        <p:spPr bwMode="auto">
          <a:xfrm rot="-3660000">
            <a:off x="7365373" y="1712849"/>
            <a:ext cx="1695977" cy="196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สวรรค์ใหม่ โลกใหม่</a:t>
            </a:r>
            <a:endParaRPr lang="en-GB" sz="1600" b="1" dirty="0">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45" name="Group 60"/>
          <p:cNvGrpSpPr>
            <a:grpSpLocks/>
          </p:cNvGrpSpPr>
          <p:nvPr/>
        </p:nvGrpSpPr>
        <p:grpSpPr bwMode="auto">
          <a:xfrm>
            <a:off x="2111375" y="2506663"/>
            <a:ext cx="5861050" cy="4468812"/>
            <a:chOff x="1330" y="1579"/>
            <a:chExt cx="3692" cy="2815"/>
          </a:xfrm>
        </p:grpSpPr>
        <p:grpSp>
          <p:nvGrpSpPr>
            <p:cNvPr id="175178"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3"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4"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5"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6"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7"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8"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09"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0"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1"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2"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3"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4"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5"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6"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5179"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19"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0"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1"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2"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3"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4"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5"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6"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7"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8"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29"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0"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1"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32"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75146" name="Text Box 93"/>
          <p:cNvSpPr txBox="1">
            <a:spLocks noChangeArrowheads="1"/>
          </p:cNvSpPr>
          <p:nvPr/>
        </p:nvSpPr>
        <p:spPr bwMode="auto">
          <a:xfrm>
            <a:off x="9047163" y="6334125"/>
            <a:ext cx="955675"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7" name="Text Box 94"/>
          <p:cNvSpPr txBox="1">
            <a:spLocks noChangeArrowheads="1"/>
          </p:cNvSpPr>
          <p:nvPr/>
        </p:nvSpPr>
        <p:spPr bwMode="auto">
          <a:xfrm>
            <a:off x="5219700" y="1811338"/>
            <a:ext cx="87471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th-TH"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8" name="Rectangle 95"/>
          <p:cNvSpPr>
            <a:spLocks noChangeArrowheads="1"/>
          </p:cNvSpPr>
          <p:nvPr/>
        </p:nvSpPr>
        <p:spPr bwMode="auto">
          <a:xfrm>
            <a:off x="2607447" y="1408926"/>
            <a:ext cx="1490662" cy="1034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a:t>
            </a:r>
            <a:r>
              <a:rPr lang="th-TH"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ค</a:t>
            </a:r>
            <a:endPar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49" name="Rectangle 96"/>
          <p:cNvSpPr>
            <a:spLocks noChangeArrowheads="1"/>
          </p:cNvSpPr>
          <p:nvPr/>
        </p:nvSpPr>
        <p:spPr bwMode="auto">
          <a:xfrm>
            <a:off x="3805237" y="1413228"/>
            <a:ext cx="1685925" cy="1034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a:t>
            </a:r>
            <a:r>
              <a:rPr lang="th-TH"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40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5150" name="Group 97"/>
          <p:cNvGrpSpPr>
            <a:grpSpLocks/>
          </p:cNvGrpSpPr>
          <p:nvPr/>
        </p:nvGrpSpPr>
        <p:grpSpPr bwMode="auto">
          <a:xfrm>
            <a:off x="1658938" y="2114550"/>
            <a:ext cx="4059237" cy="863600"/>
            <a:chOff x="1045" y="1332"/>
            <a:chExt cx="2557" cy="544"/>
          </a:xfrm>
        </p:grpSpPr>
        <p:grpSp>
          <p:nvGrpSpPr>
            <p:cNvPr id="175168" name="Group 98"/>
            <p:cNvGrpSpPr>
              <a:grpSpLocks/>
            </p:cNvGrpSpPr>
            <p:nvPr/>
          </p:nvGrpSpPr>
          <p:grpSpPr bwMode="auto">
            <a:xfrm>
              <a:off x="1045" y="1332"/>
              <a:ext cx="2294" cy="544"/>
              <a:chOff x="1045" y="1332"/>
              <a:chExt cx="2294" cy="544"/>
            </a:xfrm>
          </p:grpSpPr>
          <p:sp>
            <p:nvSpPr>
              <p:cNvPr id="175170" name="Rectangle 99"/>
              <p:cNvSpPr>
                <a:spLocks noChangeArrowheads="1"/>
              </p:cNvSpPr>
              <p:nvPr/>
            </p:nvSpPr>
            <p:spPr bwMode="auto">
              <a:xfrm>
                <a:off x="1045"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ส</a:t>
                </a:r>
                <a:endParaRPr lang="en-GB" sz="2700" b="1" dirty="0">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1" name="Rectangle 100"/>
              <p:cNvSpPr>
                <a:spLocks noChangeArrowheads="1"/>
              </p:cNvSpPr>
              <p:nvPr/>
            </p:nvSpPr>
            <p:spPr bwMode="auto">
              <a:xfrm>
                <a:off x="1296"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2" name="Rectangle 101"/>
              <p:cNvSpPr>
                <a:spLocks noChangeArrowheads="1"/>
              </p:cNvSpPr>
              <p:nvPr/>
            </p:nvSpPr>
            <p:spPr bwMode="auto">
              <a:xfrm>
                <a:off x="1558" y="1339"/>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จ</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3" name="Rectangle 102"/>
              <p:cNvSpPr>
                <a:spLocks noChangeArrowheads="1"/>
              </p:cNvSpPr>
              <p:nvPr/>
            </p:nvSpPr>
            <p:spPr bwMode="auto">
              <a:xfrm>
                <a:off x="1809"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ม</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4" name="Rectangle 103"/>
              <p:cNvSpPr>
                <a:spLocks noChangeArrowheads="1"/>
              </p:cNvSpPr>
              <p:nvPr/>
            </p:nvSpPr>
            <p:spPr bwMode="auto">
              <a:xfrm>
                <a:off x="2054" y="1332"/>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dirty="0">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5" name="Rectangle 104"/>
              <p:cNvSpPr>
                <a:spLocks noChangeArrowheads="1"/>
              </p:cNvSpPr>
              <p:nvPr/>
            </p:nvSpPr>
            <p:spPr bwMode="auto">
              <a:xfrm>
                <a:off x="2318" y="1341"/>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อ</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6" name="Rectangle 105"/>
              <p:cNvSpPr>
                <a:spLocks noChangeArrowheads="1"/>
              </p:cNvSpPr>
              <p:nvPr/>
            </p:nvSpPr>
            <p:spPr bwMode="auto">
              <a:xfrm>
                <a:off x="2558" y="1341"/>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ก</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77" name="Rectangle 106"/>
              <p:cNvSpPr>
                <a:spLocks noChangeArrowheads="1"/>
              </p:cNvSpPr>
              <p:nvPr/>
            </p:nvSpPr>
            <p:spPr bwMode="auto">
              <a:xfrm>
                <a:off x="2812" y="1350"/>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ท</a:t>
                </a:r>
                <a:endParaRPr lang="en-GB" sz="2700" b="1" dirty="0">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75169" name="Rectangle 107"/>
            <p:cNvSpPr>
              <a:spLocks noChangeArrowheads="1"/>
            </p:cNvSpPr>
            <p:nvPr/>
          </p:nvSpPr>
          <p:spPr bwMode="auto">
            <a:xfrm>
              <a:off x="3075" y="1342"/>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th-TH" sz="27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ง</a:t>
              </a:r>
              <a:endParaRPr lang="en-GB" sz="2700" b="1" dirty="0">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5151" name="Group 108"/>
          <p:cNvGrpSpPr>
            <a:grpSpLocks/>
          </p:cNvGrpSpPr>
          <p:nvPr/>
        </p:nvGrpSpPr>
        <p:grpSpPr bwMode="auto">
          <a:xfrm>
            <a:off x="3432175" y="717550"/>
            <a:ext cx="874713" cy="1558925"/>
            <a:chOff x="2162" y="452"/>
            <a:chExt cx="551" cy="982"/>
          </a:xfrm>
        </p:grpSpPr>
        <p:sp>
          <p:nvSpPr>
            <p:cNvPr id="175166" name="Text Box 109"/>
            <p:cNvSpPr txBox="1">
              <a:spLocks noChangeArrowheads="1"/>
            </p:cNvSpPr>
            <p:nvPr/>
          </p:nvSpPr>
          <p:spPr bwMode="auto">
            <a:xfrm>
              <a:off x="2162" y="452"/>
              <a:ext cx="551"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75167" name="Line 110"/>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4" name="AutoShape 114"/>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5" name="AutoShape 115"/>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6" name="AutoShape 116"/>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7" name="AutoShape 117"/>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58" name="Text Box 118"/>
          <p:cNvSpPr txBox="1">
            <a:spLocks noChangeArrowheads="1"/>
          </p:cNvSpPr>
          <p:nvPr/>
        </p:nvSpPr>
        <p:spPr bwMode="auto">
          <a:xfrm>
            <a:off x="1176338" y="7038975"/>
            <a:ext cx="7707312"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FFFF"/>
              </a:buClr>
              <a:defRPr/>
            </a:pP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คู่มือช่วยเรียน</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#28: </a:t>
            </a:r>
            <a:r>
              <a:rPr lang="th-TH"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สรุปเป็นภาพใหญ่</a:t>
            </a:r>
            <a:r>
              <a:rPr lang="en-GB"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0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5163" name="Text Box 12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175164" name="Rectangle 123"/>
          <p:cNvSpPr>
            <a:spLocks noChangeArrowheads="1"/>
          </p:cNvSpPr>
          <p:nvPr/>
        </p:nvSpPr>
        <p:spPr bwMode="auto">
          <a:xfrm>
            <a:off x="8742282" y="7411764"/>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5165" name="Text Box 124"/>
          <p:cNvSpPr txBox="1">
            <a:spLocks noChangeArrowheads="1"/>
          </p:cNvSpPr>
          <p:nvPr/>
        </p:nvSpPr>
        <p:spPr bwMode="auto">
          <a:xfrm>
            <a:off x="92297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2000"/>
                            </p:stCondLst>
                            <p:childTnLst>
                              <p:par>
                                <p:cTn id="21" presetID="7" presetClass="entr" presetSubtype="8" fill="hold"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p:val>
                                            <p:strVal val="#ppt_x"/>
                                          </p:val>
                                        </p:tav>
                                      </p:tavLst>
                                    </p:anim>
                                    <p:anim calcmode="lin" valueType="num">
                                      <p:cBhvr>
                                        <p:cTn id="24" dur="5000" fill="hold"/>
                                        <p:tgtEl>
                                          <p:spTgt spid="87157"/>
                                        </p:tgtEl>
                                        <p:attrNameLst>
                                          <p:attrName>ppt_y</p:attrName>
                                        </p:attrNameLst>
                                      </p:cBhvr>
                                      <p:tavLst>
                                        <p:tav tm="100000">
                                          <p:val>
                                            <p:strVal val="#ppt_y"/>
                                          </p:val>
                                        </p:tav>
                                        <p:tav>
                                          <p:val>
                                            <p:strVal val="#ppt_y"/>
                                          </p:val>
                                        </p:tav>
                                      </p:tavLst>
                                    </p:anim>
                                  </p:childTnLst>
                                </p:cTn>
                              </p:par>
                            </p:childTnLst>
                          </p:cTn>
                        </p:par>
                        <p:par>
                          <p:cTn id="25" fill="hold" nodeType="afterGroup">
                            <p:stCondLst>
                              <p:cond delay="7000"/>
                            </p:stCondLst>
                            <p:childTnLst>
                              <p:par>
                                <p:cTn id="26" presetID="7" presetClass="entr" presetSubtype="8" fill="hold"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p:val>
                                            <p:strVal val="#ppt_x"/>
                                          </p:val>
                                        </p:tav>
                                      </p:tavLst>
                                    </p:anim>
                                    <p:anim calcmode="lin" valueType="num">
                                      <p:cBhvr>
                                        <p:cTn id="29" dur="5000" fill="hold"/>
                                        <p:tgtEl>
                                          <p:spTgt spid="87156"/>
                                        </p:tgtEl>
                                        <p:attrNameLst>
                                          <p:attrName>ppt_y</p:attrName>
                                        </p:attrNameLst>
                                      </p:cBhvr>
                                      <p:tavLst>
                                        <p:tav tm="100000">
                                          <p:val>
                                            <p:strVal val="#ppt_y"/>
                                          </p:val>
                                        </p:tav>
                                        <p:tav>
                                          <p:val>
                                            <p:strVal val="#ppt_y"/>
                                          </p:val>
                                        </p:tav>
                                      </p:tavLst>
                                    </p:anim>
                                  </p:childTnLst>
                                </p:cTn>
                              </p:par>
                            </p:childTnLst>
                          </p:cTn>
                        </p:par>
                        <p:par>
                          <p:cTn id="30" fill="hold" nodeType="afterGroup">
                            <p:stCondLst>
                              <p:cond delay="12000"/>
                            </p:stCondLst>
                            <p:childTnLst>
                              <p:par>
                                <p:cTn id="31" presetID="7" presetClass="entr" presetSubtype="8" fill="hold"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p:val>
                                            <p:strVal val="#ppt_x"/>
                                          </p:val>
                                        </p:tav>
                                      </p:tavLst>
                                    </p:anim>
                                    <p:anim calcmode="lin" valueType="num">
                                      <p:cBhvr>
                                        <p:cTn id="34" dur="5000" fill="hold"/>
                                        <p:tgtEl>
                                          <p:spTgt spid="87155"/>
                                        </p:tgtEl>
                                        <p:attrNameLst>
                                          <p:attrName>ppt_y</p:attrName>
                                        </p:attrNameLst>
                                      </p:cBhvr>
                                      <p:tavLst>
                                        <p:tav tm="100000">
                                          <p:val>
                                            <p:strVal val="#ppt_y"/>
                                          </p:val>
                                        </p:tav>
                                        <p:tav>
                                          <p:val>
                                            <p:strVal val="#ppt_y"/>
                                          </p:val>
                                        </p:tav>
                                      </p:tavLst>
                                    </p:anim>
                                  </p:childTnLst>
                                </p:cTn>
                              </p:par>
                            </p:childTnLst>
                          </p:cTn>
                        </p:par>
                        <p:par>
                          <p:cTn id="35" fill="hold" nodeType="afterGroup">
                            <p:stCondLst>
                              <p:cond delay="17000"/>
                            </p:stCondLst>
                            <p:childTnLst>
                              <p:par>
                                <p:cTn id="36" presetID="7" presetClass="entr" presetSubtype="8" fill="hold"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p:val>
                                            <p:strVal val="#ppt_x"/>
                                          </p:val>
                                        </p:tav>
                                      </p:tavLst>
                                    </p:anim>
                                    <p:anim calcmode="lin" valueType="num">
                                      <p:cBhvr>
                                        <p:cTn id="39" dur="5000" fill="hold"/>
                                        <p:tgtEl>
                                          <p:spTgt spid="8715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14288" y="0"/>
            <a:ext cx="102616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4"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5"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6"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7"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58"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715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7160"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1"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2"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7163"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7164"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165"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8078"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7167"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68"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69"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70"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71"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7172" name="Text Box 20"/>
          <p:cNvSpPr txBox="1">
            <a:spLocks noChangeArrowheads="1"/>
          </p:cNvSpPr>
          <p:nvPr/>
        </p:nvSpPr>
        <p:spPr bwMode="auto">
          <a:xfrm>
            <a:off x="133350" y="120650"/>
            <a:ext cx="3406775" cy="134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en-GB"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 FABRIC OF THE BIBLE</a:t>
            </a:r>
            <a:r>
              <a:rPr lang="fr-FR" altLang="ja-JP"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S CHRONOLOGY </a:t>
            </a:r>
            <a:endParaRPr lang="en-GB" sz="27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77173" name="Group 21"/>
          <p:cNvGrpSpPr>
            <a:grpSpLocks/>
          </p:cNvGrpSpPr>
          <p:nvPr/>
        </p:nvGrpSpPr>
        <p:grpSpPr bwMode="auto">
          <a:xfrm>
            <a:off x="2308225" y="2933700"/>
            <a:ext cx="7143750" cy="1062038"/>
            <a:chOff x="1454" y="1848"/>
            <a:chExt cx="4500" cy="669"/>
          </a:xfrm>
        </p:grpSpPr>
        <p:pic>
          <p:nvPicPr>
            <p:cNvPr id="88086"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8087"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8088"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8089"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8090"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8091"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7174" name="Group 28"/>
          <p:cNvGrpSpPr>
            <a:grpSpLocks/>
          </p:cNvGrpSpPr>
          <p:nvPr/>
        </p:nvGrpSpPr>
        <p:grpSpPr bwMode="auto">
          <a:xfrm>
            <a:off x="3121025" y="4089400"/>
            <a:ext cx="6229350" cy="758825"/>
            <a:chOff x="1966" y="2576"/>
            <a:chExt cx="3924" cy="478"/>
          </a:xfrm>
        </p:grpSpPr>
        <p:pic>
          <p:nvPicPr>
            <p:cNvPr id="88093"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8094"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8095"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8096"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7175" name="Group 33"/>
          <p:cNvGrpSpPr>
            <a:grpSpLocks/>
          </p:cNvGrpSpPr>
          <p:nvPr/>
        </p:nvGrpSpPr>
        <p:grpSpPr bwMode="auto">
          <a:xfrm>
            <a:off x="4335463" y="4962525"/>
            <a:ext cx="5140325" cy="688975"/>
            <a:chOff x="2731" y="3126"/>
            <a:chExt cx="3238" cy="434"/>
          </a:xfrm>
        </p:grpSpPr>
        <p:pic>
          <p:nvPicPr>
            <p:cNvPr id="88098"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8099"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8100"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8101"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7176"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77177" name="Group 39"/>
          <p:cNvGrpSpPr>
            <a:grpSpLocks/>
          </p:cNvGrpSpPr>
          <p:nvPr/>
        </p:nvGrpSpPr>
        <p:grpSpPr bwMode="auto">
          <a:xfrm>
            <a:off x="4214813" y="5811838"/>
            <a:ext cx="5165725" cy="703262"/>
            <a:chOff x="2655" y="3661"/>
            <a:chExt cx="3254" cy="443"/>
          </a:xfrm>
        </p:grpSpPr>
        <p:pic>
          <p:nvPicPr>
            <p:cNvPr id="88104"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8105"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8106"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8107"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7265"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177178"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79"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80"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81"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82"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7183"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7184" name="Rectangle 51"/>
          <p:cNvSpPr>
            <a:spLocks noChangeArrowheads="1"/>
          </p:cNvSpPr>
          <p:nvPr/>
        </p:nvSpPr>
        <p:spPr bwMode="auto">
          <a:xfrm rot="-3660000">
            <a:off x="5747544" y="1547019"/>
            <a:ext cx="188436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MARRIAGE SUPPER OF </a:t>
            </a:r>
          </a:p>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THE LAMB</a:t>
            </a:r>
          </a:p>
        </p:txBody>
      </p:sp>
      <p:sp>
        <p:nvSpPr>
          <p:cNvPr id="177185" name="Rectangle 52"/>
          <p:cNvSpPr>
            <a:spLocks noChangeArrowheads="1"/>
          </p:cNvSpPr>
          <p:nvPr/>
        </p:nvSpPr>
        <p:spPr bwMode="auto">
          <a:xfrm rot="-3660000">
            <a:off x="6221997" y="1689052"/>
            <a:ext cx="1684757"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THE SECOND COMING</a:t>
            </a:r>
          </a:p>
        </p:txBody>
      </p:sp>
      <p:sp>
        <p:nvSpPr>
          <p:cNvPr id="177186" name="Rectangle 53"/>
          <p:cNvSpPr>
            <a:spLocks noChangeArrowheads="1"/>
          </p:cNvSpPr>
          <p:nvPr/>
        </p:nvSpPr>
        <p:spPr bwMode="auto">
          <a:xfrm rot="-3660000">
            <a:off x="6509646" y="1453309"/>
            <a:ext cx="2112758"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EARTHLY REIGN OF CHRIST</a:t>
            </a:r>
          </a:p>
        </p:txBody>
      </p:sp>
      <p:sp>
        <p:nvSpPr>
          <p:cNvPr id="177187" name="Rectangle 54"/>
          <p:cNvSpPr>
            <a:spLocks noChangeArrowheads="1"/>
          </p:cNvSpPr>
          <p:nvPr/>
        </p:nvSpPr>
        <p:spPr bwMode="auto">
          <a:xfrm rot="-3660000">
            <a:off x="6984207" y="1500981"/>
            <a:ext cx="182721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GREAT WHITE THRONE </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JUDGMENT</a:t>
            </a:r>
          </a:p>
        </p:txBody>
      </p:sp>
      <p:sp>
        <p:nvSpPr>
          <p:cNvPr id="177188" name="Rectangle 55"/>
          <p:cNvSpPr>
            <a:spLocks noChangeArrowheads="1"/>
          </p:cNvSpPr>
          <p:nvPr/>
        </p:nvSpPr>
        <p:spPr bwMode="auto">
          <a:xfrm rot="-3660000">
            <a:off x="7318811" y="1438227"/>
            <a:ext cx="2043829"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87B57"/>
                </a:solidFill>
                <a:latin typeface="Arial Unicode MS" panose="020B0604020202020204" pitchFamily="34" charset="-128"/>
                <a:ea typeface="Arial Unicode MS" panose="020B0604020202020204" pitchFamily="34" charset="-128"/>
                <a:cs typeface="Arial Unicode MS" panose="020B0604020202020204" pitchFamily="34" charset="-128"/>
              </a:rPr>
              <a:t>NEW HEAVEN, NEW EARTH</a:t>
            </a:r>
          </a:p>
        </p:txBody>
      </p:sp>
      <p:grpSp>
        <p:nvGrpSpPr>
          <p:cNvPr id="177189" name="Group 56"/>
          <p:cNvGrpSpPr>
            <a:grpSpLocks/>
          </p:cNvGrpSpPr>
          <p:nvPr/>
        </p:nvGrpSpPr>
        <p:grpSpPr bwMode="auto">
          <a:xfrm>
            <a:off x="2111375" y="2506663"/>
            <a:ext cx="5861050" cy="4468812"/>
            <a:chOff x="1330" y="1579"/>
            <a:chExt cx="3692" cy="2815"/>
          </a:xfrm>
        </p:grpSpPr>
        <p:grpSp>
          <p:nvGrpSpPr>
            <p:cNvPr id="177229" name="Group 57"/>
            <p:cNvGrpSpPr>
              <a:grpSpLocks/>
            </p:cNvGrpSpPr>
            <p:nvPr/>
          </p:nvGrpSpPr>
          <p:grpSpPr bwMode="auto">
            <a:xfrm>
              <a:off x="1330" y="1579"/>
              <a:ext cx="3674" cy="169"/>
              <a:chOff x="1330" y="1579"/>
              <a:chExt cx="3674" cy="169"/>
            </a:xfrm>
          </p:grpSpPr>
          <p:sp>
            <p:nvSpPr>
              <p:cNvPr id="88122" name="AutoShape 58"/>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3" name="AutoShape 59"/>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4" name="AutoShape 60"/>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5" name="AutoShape 61"/>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6" name="AutoShape 62"/>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7" name="AutoShape 63"/>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8" name="AutoShape 64"/>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29" name="AutoShape 65"/>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0" name="AutoShape 66"/>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1" name="AutoShape 67"/>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2" name="AutoShape 68"/>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3" name="AutoShape 69"/>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4" name="AutoShape 70"/>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5" name="AutoShape 71"/>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6" name="AutoShape 72"/>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177230" name="Group 73"/>
            <p:cNvGrpSpPr>
              <a:grpSpLocks/>
            </p:cNvGrpSpPr>
            <p:nvPr/>
          </p:nvGrpSpPr>
          <p:grpSpPr bwMode="auto">
            <a:xfrm>
              <a:off x="1349" y="4246"/>
              <a:ext cx="3674" cy="148"/>
              <a:chOff x="1349" y="4246"/>
              <a:chExt cx="3674" cy="148"/>
            </a:xfrm>
          </p:grpSpPr>
          <p:sp>
            <p:nvSpPr>
              <p:cNvPr id="88138" name="AutoShape 74"/>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39" name="AutoShape 75"/>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0" name="AutoShape 76"/>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1" name="AutoShape 77"/>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2" name="AutoShape 78"/>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3" name="AutoShape 79"/>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4" name="AutoShape 80"/>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5" name="AutoShape 81"/>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6" name="AutoShape 82"/>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7" name="AutoShape 83"/>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8" name="AutoShape 84"/>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49" name="AutoShape 85"/>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0" name="AutoShape 86"/>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1" name="AutoShape 87"/>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52" name="AutoShape 88"/>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sp>
        <p:nvSpPr>
          <p:cNvPr id="177190" name="Text Box 89"/>
          <p:cNvSpPr txBox="1">
            <a:spLocks noChangeArrowheads="1"/>
          </p:cNvSpPr>
          <p:nvPr/>
        </p:nvSpPr>
        <p:spPr bwMode="auto">
          <a:xfrm>
            <a:off x="5219700" y="1811338"/>
            <a:ext cx="87471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191" name="Rectangle 90"/>
          <p:cNvSpPr>
            <a:spLocks noChangeArrowheads="1"/>
          </p:cNvSpPr>
          <p:nvPr/>
        </p:nvSpPr>
        <p:spPr bwMode="auto">
          <a:xfrm>
            <a:off x="2522538" y="1536700"/>
            <a:ext cx="1490662"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4P</a:t>
            </a:r>
          </a:p>
        </p:txBody>
      </p:sp>
      <p:sp>
        <p:nvSpPr>
          <p:cNvPr id="177192" name="Rectangle 91"/>
          <p:cNvSpPr>
            <a:spLocks noChangeArrowheads="1"/>
          </p:cNvSpPr>
          <p:nvPr/>
        </p:nvSpPr>
        <p:spPr bwMode="auto">
          <a:xfrm>
            <a:off x="3763963" y="1520825"/>
            <a:ext cx="168592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3S</a:t>
            </a:r>
          </a:p>
        </p:txBody>
      </p:sp>
      <p:grpSp>
        <p:nvGrpSpPr>
          <p:cNvPr id="177193" name="Group 92"/>
          <p:cNvGrpSpPr>
            <a:grpSpLocks/>
          </p:cNvGrpSpPr>
          <p:nvPr/>
        </p:nvGrpSpPr>
        <p:grpSpPr bwMode="auto">
          <a:xfrm>
            <a:off x="1658938" y="2114550"/>
            <a:ext cx="4059237" cy="863600"/>
            <a:chOff x="1045" y="1332"/>
            <a:chExt cx="2557" cy="544"/>
          </a:xfrm>
        </p:grpSpPr>
        <p:grpSp>
          <p:nvGrpSpPr>
            <p:cNvPr id="177219" name="Group 93"/>
            <p:cNvGrpSpPr>
              <a:grpSpLocks/>
            </p:cNvGrpSpPr>
            <p:nvPr/>
          </p:nvGrpSpPr>
          <p:grpSpPr bwMode="auto">
            <a:xfrm>
              <a:off x="1045" y="1332"/>
              <a:ext cx="2294" cy="544"/>
              <a:chOff x="1045" y="1332"/>
              <a:chExt cx="2294" cy="544"/>
            </a:xfrm>
          </p:grpSpPr>
          <p:sp>
            <p:nvSpPr>
              <p:cNvPr id="177221" name="Rectangle 94"/>
              <p:cNvSpPr>
                <a:spLocks noChangeArrowheads="1"/>
              </p:cNvSpPr>
              <p:nvPr/>
            </p:nvSpPr>
            <p:spPr bwMode="auto">
              <a:xfrm>
                <a:off x="1045"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sp>
            <p:nvSpPr>
              <p:cNvPr id="177222" name="Rectangle 95"/>
              <p:cNvSpPr>
                <a:spLocks noChangeArrowheads="1"/>
              </p:cNvSpPr>
              <p:nvPr/>
            </p:nvSpPr>
            <p:spPr bwMode="auto">
              <a:xfrm>
                <a:off x="1296"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77223" name="Rectangle 96"/>
              <p:cNvSpPr>
                <a:spLocks noChangeArrowheads="1"/>
              </p:cNvSpPr>
              <p:nvPr/>
            </p:nvSpPr>
            <p:spPr bwMode="auto">
              <a:xfrm>
                <a:off x="1558" y="1339"/>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224" name="Rectangle 97"/>
              <p:cNvSpPr>
                <a:spLocks noChangeArrowheads="1"/>
              </p:cNvSpPr>
              <p:nvPr/>
            </p:nvSpPr>
            <p:spPr bwMode="auto">
              <a:xfrm>
                <a:off x="1809"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M</a:t>
                </a:r>
              </a:p>
            </p:txBody>
          </p:sp>
          <p:sp>
            <p:nvSpPr>
              <p:cNvPr id="177225" name="Rectangle 98"/>
              <p:cNvSpPr>
                <a:spLocks noChangeArrowheads="1"/>
              </p:cNvSpPr>
              <p:nvPr/>
            </p:nvSpPr>
            <p:spPr bwMode="auto">
              <a:xfrm>
                <a:off x="2054" y="1332"/>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latin typeface="Arial Unicode MS" panose="020B0604020202020204" pitchFamily="34" charset="-128"/>
                    <a:ea typeface="Arial Unicode MS" panose="020B0604020202020204" pitchFamily="34" charset="-128"/>
                    <a:cs typeface="Arial Unicode MS" panose="020B0604020202020204" pitchFamily="34" charset="-128"/>
                  </a:rPr>
                  <a:t>J</a:t>
                </a:r>
              </a:p>
            </p:txBody>
          </p:sp>
          <p:sp>
            <p:nvSpPr>
              <p:cNvPr id="177226" name="Rectangle 99"/>
              <p:cNvSpPr>
                <a:spLocks noChangeArrowheads="1"/>
              </p:cNvSpPr>
              <p:nvPr/>
            </p:nvSpPr>
            <p:spPr bwMode="auto">
              <a:xfrm>
                <a:off x="2318" y="1341"/>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A</a:t>
                </a:r>
              </a:p>
            </p:txBody>
          </p:sp>
          <p:sp>
            <p:nvSpPr>
              <p:cNvPr id="177227" name="Rectangle 100"/>
              <p:cNvSpPr>
                <a:spLocks noChangeArrowheads="1"/>
              </p:cNvSpPr>
              <p:nvPr/>
            </p:nvSpPr>
            <p:spPr bwMode="auto">
              <a:xfrm>
                <a:off x="2558" y="1341"/>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R</a:t>
                </a:r>
              </a:p>
            </p:txBody>
          </p:sp>
          <p:sp>
            <p:nvSpPr>
              <p:cNvPr id="177228" name="Rectangle 101"/>
              <p:cNvSpPr>
                <a:spLocks noChangeArrowheads="1"/>
              </p:cNvSpPr>
              <p:nvPr/>
            </p:nvSpPr>
            <p:spPr bwMode="auto">
              <a:xfrm>
                <a:off x="2812" y="1350"/>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latin typeface="Arial Unicode MS" panose="020B0604020202020204" pitchFamily="34" charset="-128"/>
                    <a:ea typeface="Arial Unicode MS" panose="020B0604020202020204" pitchFamily="34" charset="-128"/>
                    <a:cs typeface="Arial Unicode MS" panose="020B0604020202020204" pitchFamily="34" charset="-128"/>
                  </a:rPr>
                  <a:t>C</a:t>
                </a:r>
              </a:p>
            </p:txBody>
          </p:sp>
        </p:grpSp>
        <p:sp>
          <p:nvSpPr>
            <p:cNvPr id="177220" name="Rectangle 102"/>
            <p:cNvSpPr>
              <a:spLocks noChangeArrowheads="1"/>
            </p:cNvSpPr>
            <p:nvPr/>
          </p:nvSpPr>
          <p:spPr bwMode="auto">
            <a:xfrm>
              <a:off x="3075" y="1342"/>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latin typeface="Arial Unicode MS" panose="020B0604020202020204" pitchFamily="34" charset="-128"/>
                  <a:ea typeface="Arial Unicode MS" panose="020B0604020202020204" pitchFamily="34" charset="-128"/>
                  <a:cs typeface="Arial Unicode MS" panose="020B0604020202020204" pitchFamily="34" charset="-128"/>
                </a:rPr>
                <a:t>S</a:t>
              </a:r>
            </a:p>
          </p:txBody>
        </p:sp>
      </p:grpSp>
      <p:grpSp>
        <p:nvGrpSpPr>
          <p:cNvPr id="177194" name="Group 103"/>
          <p:cNvGrpSpPr>
            <a:grpSpLocks/>
          </p:cNvGrpSpPr>
          <p:nvPr/>
        </p:nvGrpSpPr>
        <p:grpSpPr bwMode="auto">
          <a:xfrm>
            <a:off x="3432175" y="717550"/>
            <a:ext cx="952500" cy="1558925"/>
            <a:chOff x="2162" y="452"/>
            <a:chExt cx="600" cy="982"/>
          </a:xfrm>
        </p:grpSpPr>
        <p:grpSp>
          <p:nvGrpSpPr>
            <p:cNvPr id="177215" name="Group 104"/>
            <p:cNvGrpSpPr>
              <a:grpSpLocks/>
            </p:cNvGrpSpPr>
            <p:nvPr/>
          </p:nvGrpSpPr>
          <p:grpSpPr bwMode="auto">
            <a:xfrm>
              <a:off x="2162" y="452"/>
              <a:ext cx="551" cy="982"/>
              <a:chOff x="2162" y="452"/>
              <a:chExt cx="551" cy="982"/>
            </a:xfrm>
          </p:grpSpPr>
          <p:sp>
            <p:nvSpPr>
              <p:cNvPr id="177217" name="Text Box 105"/>
              <p:cNvSpPr txBox="1">
                <a:spLocks noChangeArrowheads="1"/>
              </p:cNvSpPr>
              <p:nvPr/>
            </p:nvSpPr>
            <p:spPr bwMode="auto">
              <a:xfrm>
                <a:off x="2162" y="452"/>
                <a:ext cx="551"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latin typeface="Arial Unicode MS" panose="020B0604020202020204" pitchFamily="34" charset="-128"/>
                    <a:ea typeface="Arial Unicode MS" panose="020B0604020202020204" pitchFamily="34" charset="-128"/>
                    <a:cs typeface="Arial Unicode MS" panose="020B0604020202020204" pitchFamily="34" charset="-128"/>
                  </a:rPr>
                  <a:t>7</a:t>
                </a:r>
              </a:p>
            </p:txBody>
          </p:sp>
          <p:sp>
            <p:nvSpPr>
              <p:cNvPr id="177218" name="Line 106"/>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171" name="Line 107"/>
            <p:cNvSpPr>
              <a:spLocks noChangeShapeType="1"/>
            </p:cNvSpPr>
            <p:nvPr/>
          </p:nvSpPr>
          <p:spPr bwMode="auto">
            <a:xfrm>
              <a:off x="2554" y="972"/>
              <a:ext cx="208" cy="1"/>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88172" name="Rectangle 108"/>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3" name="Rectangle 109"/>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4" name="AutoShape 110"/>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5" name="AutoShape 111"/>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6" name="AutoShape 112"/>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7" name="AutoShape 113"/>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8" name="Line 114"/>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79" name="Line 115"/>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0" name="Line 116"/>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204" name="Text Box 117"/>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a:t>
            </a: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TBBMI</a:t>
            </a:r>
          </a:p>
        </p:txBody>
      </p:sp>
      <p:sp>
        <p:nvSpPr>
          <p:cNvPr id="177205" name="Text Box 118"/>
          <p:cNvSpPr txBox="1">
            <a:spLocks noChangeArrowheads="1"/>
          </p:cNvSpPr>
          <p:nvPr/>
        </p:nvSpPr>
        <p:spPr bwMode="auto">
          <a:xfrm>
            <a:off x="3355975" y="4157663"/>
            <a:ext cx="35575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LAND COVENANT</a:t>
            </a:r>
          </a:p>
        </p:txBody>
      </p:sp>
      <p:sp>
        <p:nvSpPr>
          <p:cNvPr id="177206" name="Text Box 119"/>
          <p:cNvSpPr txBox="1">
            <a:spLocks noChangeArrowheads="1"/>
          </p:cNvSpPr>
          <p:nvPr/>
        </p:nvSpPr>
        <p:spPr bwMode="auto">
          <a:xfrm>
            <a:off x="2524125" y="3105150"/>
            <a:ext cx="693737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250"/>
              </a:spcBef>
              <a:buClr>
                <a:srgbClr val="618FFD"/>
              </a:buClr>
            </a:pPr>
            <a:r>
              <a:rPr lang="en-GB" sz="3600">
                <a:solidFill>
                  <a:srgbClr val="618FFD"/>
                </a:solidFill>
                <a:latin typeface="Arial Unicode MS" panose="020B0604020202020204" pitchFamily="34" charset="-128"/>
                <a:ea typeface="Arial Unicode MS" panose="020B0604020202020204" pitchFamily="34" charset="-128"/>
                <a:cs typeface="Arial Unicode MS" panose="020B0604020202020204" pitchFamily="34" charset="-128"/>
              </a:rPr>
              <a:t>ABRAHAMIC COVENANT</a:t>
            </a:r>
          </a:p>
        </p:txBody>
      </p:sp>
      <p:sp>
        <p:nvSpPr>
          <p:cNvPr id="177207" name="Text Box 120"/>
          <p:cNvSpPr txBox="1">
            <a:spLocks noChangeArrowheads="1"/>
          </p:cNvSpPr>
          <p:nvPr/>
        </p:nvSpPr>
        <p:spPr bwMode="auto">
          <a:xfrm>
            <a:off x="4214813" y="5880100"/>
            <a:ext cx="41290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NEW COVENANT</a:t>
            </a:r>
          </a:p>
        </p:txBody>
      </p:sp>
      <p:sp>
        <p:nvSpPr>
          <p:cNvPr id="177208" name="Text Box 121"/>
          <p:cNvSpPr txBox="1">
            <a:spLocks noChangeArrowheads="1"/>
          </p:cNvSpPr>
          <p:nvPr/>
        </p:nvSpPr>
        <p:spPr bwMode="auto">
          <a:xfrm>
            <a:off x="4189413" y="5027613"/>
            <a:ext cx="48641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pPr>
            <a:r>
              <a:rPr lang="en-GB" sz="2700">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DAVIDIC COVENANT</a:t>
            </a:r>
          </a:p>
        </p:txBody>
      </p:sp>
      <p:sp>
        <p:nvSpPr>
          <p:cNvPr id="88186" name="Rectangle 122"/>
          <p:cNvSpPr>
            <a:spLocks noChangeArrowheads="1"/>
          </p:cNvSpPr>
          <p:nvPr/>
        </p:nvSpPr>
        <p:spPr bwMode="auto">
          <a:xfrm>
            <a:off x="0" y="0"/>
            <a:ext cx="10304463" cy="7772400"/>
          </a:xfrm>
          <a:prstGeom prst="rect">
            <a:avLst/>
          </a:prstGeom>
          <a:solidFill>
            <a:srgbClr val="000000">
              <a:alpha val="79999"/>
            </a:srgbClr>
          </a:soli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7" name="Text Box 123"/>
          <p:cNvSpPr txBox="1">
            <a:spLocks noChangeArrowheads="1"/>
          </p:cNvSpPr>
          <p:nvPr/>
        </p:nvSpPr>
        <p:spPr bwMode="auto">
          <a:xfrm>
            <a:off x="864208" y="-48590"/>
            <a:ext cx="8982075" cy="4659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95000"/>
              </a:lnSpc>
              <a:spcBef>
                <a:spcPts val="5500"/>
              </a:spcBef>
              <a:buClr>
                <a:srgbClr val="FC0128"/>
              </a:buClr>
            </a:pPr>
            <a:endParaRPr lang="en-GB"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95000"/>
              </a:lnSpc>
              <a:spcBef>
                <a:spcPts val="5500"/>
              </a:spcBef>
              <a:buClr>
                <a:srgbClr val="FC0128"/>
              </a:buClr>
            </a:pPr>
            <a:r>
              <a:rPr lang="th-TH"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มาทำงานด้วยมีเครื่องมือในมือกัน</a:t>
            </a:r>
            <a:r>
              <a:rPr lang="en-GB" altLang="ja-JP"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800" b="1" dirty="0">
              <a:solidFill>
                <a:srgbClr val="FC012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8188" name="Text Box 124"/>
          <p:cNvSpPr txBox="1">
            <a:spLocks noChangeArrowheads="1"/>
          </p:cNvSpPr>
          <p:nvPr/>
        </p:nvSpPr>
        <p:spPr bwMode="auto">
          <a:xfrm>
            <a:off x="668337" y="2104778"/>
            <a:ext cx="8982075" cy="3799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0738"/>
              </a:spcBef>
              <a:buClr>
                <a:srgbClr val="FFFFFF"/>
              </a:buClr>
            </a:pPr>
            <a:r>
              <a:rPr lang="th-TH" sz="17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พระเยซูคริสต์</a:t>
            </a:r>
            <a:endParaRPr lang="en-GB" sz="172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7212" name="Rectangle 125"/>
          <p:cNvSpPr>
            <a:spLocks noChangeArrowheads="1"/>
          </p:cNvSpPr>
          <p:nvPr/>
        </p:nvSpPr>
        <p:spPr bwMode="auto">
          <a:xfrm>
            <a:off x="8742282" y="7411764"/>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7213" name="Text Box 126"/>
          <p:cNvSpPr txBox="1">
            <a:spLocks noChangeArrowheads="1"/>
          </p:cNvSpPr>
          <p:nvPr/>
        </p:nvSpPr>
        <p:spPr bwMode="auto">
          <a:xfrm>
            <a:off x="92297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84</a:t>
            </a:r>
          </a:p>
        </p:txBody>
      </p:sp>
      <p:sp>
        <p:nvSpPr>
          <p:cNvPr id="177214" name="Text Box 127"/>
          <p:cNvSpPr txBox="1">
            <a:spLocks noChangeArrowheads="1"/>
          </p:cNvSpPr>
          <p:nvPr/>
        </p:nvSpPr>
        <p:spPr bwMode="auto">
          <a:xfrm>
            <a:off x="9507538" y="7353300"/>
            <a:ext cx="4238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88186"/>
                                        </p:tgtEl>
                                        <p:attrNameLst>
                                          <p:attrName>style.visibility</p:attrName>
                                        </p:attrNameLst>
                                      </p:cBhvr>
                                      <p:to>
                                        <p:strVal val="visible"/>
                                      </p:to>
                                    </p:set>
                                    <p:animEffect transition="in" filter="fade">
                                      <p:cBhvr>
                                        <p:cTn id="7" dur="500"/>
                                        <p:tgtEl>
                                          <p:spTgt spid="88186"/>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p:cTn id="10" dur="1" fill="hold">
                                          <p:stCondLst>
                                            <p:cond delay="0"/>
                                          </p:stCondLst>
                                        </p:cTn>
                                        <p:tgtEl>
                                          <p:spTgt spid="88188"/>
                                        </p:tgtEl>
                                        <p:attrNameLst>
                                          <p:attrName>style.visibility</p:attrName>
                                        </p:attrNameLst>
                                      </p:cBhvr>
                                      <p:to>
                                        <p:strVal val="visible"/>
                                      </p:to>
                                    </p:set>
                                    <p:animEffect transition="in" filter="fade">
                                      <p:cBhvr>
                                        <p:cTn id="11" dur="2000"/>
                                        <p:tgtEl>
                                          <p:spTgt spid="88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fill="hold" nodeType="clickEffect">
                                  <p:stCondLst>
                                    <p:cond delay="0"/>
                                  </p:stCondLst>
                                  <p:childTnLst>
                                    <p:animEffect transition="out" filter="fade">
                                      <p:cBhvr>
                                        <p:cTn id="15" dur="1000"/>
                                        <p:tgtEl>
                                          <p:spTgt spid="88188"/>
                                        </p:tgtEl>
                                      </p:cBhvr>
                                    </p:animEffect>
                                    <p:set>
                                      <p:cBhvr>
                                        <p:cTn id="16" dur="1" fill="hold">
                                          <p:stCondLst>
                                            <p:cond delay="0"/>
                                          </p:stCondLst>
                                        </p:cTn>
                                        <p:tgtEl>
                                          <p:spTgt spid="8818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88187"/>
                                        </p:tgtEl>
                                        <p:attrNameLst>
                                          <p:attrName>style.visibility</p:attrName>
                                        </p:attrNameLst>
                                      </p:cBhvr>
                                      <p:to>
                                        <p:strVal val="visible"/>
                                      </p:to>
                                    </p:set>
                                    <p:animEffect transition="in" filter="fade">
                                      <p:cBhvr>
                                        <p:cTn id="19" dur="1000"/>
                                        <p:tgtEl>
                                          <p:spTgt spid="8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8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79202"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9203" name="Text Box 3"/>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9204" name="Rectangle 4"/>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79205" name="Text Box 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79206" name="Text Box 6"/>
          <p:cNvSpPr txBox="1">
            <a:spLocks noChangeArrowheads="1"/>
          </p:cNvSpPr>
          <p:nvPr/>
        </p:nvSpPr>
        <p:spPr bwMode="auto">
          <a:xfrm>
            <a:off x="92297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85</a:t>
            </a:r>
          </a:p>
        </p:txBody>
      </p:sp>
      <p:sp>
        <p:nvSpPr>
          <p:cNvPr id="179207" name="Text Box 7"/>
          <p:cNvSpPr txBox="1">
            <a:spLocks noChangeArrowheads="1"/>
          </p:cNvSpPr>
          <p:nvPr/>
        </p:nvSpPr>
        <p:spPr bwMode="auto">
          <a:xfrm>
            <a:off x="101600" y="769938"/>
            <a:ext cx="9956800" cy="548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ตอนนี้ที่เรามาถึงตอนท้ายของ</a:t>
            </a:r>
          </a:p>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พระคัมภีร์แล้ว</a:t>
            </a:r>
            <a:r>
              <a:rPr lang="en-GB"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lnSpc>
                <a:spcPct val="125000"/>
              </a:lnSpc>
              <a:spcBef>
                <a:spcPts val="3375"/>
              </a:spcBef>
              <a:buClr>
                <a:srgbClr val="FBFBFB"/>
              </a:buClr>
            </a:pPr>
            <a:r>
              <a:rPr lang="th-TH"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การสอนพื้นฐาน</a:t>
            </a:r>
            <a:r>
              <a:rPr lang="en-GB" sz="53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5300" b="1" dirty="0">
                <a:solidFill>
                  <a:srgbClr val="FBFBFB"/>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gn="ctr">
              <a:lnSpc>
                <a:spcPct val="125000"/>
              </a:lnSpc>
              <a:spcBef>
                <a:spcPts val="3375"/>
              </a:spcBef>
              <a:buClr>
                <a:srgbClr val="FBFBFB"/>
              </a:buClr>
            </a:pPr>
            <a:r>
              <a:rPr lang="th-TH" sz="53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มีอะไรเกิดขึ้นตรงนี้</a:t>
            </a:r>
            <a:r>
              <a:rPr lang="en-GB" sz="53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1250"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1251"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1253"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1254" name="Rectangle 6"/>
          <p:cNvSpPr>
            <a:spLocks noChangeArrowheads="1"/>
          </p:cNvSpPr>
          <p:nvPr/>
        </p:nvSpPr>
        <p:spPr bwMode="auto">
          <a:xfrm>
            <a:off x="8742282" y="7410176"/>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1255"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1256" name="Text Box 8"/>
          <p:cNvSpPr txBox="1">
            <a:spLocks noChangeArrowheads="1"/>
          </p:cNvSpPr>
          <p:nvPr/>
        </p:nvSpPr>
        <p:spPr bwMode="auto">
          <a:xfrm>
            <a:off x="9277350" y="7408863"/>
            <a:ext cx="338138" cy="24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86</a:t>
            </a:r>
          </a:p>
        </p:txBody>
      </p:sp>
      <p:sp>
        <p:nvSpPr>
          <p:cNvPr id="181257"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533400" y="403860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8" name="Group 11"/>
          <p:cNvGrpSpPr>
            <a:grpSpLocks/>
          </p:cNvGrpSpPr>
          <p:nvPr/>
        </p:nvGrpSpPr>
        <p:grpSpPr bwMode="auto">
          <a:xfrm>
            <a:off x="3454400" y="338138"/>
            <a:ext cx="6418263" cy="1079499"/>
            <a:chOff x="2176" y="213"/>
            <a:chExt cx="4043" cy="680"/>
          </a:xfrm>
        </p:grpSpPr>
        <p:sp>
          <p:nvSpPr>
            <p:cNvPr id="19"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0"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3298"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3299"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3301"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3302" name="Rectangle 6"/>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3303"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3304"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87</a:t>
            </a:r>
          </a:p>
        </p:txBody>
      </p:sp>
      <p:sp>
        <p:nvSpPr>
          <p:cNvPr id="183305"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1152"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2851150" y="440055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0" name="Group 11"/>
          <p:cNvGrpSpPr>
            <a:grpSpLocks/>
          </p:cNvGrpSpPr>
          <p:nvPr/>
        </p:nvGrpSpPr>
        <p:grpSpPr bwMode="auto">
          <a:xfrm>
            <a:off x="3454400" y="338138"/>
            <a:ext cx="6418263" cy="1079499"/>
            <a:chOff x="2176" y="213"/>
            <a:chExt cx="4043" cy="680"/>
          </a:xfrm>
        </p:grpSpPr>
        <p:sp>
          <p:nvSpPr>
            <p:cNvPr id="31"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32"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38"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85346"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85347"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4"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5349"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5350" name="Rectangle 6"/>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5351"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5352"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88</a:t>
            </a:r>
          </a:p>
        </p:txBody>
      </p:sp>
      <p:sp>
        <p:nvSpPr>
          <p:cNvPr id="185353" name="Text Box 9"/>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2170"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2171"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2172"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4105275"/>
            <a:ext cx="3836988" cy="2867025"/>
          </a:xfrm>
          <a:prstGeom prst="rect">
            <a:avLst/>
          </a:prstGeom>
          <a:noFill/>
          <a:ln w="9525">
            <a:noFill/>
            <a:round/>
            <a:headEnd/>
            <a:tailEnd/>
          </a:ln>
          <a:effectLst>
            <a:outerShdw blurRad="63500" dist="99193" dir="3018056" algn="ctr" rotWithShape="0">
              <a:srgbClr val="000000"/>
            </a:outerShdw>
          </a:effectLst>
        </p:spPr>
      </p:pic>
      <p:sp>
        <p:nvSpPr>
          <p:cNvPr id="92173" name="Rectangle 13"/>
          <p:cNvSpPr>
            <a:spLocks noChangeArrowheads="1"/>
          </p:cNvSpPr>
          <p:nvPr/>
        </p:nvSpPr>
        <p:spPr bwMode="auto">
          <a:xfrm>
            <a:off x="5575300" y="4044950"/>
            <a:ext cx="3922713" cy="2970213"/>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1"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2" name="Group 11"/>
          <p:cNvGrpSpPr>
            <a:grpSpLocks/>
          </p:cNvGrpSpPr>
          <p:nvPr/>
        </p:nvGrpSpPr>
        <p:grpSpPr bwMode="auto">
          <a:xfrm>
            <a:off x="3454400" y="338138"/>
            <a:ext cx="6418263" cy="1079499"/>
            <a:chOff x="2176" y="213"/>
            <a:chExt cx="4043" cy="680"/>
          </a:xfrm>
        </p:grpSpPr>
        <p:sp>
          <p:nvSpPr>
            <p:cNvPr id="23"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4"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9"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10" fill="hold"/>
                                        <p:tgtEl>
                                          <p:spTgt spid="92173"/>
                                        </p:tgtEl>
                                        <p:attrNameLst>
                                          <p:attrName>ppt_w</p:attrName>
                                        </p:attrNameLst>
                                      </p:cBhvr>
                                      <p:tavLst>
                                        <p:tav tm="100000">
                                          <p:val>
                                            <p:strVal val="2/3*#ppt_w"/>
                                          </p:val>
                                        </p:tav>
                                        <p:tav>
                                          <p:val>
                                            <p:strVal val="#ppt_w"/>
                                          </p:val>
                                        </p:tav>
                                      </p:tavLst>
                                    </p:anim>
                                    <p:anim calcmode="lin" valueType="num">
                                      <p:cBhvr>
                                        <p:cTn id="8" dur="10" fill="hold"/>
                                        <p:tgtEl>
                                          <p:spTgt spid="9217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1" name="Group 11"/>
          <p:cNvGrpSpPr>
            <a:grpSpLocks/>
          </p:cNvGrpSpPr>
          <p:nvPr/>
        </p:nvGrpSpPr>
        <p:grpSpPr bwMode="auto">
          <a:xfrm>
            <a:off x="3454400" y="338138"/>
            <a:ext cx="6418263" cy="1079499"/>
            <a:chOff x="2176" y="213"/>
            <a:chExt cx="4043" cy="680"/>
          </a:xfrm>
        </p:grpSpPr>
        <p:sp>
          <p:nvSpPr>
            <p:cNvPr id="22"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3"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7"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4"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87396" name="Picture 6"/>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91" name="Oval 7"/>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7399" name="Rectangle 9"/>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7400" name="Text Box 10"/>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7401" name="Text Box 11"/>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89</a:t>
            </a:r>
          </a:p>
        </p:txBody>
      </p:sp>
      <p:sp>
        <p:nvSpPr>
          <p:cNvPr id="187402" name="Text Box 12"/>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3201"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outerShdw>
          </a:effectLst>
        </p:spPr>
      </p:pic>
      <p:sp>
        <p:nvSpPr>
          <p:cNvPr id="93202" name="Rectangle 18"/>
          <p:cNvSpPr>
            <a:spLocks noChangeArrowheads="1"/>
          </p:cNvSpPr>
          <p:nvPr/>
        </p:nvSpPr>
        <p:spPr bwMode="auto">
          <a:xfrm>
            <a:off x="4899025" y="268288"/>
            <a:ext cx="4346575" cy="3308350"/>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p:cNvGrpSpPr>
            <a:grpSpLocks/>
          </p:cNvGrpSpPr>
          <p:nvPr/>
        </p:nvGrpSpPr>
        <p:grpSpPr bwMode="auto">
          <a:xfrm>
            <a:off x="987425" y="1350963"/>
            <a:ext cx="4257675" cy="5559425"/>
            <a:chOff x="552" y="921"/>
            <a:chExt cx="2682" cy="3502"/>
          </a:xfrm>
        </p:grpSpPr>
        <p:pic>
          <p:nvPicPr>
            <p:cNvPr id="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356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23554"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555" name="Text Box 5"/>
          <p:cNvSpPr txBox="1">
            <a:spLocks noChangeArrowheads="1"/>
          </p:cNvSpPr>
          <p:nvPr/>
        </p:nvSpPr>
        <p:spPr bwMode="auto">
          <a:xfrm>
            <a:off x="9660979" y="2157"/>
            <a:ext cx="251918"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23560"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09</a:t>
            </a:r>
          </a:p>
        </p:txBody>
      </p:sp>
      <p:sp>
        <p:nvSpPr>
          <p:cNvPr id="11275" name="AutoShape 11"/>
          <p:cNvSpPr>
            <a:spLocks noChangeArrowheads="1"/>
          </p:cNvSpPr>
          <p:nvPr/>
        </p:nvSpPr>
        <p:spPr bwMode="auto">
          <a:xfrm>
            <a:off x="5753100" y="1746250"/>
            <a:ext cx="3565525" cy="5748338"/>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276" name="AutoShape 12"/>
          <p:cNvSpPr>
            <a:spLocks noChangeArrowheads="1"/>
          </p:cNvSpPr>
          <p:nvPr/>
        </p:nvSpPr>
        <p:spPr bwMode="auto">
          <a:xfrm>
            <a:off x="1089025" y="2835275"/>
            <a:ext cx="4294188" cy="619125"/>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 Box 1"/>
          <p:cNvSpPr txBox="1">
            <a:spLocks noChangeArrowheads="1"/>
          </p:cNvSpPr>
          <p:nvPr/>
        </p:nvSpPr>
        <p:spPr bwMode="auto">
          <a:xfrm>
            <a:off x="5967413" y="214202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พระกิตติคุณ</a:t>
            </a:r>
            <a:endParaRPr lang="en-GB" sz="4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Text Box 2"/>
          <p:cNvSpPr txBox="1">
            <a:spLocks noChangeArrowheads="1"/>
          </p:cNvSpPr>
          <p:nvPr/>
        </p:nvSpPr>
        <p:spPr bwMode="auto">
          <a:xfrm>
            <a:off x="6483350" y="3589147"/>
            <a:ext cx="21463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กิจการ</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 Box 3"/>
          <p:cNvSpPr txBox="1">
            <a:spLocks noChangeArrowheads="1"/>
          </p:cNvSpPr>
          <p:nvPr/>
        </p:nvSpPr>
        <p:spPr bwMode="auto">
          <a:xfrm>
            <a:off x="6064250" y="4759194"/>
            <a:ext cx="3035300" cy="1033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จดหมายฝาก     </a:t>
            </a:r>
            <a:r>
              <a:rPr lang="th-TH"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อัครทูต</a:t>
            </a:r>
            <a:endParaRPr lang="en-GB" sz="36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Text Box 4"/>
          <p:cNvSpPr txBox="1">
            <a:spLocks noChangeArrowheads="1"/>
          </p:cNvSpPr>
          <p:nvPr/>
        </p:nvSpPr>
        <p:spPr bwMode="auto">
          <a:xfrm>
            <a:off x="5864226" y="6578467"/>
            <a:ext cx="337820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th-TH" sz="40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วิวรณ์</a:t>
            </a:r>
            <a:endParaRPr lang="en-GB" sz="5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3" name="Group 11"/>
          <p:cNvGrpSpPr>
            <a:grpSpLocks/>
          </p:cNvGrpSpPr>
          <p:nvPr/>
        </p:nvGrpSpPr>
        <p:grpSpPr bwMode="auto">
          <a:xfrm>
            <a:off x="3454400" y="338138"/>
            <a:ext cx="6418263" cy="1079499"/>
            <a:chOff x="2176" y="213"/>
            <a:chExt cx="4043" cy="680"/>
          </a:xfrm>
        </p:grpSpPr>
        <p:sp>
          <p:nvSpPr>
            <p:cNvPr id="24"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5"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8"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9"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4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89448"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4219" name="Oval 11"/>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0" name="Text Box 12"/>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9451" name="Rectangle 13"/>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89452"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89453" name="Text Box 15"/>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90</a:t>
            </a:r>
          </a:p>
        </p:txBody>
      </p:sp>
      <p:sp>
        <p:nvSpPr>
          <p:cNvPr id="189454" name="Text Box 16"/>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4226"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4227" name="Picture 1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outerShdw>
          </a:effectLst>
        </p:spPr>
      </p:pic>
      <p:sp>
        <p:nvSpPr>
          <p:cNvPr id="94228" name="Rectangle 20"/>
          <p:cNvSpPr>
            <a:spLocks noChangeArrowheads="1"/>
          </p:cNvSpPr>
          <p:nvPr/>
        </p:nvSpPr>
        <p:spPr bwMode="auto">
          <a:xfrm>
            <a:off x="2303463" y="13065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p:cTn id="7" dur="500" fill="hold"/>
                                        <p:tgtEl>
                                          <p:spTgt spid="94228"/>
                                        </p:tgtEl>
                                        <p:attrNameLst>
                                          <p:attrName>ppt_w</p:attrName>
                                        </p:attrNameLst>
                                      </p:cBhvr>
                                      <p:tavLst>
                                        <p:tav tm="100000">
                                          <p:val>
                                            <p:strVal val="2/3*#ppt_w"/>
                                          </p:val>
                                        </p:tav>
                                        <p:tav>
                                          <p:val>
                                            <p:strVal val="#ppt_w"/>
                                          </p:val>
                                        </p:tav>
                                      </p:tavLst>
                                    </p:anim>
                                    <p:anim calcmode="lin" valueType="num">
                                      <p:cBhvr>
                                        <p:cTn id="8" dur="500" fill="hold"/>
                                        <p:tgtEl>
                                          <p:spTgt spid="9422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5" name="Group 11"/>
          <p:cNvGrpSpPr>
            <a:grpSpLocks/>
          </p:cNvGrpSpPr>
          <p:nvPr/>
        </p:nvGrpSpPr>
        <p:grpSpPr bwMode="auto">
          <a:xfrm>
            <a:off x="3454400" y="338138"/>
            <a:ext cx="6418263" cy="1079499"/>
            <a:chOff x="2176" y="213"/>
            <a:chExt cx="4043" cy="680"/>
          </a:xfrm>
        </p:grpSpPr>
        <p:sp>
          <p:nvSpPr>
            <p:cNvPr id="26"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29"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0"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0"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91497" name="Picture 11"/>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44" name="Oval 12"/>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499" name="Text Box 13"/>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1500" name="Rectangle 14"/>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1501" name="Text Box 1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1502" name="Text Box 16"/>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91</a:t>
            </a:r>
          </a:p>
        </p:txBody>
      </p:sp>
      <p:sp>
        <p:nvSpPr>
          <p:cNvPr id="191503" name="Text Box 17"/>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5251"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5252"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pic>
        <p:nvPicPr>
          <p:cNvPr id="95253" name="Picture 21"/>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sp>
        <p:nvSpPr>
          <p:cNvPr id="95254" name="Rectangle 22"/>
          <p:cNvSpPr>
            <a:spLocks noChangeArrowheads="1"/>
          </p:cNvSpPr>
          <p:nvPr/>
        </p:nvSpPr>
        <p:spPr bwMode="auto">
          <a:xfrm>
            <a:off x="4841875" y="28559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p:val>
                                            <p:strVal val="#ppt_w"/>
                                          </p:val>
                                        </p:tav>
                                      </p:tavLst>
                                    </p:anim>
                                    <p:anim calcmode="lin" valueType="num">
                                      <p:cBhvr>
                                        <p:cTn id="8" dur="500" fill="hold"/>
                                        <p:tgtEl>
                                          <p:spTgt spid="9525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7" name="Group 11"/>
          <p:cNvGrpSpPr>
            <a:grpSpLocks/>
          </p:cNvGrpSpPr>
          <p:nvPr/>
        </p:nvGrpSpPr>
        <p:grpSpPr bwMode="auto">
          <a:xfrm>
            <a:off x="3454400" y="338138"/>
            <a:ext cx="6418263" cy="1079499"/>
            <a:chOff x="2176" y="213"/>
            <a:chExt cx="4043" cy="680"/>
          </a:xfrm>
        </p:grpSpPr>
        <p:sp>
          <p:nvSpPr>
            <p:cNvPr id="28"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9"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30" name="Text Box 14"/>
          <p:cNvSpPr txBox="1">
            <a:spLocks noChangeArrowheads="1"/>
          </p:cNvSpPr>
          <p:nvPr/>
        </p:nvSpPr>
        <p:spPr bwMode="auto">
          <a:xfrm>
            <a:off x="614363" y="6718300"/>
            <a:ext cx="9023350"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EA18"/>
              </a:buClr>
            </a:pPr>
            <a:r>
              <a:rPr lang="en-GB"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หนังสือ และ หัวข้อ </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 และ </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chemeClr val="accent6">
                  <a:lumMod val="60000"/>
                  <a:lumOff val="4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38"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193546" name="Picture 1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69" name="Oval 13"/>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8" name="Text Box 14"/>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3549" name="Rectangle 15"/>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3550" name="Text Box 16"/>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3551" name="Text Box 17"/>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92</a:t>
            </a:r>
          </a:p>
        </p:txBody>
      </p:sp>
      <p:sp>
        <p:nvSpPr>
          <p:cNvPr id="193552" name="Text Box 18"/>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96275"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6276"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pic>
        <p:nvPicPr>
          <p:cNvPr id="9627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pic>
        <p:nvPicPr>
          <p:cNvPr id="96279"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l="15800" t="11293" r="12541" b="5792"/>
          <a:stretch>
            <a:fillRect/>
          </a:stretch>
        </p:blipFill>
        <p:spPr bwMode="auto">
          <a:xfrm>
            <a:off x="1109663" y="3522663"/>
            <a:ext cx="4041775" cy="3117850"/>
          </a:xfrm>
          <a:prstGeom prst="rect">
            <a:avLst/>
          </a:prstGeom>
          <a:noFill/>
          <a:ln w="9525">
            <a:noFill/>
            <a:round/>
            <a:headEnd/>
            <a:tailEnd/>
          </a:ln>
          <a:effectLst>
            <a:outerShdw blurRad="63500" dist="117182" dir="2438369" algn="ctr" rotWithShape="0">
              <a:srgbClr val="000000"/>
            </a:outerShdw>
          </a:effectLst>
        </p:spPr>
      </p:pic>
      <p:sp>
        <p:nvSpPr>
          <p:cNvPr id="96280" name="Rectangle 24"/>
          <p:cNvSpPr>
            <a:spLocks noChangeArrowheads="1"/>
          </p:cNvSpPr>
          <p:nvPr/>
        </p:nvSpPr>
        <p:spPr bwMode="auto">
          <a:xfrm>
            <a:off x="1049338" y="3455988"/>
            <a:ext cx="4092575" cy="3195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6280"/>
                                        </p:tgtEl>
                                        <p:attrNameLst>
                                          <p:attrName>style.visibility</p:attrName>
                                        </p:attrNameLst>
                                      </p:cBhvr>
                                      <p:to>
                                        <p:strVal val="visible"/>
                                      </p:to>
                                    </p:set>
                                    <p:anim calcmode="lin" valueType="num">
                                      <p:cBhvr>
                                        <p:cTn id="7" dur="500" fill="hold"/>
                                        <p:tgtEl>
                                          <p:spTgt spid="96280"/>
                                        </p:tgtEl>
                                        <p:attrNameLst>
                                          <p:attrName>ppt_w</p:attrName>
                                        </p:attrNameLst>
                                      </p:cBhvr>
                                      <p:tavLst>
                                        <p:tav tm="100000">
                                          <p:val>
                                            <p:strVal val="2/3*#ppt_w"/>
                                          </p:val>
                                        </p:tav>
                                        <p:tav>
                                          <p:val>
                                            <p:strVal val="#ppt_w"/>
                                          </p:val>
                                        </p:tav>
                                      </p:tavLst>
                                    </p:anim>
                                    <p:anim calcmode="lin" valueType="num">
                                      <p:cBhvr>
                                        <p:cTn id="8" dur="500" fill="hold"/>
                                        <p:tgtEl>
                                          <p:spTgt spid="9628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6"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5587" name="Text Box 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แนวคิดที่เรียกว่า</a:t>
            </a:r>
            <a:r>
              <a:rPr lang="en-GB" altLang="ja-JP"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8" name="Text Box 4"/>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89" name="Rectangle 5"/>
          <p:cNvSpPr>
            <a:spLocks noChangeArrowheads="1"/>
          </p:cNvSpPr>
          <p:nvPr/>
        </p:nvSpPr>
        <p:spPr bwMode="auto">
          <a:xfrm>
            <a:off x="8742282" y="7408589"/>
            <a:ext cx="64786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195590" name="Text Box 6"/>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5591" name="Text Box 7"/>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93</a:t>
            </a:r>
          </a:p>
        </p:txBody>
      </p:sp>
      <p:sp>
        <p:nvSpPr>
          <p:cNvPr id="195592" name="Text Box 8"/>
          <p:cNvSpPr txBox="1">
            <a:spLocks noChangeArrowheads="1"/>
          </p:cNvSpPr>
          <p:nvPr/>
        </p:nvSpPr>
        <p:spPr bwMode="auto">
          <a:xfrm>
            <a:off x="9665842" y="7360348"/>
            <a:ext cx="231080"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7289" name="Rectangle 9"/>
          <p:cNvSpPr>
            <a:spLocks noChangeArrowheads="1"/>
          </p:cNvSpPr>
          <p:nvPr/>
        </p:nvSpPr>
        <p:spPr bwMode="auto">
          <a:xfrm>
            <a:off x="496888" y="1830388"/>
            <a:ext cx="9159875" cy="5453062"/>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95594"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95595" name="Group 11"/>
          <p:cNvGrpSpPr>
            <a:grpSpLocks/>
          </p:cNvGrpSpPr>
          <p:nvPr/>
        </p:nvGrpSpPr>
        <p:grpSpPr bwMode="auto">
          <a:xfrm>
            <a:off x="3454400" y="338138"/>
            <a:ext cx="6418263" cy="1079499"/>
            <a:chOff x="2176" y="213"/>
            <a:chExt cx="4043" cy="680"/>
          </a:xfrm>
        </p:grpSpPr>
        <p:sp>
          <p:nvSpPr>
            <p:cNvPr id="195602" name="Text Box 12"/>
            <p:cNvSpPr txBox="1">
              <a:spLocks noChangeArrowheads="1"/>
            </p:cNvSpPr>
            <p:nvPr/>
          </p:nvSpPr>
          <p:spPr bwMode="auto">
            <a:xfrm>
              <a:off x="2176" y="213"/>
              <a:ext cx="4043"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จบแล้ว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ตอนนี้มีข้อมูลในความคิดคุณแล้ว</a:t>
              </a:r>
              <a:r>
                <a:rPr lang="en-GB" sz="3200" b="1" i="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5603"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195596" name="Text Box 14"/>
          <p:cNvSpPr txBox="1">
            <a:spLocks noChangeArrowheads="1"/>
          </p:cNvSpPr>
          <p:nvPr/>
        </p:nvSpPr>
        <p:spPr bwMode="auto">
          <a:xfrm>
            <a:off x="614363" y="6718300"/>
            <a:ext cx="9023350"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500"/>
              </a:spcBef>
              <a:buClr>
                <a:srgbClr val="FFEA18"/>
              </a:buClr>
            </a:pPr>
            <a:r>
              <a:rPr lang="en-GB"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หนังสือ และ หัวข้อ </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สัญญาเดิม และ </a:t>
            </a:r>
            <a:r>
              <a:rPr lang="th-TH"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สัญญาใหม่</a:t>
            </a:r>
            <a:endParaRPr lang="en-GB"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7" name="Text Box 15"/>
          <p:cNvSpPr txBox="1">
            <a:spLocks noChangeArrowheads="1"/>
          </p:cNvSpPr>
          <p:nvPr/>
        </p:nvSpPr>
        <p:spPr bwMode="auto">
          <a:xfrm>
            <a:off x="619125" y="6035675"/>
            <a:ext cx="898842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สถาปัตย์</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ตั้งอยู่บนเรื่องราว</a:t>
            </a:r>
            <a:endParaRPr lang="en-GB" sz="2700" b="1" i="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8" name="Text Box 16"/>
          <p:cNvSpPr txBox="1">
            <a:spLocks noChangeArrowheads="1"/>
          </p:cNvSpPr>
          <p:nvPr/>
        </p:nvSpPr>
        <p:spPr bwMode="auto">
          <a:xfrm>
            <a:off x="604838" y="4924425"/>
            <a:ext cx="9453562" cy="925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รากฐานอับรา</a:t>
            </a:r>
            <a:r>
              <a:rPr lang="th-TH" sz="2700" b="1" i="1" u="sng"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ฮัม</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ของข้อพระคัมภีร์</a:t>
            </a: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มุ่งนำตรงไปสู่</a:t>
            </a:r>
            <a:r>
              <a:rPr lang="th-TH" sz="2700" b="1" dirty="0" err="1">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พันธ</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กิจของพระเยซูคริสต์</a:t>
            </a:r>
            <a:endPar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599" name="Text Box 17"/>
          <p:cNvSpPr txBox="1">
            <a:spLocks noChangeArrowheads="1"/>
          </p:cNvSpPr>
          <p:nvPr/>
        </p:nvSpPr>
        <p:spPr bwMode="auto">
          <a:xfrm>
            <a:off x="601663" y="4197350"/>
            <a:ext cx="932973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แกน “เรื่อง</a:t>
            </a:r>
            <a:r>
              <a:rPr lang="en-GB" altLang="ja-JP" sz="24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ของพระคัมภีร์</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ลำดับเหตุการณ์ตามเวลาอย่างง่าย</a:t>
            </a:r>
            <a:r>
              <a:rPr lang="en-GB" altLang="ja-JP"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600" name="Text Box 18"/>
          <p:cNvSpPr txBox="1">
            <a:spLocks noChangeArrowheads="1"/>
          </p:cNvSpPr>
          <p:nvPr/>
        </p:nvSpPr>
        <p:spPr bwMode="auto">
          <a:xfrm>
            <a:off x="617538" y="3471863"/>
            <a:ext cx="8586787" cy="463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ภาพแผนที่ ระบุสถานที่ที่เกิดเหตุการณ์สำคัญในพระคัมภีร์</a:t>
            </a:r>
            <a:endParaRPr lang="en-GB" sz="24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5601" name="Text Box 19"/>
          <p:cNvSpPr txBox="1">
            <a:spLocks noChangeArrowheads="1"/>
          </p:cNvSpPr>
          <p:nvPr/>
        </p:nvSpPr>
        <p:spPr bwMode="auto">
          <a:xfrm>
            <a:off x="606425" y="2771775"/>
            <a:ext cx="9020175" cy="509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en-GB"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ตัวอักษรที่ช่วยเปิด</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แฟ้มพระคัมภีร์</a:t>
            </a:r>
            <a:r>
              <a:rPr lang="en-GB" altLang="ja-JP" sz="27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ส</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7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ง</a:t>
            </a:r>
            <a:r>
              <a:rPr lang="en-GB"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h-TH" altLang="ja-JP"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ย</a:t>
            </a:r>
            <a:endParaRPr lang="en-GB" sz="2700" b="1" i="1" u="sng"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ppt_w</p:attrName>
                                        </p:attrNameLst>
                                      </p:cBhvr>
                                      <p:tavLst>
                                        <p:tav tm="100000">
                                          <p:val>
                                            <p:strVal val="2/3*#ppt_w"/>
                                          </p:val>
                                        </p:tav>
                                        <p:tav>
                                          <p:val>
                                            <p:strVal val="#ppt_w"/>
                                          </p:val>
                                        </p:tav>
                                      </p:tavLst>
                                    </p:anim>
                                    <p:anim calcmode="lin" valueType="num">
                                      <p:cBhvr>
                                        <p:cTn id="8" dur="500" fill="hold"/>
                                        <p:tgtEl>
                                          <p:spTgt spid="9728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blurRad="63500" dist="108733" dir="5000734" algn="ctr" rotWithShape="0">
              <a:srgbClr val="0B0C60"/>
            </a:outerShdw>
          </a:effectLst>
        </p:spPr>
        <p:txBody>
          <a:bodyPr wrap="none" lIns="91255" tIns="45626" rIns="91255" bIns="45626" anchor="ctr"/>
          <a:lstStyle/>
          <a:p>
            <a:pPr defTabSz="456238">
              <a:defRPr/>
            </a:pP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197635" name="Group 3"/>
          <p:cNvGrpSpPr>
            <a:grpSpLocks/>
          </p:cNvGrpSpPr>
          <p:nvPr/>
        </p:nvGrpSpPr>
        <p:grpSpPr bwMode="auto">
          <a:xfrm>
            <a:off x="3454400" y="338138"/>
            <a:ext cx="6418263" cy="1119187"/>
            <a:chOff x="2176" y="213"/>
            <a:chExt cx="4043" cy="705"/>
          </a:xfrm>
        </p:grpSpPr>
        <p:sp>
          <p:nvSpPr>
            <p:cNvPr id="197651" name="Text Box 4"/>
            <p:cNvSpPr txBox="1">
              <a:spLocks noChangeArrowheads="1"/>
            </p:cNvSpPr>
            <p:nvPr/>
          </p:nvSpPr>
          <p:spPr bwMode="auto">
            <a:xfrm>
              <a:off x="2176" y="213"/>
              <a:ext cx="4043" cy="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121D91"/>
                </a:buClr>
              </a:pPr>
              <a:r>
                <a:rPr lang="en-GB" sz="3200" b="1" i="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Bible…Basically  is ending. Now you have in your thinking…</a:t>
              </a:r>
            </a:p>
          </p:txBody>
        </p:sp>
        <p:sp>
          <p:nvSpPr>
            <p:cNvPr id="197652" name="Text Box 5"/>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121D91"/>
                </a:buClr>
              </a:pPr>
              <a:r>
                <a:rPr lang="en-GB" sz="20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blurRad="63500" dist="108733" dir="5000734" algn="ctr" rotWithShape="0">
              <a:srgbClr val="0B0C60"/>
            </a:outerShdw>
          </a:effectLst>
        </p:spPr>
      </p:pic>
      <p:sp>
        <p:nvSpPr>
          <p:cNvPr id="197637" name="Text Box 7"/>
          <p:cNvSpPr txBox="1">
            <a:spLocks noChangeArrowheads="1"/>
          </p:cNvSpPr>
          <p:nvPr/>
        </p:nvSpPr>
        <p:spPr bwMode="auto">
          <a:xfrm>
            <a:off x="469900" y="1836738"/>
            <a:ext cx="9280525" cy="473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•An Idea Called </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 File"</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Mental Key to Open </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 File"…</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C 7 S J</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Mental Map</a:t>
            </a: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locating The Major Biblical Events</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Bible</a:t>
            </a:r>
            <a:r>
              <a:rPr lang="fr-FR"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 </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"STORY" Core</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"The Quick Chronology" </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Abrahamic Foundations</a:t>
            </a: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of Scripture leading directly      	to The Ministry of The Lord Jesus Christ</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Bible</a:t>
            </a:r>
            <a:r>
              <a:rPr lang="fr-FR"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GB" altLang="ja-JP"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s "Architecture"</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Based on </a:t>
            </a:r>
            <a:r>
              <a:rPr lang="en-GB" altLang="ja-JP" sz="2700" b="1" i="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Story</a:t>
            </a:r>
            <a:r>
              <a:rPr lang="en-GB" altLang="ja-JP"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a:lnSpc>
                <a:spcPct val="100000"/>
              </a:lnSpc>
              <a:spcBef>
                <a:spcPts val="1688"/>
              </a:spcBef>
              <a:buClr>
                <a:srgbClr val="121D91"/>
              </a:buClr>
            </a:pPr>
            <a:r>
              <a:rPr lang="en-GB" sz="27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•The 	Old and New Testament </a:t>
            </a:r>
            <a:r>
              <a:rPr lang="en-GB" sz="2700" b="1" i="1" u="sng">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Books and Themes</a:t>
            </a:r>
          </a:p>
        </p:txBody>
      </p:sp>
      <p:sp>
        <p:nvSpPr>
          <p:cNvPr id="19763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7639" name="Text Box 9"/>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983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857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831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8316"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3994150"/>
            <a:ext cx="3836988" cy="2867025"/>
          </a:xfrm>
          <a:prstGeom prst="rect">
            <a:avLst/>
          </a:prstGeom>
          <a:noFill/>
          <a:ln w="9525">
            <a:noFill/>
            <a:round/>
            <a:headEnd/>
            <a:tailEnd/>
          </a:ln>
          <a:effectLst>
            <a:outerShdw blurRad="63500" dist="99193" dir="3018056" algn="ctr" rotWithShape="0">
              <a:srgbClr val="000000"/>
            </a:outerShdw>
          </a:effectLst>
        </p:spPr>
      </p:pic>
      <p:pic>
        <p:nvPicPr>
          <p:cNvPr id="98317"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97500" y="369888"/>
            <a:ext cx="4240213" cy="3197225"/>
          </a:xfrm>
          <a:prstGeom prst="rect">
            <a:avLst/>
          </a:prstGeom>
          <a:noFill/>
          <a:ln w="9525">
            <a:noFill/>
            <a:round/>
            <a:headEnd/>
            <a:tailEnd/>
          </a:ln>
          <a:effectLst>
            <a:outerShdw blurRad="63500" dist="117182" dir="2438369" algn="ctr" rotWithShape="0">
              <a:srgbClr val="000000"/>
            </a:outerShdw>
          </a:effectLst>
        </p:spPr>
      </p:pic>
      <p:pic>
        <p:nvPicPr>
          <p:cNvPr id="98318" name="Picture 1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17813" y="927100"/>
            <a:ext cx="3965575" cy="2887663"/>
          </a:xfrm>
          <a:prstGeom prst="rect">
            <a:avLst/>
          </a:prstGeom>
          <a:noFill/>
          <a:ln w="9525">
            <a:noFill/>
            <a:round/>
            <a:headEnd/>
            <a:tailEnd/>
          </a:ln>
          <a:effectLst>
            <a:outerShdw blurRad="63500" dist="117182" dir="2438369" algn="ctr" rotWithShape="0">
              <a:srgbClr val="000000"/>
            </a:outerShdw>
          </a:effectLst>
        </p:spPr>
      </p:pic>
      <p:pic>
        <p:nvPicPr>
          <p:cNvPr id="98319" name="Picture 15"/>
          <p:cNvPicPr>
            <a:picLocks noChangeAspect="1" noChangeArrowheads="1"/>
          </p:cNvPicPr>
          <p:nvPr/>
        </p:nvPicPr>
        <p:blipFill>
          <a:blip r:embed="rId9" cstate="screen">
            <a:extLst>
              <a:ext uri="{28A0092B-C50C-407E-A947-70E740481C1C}">
                <a14:useLocalDpi xmlns:a14="http://schemas.microsoft.com/office/drawing/2010/main"/>
              </a:ext>
            </a:extLst>
          </a:blip>
          <a:srcRect l="16702" t="11076" r="14021" b="11446"/>
          <a:stretch>
            <a:fillRect/>
          </a:stretch>
        </p:blipFill>
        <p:spPr bwMode="auto">
          <a:xfrm>
            <a:off x="4549775" y="2228850"/>
            <a:ext cx="3976688" cy="2965450"/>
          </a:xfrm>
          <a:prstGeom prst="rect">
            <a:avLst/>
          </a:prstGeom>
          <a:noFill/>
          <a:ln w="9525">
            <a:noFill/>
            <a:round/>
            <a:headEnd/>
            <a:tailEnd/>
          </a:ln>
          <a:effectLst>
            <a:outerShdw blurRad="63500" dist="117182" dir="2438369" algn="ctr" rotWithShape="0">
              <a:srgbClr val="000000"/>
            </a:outerShdw>
          </a:effectLst>
        </p:spPr>
      </p:pic>
      <p:pic>
        <p:nvPicPr>
          <p:cNvPr id="98320" name="Picture 16"/>
          <p:cNvPicPr>
            <a:picLocks noChangeAspect="1" noChangeArrowheads="1"/>
          </p:cNvPicPr>
          <p:nvPr/>
        </p:nvPicPr>
        <p:blipFill>
          <a:blip r:embed="rId10" cstate="screen">
            <a:extLst>
              <a:ext uri="{28A0092B-C50C-407E-A947-70E740481C1C}">
                <a14:useLocalDpi xmlns:a14="http://schemas.microsoft.com/office/drawing/2010/main"/>
              </a:ext>
            </a:extLst>
          </a:blip>
          <a:srcRect l="15800" t="11293" r="12541" b="5792"/>
          <a:stretch>
            <a:fillRect/>
          </a:stretch>
        </p:blipFill>
        <p:spPr bwMode="auto">
          <a:xfrm>
            <a:off x="1500188" y="2598738"/>
            <a:ext cx="4041775" cy="3117850"/>
          </a:xfrm>
          <a:prstGeom prst="rect">
            <a:avLst/>
          </a:prstGeom>
          <a:noFill/>
          <a:ln w="9525">
            <a:noFill/>
            <a:round/>
            <a:headEnd/>
            <a:tailEnd/>
          </a:ln>
          <a:effectLst>
            <a:outerShdw blurRad="63500" dist="117182" dir="2438369" algn="ctr" rotWithShape="0">
              <a:srgbClr val="000000"/>
            </a:outerShdw>
          </a:effectLst>
        </p:spPr>
      </p:pic>
      <p:sp>
        <p:nvSpPr>
          <p:cNvPr id="197647" name="Rectangle 17"/>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8322" name="Text Box 18"/>
          <p:cNvSpPr txBox="1">
            <a:spLocks noChangeArrowheads="1"/>
          </p:cNvSpPr>
          <p:nvPr/>
        </p:nvSpPr>
        <p:spPr bwMode="auto">
          <a:xfrm>
            <a:off x="528638" y="822325"/>
            <a:ext cx="8791575" cy="3787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FFFFFF"/>
              </a:buClr>
              <a:defRPr/>
            </a:pPr>
            <a:r>
              <a:rPr lang="th-TH" sz="8000" b="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เป็นชุดเครื่องมือใหม่ช่วย</a:t>
            </a:r>
            <a:r>
              <a:rPr lang="en-GB" altLang="ja-JP" sz="8000" b="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r>
              <a:rPr lang="th-TH" altLang="ja-JP"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จัดการความเข้าใจในพระคัมภีร์</a:t>
            </a:r>
            <a:r>
              <a:rPr lang="en-GB" altLang="ja-JP"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000" b="1" i="1" dirty="0">
              <a:solidFill>
                <a:srgbClr val="FFFFFF"/>
              </a:solidFill>
              <a:effectLst>
                <a:glow rad="101600">
                  <a:schemeClr val="tx1">
                    <a:alpha val="99000"/>
                  </a:schemeClr>
                </a:glo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7649" name="Rectangle 19"/>
          <p:cNvSpPr>
            <a:spLocks noChangeArrowheads="1"/>
          </p:cNvSpPr>
          <p:nvPr/>
        </p:nvSpPr>
        <p:spPr bwMode="auto">
          <a:xfrm>
            <a:off x="9263624" y="7396536"/>
            <a:ext cx="362414" cy="272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94</a:t>
            </a:r>
          </a:p>
        </p:txBody>
      </p:sp>
      <p:sp>
        <p:nvSpPr>
          <p:cNvPr id="197650" name="Rectangle 20"/>
          <p:cNvSpPr>
            <a:spLocks noChangeArrowheads="1"/>
          </p:cNvSpPr>
          <p:nvPr/>
        </p:nvSpPr>
        <p:spPr bwMode="auto">
          <a:xfrm>
            <a:off x="8680108" y="7399711"/>
            <a:ext cx="713472" cy="272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968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199683" name="Text Box 3"/>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199684" name="Rectangle 4"/>
          <p:cNvSpPr>
            <a:spLocks noChangeArrowheads="1"/>
          </p:cNvSpPr>
          <p:nvPr/>
        </p:nvSpPr>
        <p:spPr bwMode="auto">
          <a:xfrm>
            <a:off x="9261475" y="7392988"/>
            <a:ext cx="376238"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95</a:t>
            </a:r>
          </a:p>
        </p:txBody>
      </p:sp>
      <p:sp>
        <p:nvSpPr>
          <p:cNvPr id="199685" name="Rectangle 5"/>
          <p:cNvSpPr>
            <a:spLocks noChangeArrowheads="1"/>
          </p:cNvSpPr>
          <p:nvPr/>
        </p:nvSpPr>
        <p:spPr bwMode="auto">
          <a:xfrm>
            <a:off x="8680108" y="7399711"/>
            <a:ext cx="713472" cy="272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sp>
        <p:nvSpPr>
          <p:cNvPr id="99334" name="Text Box 6"/>
          <p:cNvSpPr txBox="1">
            <a:spLocks noChangeArrowheads="1"/>
          </p:cNvSpPr>
          <p:nvPr/>
        </p:nvSpPr>
        <p:spPr bwMode="auto">
          <a:xfrm>
            <a:off x="611188" y="1452563"/>
            <a:ext cx="8791575" cy="3778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5500"/>
              </a:spcBef>
              <a:buClr>
                <a:srgbClr val="FFEA18"/>
              </a:buClr>
            </a:pPr>
            <a:r>
              <a:rPr lang="th-TH"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ตอนนี้</a:t>
            </a:r>
            <a:r>
              <a:rPr lang="en-GB"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h-TH"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ถึง</a:t>
            </a:r>
          </a:p>
          <a:p>
            <a:pPr algn="ctr">
              <a:lnSpc>
                <a:spcPct val="110000"/>
              </a:lnSpc>
              <a:spcBef>
                <a:spcPts val="5500"/>
              </a:spcBef>
              <a:buClr>
                <a:srgbClr val="FFEA18"/>
              </a:buClr>
            </a:pPr>
            <a:r>
              <a:rPr lang="th-TH" altLang="ja-JP"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เวลาแห่งการสรุป</a:t>
            </a:r>
            <a:r>
              <a:rPr lang="en-GB" altLang="ja-JP"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GB" sz="88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5" name="Text Box 7"/>
          <p:cNvSpPr txBox="1">
            <a:spLocks noChangeArrowheads="1"/>
          </p:cNvSpPr>
          <p:nvPr/>
        </p:nvSpPr>
        <p:spPr bwMode="auto">
          <a:xfrm>
            <a:off x="499002" y="1040823"/>
            <a:ext cx="8791575" cy="5500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8050"/>
              </a:spcBef>
              <a:buClr>
                <a:srgbClr val="FFEA18"/>
              </a:buClr>
            </a:pPr>
            <a:r>
              <a:rPr lang="th-TH"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แล้ว</a:t>
            </a:r>
          </a:p>
          <a:p>
            <a:pPr algn="ctr">
              <a:lnSpc>
                <a:spcPct val="110000"/>
              </a:lnSpc>
              <a:spcBef>
                <a:spcPts val="8050"/>
              </a:spcBef>
              <a:buClr>
                <a:srgbClr val="FFEA18"/>
              </a:buClr>
            </a:pPr>
            <a:r>
              <a:rPr lang="th-TH"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ยังไงต่อ</a:t>
            </a:r>
            <a:r>
              <a:rPr lang="en-GB" sz="12900" b="1" dirty="0">
                <a:solidFill>
                  <a:srgbClr val="FFEA18"/>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99688" name="Text Box 8"/>
          <p:cNvSpPr txBox="1">
            <a:spLocks noChangeArrowheads="1"/>
          </p:cNvSpPr>
          <p:nvPr/>
        </p:nvSpPr>
        <p:spPr bwMode="auto">
          <a:xfrm>
            <a:off x="9507538" y="7353300"/>
            <a:ext cx="4238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wipe(up)">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2000"/>
                                        <p:tgtEl>
                                          <p:spTgt spid="99334"/>
                                        </p:tgtEl>
                                      </p:cBhvr>
                                    </p:animEffect>
                                    <p:set>
                                      <p:cBhvr>
                                        <p:cTn id="12" dur="1" fill="hold">
                                          <p:stCondLst>
                                            <p:cond delay="0"/>
                                          </p:stCondLst>
                                        </p:cTn>
                                        <p:tgtEl>
                                          <p:spTgt spid="99334"/>
                                        </p:tgtEl>
                                        <p:attrNameLst>
                                          <p:attrName>style.visibility</p:attrName>
                                        </p:attrNameLst>
                                      </p:cBhvr>
                                      <p:to>
                                        <p:strVal val="hidden"/>
                                      </p:to>
                                    </p:set>
                                  </p:childTnLst>
                                </p:cTn>
                              </p:par>
                              <p:par>
                                <p:cTn id="13" presetID="10" presetClass="entr" fill="hold" nodeType="withEffect">
                                  <p:stCondLst>
                                    <p:cond delay="0"/>
                                  </p:stCondLst>
                                  <p:childTnLst>
                                    <p:set>
                                      <p:cBhvr>
                                        <p:cTn id="14" dur="1" fill="hold">
                                          <p:stCondLst>
                                            <p:cond delay="0"/>
                                          </p:stCondLst>
                                        </p:cTn>
                                        <p:tgtEl>
                                          <p:spTgt spid="99335"/>
                                        </p:tgtEl>
                                        <p:attrNameLst>
                                          <p:attrName>style.visibility</p:attrName>
                                        </p:attrNameLst>
                                      </p:cBhvr>
                                      <p:to>
                                        <p:strVal val="visible"/>
                                      </p:to>
                                    </p:set>
                                    <p:animEffect transition="in" filter="fade">
                                      <p:cBhvr>
                                        <p:cTn id="15" dur="1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1588"/>
            <a:ext cx="10058401" cy="7772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01730" name="Picture 1"/>
          <p:cNvSpPr>
            <a:spLocks noChangeAspect="1" noChangeArrowheads="1"/>
          </p:cNvSpPr>
          <p:nvPr/>
        </p:nvSpPr>
        <p:spPr bwMode="auto">
          <a:xfrm>
            <a:off x="0" y="0"/>
            <a:ext cx="10058400" cy="777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77" tIns="45637" rIns="91277" bIns="45637"/>
          <a:lstStyle/>
          <a:p>
            <a:endParaRPr 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01731" name="Rectangle 2"/>
          <p:cNvSpPr>
            <a:spLocks noChangeArrowheads="1"/>
          </p:cNvSpPr>
          <p:nvPr/>
        </p:nvSpPr>
        <p:spPr bwMode="auto">
          <a:xfrm>
            <a:off x="9271593" y="7400383"/>
            <a:ext cx="356002" cy="264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a:t>
            </a:r>
          </a:p>
        </p:txBody>
      </p:sp>
      <p:sp>
        <p:nvSpPr>
          <p:cNvPr id="201732" name="Text Box 3"/>
          <p:cNvSpPr txBox="1">
            <a:spLocks noChangeArrowheads="1"/>
          </p:cNvSpPr>
          <p:nvPr/>
        </p:nvSpPr>
        <p:spPr bwMode="auto">
          <a:xfrm>
            <a:off x="564547" y="7426212"/>
            <a:ext cx="931481" cy="241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9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sp>
        <p:nvSpPr>
          <p:cNvPr id="201733" name="Rectangle 4"/>
          <p:cNvSpPr>
            <a:spLocks noChangeArrowheads="1"/>
          </p:cNvSpPr>
          <p:nvPr/>
        </p:nvSpPr>
        <p:spPr bwMode="auto">
          <a:xfrm>
            <a:off x="8683283" y="7399711"/>
            <a:ext cx="713472" cy="272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5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9.65.08.</a:t>
            </a:r>
          </a:p>
        </p:txBody>
      </p:sp>
      <p:pic>
        <p:nvPicPr>
          <p:cNvPr id="201734"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285413" y="-85725"/>
            <a:ext cx="10121900" cy="785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5" name="WordArt 10"/>
          <p:cNvSpPr>
            <a:spLocks noChangeArrowheads="1" noChangeShapeType="1" noTextEdit="1"/>
          </p:cNvSpPr>
          <p:nvPr/>
        </p:nvSpPr>
        <p:spPr bwMode="auto">
          <a:xfrm>
            <a:off x="11582400" y="1509713"/>
            <a:ext cx="9793288" cy="5545137"/>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The Bible…</a:t>
            </a:r>
          </a:p>
          <a:p>
            <a:pPr algn="ctr"/>
            <a:r>
              <a:rPr lang="en-US" sz="3600" kern="10">
                <a:ln w="9525">
                  <a:round/>
                  <a:headEnd/>
                  <a:tailEnd/>
                </a:ln>
                <a:gradFill rotWithShape="1">
                  <a:gsLst>
                    <a:gs pos="0">
                      <a:srgbClr val="FFFF00"/>
                    </a:gs>
                    <a:gs pos="100000">
                      <a:srgbClr val="FFFF43"/>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Basically</a:t>
            </a:r>
          </a:p>
        </p:txBody>
      </p:sp>
      <p:sp>
        <p:nvSpPr>
          <p:cNvPr id="9" name="Text Box 22"/>
          <p:cNvSpPr txBox="1">
            <a:spLocks noChangeArrowheads="1"/>
          </p:cNvSpPr>
          <p:nvPr/>
        </p:nvSpPr>
        <p:spPr bwMode="auto">
          <a:xfrm>
            <a:off x="475496" y="4654982"/>
            <a:ext cx="854642" cy="206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800" i="0"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©2006 TBBMI</a:t>
            </a:r>
          </a:p>
        </p:txBody>
      </p:sp>
      <p:pic>
        <p:nvPicPr>
          <p:cNvPr id="10"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81" y="8052"/>
            <a:ext cx="10047289" cy="7774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1"/>
          <p:cNvSpPr txBox="1">
            <a:spLocks noChangeArrowheads="1"/>
          </p:cNvSpPr>
          <p:nvPr/>
        </p:nvSpPr>
        <p:spPr bwMode="auto">
          <a:xfrm>
            <a:off x="174623" y="830600"/>
            <a:ext cx="9735204" cy="4042344"/>
          </a:xfrm>
          <a:prstGeom prst="rect">
            <a:avLst/>
          </a:prstGeom>
          <a:noFill/>
          <a:ln w="9525">
            <a:noFill/>
            <a:miter lim="800000"/>
            <a:headEnd/>
            <a:tailEnd/>
          </a:ln>
          <a:effectLst>
            <a:outerShdw dist="35921" dir="2700000" algn="ctr" rotWithShape="0">
              <a:srgbClr val="808080">
                <a:alpha val="74997"/>
              </a:srgbClr>
            </a:outerShdw>
          </a:effectLst>
        </p:spPr>
        <p:txBody>
          <a:bodyPr wrap="square"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th-TH"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พระคัมภีร์จากพื้นฐาน</a:t>
            </a:r>
            <a:endParaRPr lang="en-US" sz="13800" dirty="0">
              <a:solidFill>
                <a:srgbClr val="FFFF00"/>
              </a:solidFill>
              <a:effectLst>
                <a:outerShdw blurRad="50800" dist="101600" dir="2700000" algn="tl" rotWithShape="0">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p:cNvSpPr>
            <a:spLocks noChangeArrowheads="1"/>
          </p:cNvSpPr>
          <p:nvPr/>
        </p:nvSpPr>
        <p:spPr bwMode="auto">
          <a:xfrm>
            <a:off x="18581" y="6478488"/>
            <a:ext cx="10050931" cy="129391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ออกแบบโดย</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John Fryman, Texas, USA • BibleBasically.org</a:t>
            </a:r>
            <a:b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สอนโดย</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Dr. Rick Griffith, Singapore Bible College</a:t>
            </a:r>
            <a:b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br>
            <a:r>
              <a:rPr lang="th-TH"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เอกสารแปลเป็นหลายภาษาสามารถดาวน์โหลดได้ฟรีที่</a:t>
            </a:r>
            <a:r>
              <a:rPr lang="en-US" sz="1800" kern="0" dirty="0">
                <a:solidFill>
                  <a:srgbClr val="FFFFFF"/>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p>
        </p:txBody>
      </p:sp>
    </p:spTree>
  </p:cSld>
  <p:clrMapOvr>
    <a:masterClrMapping/>
  </p:clrMapOvr>
  <p:transition spd="med" advTm="5120">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995160"/>
            <a:ext cx="10058400" cy="777240"/>
          </a:xfrm>
        </p:spPr>
        <p:txBody>
          <a:bodyPr/>
          <a:lstStyle/>
          <a:p>
            <a:pPr eaLnBrk="1" hangingPunct="1">
              <a:defRPr/>
            </a:pPr>
            <a:r>
              <a:rPr lang="th-TH"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ลิงค์เรียนพระคัมภีร์...จากพื้นฐาน</a:t>
            </a:r>
            <a:r>
              <a:rPr lang="en-US" sz="27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BibleStudyDownloads.org</a:t>
            </a:r>
            <a:endParaRPr lang="en-US" sz="11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9331" name="Rectangle 1026"/>
          <p:cNvSpPr txBox="1">
            <a:spLocks noChangeArrowheads="1"/>
          </p:cNvSpPr>
          <p:nvPr/>
        </p:nvSpPr>
        <p:spPr bwMode="auto">
          <a:xfrm>
            <a:off x="0" y="0"/>
            <a:ext cx="10058400" cy="777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01858" tIns="50929" rIns="101858" bIns="50929"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018824" eaLnBrk="1" hangingPunct="1">
              <a:lnSpc>
                <a:spcPct val="100000"/>
              </a:lnSpc>
              <a:buClrTx/>
              <a:buSzTx/>
            </a:pPr>
            <a:r>
              <a:rPr lang="th-TH" sz="45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ดาวน์โหลดได้ฟรีที่</a:t>
            </a:r>
            <a:r>
              <a:rPr lang="en-US" sz="45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8590" y="721915"/>
            <a:ext cx="10155582" cy="64033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945" y="2518652"/>
            <a:ext cx="6768533" cy="3948073"/>
          </a:xfrm>
          <a:prstGeom prst="rect">
            <a:avLst/>
          </a:prstGeom>
        </p:spPr>
      </p:pic>
    </p:spTree>
    <p:extLst>
      <p:ext uri="{BB962C8B-B14F-4D97-AF65-F5344CB8AC3E}">
        <p14:creationId xmlns:p14="http://schemas.microsoft.com/office/powerpoint/2010/main" val="392208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lIns="91255" tIns="45626" rIns="91255" bIns="45626" anchor="ctr"/>
          <a:lstStyle/>
          <a:p>
            <a:endParaRPr lang="en-US"/>
          </a:p>
        </p:txBody>
      </p:sp>
      <p:sp>
        <p:nvSpPr>
          <p:cNvPr id="203778" name="Text Box 2"/>
          <p:cNvSpPr txBox="1">
            <a:spLocks noChangeArrowheads="1"/>
          </p:cNvSpPr>
          <p:nvPr/>
        </p:nvSpPr>
        <p:spPr bwMode="auto">
          <a:xfrm>
            <a:off x="538163" y="7419975"/>
            <a:ext cx="1006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charset="0"/>
              </a:rPr>
              <a:t>©2006 TBBMI</a:t>
            </a:r>
          </a:p>
        </p:txBody>
      </p:sp>
      <p:sp>
        <p:nvSpPr>
          <p:cNvPr id="203779" name="Rectangle 3"/>
          <p:cNvSpPr>
            <a:spLocks noChangeArrowheads="1"/>
          </p:cNvSpPr>
          <p:nvPr/>
        </p:nvSpPr>
        <p:spPr bwMode="auto">
          <a:xfrm>
            <a:off x="9221788" y="7392988"/>
            <a:ext cx="385762"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97</a:t>
            </a:r>
          </a:p>
        </p:txBody>
      </p:sp>
      <p:sp>
        <p:nvSpPr>
          <p:cNvPr id="203780" name="Rectangle 4"/>
          <p:cNvSpPr>
            <a:spLocks noChangeArrowheads="1"/>
          </p:cNvSpPr>
          <p:nvPr/>
        </p:nvSpPr>
        <p:spPr bwMode="auto">
          <a:xfrm>
            <a:off x="8631238" y="7396163"/>
            <a:ext cx="817562"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9.65.08.</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13239</TotalTime>
  <Words>11276</Words>
  <Application>Microsoft Macintosh PowerPoint</Application>
  <PresentationFormat>Custom</PresentationFormat>
  <Paragraphs>2592</Paragraphs>
  <Slides>98</Slides>
  <Notes>98</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98</vt:i4>
      </vt:variant>
    </vt:vector>
  </HeadingPairs>
  <TitlesOfParts>
    <vt:vector size="117" baseType="lpstr">
      <vt:lpstr>Arial Unicode MS</vt:lpstr>
      <vt:lpstr>MS Gothic</vt:lpstr>
      <vt:lpstr>ＭＳ Ｐゴシック</vt:lpstr>
      <vt:lpstr>Arial</vt:lpstr>
      <vt:lpstr>Comic Sans MS</vt:lpstr>
      <vt:lpstr>Geneva</vt:lpstr>
      <vt:lpstr>Helvetica</vt:lpstr>
      <vt:lpstr>Impact</vt:lpstr>
      <vt:lpstr>Monotype Sorts</vt:lpstr>
      <vt:lpstr>Times</vt:lpstr>
      <vt:lpstr>Times New Roman</vt:lpstr>
      <vt:lpstr>Wingdings</vt:lpstr>
      <vt:lpstr>Blank Presentation</vt:lpstr>
      <vt:lpstr>1_Blank Presentation</vt:lpstr>
      <vt:lpstr>2_Blank Presentation</vt:lpstr>
      <vt:lpstr>9_Blank Presentation</vt:lpstr>
      <vt:lpstr>3_Blank Presentation</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“ภาพขององค์พระเยซูคริสต์  โดยสมบูรณ์"</vt:lpstr>
      <vt:lpstr>พระกิตติคุณแต่ละเล่มเขียนโดยมี:</vt:lpstr>
      <vt:lpstr>ภาพแต่ละภาพ ทั้งสี่…</vt:lpstr>
      <vt:lpstr>กรอบของพระกิตติคุณ…</vt:lpstr>
      <vt:lpstr>ผู้อ่านของพระกิตติคุณแต่ละเล่ม…</vt:lpstr>
      <vt:lpstr>…ภาพของพระเยซูในมุมที่เป็นดั่ง…</vt:lpstr>
      <vt:lpstr>ภาพสรุปโดยสังเขป…</vt:lpstr>
      <vt:lpstr>คำที่ออกเสียงแปลกๆนี้…</vt:lpstr>
      <vt:lpstr>SYNOPTICS: “เห็นภาพรวมด้วยกัน"</vt:lpstr>
      <vt:lpstr>ยอห์น: สรุปเรื่องราวเข้าด้วยกัน</vt:lpstr>
      <vt:lpstr>6 GREAT TRUTHS </vt:lpstr>
      <vt:lpstr>John 1:2</vt:lpstr>
      <vt:lpstr>John 1:3</vt:lpstr>
      <vt:lpstr>John 1:4, 5, 9</vt:lpstr>
      <vt:lpstr>…และช่วงเวลาที่เขียนขึ้น?</vt:lpstr>
      <vt:lpstr>ตอนนี้...เพื่อให้ภาพสมบูรณ์…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#1.“เกี่ยว: การ ทดลองประสบการณ์"</vt:lpstr>
      <vt:lpstr>1(--)2"The Jerusalem Council"</vt:lpstr>
      <vt:lpstr>1(--)2"The Jerusalem Council"</vt:lpstr>
      <vt:lpstr>3."The Asian Thrust"</vt:lpstr>
      <vt:lpstr>4. "To Rome and GAIN!"</vt:lpstr>
      <vt:lpstr>คู่มือช่วยเรียน#36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ลิงค์เรียนพระคัมภีร์...จากพื้นฐาน BibleStudyDownloads.org</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416</cp:revision>
  <dcterms:modified xsi:type="dcterms:W3CDTF">2018-10-17T10:01:37Z</dcterms:modified>
</cp:coreProperties>
</file>