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theme/themeOverride4.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1"/>
    <p:sldMasterId id="2147483693" r:id="rId2"/>
    <p:sldMasterId id="2147483694" r:id="rId3"/>
    <p:sldMasterId id="2147483695"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88C9"/>
    <a:srgbClr val="C7314D"/>
    <a:srgbClr val="C6304D"/>
    <a:srgbClr val="5B9359"/>
    <a:srgbClr val="436A40"/>
    <a:srgbClr val="64ABBB"/>
    <a:srgbClr val="567BFF"/>
    <a:srgbClr val="4C6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2" d="100"/>
          <a:sy n="92" d="100"/>
        </p:scale>
        <p:origin x="-7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50180" name="Rectangle 4"/>
          <p:cNvSpPr>
            <a:spLocks noGrp="1" noRot="1" noChangeAspect="1" noChangeArrowheads="1" noTextEdit="1"/>
          </p:cNvSpPr>
          <p:nvPr>
            <p:ph type="sldImg" idx="2"/>
          </p:nvPr>
        </p:nvSpPr>
        <p:spPr>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5B67C0F-CD9C-5144-9ADD-4730DA872135}" type="slidenum">
              <a:rPr lang="en-US"/>
              <a:pPr>
                <a:defRPr/>
              </a:pPr>
              <a:t>‹#›</a:t>
            </a:fld>
            <a:endParaRPr lang="en-US"/>
          </a:p>
        </p:txBody>
      </p:sp>
    </p:spTree>
    <p:extLst>
      <p:ext uri="{BB962C8B-B14F-4D97-AF65-F5344CB8AC3E}">
        <p14:creationId xmlns:p14="http://schemas.microsoft.com/office/powerpoint/2010/main" val="213657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20CEB5-6986-4B41-BE2D-6CF25A8F04AC}" type="slidenum">
              <a:rPr lang="en-US" sz="1200"/>
              <a:pPr/>
              <a:t>1</a:t>
            </a:fld>
            <a:endParaRPr lang="en-US" sz="1200"/>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C4F782-E32B-B44F-9D49-90BF3CF930C7}" type="slidenum">
              <a:rPr lang="en-US" sz="1200"/>
              <a:pPr/>
              <a:t>10</a:t>
            </a:fld>
            <a:endParaRPr lang="en-US" sz="1200"/>
          </a:p>
        </p:txBody>
      </p:sp>
      <p:sp>
        <p:nvSpPr>
          <p:cNvPr id="70658" name="Rectangle 2"/>
          <p:cNvSpPr>
            <a:spLocks noGrp="1" noRot="1" noChangeAspect="1" noChangeArrowheads="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B67C0F-CD9C-5144-9ADD-4730DA872135}" type="slidenum">
              <a:rPr lang="en-US"/>
              <a:pPr>
                <a:defRPr/>
              </a:pPr>
              <a:t>11</a:t>
            </a:fld>
            <a:endParaRPr lang="en-US"/>
          </a:p>
        </p:txBody>
      </p:sp>
    </p:spTree>
    <p:extLst>
      <p:ext uri="{BB962C8B-B14F-4D97-AF65-F5344CB8AC3E}">
        <p14:creationId xmlns:p14="http://schemas.microsoft.com/office/powerpoint/2010/main" val="2293616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7341A06-E13F-F140-9418-488F4433FF26}" type="slidenum">
              <a:rPr lang="en-US" sz="1200"/>
              <a:pPr/>
              <a:t>12</a:t>
            </a:fld>
            <a:endParaRPr lang="en-US" sz="1200"/>
          </a:p>
        </p:txBody>
      </p:sp>
      <p:sp>
        <p:nvSpPr>
          <p:cNvPr id="73730" name="Rectangle 2"/>
          <p:cNvSpPr>
            <a:spLocks noGrp="1" noRot="1" noChangeAspect="1" noChangeArrowheads="1"/>
          </p:cNvSpPr>
          <p:nvPr>
            <p:ph type="sldImg"/>
          </p:nvPr>
        </p:nvSpPr>
        <p:spPr>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859A81-2936-F44B-A2EB-474A08CD1FED}" type="slidenum">
              <a:rPr lang="en-US" sz="1200"/>
              <a:pPr/>
              <a:t>13</a:t>
            </a:fld>
            <a:endParaRPr lang="en-US" sz="1200"/>
          </a:p>
        </p:txBody>
      </p:sp>
      <p:sp>
        <p:nvSpPr>
          <p:cNvPr id="75778" name="Rectangle 2"/>
          <p:cNvSpPr>
            <a:spLocks noGrp="1" noRot="1" noChangeAspect="1" noChangeArrowheads="1"/>
          </p:cNvSpPr>
          <p:nvPr>
            <p:ph type="sldImg"/>
          </p:nvPr>
        </p:nvSpPr>
        <p:spPr>
          <a:solidFill>
            <a:srgbClr val="FFFFFF"/>
          </a:solidFill>
          <a:ln/>
        </p:spPr>
      </p:sp>
      <p:sp>
        <p:nvSpPr>
          <p:cNvPr id="75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8815B0-53B1-CD47-B381-FB0341ED389A}" type="slidenum">
              <a:rPr lang="en-US" sz="1200"/>
              <a:pPr/>
              <a:t>14</a:t>
            </a:fld>
            <a:endParaRPr lang="en-US" sz="1200"/>
          </a:p>
        </p:txBody>
      </p:sp>
      <p:sp>
        <p:nvSpPr>
          <p:cNvPr id="77826" name="Rectangle 2"/>
          <p:cNvSpPr>
            <a:spLocks noGrp="1" noRot="1" noChangeAspect="1" noChangeArrowheads="1"/>
          </p:cNvSpPr>
          <p:nvPr>
            <p:ph type="sldImg"/>
          </p:nvPr>
        </p:nvSpPr>
        <p:spPr>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33CF63-543A-FC40-9182-E432E56A8C19}" type="slidenum">
              <a:rPr lang="en-US" sz="1200"/>
              <a:pPr/>
              <a:t>15</a:t>
            </a:fld>
            <a:endParaRPr lang="en-US" sz="1200"/>
          </a:p>
        </p:txBody>
      </p:sp>
      <p:sp>
        <p:nvSpPr>
          <p:cNvPr id="79874" name="Rectangle 2"/>
          <p:cNvSpPr>
            <a:spLocks noGrp="1" noRot="1" noChangeAspect="1" noChangeArrowheads="1"/>
          </p:cNvSpPr>
          <p:nvPr>
            <p:ph type="sldImg"/>
          </p:nvPr>
        </p:nvSpPr>
        <p:spPr>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F8594A-529C-F740-9750-DD250A4CCA19}" type="slidenum">
              <a:rPr lang="en-US" sz="1200"/>
              <a:pPr/>
              <a:t>16</a:t>
            </a:fld>
            <a:endParaRPr lang="en-US" sz="1200"/>
          </a:p>
        </p:txBody>
      </p:sp>
      <p:sp>
        <p:nvSpPr>
          <p:cNvPr id="81922" name="Rectangle 2"/>
          <p:cNvSpPr>
            <a:spLocks noGrp="1" noRot="1" noChangeAspect="1" noChangeArrowheads="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4430F36-1BB0-F945-AC19-4AA6971699DC}" type="slidenum">
              <a:rPr lang="en-US" sz="1200"/>
              <a:pPr/>
              <a:t>17</a:t>
            </a:fld>
            <a:endParaRPr lang="en-US" sz="1200"/>
          </a:p>
        </p:txBody>
      </p:sp>
      <p:sp>
        <p:nvSpPr>
          <p:cNvPr id="83970" name="Rectangle 2"/>
          <p:cNvSpPr>
            <a:spLocks noGrp="1" noRot="1" noChangeAspect="1" noChangeArrowheads="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871219-62D0-0B49-A0F4-24367540F128}" type="slidenum">
              <a:rPr lang="en-US" sz="1200"/>
              <a:pPr/>
              <a:t>18</a:t>
            </a:fld>
            <a:endParaRPr lang="en-US" sz="1200"/>
          </a:p>
        </p:txBody>
      </p:sp>
      <p:sp>
        <p:nvSpPr>
          <p:cNvPr id="86018" name="Rectangle 2"/>
          <p:cNvSpPr>
            <a:spLocks noGrp="1" noRot="1" noChangeAspect="1" noChangeArrowheads="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Preaching</a:t>
            </a:r>
            <a:r>
              <a:rPr lang="en-US" sz="1200" b="0" baseline="0" dirty="0" smtClean="0">
                <a:solidFill>
                  <a:srgbClr val="FFFFFF"/>
                </a:solidFill>
                <a:latin typeface="Arial" charset="0"/>
                <a:ea typeface="ＭＳ Ｐゴシック" charset="0"/>
              </a:rPr>
              <a:t> (</a:t>
            </a:r>
            <a:r>
              <a:rPr lang="en-US" sz="1200" b="0" baseline="0" dirty="0" err="1" smtClean="0">
                <a:solidFill>
                  <a:srgbClr val="FFFFFF"/>
                </a:solidFill>
                <a:latin typeface="Arial" charset="0"/>
                <a:ea typeface="ＭＳ Ｐゴシック" charset="0"/>
              </a:rPr>
              <a:t>pr</a:t>
            </a:r>
            <a:r>
              <a:rPr lang="en-US" sz="1200" b="0" baseline="0" dirty="0" smtClean="0">
                <a:solidFill>
                  <a:srgbClr val="FFFFFF"/>
                </a:solidFill>
                <a:latin typeface="Arial" charset="0"/>
                <a:ea typeface="ＭＳ Ｐゴシック" charset="0"/>
              </a:rPr>
              <a:t>)</a:t>
            </a:r>
            <a:endParaRPr lang="en-US" sz="1200" b="0" dirty="0" smtClean="0">
              <a:solidFill>
                <a:srgbClr val="FFFFFF"/>
              </a:solidFill>
              <a:latin typeface="Arial" charset="0"/>
              <a:ea typeface="ＭＳ Ｐゴシック" charset="0"/>
            </a:endParaRPr>
          </a:p>
          <a:p>
            <a:pPr eaLnBrk="1" hangingPunct="1"/>
            <a:r>
              <a:rPr lang="en-US" sz="1200" b="0" dirty="0" smtClean="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DD970D-BEE4-6C4B-8AA7-AA6983C94323}" type="slidenum">
              <a:rPr lang="en-US" sz="1200"/>
              <a:pPr/>
              <a:t>2</a:t>
            </a:fld>
            <a:endParaRPr lang="en-US" sz="1200"/>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numCol="1"/>
          <a:lstStyle/>
          <a:p>
            <a:r>
              <a:rPr lang="en-US">
                <a:ea typeface="ＭＳ Ｐゴシック" charset="0"/>
                <a:cs typeface="ＭＳ Ｐゴシック" charset="0"/>
              </a:rPr>
              <a:t>“</a:t>
            </a:r>
            <a:r>
              <a:rPr lang="en-US" altLang="ja-JP">
                <a:ea typeface="ＭＳ Ｐゴシック" charset="0"/>
                <a:cs typeface="ＭＳ Ｐゴシック" charset="0"/>
              </a:rPr>
              <a:t>Finally, I did one more adjustment to account for the norms of how often the different books of scripture are cited in Conference by all speakers during the years each Quorum member served. What I mean here is that at different points in time, different books of scripture were cited more or less by </a:t>
            </a:r>
            <a:r>
              <a:rPr lang="en-US" altLang="ja-JP" i="1">
                <a:ea typeface="ＭＳ Ｐゴシック" charset="0"/>
                <a:cs typeface="ＭＳ Ｐゴシック" charset="0"/>
              </a:rPr>
              <a:t>all</a:t>
            </a:r>
            <a:r>
              <a:rPr lang="en-US" altLang="ja-JP">
                <a:ea typeface="ＭＳ Ｐゴシック" charset="0"/>
                <a:cs typeface="ＭＳ Ｐゴシック" charset="0"/>
              </a:rPr>
              <a:t> speakers in Conference. Because members have been in the Quorum for different amounts of time, some of the differences between them can be accounted for by the different norms in Conference at the times they were giving talks.</a:t>
            </a:r>
          </a:p>
          <a:p>
            <a:r>
              <a:rPr lang="en-US">
                <a:ea typeface="ＭＳ Ｐゴシック" charset="0"/>
                <a:cs typeface="ＭＳ Ｐゴシック" charset="0"/>
              </a:rPr>
              <a:t>The biggest shift in the time current Quorum members have served has been an increase in citations of the Book of Mormon. Here’s a graph showing the percentage of all citations of scriptures in Conference that came from each of the five books of scripture since 1942 (as far back as the LDSSCI has Conference talk data).”</a:t>
            </a:r>
          </a:p>
          <a:p>
            <a:r>
              <a:rPr lang="en-US">
                <a:ea typeface="ＭＳ Ｐゴシック" charset="0"/>
                <a:cs typeface="ＭＳ Ｐゴシック" charset="0"/>
              </a:rPr>
              <a:t>Ziff, “Which GAs Prefer Which Books of Scripture?” at http://zelophehadsdaughters.com/ posted 10 July 2014 (accessed 12 Aug 2014)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C5880A-81FD-214C-A93E-4FB2E953FB42}" type="slidenum">
              <a:rPr lang="en-US" sz="1200"/>
              <a:pPr/>
              <a:t>3</a:t>
            </a:fld>
            <a:endParaRPr lang="en-US" sz="1200"/>
          </a:p>
        </p:txBody>
      </p:sp>
      <p:sp>
        <p:nvSpPr>
          <p:cNvPr id="56322" name="Rectangle 2"/>
          <p:cNvSpPr>
            <a:spLocks noGrp="1" noRot="1" noChangeAspect="1" noChangeArrowheads="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026A04-858E-F040-9185-25A4BE71703E}" type="slidenum">
              <a:rPr lang="en-US" sz="1200"/>
              <a:pPr/>
              <a:t>4</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18E632-51D9-1640-94AD-7AEA906F6588}" type="slidenum">
              <a:rPr lang="en-US" sz="1200"/>
              <a:pPr/>
              <a:t>5</a:t>
            </a:fld>
            <a:endParaRPr lang="en-US" sz="1200"/>
          </a:p>
        </p:txBody>
      </p:sp>
      <p:sp>
        <p:nvSpPr>
          <p:cNvPr id="60418" name="Rectangle 2"/>
          <p:cNvSpPr>
            <a:spLocks noGrp="1" noRot="1" noChangeAspect="1" noChangeArrowheads="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FA255D-33BC-AD4A-B380-B02B2A9ABBFA}" type="slidenum">
              <a:rPr lang="en-US" sz="1200"/>
              <a:pPr/>
              <a:t>6</a:t>
            </a:fld>
            <a:endParaRPr lang="en-US" sz="1200"/>
          </a:p>
        </p:txBody>
      </p:sp>
      <p:sp>
        <p:nvSpPr>
          <p:cNvPr id="62466" name="Rectangle 2"/>
          <p:cNvSpPr>
            <a:spLocks noGrp="1" noRot="1" noChangeAspect="1" noChangeArrowheads="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43D297-A757-3945-81AB-CB19A5C66AD7}" type="slidenum">
              <a:rPr lang="en-US" sz="1200"/>
              <a:pPr/>
              <a:t>7</a:t>
            </a:fld>
            <a:endParaRPr lang="en-US" sz="1200"/>
          </a:p>
        </p:txBody>
      </p:sp>
      <p:sp>
        <p:nvSpPr>
          <p:cNvPr id="64514" name="Rectangle 2"/>
          <p:cNvSpPr>
            <a:spLocks noGrp="1" noRot="1" noChangeAspect="1" noChangeArrowheads="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141366B-E9BF-9541-976B-FA22F4A8FD9E}" type="slidenum">
              <a:rPr lang="en-US" sz="1200"/>
              <a:pPr/>
              <a:t>8</a:t>
            </a:fld>
            <a:endParaRPr lang="en-US" sz="1200"/>
          </a:p>
        </p:txBody>
      </p:sp>
      <p:sp>
        <p:nvSpPr>
          <p:cNvPr id="66562" name="Rectangle 2"/>
          <p:cNvSpPr>
            <a:spLocks noGrp="1" noRot="1" noChangeAspect="1" noChangeArrowheads="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6AE628-E096-B74B-84CF-70D1CA031C38}" type="slidenum">
              <a:rPr lang="en-US" sz="1200"/>
              <a:pPr/>
              <a:t>9</a:t>
            </a:fld>
            <a:endParaRPr lang="en-US" sz="1200"/>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numCol="1"/>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0E561750-1F78-A54B-98D9-CC659E134A0F}" type="slidenum">
              <a:rPr lang="en-US"/>
              <a:pPr>
                <a:defRPr/>
              </a:pPr>
              <a:t>‹#›</a:t>
            </a:fld>
            <a:endParaRPr lang="en-US"/>
          </a:p>
        </p:txBody>
      </p:sp>
    </p:spTree>
    <p:extLst>
      <p:ext uri="{BB962C8B-B14F-4D97-AF65-F5344CB8AC3E}">
        <p14:creationId xmlns:p14="http://schemas.microsoft.com/office/powerpoint/2010/main" val="146053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9DE22320-3066-A947-9E8A-67D77DE24B88}" type="slidenum">
              <a:rPr lang="en-US"/>
              <a:pPr>
                <a:defRPr/>
              </a:pPr>
              <a:t>‹#›</a:t>
            </a:fld>
            <a:endParaRPr lang="en-US"/>
          </a:p>
        </p:txBody>
      </p:sp>
    </p:spTree>
    <p:extLst>
      <p:ext uri="{BB962C8B-B14F-4D97-AF65-F5344CB8AC3E}">
        <p14:creationId xmlns:p14="http://schemas.microsoft.com/office/powerpoint/2010/main" val="109663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9E9B89FB-7AED-364E-98E8-91DEF6C1F3D7}" type="slidenum">
              <a:rPr lang="en-US"/>
              <a:pPr>
                <a:defRPr/>
              </a:pPr>
              <a:t>‹#›</a:t>
            </a:fld>
            <a:endParaRPr lang="en-US"/>
          </a:p>
        </p:txBody>
      </p:sp>
    </p:spTree>
    <p:extLst>
      <p:ext uri="{BB962C8B-B14F-4D97-AF65-F5344CB8AC3E}">
        <p14:creationId xmlns:p14="http://schemas.microsoft.com/office/powerpoint/2010/main" val="3947921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DE5FE03A-CF3F-1742-AE0A-EA52C4907078}" type="slidenum">
              <a:rPr lang="en-US"/>
              <a:pPr>
                <a:defRPr/>
              </a:pPr>
              <a:t>‹#›</a:t>
            </a:fld>
            <a:endParaRPr lang="en-US"/>
          </a:p>
        </p:txBody>
      </p:sp>
    </p:spTree>
    <p:extLst>
      <p:ext uri="{BB962C8B-B14F-4D97-AF65-F5344CB8AC3E}">
        <p14:creationId xmlns:p14="http://schemas.microsoft.com/office/powerpoint/2010/main" val="1552218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10B6A96B-2491-7E46-8DF1-41DC1FAAB7B5}" type="slidenum">
              <a:rPr lang="en-US"/>
              <a:pPr>
                <a:defRPr/>
              </a:pPr>
              <a:t>‹#›</a:t>
            </a:fld>
            <a:endParaRPr lang="en-US"/>
          </a:p>
        </p:txBody>
      </p:sp>
    </p:spTree>
    <p:extLst>
      <p:ext uri="{BB962C8B-B14F-4D97-AF65-F5344CB8AC3E}">
        <p14:creationId xmlns:p14="http://schemas.microsoft.com/office/powerpoint/2010/main" val="191735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A321A8F5-044D-484F-B888-4C75C39F37CA}" type="slidenum">
              <a:rPr lang="en-US"/>
              <a:pPr>
                <a:defRPr/>
              </a:pPr>
              <a:t>‹#›</a:t>
            </a:fld>
            <a:endParaRPr lang="en-US"/>
          </a:p>
        </p:txBody>
      </p:sp>
    </p:spTree>
    <p:extLst>
      <p:ext uri="{BB962C8B-B14F-4D97-AF65-F5344CB8AC3E}">
        <p14:creationId xmlns:p14="http://schemas.microsoft.com/office/powerpoint/2010/main" val="348587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F7FB55FA-0887-B24A-85A9-BFE7C48AEFB2}" type="slidenum">
              <a:rPr lang="en-US"/>
              <a:pPr>
                <a:defRPr/>
              </a:pPr>
              <a:t>‹#›</a:t>
            </a:fld>
            <a:endParaRPr lang="en-US"/>
          </a:p>
        </p:txBody>
      </p:sp>
    </p:spTree>
    <p:extLst>
      <p:ext uri="{BB962C8B-B14F-4D97-AF65-F5344CB8AC3E}">
        <p14:creationId xmlns:p14="http://schemas.microsoft.com/office/powerpoint/2010/main" val="869891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numCol="1"/>
          <a:lstStyle>
            <a:lvl1pPr>
              <a:defRPr/>
            </a:lvl1pPr>
          </a:lstStyle>
          <a:p>
            <a:pPr>
              <a:defRPr/>
            </a:pPr>
            <a:endParaRPr lang="en-US"/>
          </a:p>
        </p:txBody>
      </p:sp>
      <p:sp>
        <p:nvSpPr>
          <p:cNvPr id="8"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numCol="1"/>
          <a:lstStyle>
            <a:lvl1pPr>
              <a:defRPr/>
            </a:lvl1pPr>
          </a:lstStyle>
          <a:p>
            <a:pPr>
              <a:defRPr/>
            </a:pPr>
            <a:fld id="{997D1459-0451-8A41-A40F-8BCEA0E8D21E}" type="slidenum">
              <a:rPr lang="en-US"/>
              <a:pPr>
                <a:defRPr/>
              </a:pPr>
              <a:t>‹#›</a:t>
            </a:fld>
            <a:endParaRPr lang="en-US"/>
          </a:p>
        </p:txBody>
      </p:sp>
    </p:spTree>
    <p:extLst>
      <p:ext uri="{BB962C8B-B14F-4D97-AF65-F5344CB8AC3E}">
        <p14:creationId xmlns:p14="http://schemas.microsoft.com/office/powerpoint/2010/main" val="2293327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numCol="1"/>
          <a:lstStyle>
            <a:lvl1pPr>
              <a:defRPr/>
            </a:lvl1pPr>
          </a:lstStyle>
          <a:p>
            <a:pPr>
              <a:defRPr/>
            </a:pPr>
            <a:endParaRPr lang="en-US"/>
          </a:p>
        </p:txBody>
      </p:sp>
      <p:sp>
        <p:nvSpPr>
          <p:cNvPr id="4"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numCol="1"/>
          <a:lstStyle>
            <a:lvl1pPr>
              <a:defRPr/>
            </a:lvl1pPr>
          </a:lstStyle>
          <a:p>
            <a:pPr>
              <a:defRPr/>
            </a:pPr>
            <a:fld id="{20F7D912-783F-134A-AAA2-18BCB75724E5}" type="slidenum">
              <a:rPr lang="en-US"/>
              <a:pPr>
                <a:defRPr/>
              </a:pPr>
              <a:t>‹#›</a:t>
            </a:fld>
            <a:endParaRPr lang="en-US"/>
          </a:p>
        </p:txBody>
      </p:sp>
    </p:spTree>
    <p:extLst>
      <p:ext uri="{BB962C8B-B14F-4D97-AF65-F5344CB8AC3E}">
        <p14:creationId xmlns:p14="http://schemas.microsoft.com/office/powerpoint/2010/main" val="3972735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numCol="1"/>
          <a:lstStyle>
            <a:lvl1pPr>
              <a:defRPr/>
            </a:lvl1pPr>
          </a:lstStyle>
          <a:p>
            <a:pPr>
              <a:defRPr/>
            </a:pPr>
            <a:endParaRPr lang="en-US"/>
          </a:p>
        </p:txBody>
      </p:sp>
      <p:sp>
        <p:nvSpPr>
          <p:cNvPr id="3"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numCol="1"/>
          <a:lstStyle>
            <a:lvl1pPr>
              <a:defRPr/>
            </a:lvl1pPr>
          </a:lstStyle>
          <a:p>
            <a:pPr>
              <a:defRPr/>
            </a:pPr>
            <a:fld id="{0FF9058A-D876-154C-933C-63C6C8F0B32E}" type="slidenum">
              <a:rPr lang="en-US"/>
              <a:pPr>
                <a:defRPr/>
              </a:pPr>
              <a:t>‹#›</a:t>
            </a:fld>
            <a:endParaRPr lang="en-US"/>
          </a:p>
        </p:txBody>
      </p:sp>
    </p:spTree>
    <p:extLst>
      <p:ext uri="{BB962C8B-B14F-4D97-AF65-F5344CB8AC3E}">
        <p14:creationId xmlns:p14="http://schemas.microsoft.com/office/powerpoint/2010/main" val="2879386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5D5E8F7D-D263-6649-B3C8-D8A3001D7990}" type="slidenum">
              <a:rPr lang="en-US"/>
              <a:pPr>
                <a:defRPr/>
              </a:pPr>
              <a:t>‹#›</a:t>
            </a:fld>
            <a:endParaRPr lang="en-US"/>
          </a:p>
        </p:txBody>
      </p:sp>
    </p:spTree>
    <p:extLst>
      <p:ext uri="{BB962C8B-B14F-4D97-AF65-F5344CB8AC3E}">
        <p14:creationId xmlns:p14="http://schemas.microsoft.com/office/powerpoint/2010/main" val="310346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F2F36EB0-CA4D-9F46-91A6-DCBDBE2AA902}" type="slidenum">
              <a:rPr lang="en-US"/>
              <a:pPr>
                <a:defRPr/>
              </a:pPr>
              <a:t>‹#›</a:t>
            </a:fld>
            <a:endParaRPr lang="en-US"/>
          </a:p>
        </p:txBody>
      </p:sp>
    </p:spTree>
    <p:extLst>
      <p:ext uri="{BB962C8B-B14F-4D97-AF65-F5344CB8AC3E}">
        <p14:creationId xmlns:p14="http://schemas.microsoft.com/office/powerpoint/2010/main" val="412539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150E36A3-CF25-1746-A697-EE282169FDB0}" type="slidenum">
              <a:rPr lang="en-US"/>
              <a:pPr>
                <a:defRPr/>
              </a:pPr>
              <a:t>‹#›</a:t>
            </a:fld>
            <a:endParaRPr lang="en-US"/>
          </a:p>
        </p:txBody>
      </p:sp>
    </p:spTree>
    <p:extLst>
      <p:ext uri="{BB962C8B-B14F-4D97-AF65-F5344CB8AC3E}">
        <p14:creationId xmlns:p14="http://schemas.microsoft.com/office/powerpoint/2010/main" val="3966712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65F38497-4F43-0340-92C1-FF2411BF927B}" type="slidenum">
              <a:rPr lang="en-US"/>
              <a:pPr>
                <a:defRPr/>
              </a:pPr>
              <a:t>‹#›</a:t>
            </a:fld>
            <a:endParaRPr lang="en-US"/>
          </a:p>
        </p:txBody>
      </p:sp>
    </p:spTree>
    <p:extLst>
      <p:ext uri="{BB962C8B-B14F-4D97-AF65-F5344CB8AC3E}">
        <p14:creationId xmlns:p14="http://schemas.microsoft.com/office/powerpoint/2010/main" val="2355665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BC87A17A-0BB1-214C-A6AB-3F8DB7383631}" type="slidenum">
              <a:rPr lang="en-US"/>
              <a:pPr>
                <a:defRPr/>
              </a:pPr>
              <a:t>‹#›</a:t>
            </a:fld>
            <a:endParaRPr lang="en-US"/>
          </a:p>
        </p:txBody>
      </p:sp>
    </p:spTree>
    <p:extLst>
      <p:ext uri="{BB962C8B-B14F-4D97-AF65-F5344CB8AC3E}">
        <p14:creationId xmlns:p14="http://schemas.microsoft.com/office/powerpoint/2010/main" val="1934763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20"/>
            <a:ext cx="7772400" cy="1469571"/>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541"/>
            <a:ext cx="6400800" cy="175192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numCol="1"/>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numCol="1"/>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numCol="1"/>
          <a:lstStyle>
            <a:lvl1pPr eaLnBrk="0" hangingPunct="0">
              <a:defRPr>
                <a:latin typeface="Arial" charset="0"/>
                <a:cs typeface="ＭＳ Ｐゴシック" charset="0"/>
              </a:defRPr>
            </a:lvl1pPr>
          </a:lstStyle>
          <a:p>
            <a:pPr>
              <a:defRPr/>
            </a:pPr>
            <a:fld id="{7980CAF9-4512-0A45-9C7C-EAF0C9B6A0C9}" type="slidenum">
              <a:rPr lang="en-US"/>
              <a:pPr>
                <a:defRPr/>
              </a:pPr>
              <a:t>‹#›</a:t>
            </a:fld>
            <a:endParaRPr lang="en-US"/>
          </a:p>
        </p:txBody>
      </p:sp>
    </p:spTree>
    <p:extLst>
      <p:ext uri="{BB962C8B-B14F-4D97-AF65-F5344CB8AC3E}">
        <p14:creationId xmlns:p14="http://schemas.microsoft.com/office/powerpoint/2010/main" val="1471618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numCol="1"/>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numCol="1"/>
          <a:lstStyle>
            <a:lvl1pPr eaLnBrk="0" hangingPunct="0">
              <a:defRPr>
                <a:latin typeface="Arial" charset="0"/>
                <a:cs typeface="ＭＳ Ｐゴシック" charset="0"/>
              </a:defRPr>
            </a:lvl1pPr>
          </a:lstStyle>
          <a:p>
            <a:pPr>
              <a:defRPr/>
            </a:pPr>
            <a:fld id="{D49069EF-0C3D-4A44-9ED3-9DD96AADB0CE}" type="slidenum">
              <a:rPr lang="en-US"/>
              <a:pPr>
                <a:defRPr/>
              </a:pPr>
              <a:t>‹#›</a:t>
            </a:fld>
            <a:endParaRPr lang="en-US"/>
          </a:p>
        </p:txBody>
      </p:sp>
    </p:spTree>
    <p:extLst>
      <p:ext uri="{BB962C8B-B14F-4D97-AF65-F5344CB8AC3E}">
        <p14:creationId xmlns:p14="http://schemas.microsoft.com/office/powerpoint/2010/main" val="4089789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41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27"/>
            <a:ext cx="7772400" cy="1500188"/>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numCol="1"/>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numCol="1"/>
          <a:lstStyle>
            <a:lvl1pPr eaLnBrk="0" hangingPunct="0">
              <a:defRPr>
                <a:latin typeface="Arial" charset="0"/>
                <a:cs typeface="ＭＳ Ｐゴシック" charset="0"/>
              </a:defRPr>
            </a:lvl1pPr>
          </a:lstStyle>
          <a:p>
            <a:pPr>
              <a:defRPr/>
            </a:pPr>
            <a:fld id="{860E20C7-EF2D-AF42-A25F-BAB96579280C}" type="slidenum">
              <a:rPr lang="en-US"/>
              <a:pPr>
                <a:defRPr/>
              </a:pPr>
              <a:t>‹#›</a:t>
            </a:fld>
            <a:endParaRPr lang="en-US"/>
          </a:p>
        </p:txBody>
      </p:sp>
    </p:spTree>
    <p:extLst>
      <p:ext uri="{BB962C8B-B14F-4D97-AF65-F5344CB8AC3E}">
        <p14:creationId xmlns:p14="http://schemas.microsoft.com/office/powerpoint/2010/main" val="4046385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85800" y="1981541"/>
            <a:ext cx="3810000" cy="4114459"/>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541"/>
            <a:ext cx="3810000" cy="4114459"/>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numCol="1"/>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numCol="1"/>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numCol="1"/>
          <a:lstStyle>
            <a:lvl1pPr eaLnBrk="0" hangingPunct="0">
              <a:defRPr>
                <a:latin typeface="Arial" charset="0"/>
                <a:cs typeface="ＭＳ Ｐゴシック" charset="0"/>
              </a:defRPr>
            </a:lvl1pPr>
          </a:lstStyle>
          <a:p>
            <a:pPr>
              <a:defRPr/>
            </a:pPr>
            <a:fld id="{2F3ED794-13F8-E149-BC01-7E768917CEED}" type="slidenum">
              <a:rPr lang="en-US"/>
              <a:pPr>
                <a:defRPr/>
              </a:pPr>
              <a:t>‹#›</a:t>
            </a:fld>
            <a:endParaRPr lang="en-US"/>
          </a:p>
        </p:txBody>
      </p:sp>
    </p:spTree>
    <p:extLst>
      <p:ext uri="{BB962C8B-B14F-4D97-AF65-F5344CB8AC3E}">
        <p14:creationId xmlns:p14="http://schemas.microsoft.com/office/powerpoint/2010/main" val="3441154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229600" cy="1143000"/>
          </a:xfrm>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907"/>
            <a:ext cx="4040188" cy="639536"/>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442"/>
            <a:ext cx="4040188" cy="3951174"/>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907"/>
            <a:ext cx="4041775" cy="639536"/>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5442"/>
            <a:ext cx="4041775" cy="3951174"/>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numCol="1"/>
          <a:lstStyle>
            <a:lvl1pPr eaLnBrk="0" hangingPunct="0">
              <a:defRPr>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numCol="1"/>
          <a:lstStyle>
            <a:lvl1pPr eaLnBrk="0" hangingPunct="0">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numCol="1"/>
          <a:lstStyle>
            <a:lvl1pPr eaLnBrk="0" hangingPunct="0">
              <a:defRPr>
                <a:latin typeface="Arial" charset="0"/>
                <a:cs typeface="ＭＳ Ｐゴシック" charset="0"/>
              </a:defRPr>
            </a:lvl1pPr>
          </a:lstStyle>
          <a:p>
            <a:pPr>
              <a:defRPr/>
            </a:pPr>
            <a:fld id="{70CE2079-9FB5-0540-AC25-FFC676A60AF5}" type="slidenum">
              <a:rPr lang="en-US"/>
              <a:pPr>
                <a:defRPr/>
              </a:pPr>
              <a:t>‹#›</a:t>
            </a:fld>
            <a:endParaRPr lang="en-US"/>
          </a:p>
        </p:txBody>
      </p:sp>
    </p:spTree>
    <p:extLst>
      <p:ext uri="{BB962C8B-B14F-4D97-AF65-F5344CB8AC3E}">
        <p14:creationId xmlns:p14="http://schemas.microsoft.com/office/powerpoint/2010/main" val="1297802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type="dt" sz="half" idx="10"/>
          </p:nvPr>
        </p:nvSpPr>
        <p:spPr/>
        <p:txBody>
          <a:bodyPr numCol="1"/>
          <a:lstStyle>
            <a:lvl1pPr eaLnBrk="0" hangingPunct="0">
              <a:defRPr>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numCol="1"/>
          <a:lstStyle>
            <a:lvl1pPr eaLnBrk="0" hangingPunct="0">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numCol="1"/>
          <a:lstStyle>
            <a:lvl1pPr eaLnBrk="0" hangingPunct="0">
              <a:defRPr>
                <a:latin typeface="Arial" charset="0"/>
                <a:cs typeface="ＭＳ Ｐゴシック" charset="0"/>
              </a:defRPr>
            </a:lvl1pPr>
          </a:lstStyle>
          <a:p>
            <a:pPr>
              <a:defRPr/>
            </a:pPr>
            <a:fld id="{471C4FAF-2EBB-5347-805B-31FC38F58B5E}" type="slidenum">
              <a:rPr lang="en-US"/>
              <a:pPr>
                <a:defRPr/>
              </a:pPr>
              <a:t>‹#›</a:t>
            </a:fld>
            <a:endParaRPr lang="en-US"/>
          </a:p>
        </p:txBody>
      </p:sp>
    </p:spTree>
    <p:extLst>
      <p:ext uri="{BB962C8B-B14F-4D97-AF65-F5344CB8AC3E}">
        <p14:creationId xmlns:p14="http://schemas.microsoft.com/office/powerpoint/2010/main" val="1946061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eaLnBrk="0" hangingPunct="0">
              <a:defRPr>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numCol="1"/>
          <a:lstStyle>
            <a:lvl1pPr eaLnBrk="0" hangingPunct="0">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numCol="1"/>
          <a:lstStyle>
            <a:lvl1pPr eaLnBrk="0" hangingPunct="0">
              <a:defRPr>
                <a:latin typeface="Arial" charset="0"/>
                <a:cs typeface="ＭＳ Ｐゴシック" charset="0"/>
              </a:defRPr>
            </a:lvl1pPr>
          </a:lstStyle>
          <a:p>
            <a:pPr>
              <a:defRPr/>
            </a:pPr>
            <a:fld id="{1DCAE54F-0935-0641-BB64-CE5F56264FD0}" type="slidenum">
              <a:rPr lang="en-US"/>
              <a:pPr>
                <a:defRPr/>
              </a:pPr>
              <a:t>‹#›</a:t>
            </a:fld>
            <a:endParaRPr lang="en-US"/>
          </a:p>
        </p:txBody>
      </p:sp>
    </p:spTree>
    <p:extLst>
      <p:ext uri="{BB962C8B-B14F-4D97-AF65-F5344CB8AC3E}">
        <p14:creationId xmlns:p14="http://schemas.microsoft.com/office/powerpoint/2010/main" val="20977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numCol="1"/>
          <a:lstStyle>
            <a:lvl1pPr>
              <a:defRPr/>
            </a:lvl1pPr>
          </a:lstStyle>
          <a:p>
            <a:pPr>
              <a:defRPr/>
            </a:pPr>
            <a:endParaRPr lang="en-US"/>
          </a:p>
        </p:txBody>
      </p:sp>
      <p:sp>
        <p:nvSpPr>
          <p:cNvPr id="5"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numCol="1"/>
          <a:lstStyle>
            <a:lvl1pPr>
              <a:defRPr/>
            </a:lvl1pPr>
          </a:lstStyle>
          <a:p>
            <a:pPr>
              <a:defRPr/>
            </a:pPr>
            <a:fld id="{FA83D4AB-2994-AE42-909F-31183CDF8583}" type="slidenum">
              <a:rPr lang="en-US"/>
              <a:pPr>
                <a:defRPr/>
              </a:pPr>
              <a:t>‹#›</a:t>
            </a:fld>
            <a:endParaRPr lang="en-US"/>
          </a:p>
        </p:txBody>
      </p:sp>
    </p:spTree>
    <p:extLst>
      <p:ext uri="{BB962C8B-B14F-4D97-AF65-F5344CB8AC3E}">
        <p14:creationId xmlns:p14="http://schemas.microsoft.com/office/powerpoint/2010/main" val="2421303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4"/>
            <a:ext cx="3008313" cy="1161709"/>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845"/>
            <a:ext cx="5111750" cy="5852772"/>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554"/>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numCol="1"/>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numCol="1"/>
          <a:lstStyle>
            <a:lvl1pPr eaLnBrk="0" hangingPunct="0">
              <a:defRPr>
                <a:latin typeface="Arial" charset="0"/>
                <a:cs typeface="ＭＳ Ｐゴシック" charset="0"/>
              </a:defRPr>
            </a:lvl1pPr>
          </a:lstStyle>
          <a:p>
            <a:pPr>
              <a:defRPr/>
            </a:pPr>
            <a:fld id="{615978AD-B4E6-2C49-BA28-877E50A04FC4}" type="slidenum">
              <a:rPr lang="en-US"/>
              <a:pPr>
                <a:defRPr/>
              </a:pPr>
              <a:t>‹#›</a:t>
            </a:fld>
            <a:endParaRPr lang="en-US"/>
          </a:p>
        </p:txBody>
      </p:sp>
    </p:spTree>
    <p:extLst>
      <p:ext uri="{BB962C8B-B14F-4D97-AF65-F5344CB8AC3E}">
        <p14:creationId xmlns:p14="http://schemas.microsoft.com/office/powerpoint/2010/main" val="1012307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9920"/>
            <a:ext cx="5486400" cy="56809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322"/>
            <a:ext cx="5486400" cy="411446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8018"/>
            <a:ext cx="5486400" cy="80452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numCol="1"/>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numCol="1"/>
          <a:lstStyle>
            <a:lvl1pPr eaLnBrk="0" hangingPunct="0">
              <a:defRPr>
                <a:latin typeface="Arial" charset="0"/>
                <a:cs typeface="ＭＳ Ｐゴシック" charset="0"/>
              </a:defRPr>
            </a:lvl1pPr>
          </a:lstStyle>
          <a:p>
            <a:pPr>
              <a:defRPr/>
            </a:pPr>
            <a:fld id="{E54114FD-C28F-B648-9935-7D4A92FE3048}" type="slidenum">
              <a:rPr lang="en-US"/>
              <a:pPr>
                <a:defRPr/>
              </a:pPr>
              <a:t>‹#›</a:t>
            </a:fld>
            <a:endParaRPr lang="en-US"/>
          </a:p>
        </p:txBody>
      </p:sp>
    </p:spTree>
    <p:extLst>
      <p:ext uri="{BB962C8B-B14F-4D97-AF65-F5344CB8AC3E}">
        <p14:creationId xmlns:p14="http://schemas.microsoft.com/office/powerpoint/2010/main" val="1660336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numCol="1"/>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numCol="1"/>
          <a:lstStyle>
            <a:lvl1pPr eaLnBrk="0" hangingPunct="0">
              <a:defRPr>
                <a:latin typeface="Arial" charset="0"/>
                <a:cs typeface="ＭＳ Ｐゴシック" charset="0"/>
              </a:defRPr>
            </a:lvl1pPr>
          </a:lstStyle>
          <a:p>
            <a:pPr>
              <a:defRPr/>
            </a:pPr>
            <a:fld id="{891CE180-E251-7D46-8DD1-467173FBCFC6}" type="slidenum">
              <a:rPr lang="en-US"/>
              <a:pPr>
                <a:defRPr/>
              </a:pPr>
              <a:t>‹#›</a:t>
            </a:fld>
            <a:endParaRPr lang="en-US"/>
          </a:p>
        </p:txBody>
      </p:sp>
    </p:spTree>
    <p:extLst>
      <p:ext uri="{BB962C8B-B14F-4D97-AF65-F5344CB8AC3E}">
        <p14:creationId xmlns:p14="http://schemas.microsoft.com/office/powerpoint/2010/main" val="1767061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3286"/>
            <a:ext cx="1943100" cy="5932714"/>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3286"/>
            <a:ext cx="5676900" cy="5932714"/>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numCol="1"/>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numCol="1"/>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numCol="1"/>
          <a:lstStyle>
            <a:lvl1pPr eaLnBrk="0" hangingPunct="0">
              <a:defRPr>
                <a:latin typeface="Arial" charset="0"/>
                <a:cs typeface="ＭＳ Ｐゴシック" charset="0"/>
              </a:defRPr>
            </a:lvl1pPr>
          </a:lstStyle>
          <a:p>
            <a:pPr>
              <a:defRPr/>
            </a:pPr>
            <a:fld id="{AEF1A8EA-2DF4-F947-AE15-EAA19198CF66}" type="slidenum">
              <a:rPr lang="en-US"/>
              <a:pPr>
                <a:defRPr/>
              </a:pPr>
              <a:t>‹#›</a:t>
            </a:fld>
            <a:endParaRPr lang="en-US"/>
          </a:p>
        </p:txBody>
      </p:sp>
    </p:spTree>
    <p:extLst>
      <p:ext uri="{BB962C8B-B14F-4D97-AF65-F5344CB8AC3E}">
        <p14:creationId xmlns:p14="http://schemas.microsoft.com/office/powerpoint/2010/main" val="1165060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numCol="1"/>
          <a:lstStyle>
            <a:lvl1pPr>
              <a:defRPr/>
            </a:lvl1pPr>
          </a:lstStyle>
          <a:p>
            <a:pPr>
              <a:defRPr/>
            </a:pPr>
            <a:fld id="{F2E7AB95-B9B1-4C47-BCAE-4648E8AB51D4}" type="slidenum">
              <a:rPr lang="en-US"/>
              <a:pPr>
                <a:defRPr/>
              </a:pPr>
              <a:t>‹#›</a:t>
            </a:fld>
            <a:endParaRPr lang="en-US"/>
          </a:p>
        </p:txBody>
      </p:sp>
    </p:spTree>
    <p:extLst>
      <p:ext uri="{BB962C8B-B14F-4D97-AF65-F5344CB8AC3E}">
        <p14:creationId xmlns:p14="http://schemas.microsoft.com/office/powerpoint/2010/main" val="2873565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numCol="1"/>
          <a:lstStyle>
            <a:lvl1pPr>
              <a:defRPr/>
            </a:lvl1pPr>
          </a:lstStyle>
          <a:p>
            <a:pPr>
              <a:defRPr/>
            </a:pPr>
            <a:fld id="{5E93BC75-8279-DB46-B2DD-01771CDA787F}" type="slidenum">
              <a:rPr lang="en-US"/>
              <a:pPr>
                <a:defRPr/>
              </a:pPr>
              <a:t>‹#›</a:t>
            </a:fld>
            <a:endParaRPr lang="en-US"/>
          </a:p>
        </p:txBody>
      </p:sp>
    </p:spTree>
    <p:extLst>
      <p:ext uri="{BB962C8B-B14F-4D97-AF65-F5344CB8AC3E}">
        <p14:creationId xmlns:p14="http://schemas.microsoft.com/office/powerpoint/2010/main" val="271441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numCol="1"/>
          <a:lstStyle>
            <a:lvl1pPr>
              <a:defRPr/>
            </a:lvl1pPr>
          </a:lstStyle>
          <a:p>
            <a:pPr>
              <a:defRPr/>
            </a:pPr>
            <a:fld id="{8F9CCACE-D201-FF49-8BB4-DE06328596E6}" type="slidenum">
              <a:rPr lang="en-US"/>
              <a:pPr>
                <a:defRPr/>
              </a:pPr>
              <a:t>‹#›</a:t>
            </a:fld>
            <a:endParaRPr lang="en-US"/>
          </a:p>
        </p:txBody>
      </p:sp>
    </p:spTree>
    <p:extLst>
      <p:ext uri="{BB962C8B-B14F-4D97-AF65-F5344CB8AC3E}">
        <p14:creationId xmlns:p14="http://schemas.microsoft.com/office/powerpoint/2010/main" val="310624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numCol="1"/>
          <a:lstStyle>
            <a:lvl1pPr>
              <a:defRPr/>
            </a:lvl1pPr>
          </a:lstStyle>
          <a:p>
            <a:pPr>
              <a:defRPr/>
            </a:pPr>
            <a:fld id="{F6799D2F-9FAF-294A-94E8-CDC531DEAA73}" type="slidenum">
              <a:rPr lang="en-US"/>
              <a:pPr>
                <a:defRPr/>
              </a:pPr>
              <a:t>‹#›</a:t>
            </a:fld>
            <a:endParaRPr lang="en-US"/>
          </a:p>
        </p:txBody>
      </p:sp>
    </p:spTree>
    <p:extLst>
      <p:ext uri="{BB962C8B-B14F-4D97-AF65-F5344CB8AC3E}">
        <p14:creationId xmlns:p14="http://schemas.microsoft.com/office/powerpoint/2010/main" val="1336467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numCol="1"/>
          <a:lstStyle>
            <a:lvl1pPr>
              <a:defRPr/>
            </a:lvl1pPr>
          </a:lstStyle>
          <a:p>
            <a:pPr>
              <a:defRPr/>
            </a:pPr>
            <a:fld id="{80A4D187-8E1D-DF40-9C3C-77435B00E4A8}" type="slidenum">
              <a:rPr lang="en-US"/>
              <a:pPr>
                <a:defRPr/>
              </a:pPr>
              <a:t>‹#›</a:t>
            </a:fld>
            <a:endParaRPr lang="en-US"/>
          </a:p>
        </p:txBody>
      </p:sp>
    </p:spTree>
    <p:extLst>
      <p:ext uri="{BB962C8B-B14F-4D97-AF65-F5344CB8AC3E}">
        <p14:creationId xmlns:p14="http://schemas.microsoft.com/office/powerpoint/2010/main" val="825664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numCol="1"/>
          <a:lstStyle>
            <a:lvl1pPr>
              <a:defRPr/>
            </a:lvl1pPr>
          </a:lstStyle>
          <a:p>
            <a:pPr>
              <a:defRPr/>
            </a:pPr>
            <a:fld id="{36C97BD4-39EE-1740-9C97-C45C9E773E64}" type="slidenum">
              <a:rPr lang="en-US"/>
              <a:pPr>
                <a:defRPr/>
              </a:pPr>
              <a:t>‹#›</a:t>
            </a:fld>
            <a:endParaRPr lang="en-US"/>
          </a:p>
        </p:txBody>
      </p:sp>
    </p:spTree>
    <p:extLst>
      <p:ext uri="{BB962C8B-B14F-4D97-AF65-F5344CB8AC3E}">
        <p14:creationId xmlns:p14="http://schemas.microsoft.com/office/powerpoint/2010/main" val="17984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631C969B-0E8C-B54A-B40E-F6B4ED07E318}" type="slidenum">
              <a:rPr lang="en-US"/>
              <a:pPr>
                <a:defRPr/>
              </a:pPr>
              <a:t>‹#›</a:t>
            </a:fld>
            <a:endParaRPr lang="en-US"/>
          </a:p>
        </p:txBody>
      </p:sp>
    </p:spTree>
    <p:extLst>
      <p:ext uri="{BB962C8B-B14F-4D97-AF65-F5344CB8AC3E}">
        <p14:creationId xmlns:p14="http://schemas.microsoft.com/office/powerpoint/2010/main" val="14984835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numCol="1"/>
          <a:lstStyle>
            <a:lvl1pPr>
              <a:defRPr/>
            </a:lvl1pPr>
          </a:lstStyle>
          <a:p>
            <a:pPr>
              <a:defRPr/>
            </a:pPr>
            <a:fld id="{BD9199AD-CA76-2540-8FFC-7E28078983B7}" type="slidenum">
              <a:rPr lang="en-US"/>
              <a:pPr>
                <a:defRPr/>
              </a:pPr>
              <a:t>‹#›</a:t>
            </a:fld>
            <a:endParaRPr lang="en-US"/>
          </a:p>
        </p:txBody>
      </p:sp>
    </p:spTree>
    <p:extLst>
      <p:ext uri="{BB962C8B-B14F-4D97-AF65-F5344CB8AC3E}">
        <p14:creationId xmlns:p14="http://schemas.microsoft.com/office/powerpoint/2010/main" val="3903343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numCol="1"/>
          <a:lstStyle>
            <a:lvl1pPr>
              <a:defRPr/>
            </a:lvl1pPr>
          </a:lstStyle>
          <a:p>
            <a:pPr>
              <a:defRPr/>
            </a:pPr>
            <a:fld id="{E18AF972-DB98-A140-ADE9-0258915062A7}" type="slidenum">
              <a:rPr lang="en-US"/>
              <a:pPr>
                <a:defRPr/>
              </a:pPr>
              <a:t>‹#›</a:t>
            </a:fld>
            <a:endParaRPr lang="en-US"/>
          </a:p>
        </p:txBody>
      </p:sp>
    </p:spTree>
    <p:extLst>
      <p:ext uri="{BB962C8B-B14F-4D97-AF65-F5344CB8AC3E}">
        <p14:creationId xmlns:p14="http://schemas.microsoft.com/office/powerpoint/2010/main" val="4165029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numCol="1"/>
          <a:lstStyle>
            <a:lvl1pPr>
              <a:defRPr/>
            </a:lvl1pPr>
          </a:lstStyle>
          <a:p>
            <a:pPr>
              <a:defRPr/>
            </a:pPr>
            <a:fld id="{A1B0AA60-9A21-604D-B77D-55BF54BFE2B7}" type="slidenum">
              <a:rPr lang="en-US"/>
              <a:pPr>
                <a:defRPr/>
              </a:pPr>
              <a:t>‹#›</a:t>
            </a:fld>
            <a:endParaRPr lang="en-US"/>
          </a:p>
        </p:txBody>
      </p:sp>
    </p:spTree>
    <p:extLst>
      <p:ext uri="{BB962C8B-B14F-4D97-AF65-F5344CB8AC3E}">
        <p14:creationId xmlns:p14="http://schemas.microsoft.com/office/powerpoint/2010/main" val="2202285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numCol="1"/>
          <a:lstStyle>
            <a:lvl1pPr>
              <a:defRPr/>
            </a:lvl1pPr>
          </a:lstStyle>
          <a:p>
            <a:pPr>
              <a:defRPr/>
            </a:pPr>
            <a:fld id="{3D8141CD-BA85-E841-ADAB-2E69F9A9E4CE}" type="slidenum">
              <a:rPr lang="en-US"/>
              <a:pPr>
                <a:defRPr/>
              </a:pPr>
              <a:t>‹#›</a:t>
            </a:fld>
            <a:endParaRPr lang="en-US"/>
          </a:p>
        </p:txBody>
      </p:sp>
    </p:spTree>
    <p:extLst>
      <p:ext uri="{BB962C8B-B14F-4D97-AF65-F5344CB8AC3E}">
        <p14:creationId xmlns:p14="http://schemas.microsoft.com/office/powerpoint/2010/main" val="1340333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numCol="1"/>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numCol="1"/>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numCol="1"/>
          <a:lstStyle>
            <a:lvl1pPr>
              <a:defRPr/>
            </a:lvl1pPr>
          </a:lstStyle>
          <a:p>
            <a:pPr>
              <a:defRPr/>
            </a:pPr>
            <a:fld id="{B2E6F159-B403-1A40-A261-6BF51E2FEE87}" type="slidenum">
              <a:rPr lang="en-US"/>
              <a:pPr>
                <a:defRPr/>
              </a:pPr>
              <a:t>‹#›</a:t>
            </a:fld>
            <a:endParaRPr lang="en-US"/>
          </a:p>
        </p:txBody>
      </p:sp>
    </p:spTree>
    <p:extLst>
      <p:ext uri="{BB962C8B-B14F-4D97-AF65-F5344CB8AC3E}">
        <p14:creationId xmlns:p14="http://schemas.microsoft.com/office/powerpoint/2010/main" val="62233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numCol="1"/>
          <a:lstStyle>
            <a:lvl1pPr>
              <a:defRPr/>
            </a:lvl1pPr>
          </a:lstStyle>
          <a:p>
            <a:pPr>
              <a:defRPr/>
            </a:pPr>
            <a:endParaRPr lang="en-US"/>
          </a:p>
        </p:txBody>
      </p:sp>
      <p:sp>
        <p:nvSpPr>
          <p:cNvPr id="8"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numCol="1"/>
          <a:lstStyle>
            <a:lvl1pPr>
              <a:defRPr/>
            </a:lvl1pPr>
          </a:lstStyle>
          <a:p>
            <a:pPr>
              <a:defRPr/>
            </a:pPr>
            <a:fld id="{72E8F617-5B14-374E-A36E-E92AC9FC6704}" type="slidenum">
              <a:rPr lang="en-US"/>
              <a:pPr>
                <a:defRPr/>
              </a:pPr>
              <a:t>‹#›</a:t>
            </a:fld>
            <a:endParaRPr lang="en-US"/>
          </a:p>
        </p:txBody>
      </p:sp>
    </p:spTree>
    <p:extLst>
      <p:ext uri="{BB962C8B-B14F-4D97-AF65-F5344CB8AC3E}">
        <p14:creationId xmlns:p14="http://schemas.microsoft.com/office/powerpoint/2010/main" val="64880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numCol="1"/>
          <a:lstStyle>
            <a:lvl1pPr>
              <a:defRPr/>
            </a:lvl1pPr>
          </a:lstStyle>
          <a:p>
            <a:pPr>
              <a:defRPr/>
            </a:pPr>
            <a:endParaRPr lang="en-US"/>
          </a:p>
        </p:txBody>
      </p:sp>
      <p:sp>
        <p:nvSpPr>
          <p:cNvPr id="4"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numCol="1"/>
          <a:lstStyle>
            <a:lvl1pPr>
              <a:defRPr/>
            </a:lvl1pPr>
          </a:lstStyle>
          <a:p>
            <a:pPr>
              <a:defRPr/>
            </a:pPr>
            <a:fld id="{DC47B9FC-BDF6-C945-8556-1EC4F4AA70DB}" type="slidenum">
              <a:rPr lang="en-US"/>
              <a:pPr>
                <a:defRPr/>
              </a:pPr>
              <a:t>‹#›</a:t>
            </a:fld>
            <a:endParaRPr lang="en-US"/>
          </a:p>
        </p:txBody>
      </p:sp>
    </p:spTree>
    <p:extLst>
      <p:ext uri="{BB962C8B-B14F-4D97-AF65-F5344CB8AC3E}">
        <p14:creationId xmlns:p14="http://schemas.microsoft.com/office/powerpoint/2010/main" val="187145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numCol="1"/>
          <a:lstStyle>
            <a:lvl1pPr>
              <a:defRPr/>
            </a:lvl1pPr>
          </a:lstStyle>
          <a:p>
            <a:pPr>
              <a:defRPr/>
            </a:pPr>
            <a:endParaRPr lang="en-US"/>
          </a:p>
        </p:txBody>
      </p:sp>
      <p:sp>
        <p:nvSpPr>
          <p:cNvPr id="3"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numCol="1"/>
          <a:lstStyle>
            <a:lvl1pPr>
              <a:defRPr/>
            </a:lvl1pPr>
          </a:lstStyle>
          <a:p>
            <a:pPr>
              <a:defRPr/>
            </a:pPr>
            <a:fld id="{11FC09AA-DC48-C14D-AD12-1E3C4F41A463}" type="slidenum">
              <a:rPr lang="en-US"/>
              <a:pPr>
                <a:defRPr/>
              </a:pPr>
              <a:t>‹#›</a:t>
            </a:fld>
            <a:endParaRPr lang="en-US"/>
          </a:p>
        </p:txBody>
      </p:sp>
    </p:spTree>
    <p:extLst>
      <p:ext uri="{BB962C8B-B14F-4D97-AF65-F5344CB8AC3E}">
        <p14:creationId xmlns:p14="http://schemas.microsoft.com/office/powerpoint/2010/main" val="36748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numCol="1"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97DFC677-057A-1E49-BC94-B698765ECBE4}" type="slidenum">
              <a:rPr lang="en-US"/>
              <a:pPr>
                <a:defRPr/>
              </a:pPr>
              <a:t>‹#›</a:t>
            </a:fld>
            <a:endParaRPr lang="en-US"/>
          </a:p>
        </p:txBody>
      </p:sp>
    </p:spTree>
    <p:extLst>
      <p:ext uri="{BB962C8B-B14F-4D97-AF65-F5344CB8AC3E}">
        <p14:creationId xmlns:p14="http://schemas.microsoft.com/office/powerpoint/2010/main" val="409556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numCol="1"/>
          <a:lstStyle>
            <a:lvl1pPr>
              <a:defRPr/>
            </a:lvl1pPr>
          </a:lstStyle>
          <a:p>
            <a:pPr>
              <a:defRPr/>
            </a:pPr>
            <a:endParaRPr lang="en-US"/>
          </a:p>
        </p:txBody>
      </p:sp>
      <p:sp>
        <p:nvSpPr>
          <p:cNvPr id="6" name="Rectangle 5"/>
          <p:cNvSpPr>
            <a:spLocks noGrp="1" noChangeArrowheads="1"/>
          </p:cNvSpPr>
          <p:nvPr>
            <p:ph type="ftr" sz="quarter" idx="11"/>
          </p:nvPr>
        </p:nvSpPr>
        <p:spPr>
          <a:ln/>
        </p:spPr>
        <p:txBody>
          <a:bodyPr numCol="1"/>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numCol="1"/>
          <a:lstStyle>
            <a:lvl1pPr>
              <a:defRPr/>
            </a:lvl1pPr>
          </a:lstStyle>
          <a:p>
            <a:pPr>
              <a:defRPr/>
            </a:pPr>
            <a:fld id="{9211029E-46E2-324C-8F46-92E3B8F11E14}" type="slidenum">
              <a:rPr lang="en-US"/>
              <a:pPr>
                <a:defRPr/>
              </a:pPr>
              <a:t>‹#›</a:t>
            </a:fld>
            <a:endParaRPr lang="en-US"/>
          </a:p>
        </p:txBody>
      </p:sp>
    </p:spTree>
    <p:extLst>
      <p:ext uri="{BB962C8B-B14F-4D97-AF65-F5344CB8AC3E}">
        <p14:creationId xmlns:p14="http://schemas.microsoft.com/office/powerpoint/2010/main" val="198679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3EDD98E2-0C04-1946-BAC3-51E7711AA6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8197"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8198"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5B863DB-AA51-1F4E-A1C9-E0365E6A49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163513"/>
            <a:ext cx="77724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cs typeface="+mn-cs"/>
              </a:defRPr>
            </a:lvl1pPr>
          </a:lstStyle>
          <a:p>
            <a:pPr>
              <a:defRPr/>
            </a:pPr>
            <a:endParaRPr lang="en-US"/>
          </a:p>
        </p:txBody>
      </p:sp>
      <p:sp>
        <p:nvSpPr>
          <p:cNvPr id="1029" name="Rectangle 5"/>
          <p:cNvSpPr>
            <a:spLocks noGrp="1" noChangeArrowheads="1"/>
          </p:cNvSpPr>
          <p:nvPr>
            <p:ph type="ftr" sz="quarter" idx="3"/>
          </p:nvPr>
        </p:nvSpPr>
        <p:spPr>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cs typeface="+mn-cs"/>
              </a:defRPr>
            </a:lvl1pPr>
          </a:lstStyle>
          <a:p>
            <a:pPr>
              <a:defRPr/>
            </a:pPr>
            <a:endParaRPr lang="en-US"/>
          </a:p>
        </p:txBody>
      </p:sp>
      <p:sp>
        <p:nvSpPr>
          <p:cNvPr id="1030" name="Rectangle 6"/>
          <p:cNvSpPr>
            <a:spLocks noGrp="1" noChangeArrowheads="1"/>
          </p:cNvSpPr>
          <p:nvPr>
            <p:ph type="sldNum" sz="quarter" idx="4"/>
          </p:nvPr>
        </p:nvSpPr>
        <p:spPr>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n-cs"/>
              </a:defRPr>
            </a:lvl1pPr>
          </a:lstStyle>
          <a:p>
            <a:pPr>
              <a:defRPr/>
            </a:pPr>
            <a:fld id="{0515F2C5-7FC1-5B4D-B1F6-E503196B58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0" fontAlgn="base" hangingPunct="0">
        <a:spcBef>
          <a:spcPct val="0"/>
        </a:spcBef>
        <a:spcAft>
          <a:spcPct val="0"/>
        </a:spcAft>
        <a:defRPr sz="800">
          <a:solidFill>
            <a:schemeClr val="tx1"/>
          </a:solidFill>
          <a:latin typeface="+mj-lt"/>
          <a:ea typeface="+mj-ea"/>
          <a:cs typeface="ＭＳ Ｐゴシック" charset="0"/>
        </a:defRPr>
      </a:lvl1pPr>
      <a:lvl2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2pPr>
      <a:lvl3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3pPr>
      <a:lvl4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4pPr>
      <a:lvl5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5pPr>
      <a:lvl6pPr marL="457200" algn="ctr" rtl="0" fontAlgn="base">
        <a:spcBef>
          <a:spcPct val="0"/>
        </a:spcBef>
        <a:spcAft>
          <a:spcPct val="0"/>
        </a:spcAft>
        <a:defRPr sz="800">
          <a:solidFill>
            <a:schemeClr val="tx1"/>
          </a:solidFill>
          <a:latin typeface="Trajan" charset="0"/>
          <a:ea typeface="ＭＳ Ｐゴシック" charset="0"/>
        </a:defRPr>
      </a:lvl6pPr>
      <a:lvl7pPr marL="914400" algn="ctr" rtl="0" fontAlgn="base">
        <a:spcBef>
          <a:spcPct val="0"/>
        </a:spcBef>
        <a:spcAft>
          <a:spcPct val="0"/>
        </a:spcAft>
        <a:defRPr sz="800">
          <a:solidFill>
            <a:schemeClr val="tx1"/>
          </a:solidFill>
          <a:latin typeface="Trajan" charset="0"/>
          <a:ea typeface="ＭＳ Ｐゴシック" charset="0"/>
        </a:defRPr>
      </a:lvl7pPr>
      <a:lvl8pPr marL="1371600" algn="ctr" rtl="0" fontAlgn="base">
        <a:spcBef>
          <a:spcPct val="0"/>
        </a:spcBef>
        <a:spcAft>
          <a:spcPct val="0"/>
        </a:spcAft>
        <a:defRPr sz="800">
          <a:solidFill>
            <a:schemeClr val="tx1"/>
          </a:solidFill>
          <a:latin typeface="Trajan" charset="0"/>
          <a:ea typeface="ＭＳ Ｐゴシック" charset="0"/>
        </a:defRPr>
      </a:lvl8pPr>
      <a:lvl9pPr marL="1828800" algn="ctr" rtl="0" fontAlgn="base">
        <a:spcBef>
          <a:spcPct val="0"/>
        </a:spcBef>
        <a:spcAft>
          <a:spcPct val="0"/>
        </a:spcAft>
        <a:defRPr sz="800">
          <a:solidFill>
            <a:schemeClr val="tx1"/>
          </a:solidFill>
          <a:latin typeface="Traj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1027"/>
          <p:cNvSpPr>
            <a:spLocks noGrp="1" noChangeArrowheads="1"/>
          </p:cNvSpPr>
          <p:nvPr>
            <p:ph type="body" idx="1"/>
          </p:nvPr>
        </p:nvSpPr>
        <p:spPr>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a:defRPr/>
            </a:pPr>
            <a:endParaRPr lang="en-US"/>
          </a:p>
        </p:txBody>
      </p:sp>
      <p:sp>
        <p:nvSpPr>
          <p:cNvPr id="6149" name="Rectangle 1029"/>
          <p:cNvSpPr>
            <a:spLocks noGrp="1" noChangeArrowheads="1"/>
          </p:cNvSpPr>
          <p:nvPr>
            <p:ph type="ftr" sz="quarter" idx="3"/>
          </p:nvPr>
        </p:nvSpPr>
        <p:spPr>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a:defRPr/>
            </a:pPr>
            <a:endParaRPr lang="en-US"/>
          </a:p>
        </p:txBody>
      </p:sp>
      <p:sp>
        <p:nvSpPr>
          <p:cNvPr id="6150" name="Rectangle 1030"/>
          <p:cNvSpPr>
            <a:spLocks noGrp="1" noChangeArrowheads="1"/>
          </p:cNvSpPr>
          <p:nvPr>
            <p:ph type="sldNum" sz="quarter" idx="4"/>
          </p:nvPr>
        </p:nvSpPr>
        <p:spPr>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D86606A-3BA8-1B43-94AF-CF7329CDA2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8.gif"/><Relationship Id="rId1" Type="http://schemas.openxmlformats.org/officeDocument/2006/relationships/themeOverride" Target="../theme/themeOverride3.x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9.gif"/><Relationship Id="rId1" Type="http://schemas.openxmlformats.org/officeDocument/2006/relationships/themeOverride" Target="../theme/themeOverride4.x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3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themeOverride" Target="../theme/themeOverride2.x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Bible 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ctrTitle"/>
          </p:nvPr>
        </p:nvSpPr>
        <p:spPr>
          <a:xfrm>
            <a:off x="323528" y="914400"/>
            <a:ext cx="8382000" cy="2514600"/>
          </a:xfrm>
          <a:extLst/>
        </p:spPr>
        <p:txBody>
          <a:bodyPr numCol="1"/>
          <a:lstStyle/>
          <a:p>
            <a:pPr eaLnBrk="1" hangingPunct="1">
              <a:defRPr/>
            </a:pPr>
            <a:r>
              <a:rPr lang="en-US" sz="6600" b="1" dirty="0">
                <a:effectLst>
                  <a:glow rad="190500">
                    <a:schemeClr val="bg1">
                      <a:alpha val="90000"/>
                    </a:schemeClr>
                  </a:glow>
                </a:effectLst>
                <a:latin typeface="Arial" charset="0"/>
                <a:ea typeface="ＭＳ Ｐゴシック" charset="0"/>
                <a:cs typeface="ＭＳ Ｐゴシック" charset="0"/>
              </a:rPr>
              <a:t>Pagbabasa ng Banal na Kasulatan sa Publiko</a:t>
            </a:r>
          </a:p>
        </p:txBody>
      </p:sp>
      <p:sp>
        <p:nvSpPr>
          <p:cNvPr id="38915" name="Rectangle 3"/>
          <p:cNvSpPr>
            <a:spLocks noGrp="1" noChangeArrowheads="1"/>
          </p:cNvSpPr>
          <p:nvPr>
            <p:ph type="subTitle" idx="1"/>
          </p:nvPr>
        </p:nvSpPr>
        <p:spPr>
          <a:xfrm>
            <a:off x="587375" y="3810000"/>
            <a:ext cx="8056842" cy="2362200"/>
          </a:xfrm>
          <a:extLst/>
        </p:spPr>
        <p:txBody>
          <a:bodyPr numCol="1"/>
          <a:lstStyle/>
          <a:p>
            <a:pPr eaLnBrk="1" hangingPunct="1">
              <a:defRPr/>
            </a:pPr>
            <a:r>
              <a:rPr lang="en-US" sz="4400" b="1" i="1" dirty="0">
                <a:effectLst>
                  <a:glow rad="190500">
                    <a:schemeClr val="bg1">
                      <a:alpha val="90000"/>
                    </a:schemeClr>
                  </a:glow>
                </a:effectLst>
                <a:latin typeface="Arial" charset="0"/>
                <a:ea typeface="ＭＳ Ｐゴシック" charset="0"/>
                <a:cs typeface="ＭＳ Ｐゴシック" charset="0"/>
              </a:rPr>
              <a:t>Paano basahin ang Salita ng Diyos ng "malakas" upang ito'y marinig ng mga tao!</a:t>
            </a:r>
          </a:p>
        </p:txBody>
      </p:sp>
      <p:sp>
        <p:nvSpPr>
          <p:cNvPr id="6" name="Rectangle 5"/>
          <p:cNvSpPr>
            <a:spLocks noChangeArrowheads="1"/>
          </p:cNvSpPr>
          <p:nvPr/>
        </p:nvSpPr>
        <p:spPr bwMode="auto">
          <a:xfrm>
            <a:off x="0" y="6103959"/>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a:t>
            </a:r>
            <a:r>
              <a:rPr lang="en-US" sz="2000" b="1" kern="0" dirty="0" smtClean="0">
                <a:solidFill>
                  <a:srgbClr val="FFFFFF"/>
                </a:solidFill>
                <a:effectLst>
                  <a:outerShdw blurRad="38100" dist="38100" dir="2700000" algn="tl">
                    <a:srgbClr val="000000"/>
                  </a:outerShdw>
                </a:effectLst>
                <a:latin typeface="Arial"/>
                <a:cs typeface="Arial"/>
              </a:rPr>
              <a:t>Griffith • </a:t>
            </a:r>
            <a:r>
              <a:rPr lang="en-US" sz="2000" b="1" kern="0" dirty="0">
                <a:solidFill>
                  <a:srgbClr val="FFFFFF"/>
                </a:solidFill>
                <a:effectLst>
                  <a:outerShdw blurRad="38100" dist="38100" dir="2700000" algn="tl">
                    <a:srgbClr val="000000"/>
                  </a:outerShdw>
                </a:effectLst>
                <a:latin typeface="Arial"/>
                <a:cs typeface="Arial"/>
              </a:rPr>
              <a:t>Singapore Bible </a:t>
            </a:r>
            <a:r>
              <a:rPr lang="en-US" sz="2000" b="1" kern="0" dirty="0" smtClean="0">
                <a:solidFill>
                  <a:srgbClr val="FFFFFF"/>
                </a:solidFill>
                <a:effectLst>
                  <a:outerShdw blurRad="38100" dist="38100" dir="2700000" algn="tl">
                    <a:srgbClr val="000000"/>
                  </a:outerShdw>
                </a:effectLst>
                <a:latin typeface="Arial"/>
                <a:cs typeface="Arial"/>
              </a:rPr>
              <a:t>College •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1"/>
          <p:cNvPicPr>
            <a:picLocks noChangeAspect="1"/>
          </p:cNvPicPr>
          <p:nvPr/>
        </p:nvPicPr>
        <p:blipFill>
          <a:blip r:embed="rId3">
            <a:extLst>
              <a:ext uri="{28A0092B-C50C-407E-A947-70E740481C1C}">
                <a14:useLocalDpi xmlns:a14="http://schemas.microsoft.com/office/drawing/2010/main" val="0"/>
              </a:ext>
            </a:extLst>
          </a:blip>
          <a:srcRect l="9148" r="10776"/>
          <a:stretch>
            <a:fillRect/>
          </a:stretch>
        </p:blipFill>
        <p:spPr>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1" name="Rectangle 2"/>
          <p:cNvSpPr>
            <a:spLocks noGrp="1" noChangeArrowheads="1"/>
          </p:cNvSpPr>
          <p:nvPr>
            <p:ph type="ctrTitle"/>
          </p:nvPr>
        </p:nvSpPr>
        <p:spPr>
          <a:xfrm>
            <a:off x="0" y="533400"/>
            <a:ext cx="9144000" cy="3581400"/>
          </a:xfrm>
          <a:extLst/>
        </p:spPr>
        <p:txBody>
          <a:bodyPr numCol="1"/>
          <a:lstStyle/>
          <a:p>
            <a:pPr eaLnBrk="1" hangingPunct="1">
              <a:defRPr/>
            </a:pPr>
            <a:r>
              <a:rPr lang="en-US" sz="4000" b="1" dirty="0">
                <a:solidFill>
                  <a:srgbClr val="FFFFFF"/>
                </a:solidFill>
                <a:effectLst>
                  <a:glow rad="139700">
                    <a:schemeClr val="tx1"/>
                  </a:glow>
                </a:effectLst>
                <a:latin typeface="Arial" charset="0"/>
                <a:ea typeface="ＭＳ Ｐゴシック" charset="0"/>
                <a:cs typeface="Arial" charset="0"/>
              </a:rPr>
              <a:t>D. Hindi tayo nagbibigay ng kaukulang impormasyon para maintindihan ang teksto (Hal. Walang konteksto para basahin ang </a:t>
            </a:r>
            <a:br>
              <a:rPr lang="en-US" sz="4000" b="1" dirty="0">
                <a:solidFill>
                  <a:srgbClr val="FFFFFF"/>
                </a:solidFill>
                <a:effectLst>
                  <a:glow rad="139700">
                    <a:schemeClr val="tx1"/>
                  </a:glow>
                </a:effectLst>
                <a:latin typeface="Arial" charset="0"/>
                <a:ea typeface="ＭＳ Ｐゴシック" charset="0"/>
                <a:cs typeface="Arial" charset="0"/>
              </a:rPr>
            </a:br>
            <a:r>
              <a:rPr lang="en-US" sz="4000" b="1">
                <a:solidFill>
                  <a:srgbClr val="FFFFFF"/>
                </a:solidFill>
                <a:effectLst>
                  <a:glow rad="139700">
                    <a:schemeClr val="tx1"/>
                  </a:glow>
                </a:effectLst>
                <a:latin typeface="Arial" charset="0"/>
                <a:ea typeface="ＭＳ Ｐゴシック" charset="0"/>
                <a:cs typeface="Arial" charset="0"/>
              </a:rPr>
              <a:t>Mga Gawa 14:</a:t>
            </a:r>
            <a:r>
              <a:rPr lang="en-US" sz="4000" b="1" dirty="0">
                <a:solidFill>
                  <a:srgbClr val="FFFFFF"/>
                </a:solidFill>
                <a:effectLst>
                  <a:glow rad="139700">
                    <a:schemeClr val="tx1"/>
                  </a:glow>
                </a:effectLst>
                <a:latin typeface="Arial" charset="0"/>
                <a:ea typeface="ＭＳ Ｐゴシック" charset="0"/>
                <a:cs typeface="Arial" charset="0"/>
              </a:rPr>
              <a:t>21).</a:t>
            </a:r>
          </a:p>
        </p:txBody>
      </p:sp>
      <p:sp>
        <p:nvSpPr>
          <p:cNvPr id="229380" name="Text Box 4"/>
          <p:cNvSpPr txBox="1">
            <a:spLocks noChangeArrowheads="1"/>
          </p:cNvSpPr>
          <p:nvPr/>
        </p:nvSpPr>
        <p:spPr>
          <a:xfrm>
            <a:off x="159951" y="5154613"/>
            <a:ext cx="8824099"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a:solidFill>
                  <a:srgbClr val="FFFFFF"/>
                </a:solidFill>
                <a:effectLst>
                  <a:glow rad="139700">
                    <a:schemeClr val="tx1"/>
                  </a:glow>
                </a:effectLst>
                <a:cs typeface="Arial" charset="0"/>
              </a:rPr>
              <a:t>Kaya't banggitin ang kaukulang konteksto bago ianunsyo ang iyong teksto.</a:t>
            </a:r>
          </a:p>
        </p:txBody>
      </p:sp>
      <p:sp>
        <p:nvSpPr>
          <p:cNvPr id="51203" name="Text Box 5"/>
          <p:cNvSpPr txBox="1">
            <a:spLocks noChangeArrowheads="1"/>
          </p:cNvSpPr>
          <p:nvPr/>
        </p:nvSpPr>
        <p:spPr>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dirty="0" smtClean="0">
                <a:solidFill>
                  <a:srgbClr val="FFFFFF"/>
                </a:solidFill>
                <a:effectLst>
                  <a:glow rad="139700">
                    <a:schemeClr val="tx1"/>
                  </a:glow>
                </a:effectLst>
                <a:cs typeface="Arial" charset="0"/>
              </a:rPr>
              <a:t>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visible"/>
                                      </p:to>
                                    </p:set>
                                    <p:animEffect transition="in" filter="fade">
                                      <p:cBhvr>
                                        <p:cTn id="7" dur="1000"/>
                                        <p:tgtEl>
                                          <p:spTgt spid="229380"/>
                                        </p:tgtEl>
                                      </p:cBhvr>
                                    </p:animEffect>
                                    <p:animScale>
                                      <p:cBhvr>
                                        <p:cTn id="8" dur="1000" decel="50000" fill="hold">
                                          <p:stCondLst>
                                            <p:cond delay="0"/>
                                          </p:stCondLst>
                                        </p:cTn>
                                        <p:tgtEl>
                                          <p:spTgt spid="2293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 dur="1000" decel="50000" fill="hold">
                                          <p:stCondLst>
                                            <p:cond delay="0"/>
                                          </p:stCondLst>
                                        </p:cTn>
                                        <p:tgtEl>
                                          <p:spTgt spid="22938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a:xfrm>
            <a:off x="723900" y="522288"/>
            <a:ext cx="773430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Rectangle 2"/>
          <p:cNvSpPr txBox="1">
            <a:spLocks noChangeArrowheads="1"/>
          </p:cNvSpPr>
          <p:nvPr/>
        </p:nvSpPr>
        <p:spPr>
          <a:xfrm>
            <a:off x="0" y="476250"/>
            <a:ext cx="9144000" cy="635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numCol="1"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dirty="0">
                <a:solidFill>
                  <a:schemeClr val="bg1"/>
                </a:solidFill>
                <a:latin typeface="Trajan" charset="0"/>
              </a:rPr>
              <a:t>Ni Pablo at Barnabas (Mga Gawa 13-14).</a:t>
            </a:r>
          </a:p>
        </p:txBody>
      </p:sp>
      <p:sp>
        <p:nvSpPr>
          <p:cNvPr id="211970" name="Rectangle 2"/>
          <p:cNvSpPr>
            <a:spLocks noGrp="1" noChangeArrowheads="1"/>
          </p:cNvSpPr>
          <p:nvPr>
            <p:ph type="title"/>
          </p:nvPr>
        </p:nvSpPr>
        <p:spPr>
          <a:xfrm>
            <a:off x="685800" y="0"/>
            <a:ext cx="7772400" cy="490538"/>
          </a:xfrm>
        </p:spPr>
        <p:txBody>
          <a:bodyPr numCol="1"/>
          <a:lstStyle/>
          <a:p>
            <a:pPr eaLnBrk="1" hangingPunct="1">
              <a:defRPr/>
            </a:pPr>
            <a:r>
              <a:rPr lang="en-US" sz="4000" dirty="0">
                <a:solidFill>
                  <a:schemeClr val="bg1"/>
                </a:solidFill>
                <a:cs typeface="+mj-cs"/>
              </a:rPr>
              <a:t>Ang Unang Misyong Paglalakbay</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ctrTitle"/>
          </p:nvPr>
        </p:nvSpPr>
        <p:spPr>
          <a:xfrm>
            <a:off x="925513" y="0"/>
            <a:ext cx="7239000" cy="2286000"/>
          </a:xfrm>
        </p:spPr>
        <p:txBody>
          <a:bodyPr numCol="1"/>
          <a:lstStyle/>
          <a:p>
            <a:pPr eaLnBrk="1" hangingPunct="1"/>
            <a:r>
              <a:rPr lang="en-US" sz="4000" b="1" dirty="0">
                <a:latin typeface="Arial" charset="0"/>
                <a:ea typeface="ＭＳ Ｐゴシック" charset="0"/>
                <a:cs typeface="Arial" charset="0"/>
              </a:rPr>
              <a:t>E. Ang mga mahihirap na salita ay maling nababasa dahil sa kakulangan sa preparasyon.</a:t>
            </a:r>
          </a:p>
        </p:txBody>
      </p:sp>
      <p:sp>
        <p:nvSpPr>
          <p:cNvPr id="72706" name="Text Box 4"/>
          <p:cNvSpPr txBox="1">
            <a:spLocks noChangeArrowheads="1"/>
          </p:cNvSpPr>
          <p:nvPr/>
        </p:nvSpPr>
        <p:spPr>
          <a:xfrm>
            <a:off x="669925" y="4403725"/>
            <a:ext cx="79406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4400" b="1">
              <a:solidFill>
                <a:schemeClr val="tx2"/>
              </a:solidFill>
              <a:cs typeface="Arial" charset="0"/>
            </a:endParaRPr>
          </a:p>
        </p:txBody>
      </p:sp>
      <p:sp>
        <p:nvSpPr>
          <p:cNvPr id="72707" name="Text Box 6"/>
          <p:cNvSpPr txBox="1">
            <a:spLocks noChangeArrowheads="1"/>
          </p:cNvSpPr>
          <p:nvPr/>
        </p:nvSpPr>
        <p:spPr>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p>
        </p:txBody>
      </p:sp>
      <p:pic>
        <p:nvPicPr>
          <p:cNvPr id="727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420938" y="4016375"/>
            <a:ext cx="424815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9" name="Text Box 5"/>
          <p:cNvSpPr txBox="1">
            <a:spLocks noChangeArrowheads="1"/>
          </p:cNvSpPr>
          <p:nvPr/>
        </p:nvSpPr>
        <p:spPr>
          <a:xfrm>
            <a:off x="0" y="2971398"/>
            <a:ext cx="90900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chemeClr val="tx2"/>
                </a:solidFill>
                <a:cs typeface="Arial" charset="0"/>
              </a:rPr>
              <a:t>Kaya gamitin ang gabay sa </a:t>
            </a:r>
            <a:r>
              <a:rPr lang="en-US" sz="4000" b="1" i="1" dirty="0">
                <a:solidFill>
                  <a:schemeClr val="tx2"/>
                </a:solidFill>
                <a:cs typeface="Arial" charset="0"/>
              </a:rPr>
              <a:t>Ang Aklat ng Buhay sa likod ng inyong mga </a:t>
            </a:r>
            <a:r>
              <a:rPr lang="en-US" sz="4000" b="1" i="1" dirty="0" err="1">
                <a:solidFill>
                  <a:schemeClr val="tx2"/>
                </a:solidFill>
                <a:cs typeface="Arial" charset="0"/>
              </a:rPr>
              <a:t>manwal</a:t>
            </a:r>
            <a:r>
              <a:rPr lang="en-US" sz="4000" b="1" i="1" dirty="0">
                <a:solidFill>
                  <a:schemeClr val="tx2"/>
                </a:solidFill>
                <a:cs typeface="Arial" charset="0"/>
              </a:rPr>
              <a:t> para malaman kung paano basahin ang mga pangalan ng tama</a:t>
            </a:r>
            <a:r>
              <a:rPr lang="en-US" sz="4000" b="1" dirty="0">
                <a:solidFill>
                  <a:schemeClr val="tx2"/>
                </a:solidFill>
                <a:cs typeface="Arial" charset="0"/>
              </a:rPr>
              <a:t>(pahina. 226-244)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1429"/>
                                        </p:tgtEl>
                                        <p:attrNameLst>
                                          <p:attrName>style.visibility</p:attrName>
                                        </p:attrNameLst>
                                      </p:cBhvr>
                                      <p:to>
                                        <p:strVal val="visible"/>
                                      </p:to>
                                    </p:set>
                                    <p:animEffect transition="in" filter="wipe(down)">
                                      <p:cBhvr>
                                        <p:cTn id="7" dur="580">
                                          <p:stCondLst>
                                            <p:cond delay="0"/>
                                          </p:stCondLst>
                                        </p:cTn>
                                        <p:tgtEl>
                                          <p:spTgt spid="231429"/>
                                        </p:tgtEl>
                                      </p:cBhvr>
                                    </p:animEffect>
                                    <p:anim calcmode="lin" valueType="num">
                                      <p:cBhvr>
                                        <p:cTn id="8" dur="1822" tmFilter="0,0; 0.14,0.36; 0.43,0.73; 0.71,0.91; 1.0,1.0">
                                          <p:stCondLst>
                                            <p:cond delay="0"/>
                                          </p:stCondLst>
                                        </p:cTn>
                                        <p:tgtEl>
                                          <p:spTgt spid="2314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14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14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14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14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31429"/>
                                        </p:tgtEl>
                                      </p:cBhvr>
                                      <p:to x="100000" y="60000"/>
                                    </p:animScale>
                                    <p:animScale>
                                      <p:cBhvr>
                                        <p:cTn id="14" dur="166" decel="50000">
                                          <p:stCondLst>
                                            <p:cond delay="676"/>
                                          </p:stCondLst>
                                        </p:cTn>
                                        <p:tgtEl>
                                          <p:spTgt spid="231429"/>
                                        </p:tgtEl>
                                      </p:cBhvr>
                                      <p:to x="100000" y="100000"/>
                                    </p:animScale>
                                    <p:animScale>
                                      <p:cBhvr>
                                        <p:cTn id="15" dur="26">
                                          <p:stCondLst>
                                            <p:cond delay="1312"/>
                                          </p:stCondLst>
                                        </p:cTn>
                                        <p:tgtEl>
                                          <p:spTgt spid="231429"/>
                                        </p:tgtEl>
                                      </p:cBhvr>
                                      <p:to x="100000" y="80000"/>
                                    </p:animScale>
                                    <p:animScale>
                                      <p:cBhvr>
                                        <p:cTn id="16" dur="166" decel="50000">
                                          <p:stCondLst>
                                            <p:cond delay="1338"/>
                                          </p:stCondLst>
                                        </p:cTn>
                                        <p:tgtEl>
                                          <p:spTgt spid="231429"/>
                                        </p:tgtEl>
                                      </p:cBhvr>
                                      <p:to x="100000" y="100000"/>
                                    </p:animScale>
                                    <p:animScale>
                                      <p:cBhvr>
                                        <p:cTn id="17" dur="26">
                                          <p:stCondLst>
                                            <p:cond delay="1642"/>
                                          </p:stCondLst>
                                        </p:cTn>
                                        <p:tgtEl>
                                          <p:spTgt spid="231429"/>
                                        </p:tgtEl>
                                      </p:cBhvr>
                                      <p:to x="100000" y="90000"/>
                                    </p:animScale>
                                    <p:animScale>
                                      <p:cBhvr>
                                        <p:cTn id="18" dur="166" decel="50000">
                                          <p:stCondLst>
                                            <p:cond delay="1668"/>
                                          </p:stCondLst>
                                        </p:cTn>
                                        <p:tgtEl>
                                          <p:spTgt spid="231429"/>
                                        </p:tgtEl>
                                      </p:cBhvr>
                                      <p:to x="100000" y="100000"/>
                                    </p:animScale>
                                    <p:animScale>
                                      <p:cBhvr>
                                        <p:cTn id="19" dur="26">
                                          <p:stCondLst>
                                            <p:cond delay="1808"/>
                                          </p:stCondLst>
                                        </p:cTn>
                                        <p:tgtEl>
                                          <p:spTgt spid="231429"/>
                                        </p:tgtEl>
                                      </p:cBhvr>
                                      <p:to x="100000" y="95000"/>
                                    </p:animScale>
                                    <p:animScale>
                                      <p:cBhvr>
                                        <p:cTn id="20" dur="166" decel="50000">
                                          <p:stCondLst>
                                            <p:cond delay="1834"/>
                                          </p:stCondLst>
                                        </p:cTn>
                                        <p:tgtEl>
                                          <p:spTgt spid="2314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306238"/>
            <a:ext cx="9144000" cy="2438400"/>
          </a:xfrm>
        </p:spPr>
        <p:txBody>
          <a:bodyPr numCol="1"/>
          <a:lstStyle/>
          <a:p>
            <a:pPr eaLnBrk="1" hangingPunct="1"/>
            <a:r>
              <a:rPr lang="en-US" sz="3200" b="1" dirty="0">
                <a:solidFill>
                  <a:schemeClr val="bg1"/>
                </a:solidFill>
                <a:latin typeface="Arial" charset="0"/>
                <a:ea typeface="ＭＳ Ｐゴシック" charset="0"/>
                <a:cs typeface="Arial" charset="0"/>
              </a:rPr>
              <a:t>F.	Binibigyang diin natin ang mga maling salita</a:t>
            </a:r>
            <a:br>
              <a:rPr lang="en-US" sz="3200" b="1" dirty="0">
                <a:solidFill>
                  <a:schemeClr val="bg1"/>
                </a:solidFill>
                <a:latin typeface="Arial" charset="0"/>
                <a:ea typeface="ＭＳ Ｐゴシック" charset="0"/>
                <a:cs typeface="Arial" charset="0"/>
              </a:rPr>
            </a:br>
            <a:r>
              <a:rPr lang="en-US" sz="3200" b="1" dirty="0">
                <a:solidFill>
                  <a:schemeClr val="bg1"/>
                </a:solidFill>
                <a:latin typeface="Arial" charset="0"/>
                <a:ea typeface="ＭＳ Ｐゴシック" charset="0"/>
                <a:cs typeface="Arial" charset="0"/>
              </a:rPr>
              <a:t>(idiin ang</a:t>
            </a:r>
            <a:r>
              <a:rPr lang="en-US" altLang="ja-JP" sz="3200" b="1" dirty="0">
                <a:solidFill>
                  <a:schemeClr val="bg1"/>
                </a:solidFill>
                <a:latin typeface="Arial" charset="0"/>
                <a:ea typeface="ＭＳ Ｐゴシック" charset="0"/>
                <a:cs typeface="Arial" charset="0"/>
              </a:rPr>
              <a:t>"naghandog" hindi ang "para" sa Gal. 2:20; </a:t>
            </a:r>
            <a:br>
              <a:rPr lang="en-US" altLang="ja-JP" sz="3200" b="1" dirty="0">
                <a:solidFill>
                  <a:schemeClr val="bg1"/>
                </a:solidFill>
                <a:latin typeface="Arial" charset="0"/>
                <a:ea typeface="ＭＳ Ｐゴシック" charset="0"/>
                <a:cs typeface="Arial" charset="0"/>
              </a:rPr>
            </a:br>
            <a:r>
              <a:rPr lang="en-US" altLang="ja-JP" sz="3200" b="1" dirty="0">
                <a:solidFill>
                  <a:schemeClr val="bg1"/>
                </a:solidFill>
                <a:latin typeface="Arial" charset="0"/>
                <a:ea typeface="ＭＳ Ｐゴシック" charset="0"/>
                <a:cs typeface="Arial" charset="0"/>
              </a:rPr>
              <a:t>Idiin ang "akin" hindi ang "maliban" sa </a:t>
            </a:r>
            <a:r>
              <a:rPr lang="en-US" altLang="ja-JP" sz="3600" b="1" dirty="0">
                <a:solidFill>
                  <a:schemeClr val="bg1"/>
                </a:solidFill>
                <a:latin typeface="Arial" charset="0"/>
                <a:ea typeface="ＭＳ Ｐゴシック" charset="0"/>
                <a:cs typeface="Arial" charset="0"/>
              </a:rPr>
              <a:t/>
            </a:r>
            <a:br>
              <a:rPr lang="en-US" altLang="ja-JP" sz="3600" b="1" dirty="0">
                <a:solidFill>
                  <a:schemeClr val="bg1"/>
                </a:solidFill>
                <a:latin typeface="Arial" charset="0"/>
                <a:ea typeface="ＭＳ Ｐゴシック" charset="0"/>
                <a:cs typeface="Arial" charset="0"/>
              </a:rPr>
            </a:br>
            <a:r>
              <a:rPr lang="en-US" altLang="ja-JP" sz="3200" b="1" dirty="0">
                <a:solidFill>
                  <a:schemeClr val="bg1"/>
                </a:solidFill>
                <a:latin typeface="Arial" charset="0"/>
                <a:ea typeface="ＭＳ Ｐゴシック" charset="0"/>
                <a:cs typeface="Arial" charset="0"/>
              </a:rPr>
              <a:t>Exod. 20:3).</a:t>
            </a:r>
          </a:p>
        </p:txBody>
      </p:sp>
      <p:sp>
        <p:nvSpPr>
          <p:cNvPr id="233477" name="Text Box 5"/>
          <p:cNvSpPr txBox="1">
            <a:spLocks noChangeArrowheads="1"/>
          </p:cNvSpPr>
          <p:nvPr/>
        </p:nvSpPr>
        <p:spPr>
          <a:xfrm>
            <a:off x="0" y="4343400"/>
            <a:ext cx="914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a:solidFill>
                  <a:schemeClr val="bg1"/>
                </a:solidFill>
                <a:cs typeface="Arial" charset="0"/>
              </a:rPr>
              <a:t>I-ensayo kung alin ang mga salitang ididiin at basahin ang teksto ng makailang beses na parang ito'y masasaulo mo na.</a:t>
            </a:r>
          </a:p>
        </p:txBody>
      </p:sp>
      <p:sp>
        <p:nvSpPr>
          <p:cNvPr id="74756" name="Text Box 6"/>
          <p:cNvSpPr txBox="1">
            <a:spLocks noChangeArrowheads="1"/>
          </p:cNvSpPr>
          <p:nvPr/>
        </p:nvSpPr>
        <p:spPr>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p>
        </p:txBody>
      </p:sp>
      <p:pic>
        <p:nvPicPr>
          <p:cNvPr id="74757" name="Picture 8" descr="smiley_w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851275" y="3141663"/>
            <a:ext cx="1546225"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anim calcmode="lin" valueType="num">
                                      <p:cBhvr>
                                        <p:cTn id="7" dur="500" fill="hold"/>
                                        <p:tgtEl>
                                          <p:spTgt spid="233477"/>
                                        </p:tgtEl>
                                        <p:attrNameLst>
                                          <p:attrName>ppt_w</p:attrName>
                                        </p:attrNameLst>
                                      </p:cBhvr>
                                      <p:tavLst>
                                        <p:tav tm="0">
                                          <p:val>
                                            <p:fltVal val="0"/>
                                          </p:val>
                                        </p:tav>
                                        <p:tav tm="100000">
                                          <p:val>
                                            <p:strVal val="#ppt_w"/>
                                          </p:val>
                                        </p:tav>
                                      </p:tavLst>
                                    </p:anim>
                                    <p:anim calcmode="lin" valueType="num">
                                      <p:cBhvr>
                                        <p:cTn id="8" dur="500" fill="hold"/>
                                        <p:tgtEl>
                                          <p:spTgt spid="2334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6A4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73025" y="836613"/>
            <a:ext cx="9253538" cy="1371600"/>
          </a:xfrm>
        </p:spPr>
        <p:txBody>
          <a:bodyPr numCol="1"/>
          <a:lstStyle/>
          <a:p>
            <a:pPr eaLnBrk="1" hangingPunct="1"/>
            <a:r>
              <a:rPr lang="en-US" sz="4000" b="1" dirty="0">
                <a:solidFill>
                  <a:srgbClr val="FFFFFF"/>
                </a:solidFill>
                <a:latin typeface="Arial" charset="0"/>
                <a:ea typeface="ＭＳ Ｐゴシック" charset="0"/>
                <a:cs typeface="Arial" charset="0"/>
              </a:rPr>
              <a:t>G. Ang teksto ay madalas na binabasa na parang ang tono ay pantay-pantay lamang.</a:t>
            </a:r>
          </a:p>
        </p:txBody>
      </p:sp>
      <p:sp>
        <p:nvSpPr>
          <p:cNvPr id="235524" name="Rectangle 4"/>
          <p:cNvSpPr>
            <a:spLocks noGrp="1" noChangeArrowheads="1"/>
          </p:cNvSpPr>
          <p:nvPr>
            <p:ph type="subTitle" idx="1"/>
          </p:nvPr>
        </p:nvSpPr>
        <p:spPr>
          <a:xfrm>
            <a:off x="20638" y="4527550"/>
            <a:ext cx="9083675" cy="2286000"/>
          </a:xfrm>
          <a:noFill/>
        </p:spPr>
        <p:txBody>
          <a:bodyPr numCol="1" anchor="ctr"/>
          <a:lstStyle/>
          <a:p>
            <a:pPr eaLnBrk="1" hangingPunct="1">
              <a:spcBef>
                <a:spcPct val="0"/>
              </a:spcBef>
            </a:pPr>
            <a:r>
              <a:rPr lang="en-US" sz="4000" b="1" dirty="0">
                <a:solidFill>
                  <a:srgbClr val="FFFFFF"/>
                </a:solidFill>
                <a:latin typeface="Arial" charset="0"/>
                <a:ea typeface="ＭＳ Ｐゴシック" charset="0"/>
                <a:cs typeface="Arial" charset="0"/>
              </a:rPr>
              <a:t>Kaya't baguhin ang bilis at lakas ng pagsasalita. Subukang magbasa sa mga bata ----- dahil wala silang awa! </a:t>
            </a:r>
          </a:p>
        </p:txBody>
      </p:sp>
      <p:sp>
        <p:nvSpPr>
          <p:cNvPr id="76804" name="Text Box 5"/>
          <p:cNvSpPr txBox="1">
            <a:spLocks noChangeArrowheads="1"/>
          </p:cNvSpPr>
          <p:nvPr/>
        </p:nvSpPr>
        <p:spPr>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cs typeface="Arial" charset="0"/>
              </a:rPr>
              <a:t>9</a:t>
            </a:r>
          </a:p>
        </p:txBody>
      </p:sp>
      <p:pic>
        <p:nvPicPr>
          <p:cNvPr id="76805" name="Picture 6" descr="peo-gi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916238" y="2205038"/>
            <a:ext cx="33909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5524">
                                            <p:txEl>
                                              <p:pRg st="0" end="0"/>
                                            </p:txEl>
                                          </p:spTgt>
                                        </p:tgtEl>
                                        <p:attrNameLst>
                                          <p:attrName>style.visibility</p:attrName>
                                        </p:attrNameLst>
                                      </p:cBhvr>
                                      <p:to>
                                        <p:strVal val="visible"/>
                                      </p:to>
                                    </p:set>
                                    <p:animEffect transition="in" filter="fade">
                                      <p:cBhvr>
                                        <p:cTn id="7" dur="1000"/>
                                        <p:tgtEl>
                                          <p:spTgt spid="235524">
                                            <p:txEl>
                                              <p:pRg st="0" end="0"/>
                                            </p:txEl>
                                          </p:spTgt>
                                        </p:tgtEl>
                                      </p:cBhvr>
                                    </p:animEffect>
                                    <p:anim calcmode="lin" valueType="num">
                                      <p:cBhvr>
                                        <p:cTn id="8" dur="1000" fill="hold"/>
                                        <p:tgtEl>
                                          <p:spTgt spid="23552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552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2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0" name="Text Box 5"/>
          <p:cNvSpPr txBox="1">
            <a:spLocks noChangeArrowheads="1"/>
          </p:cNvSpPr>
          <p:nvPr/>
        </p:nvSpPr>
        <p:spPr>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rPr>
              <a:t>9</a:t>
            </a:r>
            <a:endParaRPr lang="en-US">
              <a:solidFill>
                <a:srgbClr val="FFFFFF"/>
              </a:solidFill>
            </a:endParaRPr>
          </a:p>
        </p:txBody>
      </p:sp>
      <p:pic>
        <p:nvPicPr>
          <p:cNvPr id="78851" name="Picture 6" descr="peo-anatomy_proffe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313113" y="2565400"/>
            <a:ext cx="242093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2"/>
          <p:cNvSpPr>
            <a:spLocks noGrp="1" noChangeArrowheads="1"/>
          </p:cNvSpPr>
          <p:nvPr>
            <p:ph type="ctrTitle"/>
          </p:nvPr>
        </p:nvSpPr>
        <p:spPr>
          <a:xfrm>
            <a:off x="179388" y="549275"/>
            <a:ext cx="8785225" cy="2057400"/>
          </a:xfrm>
        </p:spPr>
        <p:txBody>
          <a:bodyPr numCol="1"/>
          <a:lstStyle/>
          <a:p>
            <a:pPr eaLnBrk="1" hangingPunct="1"/>
            <a:r>
              <a:rPr lang="en-US" sz="4000" b="1" dirty="0">
                <a:solidFill>
                  <a:srgbClr val="FFFFFF"/>
                </a:solidFill>
                <a:latin typeface="Arial" charset="0"/>
                <a:ea typeface="ＭＳ Ｐゴシック" charset="0"/>
                <a:cs typeface="Arial" charset="0"/>
              </a:rPr>
              <a:t>H. Mahirap turuan kung paano magbasa ng tama ang mga taong may ugali na "alam ko na yan."</a:t>
            </a:r>
          </a:p>
        </p:txBody>
      </p:sp>
      <p:sp>
        <p:nvSpPr>
          <p:cNvPr id="237572" name="Text Box 4"/>
          <p:cNvSpPr txBox="1">
            <a:spLocks noChangeArrowheads="1"/>
          </p:cNvSpPr>
          <p:nvPr/>
        </p:nvSpPr>
        <p:spPr>
          <a:xfrm>
            <a:off x="285750" y="4519613"/>
            <a:ext cx="85344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rgbClr val="FFFFFF"/>
                </a:solidFill>
                <a:cs typeface="Arial" charset="0"/>
              </a:rPr>
              <a:t>Kaya't pumili ng limang tao sa simbahan na maayos magbasa at ituro sa kanila ang mini-seminar na ito.</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animEffect transition="in" filter="fade">
                                      <p:cBhvr>
                                        <p:cTn id="7" dur="1000"/>
                                        <p:tgtEl>
                                          <p:spTgt spid="237572"/>
                                        </p:tgtEl>
                                      </p:cBhvr>
                                    </p:animEffect>
                                    <p:anim calcmode="lin" valueType="num">
                                      <p:cBhvr>
                                        <p:cTn id="8" dur="1000" fill="hold"/>
                                        <p:tgtEl>
                                          <p:spTgt spid="237572"/>
                                        </p:tgtEl>
                                        <p:attrNameLst>
                                          <p:attrName>ppt_x</p:attrName>
                                        </p:attrNameLst>
                                      </p:cBhvr>
                                      <p:tavLst>
                                        <p:tav tm="0">
                                          <p:val>
                                            <p:strVal val="#ppt_x"/>
                                          </p:val>
                                        </p:tav>
                                        <p:tav tm="100000">
                                          <p:val>
                                            <p:strVal val="#ppt_x"/>
                                          </p:val>
                                        </p:tav>
                                      </p:tavLst>
                                    </p:anim>
                                    <p:anim calcmode="lin" valueType="num">
                                      <p:cBhvr>
                                        <p:cTn id="9" dur="1000" fill="hold"/>
                                        <p:tgtEl>
                                          <p:spTgt spid="2375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pic>
        <p:nvPicPr>
          <p:cNvPr id="80898" name="Picture 6" descr="oth-bible_mosa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635375" y="2965450"/>
            <a:ext cx="201612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5"/>
          <p:cNvSpPr txBox="1">
            <a:spLocks noChangeArrowheads="1"/>
          </p:cNvSpPr>
          <p:nvPr/>
        </p:nvSpPr>
        <p:spPr>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rPr>
              <a:t>9</a:t>
            </a:r>
            <a:endParaRPr lang="en-US">
              <a:solidFill>
                <a:srgbClr val="FFFFFF"/>
              </a:solidFill>
            </a:endParaRPr>
          </a:p>
        </p:txBody>
      </p:sp>
      <p:sp>
        <p:nvSpPr>
          <p:cNvPr id="62467" name="Rectangle 2"/>
          <p:cNvSpPr>
            <a:spLocks noGrp="1" noChangeArrowheads="1"/>
          </p:cNvSpPr>
          <p:nvPr>
            <p:ph type="ctrTitle"/>
          </p:nvPr>
        </p:nvSpPr>
        <p:spPr>
          <a:xfrm>
            <a:off x="173038" y="260648"/>
            <a:ext cx="8936037" cy="2743200"/>
          </a:xfrm>
          <a:extLst/>
        </p:spPr>
        <p:txBody>
          <a:bodyPr numCol="1"/>
          <a:lstStyle/>
          <a:p>
            <a:pPr eaLnBrk="1" hangingPunct="1">
              <a:defRPr/>
            </a:pPr>
            <a:r>
              <a:rPr lang="en-US" sz="3600" b="1" dirty="0">
                <a:solidFill>
                  <a:srgbClr val="FFFFFF"/>
                </a:solidFill>
                <a:effectLst>
                  <a:glow rad="127000">
                    <a:schemeClr val="tx1"/>
                  </a:glow>
                </a:effectLst>
                <a:latin typeface="Arial" charset="0"/>
                <a:ea typeface="ＭＳ Ｐゴシック" charset="0"/>
                <a:cs typeface="Arial" charset="0"/>
              </a:rPr>
              <a:t>I. Pakiramdam natin ay kailangang parating magtapos sa lumang kasabihan na, </a:t>
            </a:r>
            <a:r>
              <a:rPr lang="en-US" altLang="ja-JP" sz="3600" b="1" dirty="0">
                <a:solidFill>
                  <a:srgbClr val="FFFFFF"/>
                </a:solidFill>
                <a:effectLst>
                  <a:glow rad="127000">
                    <a:schemeClr val="tx1"/>
                  </a:glow>
                </a:effectLst>
                <a:latin typeface="Arial" charset="0"/>
                <a:ea typeface="ＭＳ Ｐゴシック" charset="0"/>
                <a:cs typeface="Arial" charset="0"/>
              </a:rPr>
              <a:t>"Pagpalain ng Panginoon ang </a:t>
            </a:r>
            <a:r>
              <a:rPr lang="en-US" altLang="ja-JP" sz="3600" b="1" dirty="0" err="1">
                <a:solidFill>
                  <a:srgbClr val="FFFFFF"/>
                </a:solidFill>
                <a:effectLst>
                  <a:glow rad="127000">
                    <a:schemeClr val="tx1"/>
                  </a:glow>
                </a:effectLst>
                <a:latin typeface="Arial" charset="0"/>
                <a:ea typeface="ＭＳ Ｐゴシック" charset="0"/>
                <a:cs typeface="Arial" charset="0"/>
              </a:rPr>
              <a:t>Pagkabasa</a:t>
            </a:r>
            <a:r>
              <a:rPr lang="en-US" altLang="ja-JP" sz="3600" b="1" dirty="0">
                <a:solidFill>
                  <a:srgbClr val="FFFFFF"/>
                </a:solidFill>
                <a:effectLst>
                  <a:glow rad="127000">
                    <a:schemeClr val="tx1"/>
                  </a:glow>
                </a:effectLst>
                <a:latin typeface="Arial" charset="0"/>
                <a:ea typeface="ＭＳ Ｐゴシック" charset="0"/>
                <a:cs typeface="Arial" charset="0"/>
              </a:rPr>
              <a:t> ng Kanyang Salita."</a:t>
            </a:r>
          </a:p>
        </p:txBody>
      </p:sp>
      <p:sp>
        <p:nvSpPr>
          <p:cNvPr id="239620" name="Text Box 4"/>
          <p:cNvSpPr txBox="1">
            <a:spLocks noChangeArrowheads="1"/>
          </p:cNvSpPr>
          <p:nvPr/>
        </p:nvSpPr>
        <p:spPr>
          <a:xfrm>
            <a:off x="381000" y="4908376"/>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200" b="1" dirty="0">
                <a:solidFill>
                  <a:srgbClr val="FFFFFF"/>
                </a:solidFill>
                <a:effectLst>
                  <a:glow rad="127000">
                    <a:schemeClr val="tx1"/>
                  </a:glow>
                </a:effectLst>
                <a:cs typeface="Arial" charset="0"/>
              </a:rPr>
              <a:t>Kung babasahin natin ang Bibliya ng maayos, wala na tayong kailangang idagdag </a:t>
            </a:r>
            <a:r>
              <a:rPr lang="en-US" sz="3200" b="1" dirty="0" err="1">
                <a:solidFill>
                  <a:srgbClr val="FFFFFF"/>
                </a:solidFill>
                <a:effectLst>
                  <a:glow rad="127000">
                    <a:schemeClr val="tx1"/>
                  </a:glow>
                </a:effectLst>
                <a:cs typeface="Arial" charset="0"/>
              </a:rPr>
              <a:t>pa</a:t>
            </a:r>
            <a:r>
              <a:rPr lang="en-US" sz="3200" b="1" dirty="0">
                <a:solidFill>
                  <a:srgbClr val="FFFFFF"/>
                </a:solidFill>
                <a:effectLst>
                  <a:glow rad="127000">
                    <a:schemeClr val="tx1"/>
                  </a:glow>
                </a:effectLst>
                <a:cs typeface="Arial" charset="0"/>
              </a:rPr>
              <a:t> para magiging pagpapala ito.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239620"/>
                                        </p:tgtEl>
                                        <p:attrNameLst>
                                          <p:attrName>style.visibility</p:attrName>
                                        </p:attrNameLst>
                                      </p:cBhvr>
                                      <p:to>
                                        <p:strVal val="visible"/>
                                      </p:to>
                                    </p:set>
                                    <p:animEffect transition="in" filter="fade">
                                      <p:cBhvr>
                                        <p:cTn id="7" dur="100"/>
                                        <p:tgtEl>
                                          <p:spTgt spid="239620"/>
                                        </p:tgtEl>
                                      </p:cBhvr>
                                    </p:animEffect>
                                    <p:anim calcmode="lin" valueType="num">
                                      <p:cBhvr>
                                        <p:cTn id="8" dur="400" fill="hold"/>
                                        <p:tgtEl>
                                          <p:spTgt spid="239620"/>
                                        </p:tgtEl>
                                        <p:attrNameLst>
                                          <p:attrName>ppt_x</p:attrName>
                                        </p:attrNameLst>
                                      </p:cBhvr>
                                      <p:tavLst>
                                        <p:tav tm="0">
                                          <p:val>
                                            <p:strVal val="#ppt_x"/>
                                          </p:val>
                                        </p:tav>
                                        <p:tav tm="100000">
                                          <p:val>
                                            <p:strVal val="#ppt_x"/>
                                          </p:val>
                                        </p:tav>
                                      </p:tavLst>
                                    </p:anim>
                                    <p:anim calcmode="lin" valueType="num">
                                      <p:cBhvr>
                                        <p:cTn id="9" dur="400" fill="hold"/>
                                        <p:tgtEl>
                                          <p:spTgt spid="23962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96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96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2946" name="Text Box 3"/>
          <p:cNvSpPr txBox="1">
            <a:spLocks noChangeArrowheads="1"/>
          </p:cNvSpPr>
          <p:nvPr/>
        </p:nvSpPr>
        <p:spPr>
          <a:xfrm>
            <a:off x="8305800" y="762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9</a:t>
            </a:r>
          </a:p>
        </p:txBody>
      </p:sp>
      <p:sp>
        <p:nvSpPr>
          <p:cNvPr id="82947" name="Rectangle 4"/>
          <p:cNvSpPr>
            <a:spLocks noGrp="1" noChangeArrowheads="1"/>
          </p:cNvSpPr>
          <p:nvPr>
            <p:ph type="title" idx="4294967295"/>
          </p:nvPr>
        </p:nvSpPr>
        <p:spPr>
          <a:xfrm>
            <a:off x="457200" y="762000"/>
            <a:ext cx="8229600" cy="655638"/>
          </a:xfrm>
          <a:solidFill>
            <a:schemeClr val="accent1"/>
          </a:solidFill>
        </p:spPr>
        <p:txBody>
          <a:bodyPr numCol="1"/>
          <a:lstStyle/>
          <a:p>
            <a:pPr eaLnBrk="1" hangingPunct="1"/>
            <a:r>
              <a:rPr lang="en-US" b="1">
                <a:solidFill>
                  <a:srgbClr val="FF0000"/>
                </a:solidFill>
                <a:latin typeface="Arial" charset="0"/>
                <a:cs typeface="Arial" charset="0"/>
              </a:rPr>
              <a:t>Babasahing Teksto</a:t>
            </a:r>
            <a:endParaRPr lang="en-US" b="1" dirty="0">
              <a:solidFill>
                <a:srgbClr val="FF0000"/>
              </a:solidFill>
              <a:latin typeface="Arial" charset="0"/>
              <a:cs typeface="Arial" charset="0"/>
            </a:endParaRPr>
          </a:p>
        </p:txBody>
      </p:sp>
      <p:sp>
        <p:nvSpPr>
          <p:cNvPr id="23558" name="Text Box 6"/>
          <p:cNvSpPr txBox="1">
            <a:spLocks noChangeArrowheads="1"/>
          </p:cNvSpPr>
          <p:nvPr/>
        </p:nvSpPr>
        <p:spPr>
          <a:xfrm>
            <a:off x="609600" y="1676400"/>
            <a:ext cx="8077200" cy="4770537"/>
          </a:xfrm>
          <a:prstGeom prst="rect">
            <a:avLst/>
          </a:prstGeom>
          <a:noFill/>
          <a:ln w="9525">
            <a:noFill/>
            <a:miter lim="800000"/>
            <a:headEnd/>
            <a:tailEnd/>
          </a:ln>
          <a:effectLst/>
        </p:spPr>
        <p:txBody>
          <a:bodyPr numCol="1" anchor="t">
            <a:spAutoFit/>
          </a:bodyPr>
          <a:lstStyle>
            <a:lvl1pPr marL="693738" indent="-69373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200" b="1" dirty="0">
                <a:solidFill>
                  <a:schemeClr val="bg1"/>
                </a:solidFill>
                <a:effectLst>
                  <a:outerShdw blurRad="38100" dist="38100" dir="2700000" algn="tl">
                    <a:srgbClr val="000000">
                      <a:alpha val="43137"/>
                    </a:srgbClr>
                  </a:outerShdw>
                </a:effectLst>
                <a:latin typeface="Arial"/>
                <a:cs typeface="Arial"/>
              </a:rPr>
              <a:t>A. Salaysay: Matagumpay na entrada</a:t>
            </a:r>
            <a:br>
              <a:rPr lang="en-US" sz="3200" b="1" dirty="0">
                <a:solidFill>
                  <a:schemeClr val="bg1"/>
                </a:solidFill>
                <a:effectLst>
                  <a:outerShdw blurRad="38100" dist="38100" dir="2700000" algn="tl">
                    <a:srgbClr val="000000">
                      <a:alpha val="43137"/>
                    </a:srgbClr>
                  </a:outerShdw>
                </a:effectLst>
                <a:latin typeface="Arial"/>
                <a:cs typeface="Arial"/>
              </a:rPr>
            </a:br>
            <a:r>
              <a:rPr lang="en-US" sz="3200" b="1">
                <a:solidFill>
                  <a:schemeClr val="bg1"/>
                </a:solidFill>
                <a:effectLst>
                  <a:outerShdw blurRad="38100" dist="38100" dir="2700000" algn="tl">
                    <a:srgbClr val="000000">
                      <a:alpha val="43137"/>
                    </a:srgbClr>
                  </a:outerShdw>
                </a:effectLst>
                <a:latin typeface="Arial"/>
                <a:cs typeface="Arial"/>
              </a:rPr>
              <a:t>(Marcos 11:1-11)</a:t>
            </a:r>
            <a:endParaRPr lang="en-US" sz="3200" b="1" dirty="0">
              <a:solidFill>
                <a:schemeClr val="bg1"/>
              </a:solidFill>
              <a:effectLst>
                <a:outerShdw blurRad="38100" dist="38100" dir="2700000" algn="tl">
                  <a:srgbClr val="000000">
                    <a:alpha val="43137"/>
                  </a:srgbClr>
                </a:outerShdw>
              </a:effectLst>
              <a:latin typeface="Arial"/>
              <a:cs typeface="Arial"/>
            </a:endParaRPr>
          </a:p>
          <a:p>
            <a:pPr>
              <a:defRPr/>
            </a:pPr>
            <a:endParaRPr lang="en-US" sz="4000" b="1" dirty="0">
              <a:solidFill>
                <a:schemeClr val="bg1"/>
              </a:solidFill>
              <a:effectLst>
                <a:outerShdw blurRad="38100" dist="38100" dir="2700000" algn="tl">
                  <a:srgbClr val="000000">
                    <a:alpha val="43137"/>
                  </a:srgbClr>
                </a:outerShdw>
              </a:effectLst>
              <a:latin typeface="Arial"/>
              <a:cs typeface="Arial"/>
            </a:endParaRPr>
          </a:p>
          <a:p>
            <a:pPr>
              <a:buFont typeface="Arial" charset="0"/>
              <a:buAutoNum type="alphaUcPeriod" startAt="2"/>
              <a:defRPr/>
            </a:pPr>
            <a:r>
              <a:rPr lang="en-US" sz="3200" b="1" dirty="0">
                <a:solidFill>
                  <a:schemeClr val="bg1"/>
                </a:solidFill>
                <a:effectLst>
                  <a:outerShdw blurRad="38100" dist="38100" dir="2700000" algn="tl">
                    <a:srgbClr val="000000">
                      <a:alpha val="43137"/>
                    </a:srgbClr>
                  </a:outerShdw>
                </a:effectLst>
                <a:latin typeface="Arial"/>
                <a:cs typeface="Arial"/>
              </a:rPr>
              <a:t>Propesiya: Trono ng Langit</a:t>
            </a:r>
            <a:r>
              <a:rPr lang="en-US" sz="4000" b="1" dirty="0">
                <a:solidFill>
                  <a:schemeClr val="bg1"/>
                </a:solidFill>
                <a:effectLst>
                  <a:outerShdw blurRad="38100" dist="38100" dir="2700000" algn="tl">
                    <a:srgbClr val="000000">
                      <a:alpha val="43137"/>
                    </a:srgbClr>
                  </a:outerShdw>
                </a:effectLst>
                <a:latin typeface="Arial"/>
                <a:cs typeface="Arial"/>
              </a:rPr>
              <a:t/>
            </a:r>
            <a:br>
              <a:rPr lang="en-US" sz="4000" b="1" dirty="0">
                <a:solidFill>
                  <a:schemeClr val="bg1"/>
                </a:solidFill>
                <a:effectLst>
                  <a:outerShdw blurRad="38100" dist="38100" dir="2700000" algn="tl">
                    <a:srgbClr val="000000">
                      <a:alpha val="43137"/>
                    </a:srgbClr>
                  </a:outerShdw>
                </a:effectLst>
                <a:latin typeface="Arial"/>
                <a:cs typeface="Arial"/>
              </a:rPr>
            </a:br>
            <a:r>
              <a:rPr lang="en-US" sz="3200" b="1" dirty="0">
                <a:solidFill>
                  <a:schemeClr val="bg1"/>
                </a:solidFill>
                <a:effectLst>
                  <a:outerShdw blurRad="38100" dist="38100" dir="2700000" algn="tl">
                    <a:srgbClr val="000000">
                      <a:alpha val="43137"/>
                    </a:srgbClr>
                  </a:outerShdw>
                </a:effectLst>
                <a:latin typeface="Arial"/>
                <a:cs typeface="Arial"/>
              </a:rPr>
              <a:t>(Pahayag 4:1-11)</a:t>
            </a:r>
          </a:p>
          <a:p>
            <a:pPr>
              <a:buFont typeface="Arial" charset="0"/>
              <a:buAutoNum type="alphaUcPeriod" startAt="2"/>
              <a:defRPr/>
            </a:pPr>
            <a:endParaRPr lang="en-US" sz="4000" b="1" dirty="0">
              <a:solidFill>
                <a:schemeClr val="bg1"/>
              </a:solidFill>
              <a:effectLst>
                <a:outerShdw blurRad="38100" dist="38100" dir="2700000" algn="tl">
                  <a:srgbClr val="000000">
                    <a:alpha val="43137"/>
                  </a:srgbClr>
                </a:outerShdw>
              </a:effectLst>
              <a:latin typeface="Arial"/>
              <a:cs typeface="Arial"/>
            </a:endParaRPr>
          </a:p>
          <a:p>
            <a:pPr>
              <a:buFont typeface="Arial" charset="0"/>
              <a:buAutoNum type="alphaUcPeriod" startAt="2"/>
              <a:defRPr/>
            </a:pPr>
            <a:r>
              <a:rPr lang="en-US" sz="3200" b="1" dirty="0">
                <a:solidFill>
                  <a:schemeClr val="bg1"/>
                </a:solidFill>
                <a:effectLst>
                  <a:outerShdw blurRad="38100" dist="38100" dir="2700000" algn="tl">
                    <a:srgbClr val="000000">
                      <a:alpha val="43137"/>
                    </a:srgbClr>
                  </a:outerShdw>
                </a:effectLst>
                <a:latin typeface="Arial"/>
                <a:cs typeface="Arial"/>
              </a:rPr>
              <a:t>Pananangis: Pananalangin ng Tulong</a:t>
            </a:r>
            <a:r>
              <a:rPr lang="en-US" sz="3600" b="1" dirty="0">
                <a:solidFill>
                  <a:schemeClr val="bg1"/>
                </a:solidFill>
                <a:effectLst>
                  <a:outerShdw blurRad="38100" dist="38100" dir="2700000" algn="tl">
                    <a:srgbClr val="000000">
                      <a:alpha val="43137"/>
                    </a:srgbClr>
                  </a:outerShdw>
                </a:effectLst>
                <a:latin typeface="Arial"/>
                <a:cs typeface="Arial"/>
              </a:rPr>
              <a:t/>
            </a:r>
            <a:br>
              <a:rPr lang="en-US" sz="3600" b="1" dirty="0">
                <a:solidFill>
                  <a:schemeClr val="bg1"/>
                </a:solidFill>
                <a:effectLst>
                  <a:outerShdw blurRad="38100" dist="38100" dir="2700000" algn="tl">
                    <a:srgbClr val="000000">
                      <a:alpha val="43137"/>
                    </a:srgbClr>
                  </a:outerShdw>
                </a:effectLst>
                <a:latin typeface="Arial"/>
                <a:cs typeface="Arial"/>
              </a:rPr>
            </a:br>
            <a:r>
              <a:rPr lang="en-US" sz="3200" b="1" dirty="0">
                <a:solidFill>
                  <a:schemeClr val="bg1"/>
                </a:solidFill>
                <a:effectLst>
                  <a:outerShdw blurRad="38100" dist="38100" dir="2700000" algn="tl">
                    <a:srgbClr val="000000">
                      <a:alpha val="43137"/>
                    </a:srgbClr>
                  </a:outerShdw>
                </a:effectLst>
                <a:latin typeface="Arial"/>
                <a:cs typeface="Arial"/>
              </a:rPr>
              <a:t>(Awit 70)</a:t>
            </a:r>
            <a:endParaRPr lang="en-US" sz="3200" dirty="0">
              <a:effectLst>
                <a:outerShdw blurRad="38100" dist="38100" dir="2700000" algn="tl">
                  <a:srgbClr val="000000">
                    <a:alpha val="43137"/>
                  </a:srgbClr>
                </a:outerShdw>
              </a:effectLst>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wipe(down)">
                                      <p:cBhvr>
                                        <p:cTn id="7" dur="500"/>
                                        <p:tgtEl>
                                          <p:spTgt spid="235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8">
                                            <p:txEl>
                                              <p:pRg st="2" end="2"/>
                                            </p:txEl>
                                          </p:spTgt>
                                        </p:tgtEl>
                                        <p:attrNameLst>
                                          <p:attrName>style.visibility</p:attrName>
                                        </p:attrNameLst>
                                      </p:cBhvr>
                                      <p:to>
                                        <p:strVal val="visible"/>
                                      </p:to>
                                    </p:set>
                                    <p:animEffect transition="in" filter="wipe(down)">
                                      <p:cBhvr>
                                        <p:cTn id="12" dur="500"/>
                                        <p:tgtEl>
                                          <p:spTgt spid="2355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8">
                                            <p:txEl>
                                              <p:pRg st="4" end="4"/>
                                            </p:txEl>
                                          </p:spTgt>
                                        </p:tgtEl>
                                        <p:attrNameLst>
                                          <p:attrName>style.visibility</p:attrName>
                                        </p:attrNameLst>
                                      </p:cBhvr>
                                      <p:to>
                                        <p:strVal val="visible"/>
                                      </p:to>
                                    </p:set>
                                    <p:animEffect transition="in" filter="wipe(down)">
                                      <p:cBhvr>
                                        <p:cTn id="17" dur="500"/>
                                        <p:tgtEl>
                                          <p:spTgt spid="235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idx="4294967295"/>
          </p:nvPr>
        </p:nvSpPr>
        <p:spPr/>
        <p:txBody>
          <a:bodyPr numCol="1"/>
          <a:lstStyle/>
          <a:p>
            <a:pPr eaLnBrk="1" hangingPunct="1"/>
            <a:r>
              <a:rPr lang="en-US">
                <a:latin typeface="Arial" charset="0"/>
              </a:rPr>
              <a:t>Black</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Pagsasaysay</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ng</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Bibliya</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3600" b="1" dirty="0" err="1">
                <a:solidFill>
                  <a:srgbClr val="FFFFFF"/>
                </a:solidFill>
                <a:latin typeface="Arial" charset="0"/>
                <a:cs typeface="Arial" charset="0"/>
              </a:rPr>
              <a:t>Kunin</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ang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presentasyong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ito</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libre</a:t>
            </a:r>
            <a:r>
              <a:rPr lang="en-US" sz="3600" b="1" dirty="0">
                <a:solidFill>
                  <a:srgbClr val="FFFFFF"/>
                </a:solidFill>
                <a:latin typeface="Arial" charset="0"/>
                <a:cs typeface="Arial" charset="0"/>
              </a:rPr>
              <a:t>!</a:t>
            </a: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57270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3"/>
          <p:cNvGrpSpPr>
            <a:grpSpLocks/>
          </p:cNvGrpSpPr>
          <p:nvPr/>
        </p:nvGrpSpPr>
        <p:grpSpPr>
          <a:xfrm>
            <a:off x="0" y="1025525"/>
            <a:ext cx="9144000" cy="5499100"/>
            <a:chOff x="0" y="1024767"/>
            <a:chExt cx="9144000" cy="5500577"/>
          </a:xfrm>
        </p:grpSpPr>
        <p:pic>
          <p:nvPicPr>
            <p:cNvPr id="532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1024767"/>
              <a:ext cx="9144000" cy="550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8"/>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a:xfrm>
              <a:off x="2314560" y="2848846"/>
              <a:ext cx="2777473" cy="28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9"/>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a:xfrm>
              <a:off x="1722519" y="3284985"/>
              <a:ext cx="2417433" cy="24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10"/>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a:xfrm>
              <a:off x="1259632" y="2280021"/>
              <a:ext cx="2777473" cy="28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2" name="Rectangle 2"/>
            <p:cNvSpPr>
              <a:spLocks noChangeArrowheads="1"/>
            </p:cNvSpPr>
            <p:nvPr/>
          </p:nvSpPr>
          <p:spPr>
            <a:xfrm>
              <a:off x="4716016" y="1340768"/>
              <a:ext cx="3960440" cy="936104"/>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numCol="1"/>
            <a:lstStyle/>
            <a:p>
              <a:endParaRPr lang="en-US"/>
            </a:p>
          </p:txBody>
        </p:sp>
        <p:pic>
          <p:nvPicPr>
            <p:cNvPr id="53263" name="Picture 19"/>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a:xfrm>
              <a:off x="6066269" y="2492896"/>
              <a:ext cx="2106131"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20"/>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a:xfrm>
              <a:off x="5868144" y="4437112"/>
              <a:ext cx="2417433" cy="24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5" name="Picture 21"/>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a:xfrm>
              <a:off x="2483768" y="5445224"/>
              <a:ext cx="2417433" cy="24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6" name="Picture 22"/>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a:xfrm>
              <a:off x="1691680" y="2244942"/>
              <a:ext cx="2417433" cy="24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0" name="Rectangle 2"/>
          <p:cNvSpPr>
            <a:spLocks noGrp="1" noChangeArrowheads="1"/>
          </p:cNvSpPr>
          <p:nvPr>
            <p:ph type="ctrTitle"/>
          </p:nvPr>
        </p:nvSpPr>
        <p:spPr>
          <a:xfrm>
            <a:off x="-11113" y="0"/>
            <a:ext cx="9144001" cy="1412875"/>
          </a:xfrm>
        </p:spPr>
        <p:txBody>
          <a:bodyPr numCol="1"/>
          <a:lstStyle/>
          <a:p>
            <a:pPr eaLnBrk="1" hangingPunct="1"/>
            <a:r>
              <a:rPr lang="en-US" sz="3200" b="1" dirty="0">
                <a:latin typeface="Arial" charset="0"/>
                <a:ea typeface="ＭＳ Ｐゴシック" charset="0"/>
                <a:cs typeface="Arial" charset="0"/>
              </a:rPr>
              <a:t>Ang mga Mormons ay binabasa ang </a:t>
            </a:r>
            <a:r>
              <a:rPr lang="en-US" sz="3200" b="1" i="1" dirty="0">
                <a:latin typeface="Arial" charset="0"/>
                <a:ea typeface="ＭＳ Ｐゴシック" charset="0"/>
                <a:cs typeface="Arial" charset="0"/>
              </a:rPr>
              <a:t>Aklat ng Mormon</a:t>
            </a:r>
            <a:r>
              <a:rPr lang="en-US" sz="3200" b="1" dirty="0">
                <a:latin typeface="Arial" charset="0"/>
                <a:ea typeface="ＭＳ Ｐゴシック" charset="0"/>
                <a:cs typeface="Arial" charset="0"/>
              </a:rPr>
              <a:t> ng mas madalas kaysa sa Bibliya</a:t>
            </a:r>
          </a:p>
        </p:txBody>
      </p:sp>
      <p:sp>
        <p:nvSpPr>
          <p:cNvPr id="53251" name="Rectangle 2"/>
          <p:cNvSpPr txBox="1">
            <a:spLocks noChangeArrowheads="1"/>
          </p:cNvSpPr>
          <p:nvPr/>
        </p:nvSpPr>
        <p:spPr>
          <a:xfrm>
            <a:off x="-4763" y="6453188"/>
            <a:ext cx="9144001"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numCol="1"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chemeClr val="tx2"/>
                </a:solidFill>
              </a:rPr>
              <a:t>http://zelophehadsdaughters.com/ at 10 July 2014</a:t>
            </a:r>
            <a:endParaRPr lang="en-US" sz="2000" b="1">
              <a:solidFill>
                <a:schemeClr val="tx2"/>
              </a:solidFill>
              <a:cs typeface="Arial" charset="0"/>
            </a:endParaRPr>
          </a:p>
        </p:txBody>
      </p:sp>
      <p:sp>
        <p:nvSpPr>
          <p:cNvPr id="53252" name="Rectangle 2"/>
          <p:cNvSpPr txBox="1">
            <a:spLocks noChangeArrowheads="1"/>
          </p:cNvSpPr>
          <p:nvPr/>
        </p:nvSpPr>
        <p:spPr>
          <a:xfrm>
            <a:off x="1439863" y="2133600"/>
            <a:ext cx="2627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numCol="1"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AA3E"/>
                </a:solidFill>
              </a:rPr>
              <a:t>Bagong Tipan</a:t>
            </a:r>
            <a:endParaRPr lang="en-US" sz="2000" b="1" dirty="0">
              <a:solidFill>
                <a:srgbClr val="FFAA3E"/>
              </a:solidFill>
              <a:cs typeface="Arial" charset="0"/>
            </a:endParaRPr>
          </a:p>
        </p:txBody>
      </p:sp>
      <p:sp>
        <p:nvSpPr>
          <p:cNvPr id="53253" name="Rectangle 2"/>
          <p:cNvSpPr txBox="1">
            <a:spLocks noChangeArrowheads="1"/>
          </p:cNvSpPr>
          <p:nvPr/>
        </p:nvSpPr>
        <p:spPr>
          <a:xfrm>
            <a:off x="6011863" y="4365625"/>
            <a:ext cx="2627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numCol="1"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C7314D"/>
                </a:solidFill>
              </a:rPr>
              <a:t>Lumang Tipan</a:t>
            </a:r>
            <a:endParaRPr lang="en-US" sz="2000" b="1" dirty="0">
              <a:solidFill>
                <a:srgbClr val="C7314D"/>
              </a:solidFill>
              <a:cs typeface="Arial" charset="0"/>
            </a:endParaRPr>
          </a:p>
        </p:txBody>
      </p:sp>
      <p:sp>
        <p:nvSpPr>
          <p:cNvPr id="53254" name="Rectangle 2"/>
          <p:cNvSpPr txBox="1">
            <a:spLocks noChangeArrowheads="1"/>
          </p:cNvSpPr>
          <p:nvPr/>
        </p:nvSpPr>
        <p:spPr>
          <a:xfrm>
            <a:off x="5795963" y="2420938"/>
            <a:ext cx="2627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numCol="1"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5A88C9"/>
                </a:solidFill>
              </a:rPr>
              <a:t>Aklat ng Mormon</a:t>
            </a:r>
            <a:endParaRPr lang="en-US" sz="2000" b="1" dirty="0">
              <a:solidFill>
                <a:srgbClr val="5A88C9"/>
              </a:solidFill>
              <a:cs typeface="Arial" charset="0"/>
            </a:endParaRPr>
          </a:p>
        </p:txBody>
      </p:sp>
      <p:sp>
        <p:nvSpPr>
          <p:cNvPr id="53255" name="Rectangle 2"/>
          <p:cNvSpPr txBox="1">
            <a:spLocks noChangeArrowheads="1"/>
          </p:cNvSpPr>
          <p:nvPr/>
        </p:nvSpPr>
        <p:spPr>
          <a:xfrm>
            <a:off x="2484438" y="5300663"/>
            <a:ext cx="2627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numCol="1"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64ABBB"/>
                </a:solidFill>
              </a:rPr>
              <a:t>Perlas ng Dakilang Halaga </a:t>
            </a:r>
            <a:endParaRPr lang="en-US" sz="2000" b="1" dirty="0">
              <a:solidFill>
                <a:srgbClr val="64ABBB"/>
              </a:solidFill>
              <a:cs typeface="Arial" charset="0"/>
            </a:endParaRPr>
          </a:p>
        </p:txBody>
      </p:sp>
      <p:sp>
        <p:nvSpPr>
          <p:cNvPr id="53256" name="Rectangle 2"/>
          <p:cNvSpPr txBox="1">
            <a:spLocks noChangeArrowheads="1"/>
          </p:cNvSpPr>
          <p:nvPr/>
        </p:nvSpPr>
        <p:spPr>
          <a:xfrm>
            <a:off x="1187450" y="3141663"/>
            <a:ext cx="3455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numCol="1"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5B9359"/>
                </a:solidFill>
              </a:rPr>
              <a:t>Doktrina &amp; Mga Tipan</a:t>
            </a:r>
            <a:endParaRPr lang="en-US" sz="2000" b="1" dirty="0">
              <a:solidFill>
                <a:srgbClr val="5B9359"/>
              </a:solidFill>
              <a:cs typeface="Arial" charset="0"/>
            </a:endParaRPr>
          </a:p>
        </p:txBody>
      </p:sp>
      <p:sp>
        <p:nvSpPr>
          <p:cNvPr id="53257" name="Rectangle 2"/>
          <p:cNvSpPr txBox="1">
            <a:spLocks noChangeArrowheads="1"/>
          </p:cNvSpPr>
          <p:nvPr/>
        </p:nvSpPr>
        <p:spPr>
          <a:xfrm>
            <a:off x="4716463" y="1268413"/>
            <a:ext cx="40322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numCol="1"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a:t>Porsyento ng Pagbanggit sa Pagpupulong sa Iba't-ibang Aklat ng Banal na Kasulatan, 1942-2013 (5-taong tuloy-tuloy na average)</a:t>
            </a:r>
            <a:endParaRPr lang="en-US" sz="1800" b="1" dirty="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MF - Plate 2"/>
          <p:cNvPicPr>
            <a:picLocks noChangeAspect="1" noChangeArrowheads="1"/>
          </p:cNvPicPr>
          <p:nvPr/>
        </p:nvPicPr>
        <p:blipFill>
          <a:blip r:embed="rId3">
            <a:lum bright="-54000"/>
            <a:extLst>
              <a:ext uri="{28A0092B-C50C-407E-A947-70E740481C1C}">
                <a14:useLocalDpi xmlns:a14="http://schemas.microsoft.com/office/drawing/2010/main" val="0"/>
              </a:ext>
            </a:extLst>
          </a:blip>
          <a:srcRect l="14488" t="20821" r="26654" b="50717"/>
          <a:stretch>
            <a:fillRect/>
          </a:stretch>
        </p:blipFill>
        <p:spPr>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a:xfrm>
            <a:off x="611188" y="3079750"/>
            <a:ext cx="7839075" cy="2800767"/>
          </a:xfrm>
          <a:prstGeom prst="rect">
            <a:avLst/>
          </a:prstGeom>
          <a:noFill/>
          <a:ln w="9525">
            <a:noFill/>
            <a:miter lim="800000"/>
            <a:headEnd/>
            <a:tailEnd/>
          </a:ln>
          <a:effectLst>
            <a:outerShdw blurRad="63500" dist="38099" dir="2700000" algn="ctr" rotWithShape="0">
              <a:schemeClr val="tx1">
                <a:alpha val="74998"/>
              </a:schemeClr>
            </a:outerShdw>
          </a:effectLst>
        </p:spPr>
        <p:txBody>
          <a:bodyPr numCol="1" anchor="t">
            <a:spAutoFit/>
          </a:bodyPr>
          <a:lstStyle/>
          <a:p>
            <a:pPr eaLnBrk="1" hangingPunct="1">
              <a:spcBef>
                <a:spcPct val="50000"/>
              </a:spcBef>
              <a:defRPr/>
            </a:pPr>
            <a:r>
              <a:rPr lang="en-US" sz="4400" b="1" dirty="0">
                <a:solidFill>
                  <a:schemeClr val="bg1"/>
                </a:solidFill>
                <a:latin typeface="Arial"/>
                <a:ea typeface="ＭＳ Ｐゴシック" charset="-128"/>
                <a:cs typeface="Arial"/>
              </a:rPr>
              <a:t>…ay ang natatanging bagay na itinuturing ng mga tagapakinig na aktwal  na </a:t>
            </a:r>
            <a:r>
              <a:rPr lang="en-US" sz="4400" b="1" dirty="0">
                <a:solidFill>
                  <a:srgbClr val="FFFF00"/>
                </a:solidFill>
                <a:latin typeface="Arial"/>
                <a:ea typeface="ＭＳ Ｐゴシック" charset="-128"/>
                <a:cs typeface="Arial"/>
              </a:rPr>
              <a:t>Salita ng Diyos</a:t>
            </a:r>
            <a:r>
              <a:rPr lang="en-US" sz="4400" b="1" dirty="0">
                <a:solidFill>
                  <a:schemeClr val="bg1"/>
                </a:solidFill>
                <a:latin typeface="Arial"/>
                <a:ea typeface="ＭＳ Ｐゴシック" charset="-128"/>
                <a:cs typeface="Arial"/>
              </a:rPr>
              <a:t>!</a:t>
            </a:r>
          </a:p>
        </p:txBody>
      </p:sp>
      <p:sp>
        <p:nvSpPr>
          <p:cNvPr id="55299" name="Text Box 4"/>
          <p:cNvSpPr txBox="1">
            <a:spLocks noChangeArrowheads="1"/>
          </p:cNvSpPr>
          <p:nvPr/>
        </p:nvSpPr>
        <p:spPr>
          <a:xfrm>
            <a:off x="8382000" y="762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9</a:t>
            </a:r>
          </a:p>
        </p:txBody>
      </p:sp>
      <p:sp>
        <p:nvSpPr>
          <p:cNvPr id="55300" name="Rectangle 5"/>
          <p:cNvSpPr>
            <a:spLocks noGrp="1" noChangeArrowheads="1"/>
          </p:cNvSpPr>
          <p:nvPr>
            <p:ph type="title" idx="4294967295"/>
          </p:nvPr>
        </p:nvSpPr>
        <p:spPr>
          <a:xfrm>
            <a:off x="457200" y="869950"/>
            <a:ext cx="8229600" cy="1524000"/>
          </a:xfrm>
          <a:solidFill>
            <a:schemeClr val="accent1"/>
          </a:solidFill>
        </p:spPr>
        <p:txBody>
          <a:bodyPr numCol="1" anchor="t"/>
          <a:lstStyle/>
          <a:p>
            <a:pPr eaLnBrk="1" hangingPunct="1"/>
            <a:r>
              <a:rPr lang="en-US" b="1" dirty="0">
                <a:solidFill>
                  <a:srgbClr val="FF0000"/>
                </a:solidFill>
                <a:latin typeface="Arial" charset="0"/>
                <a:cs typeface="Arial" charset="0"/>
              </a:rPr>
              <a:t>Ang </a:t>
            </a:r>
            <a:r>
              <a:rPr lang="en-US" b="1" dirty="0" err="1">
                <a:solidFill>
                  <a:srgbClr val="FF0000"/>
                </a:solidFill>
                <a:latin typeface="Arial" charset="0"/>
                <a:cs typeface="Arial" charset="0"/>
              </a:rPr>
              <a:t>pinaka-mahalahang</a:t>
            </a:r>
            <a:r>
              <a:rPr lang="en-US" b="1" dirty="0">
                <a:solidFill>
                  <a:srgbClr val="FF0000"/>
                </a:solidFill>
                <a:latin typeface="Arial" charset="0"/>
                <a:cs typeface="Arial" charset="0"/>
              </a:rPr>
              <a:t> parte ng iyong sermon..</a:t>
            </a:r>
            <a:endParaRPr lang="en-US" dirty="0">
              <a:latin typeface="Arial"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3248025" y="1330325"/>
            <a:ext cx="5861050" cy="2374900"/>
          </a:xfrm>
        </p:spPr>
        <p:txBody>
          <a:bodyPr numCol="1"/>
          <a:lstStyle/>
          <a:p>
            <a:pPr eaLnBrk="1" hangingPunct="1"/>
            <a:r>
              <a:rPr lang="en-US" sz="5400" b="1" dirty="0">
                <a:solidFill>
                  <a:schemeClr val="bg1"/>
                </a:solidFill>
                <a:latin typeface="Arial" charset="0"/>
                <a:ea typeface="ＭＳ Ｐゴシック" charset="0"/>
                <a:cs typeface="ＭＳ Ｐゴシック" charset="0"/>
              </a:rPr>
              <a:t>Paano basahin ang Banal na Salita ng tama?</a:t>
            </a:r>
          </a:p>
        </p:txBody>
      </p:sp>
      <p:sp>
        <p:nvSpPr>
          <p:cNvPr id="243715" name="Rectangle 3"/>
          <p:cNvSpPr>
            <a:spLocks noGrp="1" noChangeArrowheads="1"/>
          </p:cNvSpPr>
          <p:nvPr>
            <p:ph type="subTitle" idx="1"/>
          </p:nvPr>
        </p:nvSpPr>
        <p:spPr>
          <a:xfrm>
            <a:off x="3417888" y="4162425"/>
            <a:ext cx="5522912" cy="2362200"/>
          </a:xfrm>
        </p:spPr>
        <p:txBody>
          <a:bodyPr numCol="1"/>
          <a:lstStyle/>
          <a:p>
            <a:pPr eaLnBrk="1" hangingPunct="1"/>
            <a:r>
              <a:rPr lang="en-US" sz="4000" b="1" dirty="0">
                <a:solidFill>
                  <a:schemeClr val="bg1"/>
                </a:solidFill>
                <a:latin typeface="Arial" charset="0"/>
                <a:ea typeface="ＭＳ Ｐゴシック" charset="0"/>
                <a:cs typeface="ＭＳ Ｐゴシック" charset="0"/>
              </a:rPr>
              <a:t>Tingnan natin ang ilan sa mga suliranin at mga </a:t>
            </a:r>
            <a:r>
              <a:rPr lang="en-US" sz="4000" b="1">
                <a:solidFill>
                  <a:schemeClr val="bg1"/>
                </a:solidFill>
                <a:latin typeface="Arial" charset="0"/>
                <a:ea typeface="ＭＳ Ｐゴシック" charset="0"/>
                <a:cs typeface="ＭＳ Ｐゴシック" charset="0"/>
              </a:rPr>
              <a:t>solusyon…</a:t>
            </a:r>
            <a:endParaRPr lang="en-US" sz="4000" b="1" dirty="0">
              <a:solidFill>
                <a:schemeClr val="bg1"/>
              </a:solidFill>
              <a:latin typeface="Arial" charset="0"/>
              <a:ea typeface="ＭＳ Ｐゴシック" charset="0"/>
              <a:cs typeface="ＭＳ Ｐゴシック" charset="0"/>
            </a:endParaRPr>
          </a:p>
        </p:txBody>
      </p:sp>
      <p:sp>
        <p:nvSpPr>
          <p:cNvPr id="57348" name="Text Box 5"/>
          <p:cNvSpPr txBox="1">
            <a:spLocks noChangeArrowheads="1"/>
          </p:cNvSpPr>
          <p:nvPr/>
        </p:nvSpPr>
        <p:spPr>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chemeClr val="bg1"/>
                </a:solidFill>
              </a:rPr>
              <a:t>9</a:t>
            </a:r>
          </a:p>
        </p:txBody>
      </p:sp>
      <p:pic>
        <p:nvPicPr>
          <p:cNvPr id="6" name="Picture 5"/>
          <p:cNvPicPr>
            <a:picLocks noChangeAspect="1"/>
          </p:cNvPicPr>
          <p:nvPr/>
        </p:nvPicPr>
        <p:blipFill>
          <a:blip r:embed="rId4"/>
          <a:stretch>
            <a:fillRect/>
          </a:stretch>
        </p:blipFill>
        <p:spPr>
          <a:xfrm>
            <a:off x="15695" y="3991378"/>
            <a:ext cx="3404177" cy="2263778"/>
          </a:xfrm>
          <a:prstGeom prst="rect">
            <a:avLst/>
          </a:prstGeom>
        </p:spPr>
      </p:pic>
      <p:pic>
        <p:nvPicPr>
          <p:cNvPr id="7" name="Picture 6"/>
          <p:cNvPicPr>
            <a:picLocks noChangeAspect="1"/>
          </p:cNvPicPr>
          <p:nvPr/>
        </p:nvPicPr>
        <p:blipFill>
          <a:blip r:embed="rId5"/>
          <a:stretch>
            <a:fillRect/>
          </a:stretch>
        </p:blipFill>
        <p:spPr>
          <a:xfrm>
            <a:off x="-10394" y="1412776"/>
            <a:ext cx="3420873" cy="259228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arn(inHorizontal)">
                                      <p:cBhvr>
                                        <p:cTn id="7" dur="500"/>
                                        <p:tgtEl>
                                          <p:spTgt spid="2437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ctrTitle"/>
          </p:nvPr>
        </p:nvSpPr>
        <p:spPr>
          <a:xfrm>
            <a:off x="381000" y="1143000"/>
            <a:ext cx="8534400" cy="1752600"/>
          </a:xfrm>
        </p:spPr>
        <p:txBody>
          <a:bodyPr numCol="1"/>
          <a:lstStyle/>
          <a:p>
            <a:pPr eaLnBrk="1" hangingPunct="1"/>
            <a:r>
              <a:rPr lang="en-US" sz="4000" b="1" dirty="0">
                <a:latin typeface="Arial" charset="0"/>
                <a:ea typeface="ＭＳ Ｐゴシック" charset="0"/>
                <a:cs typeface="Arial" charset="0"/>
              </a:rPr>
              <a:t>A. Kadalasan, ang teksto na binabasa ay hindi tugma sa mensahe sa umagang iyon.</a:t>
            </a:r>
          </a:p>
        </p:txBody>
      </p:sp>
      <p:sp>
        <p:nvSpPr>
          <p:cNvPr id="6148" name="Rectangle 4"/>
          <p:cNvSpPr>
            <a:spLocks noGrp="1" noChangeArrowheads="1"/>
          </p:cNvSpPr>
          <p:nvPr>
            <p:ph type="subTitle" idx="1"/>
          </p:nvPr>
        </p:nvSpPr>
        <p:spPr>
          <a:xfrm>
            <a:off x="76200" y="5029200"/>
            <a:ext cx="9032875" cy="1219200"/>
          </a:xfrm>
          <a:noFill/>
        </p:spPr>
        <p:txBody>
          <a:bodyPr numCol="1" anchor="ctr"/>
          <a:lstStyle/>
          <a:p>
            <a:pPr eaLnBrk="1" hangingPunct="1">
              <a:spcBef>
                <a:spcPct val="0"/>
              </a:spcBef>
            </a:pPr>
            <a:r>
              <a:rPr lang="en-US" sz="4000" b="1" dirty="0">
                <a:solidFill>
                  <a:schemeClr val="tx2"/>
                </a:solidFill>
                <a:latin typeface="Arial" charset="0"/>
                <a:ea typeface="ＭＳ Ｐゴシック" charset="0"/>
                <a:cs typeface="Arial" charset="0"/>
              </a:rPr>
              <a:t>Kaya siguraduhing sila'y tugma!</a:t>
            </a:r>
          </a:p>
        </p:txBody>
      </p:sp>
      <p:sp>
        <p:nvSpPr>
          <p:cNvPr id="59395" name="Text Box 6"/>
          <p:cNvSpPr txBox="1">
            <a:spLocks noChangeArrowheads="1"/>
          </p:cNvSpPr>
          <p:nvPr/>
        </p:nvSpPr>
        <p:spPr>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pic>
        <p:nvPicPr>
          <p:cNvPr id="59396" name="Picture 7" descr="oth-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03800" y="3068638"/>
            <a:ext cx="235585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8" descr="image0099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763713" y="3213100"/>
            <a:ext cx="25574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slide(fromBottom)">
                                      <p:cBhvr>
                                        <p:cTn id="7" dur="5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44450"/>
            <a:ext cx="9204325"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5" name="Rectangle 2"/>
          <p:cNvSpPr>
            <a:spLocks noGrp="1" noChangeArrowheads="1"/>
          </p:cNvSpPr>
          <p:nvPr>
            <p:ph type="ctrTitle"/>
          </p:nvPr>
        </p:nvSpPr>
        <p:spPr>
          <a:xfrm>
            <a:off x="381000" y="476250"/>
            <a:ext cx="8534400" cy="1981200"/>
          </a:xfrm>
          <a:extLst/>
        </p:spPr>
        <p:txBody>
          <a:bodyPr numCol="1"/>
          <a:lstStyle/>
          <a:p>
            <a:pPr eaLnBrk="1" hangingPunct="1">
              <a:defRPr/>
            </a:pPr>
            <a:r>
              <a:rPr lang="en-US" sz="4000" b="1" dirty="0">
                <a:solidFill>
                  <a:srgbClr val="FFFFFF"/>
                </a:solidFill>
                <a:effectLst>
                  <a:glow rad="165100">
                    <a:schemeClr val="tx1"/>
                  </a:glow>
                </a:effectLst>
                <a:latin typeface="Arial" charset="0"/>
                <a:ea typeface="ＭＳ Ｐゴシック" charset="0"/>
                <a:cs typeface="Arial" charset="0"/>
              </a:rPr>
              <a:t>B. Hindi malinaw ang pagkakasabi natin ng teksto kaya't nagtatanungan ang mga tao kung saan ito hahanapin.</a:t>
            </a:r>
          </a:p>
        </p:txBody>
      </p:sp>
      <p:sp>
        <p:nvSpPr>
          <p:cNvPr id="225284" name="Rectangle 4"/>
          <p:cNvSpPr>
            <a:spLocks noGrp="1" noChangeArrowheads="1"/>
          </p:cNvSpPr>
          <p:nvPr>
            <p:ph type="subTitle" idx="1"/>
          </p:nvPr>
        </p:nvSpPr>
        <p:spPr>
          <a:xfrm>
            <a:off x="0" y="4968552"/>
            <a:ext cx="9144000" cy="1772816"/>
          </a:xfrm>
          <a:extLst/>
        </p:spPr>
        <p:txBody>
          <a:bodyPr numCol="1" anchor="ctr"/>
          <a:lstStyle/>
          <a:p>
            <a:pPr eaLnBrk="1" hangingPunct="1">
              <a:spcBef>
                <a:spcPct val="0"/>
              </a:spcBef>
              <a:defRPr/>
            </a:pPr>
            <a:r>
              <a:rPr lang="en-US" sz="4000" b="1" dirty="0">
                <a:solidFill>
                  <a:srgbClr val="FFFFFF"/>
                </a:solidFill>
                <a:effectLst>
                  <a:glow rad="165100">
                    <a:schemeClr val="tx1"/>
                  </a:glow>
                </a:effectLst>
                <a:latin typeface="Arial" charset="0"/>
                <a:ea typeface="ＭＳ Ｐゴシック" charset="0"/>
                <a:cs typeface="Arial" charset="0"/>
              </a:rPr>
              <a:t>Kaya't sa simula ay </a:t>
            </a:r>
            <a:r>
              <a:rPr lang="en-US" sz="4000" b="1" dirty="0" err="1">
                <a:solidFill>
                  <a:srgbClr val="FFFFFF"/>
                </a:solidFill>
                <a:effectLst>
                  <a:glow rad="165100">
                    <a:schemeClr val="tx1"/>
                  </a:glow>
                </a:effectLst>
                <a:latin typeface="Arial" charset="0"/>
                <a:ea typeface="ＭＳ Ｐゴシック" charset="0"/>
                <a:cs typeface="Arial" charset="0"/>
              </a:rPr>
              <a:t>i</a:t>
            </a:r>
            <a:r>
              <a:rPr lang="en-US" sz="4000" b="1" dirty="0">
                <a:solidFill>
                  <a:srgbClr val="FFFFFF"/>
                </a:solidFill>
                <a:effectLst>
                  <a:glow rad="165100">
                    <a:schemeClr val="tx1"/>
                  </a:glow>
                </a:effectLst>
                <a:latin typeface="Arial" charset="0"/>
                <a:ea typeface="ＭＳ Ｐゴシック" charset="0"/>
                <a:cs typeface="Arial" charset="0"/>
              </a:rPr>
              <a:t>-anunsyo ang teksto ng </a:t>
            </a:r>
            <a:r>
              <a:rPr lang="en-US" sz="4000" b="1" dirty="0">
                <a:solidFill>
                  <a:srgbClr val="FFFF00"/>
                </a:solidFill>
                <a:effectLst>
                  <a:glow rad="165100">
                    <a:schemeClr val="tx1"/>
                  </a:glow>
                </a:effectLst>
                <a:latin typeface="Arial" charset="0"/>
                <a:ea typeface="ＭＳ Ｐゴシック" charset="0"/>
                <a:cs typeface="Arial" charset="0"/>
              </a:rPr>
              <a:t>tatlong beses</a:t>
            </a:r>
            <a:r>
              <a:rPr lang="en-US" sz="4000" b="1" dirty="0">
                <a:solidFill>
                  <a:srgbClr val="FFFFFF"/>
                </a:solidFill>
                <a:effectLst>
                  <a:glow rad="165100">
                    <a:schemeClr val="tx1"/>
                  </a:glow>
                </a:effectLst>
                <a:latin typeface="Arial" charset="0"/>
                <a:ea typeface="ＭＳ Ｐゴシック" charset="0"/>
                <a:cs typeface="Arial" charset="0"/>
              </a:rPr>
              <a:t> para sa mga hindi nadinig sa unang beses.</a:t>
            </a:r>
          </a:p>
        </p:txBody>
      </p:sp>
      <p:sp>
        <p:nvSpPr>
          <p:cNvPr id="47108" name="Text Box 6"/>
          <p:cNvSpPr txBox="1">
            <a:spLocks noChangeArrowheads="1"/>
          </p:cNvSpPr>
          <p:nvPr/>
        </p:nvSpPr>
        <p:spPr>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smtClean="0">
                <a:solidFill>
                  <a:srgbClr val="FFFFFF"/>
                </a:solidFill>
                <a:effectLst>
                  <a:glow rad="165100">
                    <a:schemeClr val="tx1"/>
                  </a:glow>
                </a:effectLst>
                <a:cs typeface="Arial" charset="0"/>
              </a:rPr>
              <a:t>9</a:t>
            </a:r>
            <a:endParaRPr lang="en-US" smtClean="0">
              <a:solidFill>
                <a:srgbClr val="FFFFFF"/>
              </a:solidFill>
              <a:effectLst>
                <a:glow rad="165100">
                  <a:schemeClr val="tx1"/>
                </a:glow>
              </a:effectLst>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284">
                                            <p:txEl>
                                              <p:pRg st="0" end="0"/>
                                            </p:txEl>
                                          </p:spTgt>
                                        </p:tgtEl>
                                        <p:attrNameLst>
                                          <p:attrName>style.visibility</p:attrName>
                                        </p:attrNameLst>
                                      </p:cBhvr>
                                      <p:to>
                                        <p:strVal val="visible"/>
                                      </p:to>
                                    </p:set>
                                    <p:anim calcmode="lin" valueType="num">
                                      <p:cBhvr>
                                        <p:cTn id="7" dur="1000" fill="hold"/>
                                        <p:tgtEl>
                                          <p:spTgt spid="22528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28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28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28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3490" name="Text Box 6"/>
          <p:cNvSpPr txBox="1">
            <a:spLocks noChangeArrowheads="1"/>
          </p:cNvSpPr>
          <p:nvPr/>
        </p:nvSpPr>
        <p:spPr>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pic>
        <p:nvPicPr>
          <p:cNvPr id="227336" name="Picture 8" descr="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81400" y="2819400"/>
            <a:ext cx="19351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ctrTitle"/>
          </p:nvPr>
        </p:nvSpPr>
        <p:spPr>
          <a:xfrm>
            <a:off x="0" y="990600"/>
            <a:ext cx="9144000" cy="1981200"/>
          </a:xfrm>
        </p:spPr>
        <p:txBody>
          <a:bodyPr numCol="1"/>
          <a:lstStyle/>
          <a:p>
            <a:pPr eaLnBrk="1" hangingPunct="1"/>
            <a:r>
              <a:rPr lang="en-US" sz="4000" b="1" dirty="0">
                <a:latin typeface="Arial" charset="0"/>
                <a:ea typeface="ＭＳ Ｐゴシック" charset="0"/>
                <a:cs typeface="Arial" charset="0"/>
              </a:rPr>
              <a:t>C. Tayo ay nagbabasa na kahit na hindi </a:t>
            </a:r>
            <a:r>
              <a:rPr lang="en-US" sz="4000" b="1" dirty="0" err="1">
                <a:latin typeface="Arial" charset="0"/>
                <a:ea typeface="ＭＳ Ｐゴシック" charset="0"/>
                <a:cs typeface="Arial" charset="0"/>
              </a:rPr>
              <a:t>pa</a:t>
            </a:r>
            <a:r>
              <a:rPr lang="en-US" sz="4000" b="1" dirty="0">
                <a:latin typeface="Arial" charset="0"/>
                <a:ea typeface="ＭＳ Ｐゴシック" charset="0"/>
                <a:cs typeface="Arial" charset="0"/>
              </a:rPr>
              <a:t> nakikita ng mga tao ang tekstong pinababasa.</a:t>
            </a:r>
          </a:p>
        </p:txBody>
      </p:sp>
      <p:sp>
        <p:nvSpPr>
          <p:cNvPr id="227333" name="Text Box 5"/>
          <p:cNvSpPr txBox="1">
            <a:spLocks noChangeArrowheads="1"/>
          </p:cNvSpPr>
          <p:nvPr/>
        </p:nvSpPr>
        <p:spPr>
          <a:xfrm>
            <a:off x="0" y="48006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chemeClr val="tx2"/>
                </a:solidFill>
                <a:cs typeface="Arial" charset="0"/>
              </a:rPr>
              <a:t>Kaya't maghintay hanggang sa ang mga tao ay huminto na sa paghahanap ng babasahing teksto.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7333"/>
                                        </p:tgtEl>
                                        <p:attrNameLst>
                                          <p:attrName>style.visibility</p:attrName>
                                        </p:attrNameLst>
                                      </p:cBhvr>
                                      <p:to>
                                        <p:strVal val="visible"/>
                                      </p:to>
                                    </p:set>
                                    <p:animEffect transition="in" filter="fade">
                                      <p:cBhvr>
                                        <p:cTn id="7" dur="800" decel="100000"/>
                                        <p:tgtEl>
                                          <p:spTgt spid="227333"/>
                                        </p:tgtEl>
                                      </p:cBhvr>
                                    </p:animEffect>
                                    <p:anim calcmode="lin" valueType="num">
                                      <p:cBhvr>
                                        <p:cTn id="8" dur="800" decel="100000" fill="hold"/>
                                        <p:tgtEl>
                                          <p:spTgt spid="227333"/>
                                        </p:tgtEl>
                                        <p:attrNameLst>
                                          <p:attrName>style.rotation</p:attrName>
                                        </p:attrNameLst>
                                      </p:cBhvr>
                                      <p:tavLst>
                                        <p:tav tm="0">
                                          <p:val>
                                            <p:fltVal val="-90"/>
                                          </p:val>
                                        </p:tav>
                                        <p:tav tm="100000">
                                          <p:val>
                                            <p:fltVal val="0"/>
                                          </p:val>
                                        </p:tav>
                                      </p:tavLst>
                                    </p:anim>
                                    <p:anim calcmode="lin" valueType="num">
                                      <p:cBhvr>
                                        <p:cTn id="9" dur="800" decel="100000" fill="hold"/>
                                        <p:tgtEl>
                                          <p:spTgt spid="227333"/>
                                        </p:tgtEl>
                                        <p:attrNameLst>
                                          <p:attrName>ppt_x</p:attrName>
                                        </p:attrNameLst>
                                      </p:cBhvr>
                                      <p:tavLst>
                                        <p:tav tm="0">
                                          <p:val>
                                            <p:strVal val="#ppt_x+0.4"/>
                                          </p:val>
                                        </p:tav>
                                        <p:tav tm="100000">
                                          <p:val>
                                            <p:strVal val="#ppt_x-0.05"/>
                                          </p:val>
                                        </p:tav>
                                      </p:tavLst>
                                    </p:anim>
                                    <p:anim calcmode="lin" valueType="num">
                                      <p:cBhvr>
                                        <p:cTn id="10" dur="800" decel="100000" fill="hold"/>
                                        <p:tgtEl>
                                          <p:spTgt spid="2273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73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7333"/>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nodeType="afterEffect">
                                  <p:stCondLst>
                                    <p:cond delay="0"/>
                                  </p:stCondLst>
                                  <p:childTnLst>
                                    <p:set>
                                      <p:cBhvr>
                                        <p:cTn id="15" dur="1" fill="hold">
                                          <p:stCondLst>
                                            <p:cond delay="0"/>
                                          </p:stCondLst>
                                        </p:cTn>
                                        <p:tgtEl>
                                          <p:spTgt spid="227336"/>
                                        </p:tgtEl>
                                        <p:attrNameLst>
                                          <p:attrName>style.visibility</p:attrName>
                                        </p:attrNameLst>
                                      </p:cBhvr>
                                      <p:to>
                                        <p:strVal val="visible"/>
                                      </p:to>
                                    </p:set>
                                    <p:animEffect transition="in" filter="fade">
                                      <p:cBhvr>
                                        <p:cTn id="16" dur="800" decel="100000"/>
                                        <p:tgtEl>
                                          <p:spTgt spid="227336"/>
                                        </p:tgtEl>
                                      </p:cBhvr>
                                    </p:animEffect>
                                    <p:anim calcmode="lin" valueType="num">
                                      <p:cBhvr>
                                        <p:cTn id="17" dur="800" decel="100000" fill="hold"/>
                                        <p:tgtEl>
                                          <p:spTgt spid="227336"/>
                                        </p:tgtEl>
                                        <p:attrNameLst>
                                          <p:attrName>style.rotation</p:attrName>
                                        </p:attrNameLst>
                                      </p:cBhvr>
                                      <p:tavLst>
                                        <p:tav tm="0">
                                          <p:val>
                                            <p:fltVal val="-90"/>
                                          </p:val>
                                        </p:tav>
                                        <p:tav tm="100000">
                                          <p:val>
                                            <p:fltVal val="0"/>
                                          </p:val>
                                        </p:tav>
                                      </p:tavLst>
                                    </p:anim>
                                    <p:anim calcmode="lin" valueType="num">
                                      <p:cBhvr>
                                        <p:cTn id="18" dur="800" decel="100000" fill="hold"/>
                                        <p:tgtEl>
                                          <p:spTgt spid="227336"/>
                                        </p:tgtEl>
                                        <p:attrNameLst>
                                          <p:attrName>ppt_x</p:attrName>
                                        </p:attrNameLst>
                                      </p:cBhvr>
                                      <p:tavLst>
                                        <p:tav tm="0">
                                          <p:val>
                                            <p:strVal val="#ppt_x+0.4"/>
                                          </p:val>
                                        </p:tav>
                                        <p:tav tm="100000">
                                          <p:val>
                                            <p:strVal val="#ppt_x-0.05"/>
                                          </p:val>
                                        </p:tav>
                                      </p:tavLst>
                                    </p:anim>
                                    <p:anim calcmode="lin" valueType="num">
                                      <p:cBhvr>
                                        <p:cTn id="19" dur="800" decel="100000" fill="hold"/>
                                        <p:tgtEl>
                                          <p:spTgt spid="22733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2733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273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0" y="0"/>
            <a:ext cx="914400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6"/>
          <p:cNvSpPr txBox="1">
            <a:spLocks noChangeArrowheads="1"/>
          </p:cNvSpPr>
          <p:nvPr/>
        </p:nvSpPr>
        <p:spPr>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sp>
        <p:nvSpPr>
          <p:cNvPr id="63491" name="Rectangle 2"/>
          <p:cNvSpPr>
            <a:spLocks noGrp="1" noChangeArrowheads="1"/>
          </p:cNvSpPr>
          <p:nvPr>
            <p:ph type="ctrTitle"/>
          </p:nvPr>
        </p:nvSpPr>
        <p:spPr>
          <a:xfrm>
            <a:off x="4067944" y="990600"/>
            <a:ext cx="5076056" cy="3014464"/>
          </a:xfrm>
          <a:extLst/>
        </p:spPr>
        <p:txBody>
          <a:bodyPr numCol="1"/>
          <a:lstStyle/>
          <a:p>
            <a:pPr eaLnBrk="1" hangingPunct="1">
              <a:defRPr/>
            </a:pPr>
            <a:r>
              <a:rPr lang="en-US" sz="4000" b="1" dirty="0">
                <a:solidFill>
                  <a:schemeClr val="bg1"/>
                </a:solidFill>
                <a:effectLst>
                  <a:glow rad="177800">
                    <a:schemeClr val="tx1"/>
                  </a:glow>
                </a:effectLst>
                <a:latin typeface="Arial" charset="0"/>
                <a:ea typeface="ＭＳ Ｐゴシック" charset="0"/>
                <a:cs typeface="Arial" charset="0"/>
              </a:rPr>
              <a:t>Paano malalaman na nakita na ng mga tao ang teksto sa kanilang mga  "smartphones?"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blinds(horizontal)">
                                      <p:cBhvr>
                                        <p:cTn id="7" dur="500"/>
                                        <p:tgtEl>
                                          <p:spTgt spid="63491"/>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6513" y="1989138"/>
            <a:ext cx="6502401"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6"/>
          <p:cNvSpPr txBox="1">
            <a:spLocks noChangeArrowheads="1"/>
          </p:cNvSpPr>
          <p:nvPr/>
        </p:nvSpPr>
        <p:spPr>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cs typeface="Arial" charset="0"/>
              </a:rPr>
              <a:t>9</a:t>
            </a:r>
            <a:endParaRPr lang="en-US">
              <a:solidFill>
                <a:srgbClr val="FFFFFF"/>
              </a:solidFill>
              <a:cs typeface="Arial" charset="0"/>
            </a:endParaRPr>
          </a:p>
        </p:txBody>
      </p:sp>
      <p:sp>
        <p:nvSpPr>
          <p:cNvPr id="227333" name="Text Box 5"/>
          <p:cNvSpPr txBox="1">
            <a:spLocks noChangeArrowheads="1"/>
          </p:cNvSpPr>
          <p:nvPr/>
        </p:nvSpPr>
        <p:spPr>
          <a:xfrm>
            <a:off x="-17103" y="5877271"/>
            <a:ext cx="9144000" cy="100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lstStyle>
            <a:lvl1pPr algn="ctr" eaLnBrk="1" hangingPunct="1">
              <a:defRPr sz="4000" b="1">
                <a:solidFill>
                  <a:schemeClr val="bg1"/>
                </a:solidFill>
                <a:effectLst>
                  <a:glow rad="177800">
                    <a:schemeClr val="tx1"/>
                  </a:glow>
                </a:effectLst>
                <a:cs typeface="Arial"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a:defRPr/>
            </a:pPr>
            <a:r>
              <a:rPr lang="en-US" dirty="0"/>
              <a:t>Sabihan sila na tumingin sa iyo!</a:t>
            </a:r>
          </a:p>
        </p:txBody>
      </p:sp>
      <p:pic>
        <p:nvPicPr>
          <p:cNvPr id="6758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6513" y="-171450"/>
            <a:ext cx="4932363"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Grp="1" noChangeArrowheads="1"/>
          </p:cNvSpPr>
          <p:nvPr>
            <p:ph type="ctrTitle"/>
          </p:nvPr>
        </p:nvSpPr>
        <p:spPr>
          <a:xfrm>
            <a:off x="4067944" y="990600"/>
            <a:ext cx="5076056" cy="3014464"/>
          </a:xfrm>
          <a:extLst/>
        </p:spPr>
        <p:txBody>
          <a:bodyPr numCol="1"/>
          <a:lstStyle/>
          <a:p>
            <a:pPr eaLnBrk="1" hangingPunct="1">
              <a:defRPr/>
            </a:pPr>
            <a:r>
              <a:rPr lang="pl-PL" sz="4000" b="1" dirty="0" err="1">
                <a:solidFill>
                  <a:schemeClr val="bg1"/>
                </a:solidFill>
                <a:effectLst>
                  <a:glow rad="177800">
                    <a:schemeClr val="tx1"/>
                  </a:glow>
                </a:effectLst>
                <a:latin typeface="Arial" charset="0"/>
                <a:cs typeface="Arial" charset="0"/>
              </a:rPr>
              <a:t>Paano</a:t>
            </a:r>
            <a:r>
              <a:rPr lang="pl-PL" sz="4000" b="1" dirty="0">
                <a:solidFill>
                  <a:schemeClr val="bg1"/>
                </a:solidFill>
                <a:effectLst>
                  <a:glow rad="177800">
                    <a:schemeClr val="tx1"/>
                  </a:glow>
                </a:effectLst>
                <a:latin typeface="Arial" charset="0"/>
                <a:cs typeface="Arial" charset="0"/>
              </a:rPr>
              <a:t> </a:t>
            </a:r>
            <a:r>
              <a:rPr lang="pl-PL" sz="4000" b="1" dirty="0" err="1">
                <a:solidFill>
                  <a:schemeClr val="bg1"/>
                </a:solidFill>
                <a:effectLst>
                  <a:glow rad="177800">
                    <a:schemeClr val="tx1"/>
                  </a:glow>
                </a:effectLst>
                <a:latin typeface="Arial" charset="0"/>
                <a:cs typeface="Arial" charset="0"/>
              </a:rPr>
              <a:t>malalaman</a:t>
            </a:r>
            <a:r>
              <a:rPr lang="pl-PL" sz="4000" b="1" dirty="0">
                <a:solidFill>
                  <a:schemeClr val="bg1"/>
                </a:solidFill>
                <a:effectLst>
                  <a:glow rad="177800">
                    <a:schemeClr val="tx1"/>
                  </a:glow>
                </a:effectLst>
                <a:latin typeface="Arial" charset="0"/>
                <a:cs typeface="Arial" charset="0"/>
              </a:rPr>
              <a:t> na </a:t>
            </a:r>
            <a:r>
              <a:rPr lang="pl-PL" sz="4000" b="1" dirty="0" err="1">
                <a:solidFill>
                  <a:schemeClr val="bg1"/>
                </a:solidFill>
                <a:effectLst>
                  <a:glow rad="177800">
                    <a:schemeClr val="tx1"/>
                  </a:glow>
                </a:effectLst>
                <a:latin typeface="Arial" charset="0"/>
                <a:cs typeface="Arial" charset="0"/>
              </a:rPr>
              <a:t>nakita</a:t>
            </a:r>
            <a:r>
              <a:rPr lang="pl-PL" sz="4000" b="1" dirty="0">
                <a:solidFill>
                  <a:schemeClr val="bg1"/>
                </a:solidFill>
                <a:effectLst>
                  <a:glow rad="177800">
                    <a:schemeClr val="tx1"/>
                  </a:glow>
                </a:effectLst>
                <a:latin typeface="Arial" charset="0"/>
                <a:cs typeface="Arial" charset="0"/>
              </a:rPr>
              <a:t> na </a:t>
            </a:r>
            <a:r>
              <a:rPr lang="pl-PL" sz="4000" b="1" dirty="0" err="1">
                <a:solidFill>
                  <a:schemeClr val="bg1"/>
                </a:solidFill>
                <a:effectLst>
                  <a:glow rad="177800">
                    <a:schemeClr val="tx1"/>
                  </a:glow>
                </a:effectLst>
                <a:latin typeface="Arial" charset="0"/>
                <a:cs typeface="Arial" charset="0"/>
              </a:rPr>
              <a:t>ng</a:t>
            </a:r>
            <a:r>
              <a:rPr lang="pl-PL" sz="4000" b="1" dirty="0">
                <a:solidFill>
                  <a:schemeClr val="bg1"/>
                </a:solidFill>
                <a:effectLst>
                  <a:glow rad="177800">
                    <a:schemeClr val="tx1"/>
                  </a:glow>
                </a:effectLst>
                <a:latin typeface="Arial" charset="0"/>
                <a:cs typeface="Arial" charset="0"/>
              </a:rPr>
              <a:t> </a:t>
            </a:r>
            <a:r>
              <a:rPr lang="pl-PL" sz="4000" b="1" dirty="0" err="1">
                <a:solidFill>
                  <a:schemeClr val="bg1"/>
                </a:solidFill>
                <a:effectLst>
                  <a:glow rad="177800">
                    <a:schemeClr val="tx1"/>
                  </a:glow>
                </a:effectLst>
                <a:latin typeface="Arial" charset="0"/>
                <a:cs typeface="Arial" charset="0"/>
              </a:rPr>
              <a:t>mga</a:t>
            </a:r>
            <a:r>
              <a:rPr lang="pl-PL" sz="4000" b="1" dirty="0">
                <a:solidFill>
                  <a:schemeClr val="bg1"/>
                </a:solidFill>
                <a:effectLst>
                  <a:glow rad="177800">
                    <a:schemeClr val="tx1"/>
                  </a:glow>
                </a:effectLst>
                <a:latin typeface="Arial" charset="0"/>
                <a:cs typeface="Arial" charset="0"/>
              </a:rPr>
              <a:t> </a:t>
            </a:r>
            <a:r>
              <a:rPr lang="pl-PL" sz="4000" b="1" dirty="0" err="1">
                <a:solidFill>
                  <a:schemeClr val="bg1"/>
                </a:solidFill>
                <a:effectLst>
                  <a:glow rad="177800">
                    <a:schemeClr val="tx1"/>
                  </a:glow>
                </a:effectLst>
                <a:latin typeface="Arial" charset="0"/>
                <a:cs typeface="Arial" charset="0"/>
              </a:rPr>
              <a:t>tao</a:t>
            </a:r>
            <a:r>
              <a:rPr lang="pl-PL" sz="4000" b="1" dirty="0">
                <a:solidFill>
                  <a:schemeClr val="bg1"/>
                </a:solidFill>
                <a:effectLst>
                  <a:glow rad="177800">
                    <a:schemeClr val="tx1"/>
                  </a:glow>
                </a:effectLst>
                <a:latin typeface="Arial" charset="0"/>
                <a:cs typeface="Arial" charset="0"/>
              </a:rPr>
              <a:t> </a:t>
            </a:r>
            <a:r>
              <a:rPr lang="pl-PL" sz="4000" b="1" dirty="0" err="1">
                <a:solidFill>
                  <a:schemeClr val="bg1"/>
                </a:solidFill>
                <a:effectLst>
                  <a:glow rad="177800">
                    <a:schemeClr val="tx1"/>
                  </a:glow>
                </a:effectLst>
                <a:latin typeface="Arial" charset="0"/>
                <a:cs typeface="Arial" charset="0"/>
              </a:rPr>
              <a:t>ang</a:t>
            </a:r>
            <a:r>
              <a:rPr lang="pl-PL" sz="4000" b="1" dirty="0">
                <a:solidFill>
                  <a:schemeClr val="bg1"/>
                </a:solidFill>
                <a:effectLst>
                  <a:glow rad="177800">
                    <a:schemeClr val="tx1"/>
                  </a:glow>
                </a:effectLst>
                <a:latin typeface="Arial" charset="0"/>
                <a:cs typeface="Arial" charset="0"/>
              </a:rPr>
              <a:t> </a:t>
            </a:r>
            <a:r>
              <a:rPr lang="pl-PL" sz="4000" b="1" dirty="0" err="1">
                <a:solidFill>
                  <a:schemeClr val="bg1"/>
                </a:solidFill>
                <a:effectLst>
                  <a:glow rad="177800">
                    <a:schemeClr val="tx1"/>
                  </a:glow>
                </a:effectLst>
                <a:latin typeface="Arial" charset="0"/>
                <a:cs typeface="Arial" charset="0"/>
              </a:rPr>
              <a:t>teksto</a:t>
            </a:r>
            <a:r>
              <a:rPr lang="pl-PL" sz="4000" b="1" dirty="0">
                <a:solidFill>
                  <a:schemeClr val="bg1"/>
                </a:solidFill>
                <a:effectLst>
                  <a:glow rad="177800">
                    <a:schemeClr val="tx1"/>
                  </a:glow>
                </a:effectLst>
                <a:latin typeface="Arial" charset="0"/>
                <a:cs typeface="Arial" charset="0"/>
              </a:rPr>
              <a:t> </a:t>
            </a:r>
            <a:r>
              <a:rPr lang="pl-PL" sz="4000" b="1" dirty="0" err="1">
                <a:solidFill>
                  <a:schemeClr val="bg1"/>
                </a:solidFill>
                <a:effectLst>
                  <a:glow rad="177800">
                    <a:schemeClr val="tx1"/>
                  </a:glow>
                </a:effectLst>
                <a:latin typeface="Arial" charset="0"/>
                <a:cs typeface="Arial" charset="0"/>
              </a:rPr>
              <a:t>sa</a:t>
            </a:r>
            <a:r>
              <a:rPr lang="pl-PL" sz="4000" b="1" dirty="0">
                <a:solidFill>
                  <a:schemeClr val="bg1"/>
                </a:solidFill>
                <a:effectLst>
                  <a:glow rad="177800">
                    <a:schemeClr val="tx1"/>
                  </a:glow>
                </a:effectLst>
                <a:latin typeface="Arial" charset="0"/>
                <a:cs typeface="Arial" charset="0"/>
              </a:rPr>
              <a:t> </a:t>
            </a:r>
            <a:r>
              <a:rPr lang="pl-PL" sz="4000" b="1" dirty="0" err="1">
                <a:solidFill>
                  <a:schemeClr val="bg1"/>
                </a:solidFill>
                <a:effectLst>
                  <a:glow rad="177800">
                    <a:schemeClr val="tx1"/>
                  </a:glow>
                </a:effectLst>
                <a:latin typeface="Arial" charset="0"/>
                <a:cs typeface="Arial" charset="0"/>
              </a:rPr>
              <a:t>kanilang</a:t>
            </a:r>
            <a:r>
              <a:rPr lang="pl-PL" sz="4000" b="1" dirty="0">
                <a:solidFill>
                  <a:schemeClr val="bg1"/>
                </a:solidFill>
                <a:effectLst>
                  <a:glow rad="177800">
                    <a:schemeClr val="tx1"/>
                  </a:glow>
                </a:effectLst>
                <a:latin typeface="Arial" charset="0"/>
                <a:cs typeface="Arial" charset="0"/>
              </a:rPr>
              <a:t> </a:t>
            </a:r>
            <a:r>
              <a:rPr lang="pl-PL" sz="4000" b="1" dirty="0" err="1">
                <a:solidFill>
                  <a:schemeClr val="bg1"/>
                </a:solidFill>
                <a:effectLst>
                  <a:glow rad="177800">
                    <a:schemeClr val="tx1"/>
                  </a:glow>
                </a:effectLst>
                <a:latin typeface="Arial" charset="0"/>
                <a:cs typeface="Arial" charset="0"/>
              </a:rPr>
              <a:t>mga</a:t>
            </a:r>
            <a:r>
              <a:rPr lang="pl-PL" sz="4000" b="1" dirty="0">
                <a:solidFill>
                  <a:schemeClr val="bg1"/>
                </a:solidFill>
                <a:effectLst>
                  <a:glow rad="177800">
                    <a:schemeClr val="tx1"/>
                  </a:glow>
                </a:effectLst>
                <a:latin typeface="Arial" charset="0"/>
                <a:cs typeface="Arial" charset="0"/>
              </a:rPr>
              <a:t>  "smartphones</a:t>
            </a:r>
            <a:r>
              <a:rPr lang="pl-PL" sz="4000" b="1">
                <a:solidFill>
                  <a:schemeClr val="bg1"/>
                </a:solidFill>
                <a:effectLst>
                  <a:glow rad="177800">
                    <a:schemeClr val="tx1"/>
                  </a:glow>
                </a:effectLst>
                <a:latin typeface="Arial" charset="0"/>
                <a:cs typeface="Arial" charset="0"/>
              </a:rPr>
              <a:t>?"</a:t>
            </a:r>
            <a:endParaRPr lang="en-US" sz="4000" b="1" dirty="0">
              <a:solidFill>
                <a:schemeClr val="bg1"/>
              </a:solidFill>
              <a:effectLst>
                <a:glow rad="177800">
                  <a:schemeClr val="tx1"/>
                </a:glow>
              </a:effectLst>
              <a:latin typeface="Arial" charset="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aj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numCol="1"/>
      <a:lstStyle/>
      <a:style>
        <a:lnRef idx="1">
          <a:schemeClr val="accent1"/>
        </a:lnRef>
        <a:fillRef idx="3">
          <a:schemeClr val="accent1"/>
        </a:fillRef>
        <a:effectRef idx="2">
          <a:schemeClr val="accent1"/>
        </a:effectRef>
        <a:fontRef idx="minor">
          <a:schemeClr val="lt1"/>
        </a:fontRef>
      </a:style>
    </a:spDef>
    <a:lnDef>
      <a:spPr/>
      <a:bodyPr numCol="1"/>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numCol="1"/>
      <a:lstStyle/>
      <a:style>
        <a:lnRef idx="1">
          <a:schemeClr val="accent1"/>
        </a:lnRef>
        <a:fillRef idx="3">
          <a:schemeClr val="accent1"/>
        </a:fillRef>
        <a:effectRef idx="2">
          <a:schemeClr val="accent1"/>
        </a:effectRef>
        <a:fontRef idx="minor">
          <a:schemeClr val="lt1"/>
        </a:fontRef>
      </a:style>
    </a:spDef>
    <a:lnDef>
      <a:spPr/>
      <a:bodyPr numCol="1"/>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1295</TotalTime>
  <Words>785</Words>
  <Application>Microsoft Macintosh PowerPoint</Application>
  <PresentationFormat>On-screen Show (4:3)</PresentationFormat>
  <Paragraphs>85</Paragraphs>
  <Slides>19</Slides>
  <Notes>19</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Blank Presentation</vt:lpstr>
      <vt:lpstr>Default Design</vt:lpstr>
      <vt:lpstr>1_Default Design</vt:lpstr>
      <vt:lpstr>2_Default Design</vt:lpstr>
      <vt:lpstr>Pagbabasa ng Banal na Kasulatan sa Publiko</vt:lpstr>
      <vt:lpstr>Ang mga Mormons ay binabasa ang Aklat ng Mormon ng mas madalas kaysa sa Bibliya</vt:lpstr>
      <vt:lpstr>Ang pinaka-mahalahang parte ng iyong sermon..</vt:lpstr>
      <vt:lpstr>Paano basahin ang Banal na Salita ng tama?</vt:lpstr>
      <vt:lpstr>A. Kadalasan, ang teksto na binabasa ay hindi tugma sa mensahe sa umagang iyon.</vt:lpstr>
      <vt:lpstr>B. Hindi malinaw ang pagkakasabi natin ng teksto kaya't nagtatanungan ang mga tao kung saan ito hahanapin.</vt:lpstr>
      <vt:lpstr>C. Tayo ay nagbabasa na kahit na hindi pa nakikita ng mga tao ang tekstong pinababasa.</vt:lpstr>
      <vt:lpstr>Paano malalaman na nakita na ng mga tao ang teksto sa kanilang mga  "smartphones?"</vt:lpstr>
      <vt:lpstr>Paano malalaman na nakita na ng mga tao ang teksto sa kanilang mga  "smartphones?"</vt:lpstr>
      <vt:lpstr>D. Hindi tayo nagbibigay ng kaukulang impormasyon para maintindihan ang teksto (Hal. Walang konteksto para basahin ang  Mga Gawa 14:21).</vt:lpstr>
      <vt:lpstr>Ang Unang Misyong Paglalakbay</vt:lpstr>
      <vt:lpstr>E. Ang mga mahihirap na salita ay maling nababasa dahil sa kakulangan sa preparasyon.</vt:lpstr>
      <vt:lpstr>F. Binibigyang diin natin ang mga maling salita (idiin ang"naghandog" hindi ang "para" sa Gal. 2:20;  Idiin ang "akin" hindi ang "maliban" sa  Exod. 20:3).</vt:lpstr>
      <vt:lpstr>G. Ang teksto ay madalas na binabasa na parang ang tono ay pantay-pantay lamang.</vt:lpstr>
      <vt:lpstr>H. Mahirap turuan kung paano magbasa ng tama ang mga taong may ugali na "alam ko na yan."</vt:lpstr>
      <vt:lpstr>I. Pakiramdam natin ay kailangang parating magtapos sa lumang kasabihan na, "Pagpalain ng Panginoon ang Pagkabasa ng Kanyang Salita."</vt:lpstr>
      <vt:lpstr>Babasahing Teksto</vt:lpstr>
      <vt:lpstr>Black</vt:lpstr>
      <vt:lpstr>Pagsasaysay ng Bibliya •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Over White</dc:title>
  <dc:creator>Rick Griffith</dc:creator>
  <cp:lastModifiedBy>Rick Griffith</cp:lastModifiedBy>
  <cp:revision>66</cp:revision>
  <dcterms:created xsi:type="dcterms:W3CDTF">2005-08-24T10:09:52Z</dcterms:created>
  <dcterms:modified xsi:type="dcterms:W3CDTF">2016-09-16T06:40:02Z</dcterms:modified>
</cp:coreProperties>
</file>