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6" r:id="rId2"/>
    <p:sldMasterId id="2147483658" r:id="rId3"/>
    <p:sldMasterId id="2147483660" r:id="rId4"/>
    <p:sldMasterId id="2147483662" r:id="rId5"/>
    <p:sldMasterId id="2147484217" r:id="rId6"/>
  </p:sldMasterIdLst>
  <p:notesMasterIdLst>
    <p:notesMasterId r:id="rId21"/>
  </p:notesMasterIdLst>
  <p:sldIdLst>
    <p:sldId id="259" r:id="rId7"/>
    <p:sldId id="267" r:id="rId8"/>
    <p:sldId id="268" r:id="rId9"/>
    <p:sldId id="257" r:id="rId10"/>
    <p:sldId id="262" r:id="rId11"/>
    <p:sldId id="265" r:id="rId12"/>
    <p:sldId id="261" r:id="rId13"/>
    <p:sldId id="269" r:id="rId14"/>
    <p:sldId id="258" r:id="rId15"/>
    <p:sldId id="270" r:id="rId16"/>
    <p:sldId id="264" r:id="rId17"/>
    <p:sldId id="271" r:id="rId18"/>
    <p:sldId id="263" r:id="rId19"/>
    <p:sldId id="266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122"/>
    <a:srgbClr val="F9F9F9"/>
    <a:srgbClr val="AF1E17"/>
    <a:srgbClr val="F8FF3E"/>
    <a:srgbClr val="B21F18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14" autoAdjust="0"/>
    <p:restoredTop sz="94660"/>
  </p:normalViewPr>
  <p:slideViewPr>
    <p:cSldViewPr>
      <p:cViewPr varScale="1">
        <p:scale>
          <a:sx n="76" d="100"/>
          <a:sy n="76" d="100"/>
        </p:scale>
        <p:origin x="-120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50B747E-E052-4F37-A392-6993E94B1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35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1F440A-5527-4311-90F3-2D4BC6A600DF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DD21A9-6C30-FB4F-93C4-6BE8D4891BC9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B4E7BB-5451-4488-85F2-B728EFF2C56A}" type="slidenum">
              <a:rPr lang="en-US"/>
              <a:pPr/>
              <a:t>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1453DB-28DF-41BE-B79D-8E70415232A7}" type="slidenum">
              <a:rPr lang="en-US"/>
              <a:pPr/>
              <a:t>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A6DC50-4DB0-42CC-9AA6-DADA500CE22B}" type="slidenum">
              <a:rPr lang="en-US"/>
              <a:pPr/>
              <a:t>7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3CE70A-22CF-40FD-954D-6FCBF609804B}" type="slidenum">
              <a:rPr lang="en-US"/>
              <a:pPr/>
              <a:t>9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033B76-0284-4080-9E58-E0665FADC209}" type="slidenum">
              <a:rPr lang="en-US"/>
              <a:pPr/>
              <a:t>11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C44F12-0A67-814D-8427-E69D993E5C3C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A34715-6355-4885-8C54-8DC1E5D2ADD2}" type="slidenum">
              <a:rPr lang="en-US"/>
              <a:pPr/>
              <a:t>13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6A5A8-6F41-4F2C-B07D-3F9925832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69CAD-A272-4153-9E62-4FEE1F05A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E14B7-4818-40A9-8425-78DAC9147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06DD5-F853-4959-9618-075C608A5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45376-BD20-4CE9-8508-7D32DE679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5A86A-BF59-4E15-84DA-8067D326F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8A792-654D-4FC5-A47D-D07DF0897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BF21E-C578-49E5-89CD-4C05DC575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29B1F-97CE-4EF5-9AC2-D00C2F4B6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F711B-6A5D-4664-BCA0-DCEB59BED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3581E-196E-4D0D-AEE4-7153D3B9A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ED65D-B04F-49D0-903C-F6C0DC44A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4A526-763C-47E6-9B7A-244F218E7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94C9C-404C-441D-8742-F7332ACCE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DBF57-5F1D-4006-AD24-708B8AB8D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>
                <a:gd name="T0" fmla="*/ 6 w 4902"/>
                <a:gd name="T1" fmla="*/ 0 h 98"/>
                <a:gd name="T2" fmla="*/ 136 w 4902"/>
                <a:gd name="T3" fmla="*/ 98 h 98"/>
                <a:gd name="T4" fmla="*/ 4770 w 4902"/>
                <a:gd name="T5" fmla="*/ 84 h 98"/>
                <a:gd name="T6" fmla="*/ 4902 w 4902"/>
                <a:gd name="T7" fmla="*/ 6 h 98"/>
                <a:gd name="T8" fmla="*/ 6 w 4902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xtLst/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B3234866-1F36-4FC2-8C3B-C1B1D117A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876F5-60D9-4657-8999-3ED36447C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E329-C51F-4741-ABF0-CF204BE1B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65DDD-3DB7-4C82-8D38-73C84926A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722BE-D657-4000-BB22-7F0C19758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59E1C-BC72-4561-AC88-C3D444AD4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C5458-73C3-4CA4-9BC0-9E30795A4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FFCE8-0157-405C-BCB1-33F40E65F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B4B94-AD67-470B-8E99-58F01BD55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469A9-9723-419B-A43A-B43784C40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F4B2C-BABC-4C36-929B-075548A93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5ABB3-26E1-4B44-BCDE-A62D0A1C4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38200" y="1981200"/>
            <a:ext cx="6553200" cy="990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048000"/>
            <a:ext cx="6553200" cy="1219200"/>
          </a:xfrm>
        </p:spPr>
        <p:txBody>
          <a:bodyPr anchor="ctr"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F742CD-8E0A-48BF-93ED-B7BB3C2DD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ED132-B06D-40A4-AAF3-D26417195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49626-4990-46A1-84D3-F7620CDFF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C429C-9F6B-4074-993F-5E1988AE3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3911F-D180-4FEF-BF06-B43B74625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46B95-F0A4-4F0B-B44B-247EF139C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D1F20-88D8-4234-A6B6-C95232E85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7D613-DDB1-4AD1-94E9-78DEC93DE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BF04B-BF4C-4C77-9B54-0608453CE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957C1-1923-406F-9400-D222AEEAA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C1437-B679-445B-8C72-17A8F7D06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81000"/>
            <a:ext cx="18859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55054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A39A2-D58F-458B-A7FD-CB26F103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255713" y="1371600"/>
            <a:ext cx="6629400" cy="2057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79F85-C0AF-4B25-B5FC-DDBC74438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0DC87-432C-4623-8885-7CA5464F9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AC9E7-C283-4B18-8141-27559280C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18BA2-2EA8-41BA-B1FE-46C33F9CC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7CAFF-D039-4B52-BA67-7AE076E69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2CB8E-6762-4BD9-BD21-DA050AE8F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2FD8B-C959-46A8-8AAD-B7AA6709B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9F4D-9E5B-4091-B168-13C16A177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D7D66-D8D5-45D9-BF3F-A651020D7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6C851-D27A-47F8-9B6D-B142C8B0B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13D70-56C0-4E67-A083-D477B6BB6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B6C9B-9C8C-4D69-A016-4B1CFE6E2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25601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57183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52809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2796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78F8B-0C2B-4CB2-AEF8-C2E21F989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88140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56899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31753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81019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02739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60488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1419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3E220-B205-461D-AEF7-D76B5ABFE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937D1-2967-4AF7-AB17-F5609F135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9EA04-435F-4F30-A58C-64D53C56A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E63CB72-BF73-490B-9E47-882799CA1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CB225F7-FF4C-4962-85B8-951ECCF8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1747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48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>
                <a:gd name="T0" fmla="*/ 6 w 4902"/>
                <a:gd name="T1" fmla="*/ 0 h 98"/>
                <a:gd name="T2" fmla="*/ 136 w 4902"/>
                <a:gd name="T3" fmla="*/ 98 h 98"/>
                <a:gd name="T4" fmla="*/ 4770 w 4902"/>
                <a:gd name="T5" fmla="*/ 84 h 98"/>
                <a:gd name="T6" fmla="*/ 4902 w 4902"/>
                <a:gd name="T7" fmla="*/ 6 h 98"/>
                <a:gd name="T8" fmla="*/ 6 w 4902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AC69575-F037-449D-A2E5-5F374D5EC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543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535B3BE-986D-4457-9270-8DF504ACC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16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9" dir="10200039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9" dir="10200039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FFFF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FFFFFF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  <a:latin typeface="Trebuchet MS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fld id="{409A6AA6-738D-49D0-9B51-D48E4845F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s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s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s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59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9144000" cy="3810000"/>
          </a:xfrm>
          <a:noFill/>
          <a:ln>
            <a:noFill/>
          </a:ln>
          <a:effectLst>
            <a:outerShdw blurRad="12700" dist="12699" dir="10200039" algn="ctr" rotWithShape="0">
              <a:srgbClr val="FFFFFF">
                <a:alpha val="75000"/>
              </a:srgb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600" b="1" dirty="0" err="1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Paano</a:t>
            </a:r>
            <a:r>
              <a:rPr lang="en-US" sz="6600" b="1" dirty="0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 </a:t>
            </a:r>
            <a:r>
              <a:rPr lang="en-US" sz="6600" b="1" dirty="0" err="1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Makipag-Ugnay</a:t>
            </a:r>
            <a:r>
              <a:rPr lang="en-US" sz="6600" b="1" dirty="0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 </a:t>
            </a:r>
            <a:r>
              <a:rPr lang="en-US" sz="6600" b="1" dirty="0" err="1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ng</a:t>
            </a:r>
            <a:r>
              <a:rPr lang="en-US" sz="6600" b="1" dirty="0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 </a:t>
            </a:r>
            <a:r>
              <a:rPr lang="en-US" sz="6600" b="1" dirty="0" err="1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mga</a:t>
            </a:r>
            <a:r>
              <a:rPr lang="en-US" sz="6600" b="1" dirty="0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 </a:t>
            </a:r>
            <a:r>
              <a:rPr lang="en-US" sz="6600" b="1" dirty="0" err="1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Ideya</a:t>
            </a:r>
            <a:endParaRPr lang="en-US" sz="6600" b="1" dirty="0">
              <a:solidFill>
                <a:srgbClr val="F9F9F9"/>
              </a:solidFill>
              <a:effectLst>
                <a:glow rad="177800">
                  <a:schemeClr val="tx1">
                    <a:lumMod val="95000"/>
                    <a:lumOff val="5000"/>
                  </a:schemeClr>
                </a:glow>
              </a:effectLst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467725" y="1158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9F9F9"/>
                </a:solidFill>
                <a:ea typeface="ヒラギノ角ゴ Pro W3" charset="-128"/>
              </a:rPr>
              <a:t>10</a:t>
            </a:r>
            <a:endParaRPr lang="en-US">
              <a:ea typeface="ヒラギノ角ゴ Pro W3" charset="-128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0825" y="3814763"/>
            <a:ext cx="8763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sz="3200" b="1" dirty="0" err="1" smtClean="0">
                <a:solidFill>
                  <a:srgbClr val="F9F9F9"/>
                </a:solidFill>
                <a:ea typeface="ヒラギノ角ゴ Pro W3" charset="-128"/>
              </a:rPr>
              <a:t>Isang</a:t>
            </a:r>
            <a:r>
              <a:rPr lang="en-US" sz="3200" b="1" dirty="0" smtClean="0">
                <a:solidFill>
                  <a:srgbClr val="F9F9F9"/>
                </a:solidFill>
                <a:ea typeface="ヒラギノ角ゴ Pro W3" charset="-128"/>
              </a:rPr>
              <a:t> </a:t>
            </a:r>
            <a:r>
              <a:rPr lang="en-US" sz="3200" b="1" dirty="0" err="1" smtClean="0">
                <a:solidFill>
                  <a:srgbClr val="F9F9F9"/>
                </a:solidFill>
                <a:ea typeface="ヒラギノ角ゴ Pro W3" charset="-128"/>
              </a:rPr>
              <a:t>magandang</a:t>
            </a:r>
            <a:r>
              <a:rPr lang="en-US" sz="3200" b="1" dirty="0" smtClean="0">
                <a:solidFill>
                  <a:srgbClr val="F9F9F9"/>
                </a:solidFill>
                <a:ea typeface="ヒラギノ角ゴ Pro W3" charset="-128"/>
              </a:rPr>
              <a:t> </a:t>
            </a:r>
            <a:r>
              <a:rPr lang="en-US" sz="3200" b="1" dirty="0" err="1" smtClean="0">
                <a:solidFill>
                  <a:srgbClr val="F9F9F9"/>
                </a:solidFill>
                <a:ea typeface="ヒラギノ角ゴ Pro W3" charset="-128"/>
              </a:rPr>
              <a:t>gabay</a:t>
            </a:r>
            <a:r>
              <a:rPr lang="en-US" sz="3200" b="1" dirty="0" smtClean="0">
                <a:solidFill>
                  <a:srgbClr val="F9F9F9"/>
                </a:solidFill>
                <a:ea typeface="ヒラギノ角ゴ Pro W3" charset="-128"/>
              </a:rPr>
              <a:t> </a:t>
            </a:r>
            <a:r>
              <a:rPr lang="en-US" sz="3200" b="1" dirty="0" err="1" smtClean="0">
                <a:solidFill>
                  <a:srgbClr val="F9F9F9"/>
                </a:solidFill>
                <a:ea typeface="ヒラギノ角ゴ Pro W3" charset="-128"/>
              </a:rPr>
              <a:t>mula</a:t>
            </a:r>
            <a:r>
              <a:rPr lang="en-US" sz="3200" b="1" dirty="0" smtClean="0">
                <a:solidFill>
                  <a:srgbClr val="F9F9F9"/>
                </a:solidFill>
                <a:ea typeface="ヒラギノ角ゴ Pro W3" charset="-128"/>
              </a:rPr>
              <a:t> </a:t>
            </a:r>
            <a:r>
              <a:rPr lang="en-US" sz="3200" b="1" dirty="0" err="1" smtClean="0">
                <a:solidFill>
                  <a:srgbClr val="F9F9F9"/>
                </a:solidFill>
                <a:ea typeface="ヒラギノ角ゴ Pro W3" charset="-128"/>
              </a:rPr>
              <a:t>kay</a:t>
            </a:r>
            <a:r>
              <a:rPr lang="en-US" sz="3200" b="1" dirty="0" smtClean="0">
                <a:solidFill>
                  <a:srgbClr val="F9F9F9"/>
                </a:solidFill>
                <a:ea typeface="ヒラギノ角ゴ Pro W3" charset="-128"/>
              </a:rPr>
              <a:t> Richard </a:t>
            </a:r>
            <a:r>
              <a:rPr lang="en-US" sz="3200" b="1" dirty="0">
                <a:solidFill>
                  <a:srgbClr val="F9F9F9"/>
                </a:solidFill>
                <a:ea typeface="ヒラギノ角ゴ Pro W3" charset="-128"/>
              </a:rPr>
              <a:t>Borden </a:t>
            </a:r>
            <a:r>
              <a:rPr lang="en-US" sz="3200" b="1" dirty="0" err="1" smtClean="0">
                <a:solidFill>
                  <a:srgbClr val="F9F9F9"/>
                </a:solidFill>
                <a:ea typeface="ヒラギノ角ゴ Pro W3" charset="-128"/>
              </a:rPr>
              <a:t>sa</a:t>
            </a:r>
            <a:r>
              <a:rPr lang="en-US" sz="3200" b="1" dirty="0" smtClean="0">
                <a:solidFill>
                  <a:srgbClr val="F9F9F9"/>
                </a:solidFill>
                <a:ea typeface="ヒラギノ角ゴ Pro W3" charset="-128"/>
              </a:rPr>
              <a:t> </a:t>
            </a:r>
            <a:r>
              <a:rPr lang="en-US" sz="3200" b="1" dirty="0" err="1" smtClean="0">
                <a:solidFill>
                  <a:srgbClr val="F9F9F9"/>
                </a:solidFill>
                <a:ea typeface="ヒラギノ角ゴ Pro W3" charset="-128"/>
              </a:rPr>
              <a:t>taong</a:t>
            </a:r>
            <a:r>
              <a:rPr lang="en-US" sz="3200" b="1" dirty="0" smtClean="0">
                <a:solidFill>
                  <a:srgbClr val="F9F9F9"/>
                </a:solidFill>
                <a:ea typeface="ヒラギノ角ゴ Pro W3" charset="-128"/>
              </a:rPr>
              <a:t> </a:t>
            </a:r>
            <a:r>
              <a:rPr lang="en-US" sz="3200" b="1" dirty="0">
                <a:solidFill>
                  <a:srgbClr val="F9F9F9"/>
                </a:solidFill>
                <a:ea typeface="ヒラギノ角ゴ Pro W3" charset="-128"/>
              </a:rPr>
              <a:t>1935 </a:t>
            </a:r>
            <a:br>
              <a:rPr lang="en-US" sz="3200" b="1" dirty="0">
                <a:solidFill>
                  <a:srgbClr val="F9F9F9"/>
                </a:solidFill>
                <a:ea typeface="ヒラギノ角ゴ Pro W3" charset="-128"/>
              </a:rPr>
            </a:br>
            <a:r>
              <a:rPr lang="en-US" sz="3200" b="1" i="1" dirty="0">
                <a:solidFill>
                  <a:srgbClr val="F9F9F9"/>
                </a:solidFill>
                <a:ea typeface="ヒラギノ角ゴ Pro W3" charset="-128"/>
              </a:rPr>
              <a:t>• </a:t>
            </a:r>
            <a:r>
              <a:rPr lang="en-US" sz="3200" b="1" i="1" dirty="0" err="1" smtClean="0">
                <a:solidFill>
                  <a:srgbClr val="F9F9F9"/>
                </a:solidFill>
                <a:ea typeface="ヒラギノ角ゴ Pro W3" charset="-128"/>
              </a:rPr>
              <a:t>Mabuti</a:t>
            </a:r>
            <a:r>
              <a:rPr lang="en-US" sz="3200" b="1" i="1" dirty="0" smtClean="0">
                <a:solidFill>
                  <a:srgbClr val="F9F9F9"/>
                </a:solidFill>
                <a:ea typeface="ヒラギノ角ゴ Pro W3" charset="-128"/>
              </a:rPr>
              <a:t> </a:t>
            </a:r>
            <a:r>
              <a:rPr lang="en-US" sz="3200" b="1" i="1" dirty="0" err="1" smtClean="0">
                <a:solidFill>
                  <a:srgbClr val="F9F9F9"/>
                </a:solidFill>
                <a:ea typeface="ヒラギノ角ゴ Pro W3" charset="-128"/>
              </a:rPr>
              <a:t>para</a:t>
            </a:r>
            <a:r>
              <a:rPr lang="en-US" sz="3200" b="1" i="1" dirty="0" smtClean="0">
                <a:solidFill>
                  <a:srgbClr val="F9F9F9"/>
                </a:solidFill>
                <a:ea typeface="ヒラギノ角ゴ Pro W3" charset="-128"/>
              </a:rPr>
              <a:t> </a:t>
            </a:r>
            <a:r>
              <a:rPr lang="en-US" sz="3200" b="1" i="1" dirty="0" err="1" smtClean="0">
                <a:solidFill>
                  <a:srgbClr val="F9F9F9"/>
                </a:solidFill>
                <a:ea typeface="ヒラギノ角ゴ Pro W3" charset="-128"/>
              </a:rPr>
              <a:t>sa</a:t>
            </a:r>
            <a:r>
              <a:rPr lang="en-US" sz="3200" b="1" i="1" dirty="0" smtClean="0">
                <a:solidFill>
                  <a:srgbClr val="F9F9F9"/>
                </a:solidFill>
                <a:ea typeface="ヒラギノ角ゴ Pro W3" charset="-128"/>
              </a:rPr>
              <a:t> </a:t>
            </a:r>
            <a:r>
              <a:rPr lang="en-US" sz="3200" b="1" i="1" dirty="0" err="1" smtClean="0">
                <a:solidFill>
                  <a:srgbClr val="F9F9F9"/>
                </a:solidFill>
                <a:ea typeface="ヒラギノ角ゴ Pro W3" charset="-128"/>
              </a:rPr>
              <a:t>pagsasalita</a:t>
            </a:r>
            <a:r>
              <a:rPr lang="en-US" sz="3200" b="1" i="1" dirty="0" smtClean="0">
                <a:solidFill>
                  <a:srgbClr val="F9F9F9"/>
                </a:solidFill>
                <a:ea typeface="ヒラギノ角ゴ Pro W3" charset="-128"/>
              </a:rPr>
              <a:t> at </a:t>
            </a:r>
            <a:r>
              <a:rPr lang="en-US" sz="3200" b="1" i="1" dirty="0" err="1" smtClean="0">
                <a:solidFill>
                  <a:srgbClr val="F9F9F9"/>
                </a:solidFill>
                <a:ea typeface="ヒラギノ角ゴ Pro W3" charset="-128"/>
              </a:rPr>
              <a:t>pagsusulat</a:t>
            </a:r>
            <a:endParaRPr lang="en-US" dirty="0">
              <a:solidFill>
                <a:srgbClr val="F9F9F9"/>
              </a:solidFill>
              <a:ea typeface="ヒラギノ角ゴ Pro W3" charset="-128"/>
            </a:endParaRPr>
          </a:p>
          <a:p>
            <a:r>
              <a:rPr lang="en-US" sz="2000" b="1" i="1" dirty="0" err="1" smtClean="0">
                <a:solidFill>
                  <a:srgbClr val="F9F9F9"/>
                </a:solidFill>
                <a:ea typeface="ヒラギノ角ゴ Pro W3" charset="-128"/>
              </a:rPr>
              <a:t>Batay</a:t>
            </a:r>
            <a:r>
              <a:rPr lang="en-US" sz="2000" b="1" i="1" dirty="0" smtClean="0">
                <a:solidFill>
                  <a:srgbClr val="F9F9F9"/>
                </a:solidFill>
                <a:ea typeface="ヒラギノ角ゴ Pro W3" charset="-128"/>
              </a:rPr>
              <a:t> </a:t>
            </a:r>
            <a:r>
              <a:rPr lang="en-US" sz="2000" b="1" i="1" dirty="0" err="1" smtClean="0">
                <a:solidFill>
                  <a:srgbClr val="F9F9F9"/>
                </a:solidFill>
                <a:ea typeface="ヒラギノ角ゴ Pro W3" charset="-128"/>
              </a:rPr>
              <a:t>sa</a:t>
            </a:r>
            <a:r>
              <a:rPr lang="en-US" sz="2000" b="1" i="1" dirty="0" smtClean="0">
                <a:solidFill>
                  <a:srgbClr val="F9F9F9"/>
                </a:solidFill>
                <a:ea typeface="ヒラギノ角ゴ Pro W3" charset="-128"/>
              </a:rPr>
              <a:t> </a:t>
            </a:r>
            <a:r>
              <a:rPr lang="en-US" sz="2000" b="1" i="1" dirty="0" err="1" smtClean="0">
                <a:solidFill>
                  <a:srgbClr val="F9F9F9"/>
                </a:solidFill>
                <a:ea typeface="ヒラギノ角ゴ Pro W3" charset="-128"/>
              </a:rPr>
              <a:t>panibagong</a:t>
            </a:r>
            <a:r>
              <a:rPr lang="en-US" sz="2000" b="1" i="1" dirty="0" smtClean="0">
                <a:solidFill>
                  <a:srgbClr val="F9F9F9"/>
                </a:solidFill>
                <a:ea typeface="ヒラギノ角ゴ Pro W3" charset="-128"/>
              </a:rPr>
              <a:t> </a:t>
            </a:r>
            <a:r>
              <a:rPr lang="en-US" sz="2000" b="1" i="1" dirty="0" err="1" smtClean="0">
                <a:solidFill>
                  <a:srgbClr val="F9F9F9"/>
                </a:solidFill>
                <a:ea typeface="ヒラギノ角ゴ Pro W3" charset="-128"/>
              </a:rPr>
              <a:t>limbag</a:t>
            </a:r>
            <a:r>
              <a:rPr lang="en-US" sz="2000" b="1" i="1" dirty="0" smtClean="0">
                <a:solidFill>
                  <a:srgbClr val="F9F9F9"/>
                </a:solidFill>
                <a:ea typeface="ヒラギノ角ゴ Pro W3" charset="-128"/>
              </a:rPr>
              <a:t> </a:t>
            </a:r>
            <a:r>
              <a:rPr lang="en-US" sz="2000" b="1" i="1" dirty="0" err="1" smtClean="0">
                <a:solidFill>
                  <a:srgbClr val="F9F9F9"/>
                </a:solidFill>
                <a:ea typeface="ヒラギノ角ゴ Pro W3" charset="-128"/>
              </a:rPr>
              <a:t>ng</a:t>
            </a:r>
            <a:r>
              <a:rPr lang="en-US" sz="2000" b="1" i="1" dirty="0" smtClean="0">
                <a:solidFill>
                  <a:srgbClr val="F9F9F9"/>
                </a:solidFill>
                <a:ea typeface="ヒラギノ角ゴ Pro W3" charset="-128"/>
              </a:rPr>
              <a:t> How to Communicate Ideas</a:t>
            </a:r>
            <a:r>
              <a:rPr lang="en-US" sz="2000" b="1" i="1" dirty="0">
                <a:solidFill>
                  <a:srgbClr val="F9F9F9"/>
                </a:solidFill>
                <a:ea typeface="ヒラギノ角ゴ Pro W3" charset="-128"/>
              </a:rPr>
              <a:t/>
            </a:r>
            <a:br>
              <a:rPr lang="en-US" sz="2000" b="1" i="1" dirty="0">
                <a:solidFill>
                  <a:srgbClr val="F9F9F9"/>
                </a:solidFill>
                <a:ea typeface="ヒラギノ角ゴ Pro W3" charset="-128"/>
              </a:rPr>
            </a:br>
            <a:r>
              <a:rPr lang="en-US" sz="2000" b="1" i="1" dirty="0">
                <a:solidFill>
                  <a:srgbClr val="F9F9F9"/>
                </a:solidFill>
                <a:ea typeface="ヒラギノ角ゴ Pro W3" charset="-128"/>
              </a:rPr>
              <a:t>(Fairfield, NJ: The Economics Press, 1935)</a:t>
            </a:r>
            <a:endParaRPr lang="en-US" dirty="0">
              <a:solidFill>
                <a:srgbClr val="F9F9F9"/>
              </a:solidFill>
              <a:ea typeface="ヒラギノ角ゴ Pro W3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03959"/>
            <a:ext cx="9144000" cy="76517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Griffith 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Singapore Bible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College •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764704"/>
          </a:xfrm>
          <a:extLst/>
        </p:spPr>
        <p:txBody>
          <a:bodyPr/>
          <a:lstStyle/>
          <a:p>
            <a:pPr>
              <a:defRPr/>
            </a:pPr>
            <a:r>
              <a:rPr lang="en-US" b="1" kern="1200" dirty="0" err="1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Paano</a:t>
            </a:r>
            <a:r>
              <a:rPr lang="en-US" b="1" kern="1200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mo </a:t>
            </a:r>
            <a:r>
              <a:rPr lang="en-US" b="1" kern="1200" dirty="0" err="1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dapat</a:t>
            </a:r>
            <a:r>
              <a:rPr lang="en-US" b="1" kern="1200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b="1" kern="1200" dirty="0" err="1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sabihin</a:t>
            </a:r>
            <a:r>
              <a:rPr lang="en-US" b="1" kern="1200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?</a:t>
            </a:r>
            <a:endParaRPr lang="en-US" b="1" kern="12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08520" y="2204864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(</a:t>
            </a:r>
            <a:r>
              <a:rPr lang="en-US" b="1" dirty="0" err="1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Pagkakabigkas</a:t>
            </a:r>
            <a:r>
              <a:rPr lang="en-US" b="1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)</a:t>
            </a:r>
            <a:endParaRPr lang="en-US" b="1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/>
              <a:t>11a</a:t>
            </a: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81000"/>
            <a:ext cx="7924800" cy="762000"/>
          </a:xfrm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fi-FI" sz="4000" dirty="0" smtClean="0">
                <a:solidFill>
                  <a:schemeClr val="tx1"/>
                </a:solidFill>
              </a:rPr>
              <a:t>Alituntunin ng mga tagapakinig para sa prasiyolohiya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838200" y="1412875"/>
            <a:ext cx="62360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 smtClean="0"/>
              <a:t>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iyong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pananalita</a:t>
            </a:r>
            <a:r>
              <a:rPr lang="en-US" sz="3200" b="1" dirty="0" smtClean="0"/>
              <a:t> ay </a:t>
            </a:r>
            <a:r>
              <a:rPr lang="en-US" sz="3200" b="1" dirty="0" err="1" smtClean="0"/>
              <a:t>dapat</a:t>
            </a:r>
            <a:r>
              <a:rPr lang="en-US" sz="3200" b="1" dirty="0" smtClean="0"/>
              <a:t>:</a:t>
            </a:r>
            <a:endParaRPr lang="en-US" sz="3200" b="1" dirty="0">
              <a:latin typeface="Times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838200" y="2251075"/>
            <a:ext cx="7837488" cy="35394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712788" indent="-712788">
              <a:buFont typeface="Arial" pitchFamily="34" charset="0"/>
              <a:buAutoNum type="alphaUcPeriod"/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Maliwanag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iwasan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ang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mga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salitang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hindi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kailangan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12788" indent="-712788">
              <a:buFont typeface="Arial" pitchFamily="34" charset="0"/>
              <a:buAutoNum type="alphaUcPeriod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Tama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ang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ayos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ng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mga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salita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12788" indent="-712788">
              <a:buFont typeface="Arial" pitchFamily="34" charset="0"/>
              <a:buAutoNum type="alphaUcPeriod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Pang-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usap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12788" indent="-712788">
              <a:buFont typeface="Arial" pitchFamily="34" charset="0"/>
              <a:buAutoNum type="alphaUcPeriod"/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Espesipiko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12788" indent="-712788">
              <a:buFont typeface="Arial" pitchFamily="34" charset="0"/>
              <a:buAutoNum type="alphaUcPeriod"/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Kaakit-akit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12788" indent="-712788">
              <a:buFont typeface="Arial" pitchFamily="34" charset="0"/>
              <a:buAutoNum type="alphaUcPeriod"/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Malinaw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1981200" y="6400800"/>
            <a:ext cx="7164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Richard Borden, </a:t>
            </a:r>
            <a:r>
              <a:rPr lang="en-US" i="1"/>
              <a:t>How to Communicate Ideas</a:t>
            </a:r>
            <a:r>
              <a:rPr lang="en-US"/>
              <a:t>, 15-20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-1128713"/>
            <a:ext cx="77724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Sleepers</a:t>
            </a:r>
          </a:p>
        </p:txBody>
      </p:sp>
      <p:pic>
        <p:nvPicPr>
          <p:cNvPr id="942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5987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60350"/>
            <a:ext cx="4124325" cy="3540125"/>
          </a:xfrm>
          <a:prstGeom prst="rect">
            <a:avLst/>
          </a:prstGeom>
          <a:noFill/>
          <a:ln w="76200">
            <a:solidFill>
              <a:srgbClr val="F9F9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Black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Pagsasaysay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ng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Bibliya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•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Kunin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ang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presentasyong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ito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ng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libre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707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r>
              <a:rPr lang="en-US" sz="3800" b="1" dirty="0" err="1" smtClean="0">
                <a:solidFill>
                  <a:srgbClr val="F9F9F9"/>
                </a:solidFill>
                <a:latin typeface="Arial" charset="0"/>
                <a:ea typeface="ＭＳ Ｐゴシック" charset="0"/>
              </a:rPr>
              <a:t>Marami</a:t>
            </a:r>
            <a:r>
              <a:rPr lang="en-US" sz="3800" b="1" dirty="0" smtClean="0">
                <a:solidFill>
                  <a:srgbClr val="F9F9F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800" b="1" dirty="0" err="1" smtClean="0">
                <a:solidFill>
                  <a:srgbClr val="F9F9F9"/>
                </a:solidFill>
                <a:latin typeface="Arial" charset="0"/>
                <a:ea typeface="ＭＳ Ｐゴシック" charset="0"/>
              </a:rPr>
              <a:t>sa</a:t>
            </a:r>
            <a:r>
              <a:rPr lang="en-US" sz="3800" b="1" dirty="0" smtClean="0">
                <a:solidFill>
                  <a:srgbClr val="F9F9F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800" b="1" dirty="0" err="1" smtClean="0">
                <a:solidFill>
                  <a:srgbClr val="F9F9F9"/>
                </a:solidFill>
                <a:latin typeface="Arial" charset="0"/>
                <a:ea typeface="ＭＳ Ｐゴシック" charset="0"/>
              </a:rPr>
              <a:t>mga</a:t>
            </a:r>
            <a:r>
              <a:rPr lang="en-US" sz="3800" b="1" dirty="0" smtClean="0">
                <a:solidFill>
                  <a:srgbClr val="F9F9F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800" b="1" dirty="0" err="1" smtClean="0">
                <a:solidFill>
                  <a:srgbClr val="F9F9F9"/>
                </a:solidFill>
                <a:latin typeface="Arial" charset="0"/>
                <a:ea typeface="ＭＳ Ｐゴシック" charset="0"/>
              </a:rPr>
              <a:t>ispiker</a:t>
            </a:r>
            <a:r>
              <a:rPr lang="en-US" sz="3800" b="1" dirty="0" smtClean="0">
                <a:solidFill>
                  <a:srgbClr val="F9F9F9"/>
                </a:solidFill>
                <a:latin typeface="Arial" charset="0"/>
                <a:ea typeface="ＭＳ Ｐゴシック" charset="0"/>
              </a:rPr>
              <a:t> ay </a:t>
            </a:r>
            <a:r>
              <a:rPr lang="en-US" sz="3800" b="1" dirty="0" err="1" smtClean="0">
                <a:solidFill>
                  <a:srgbClr val="F9F9F9"/>
                </a:solidFill>
                <a:latin typeface="Arial" charset="0"/>
                <a:ea typeface="ＭＳ Ｐゴシック" charset="0"/>
              </a:rPr>
              <a:t>nakakaantok</a:t>
            </a:r>
            <a:endParaRPr lang="en-US" sz="3800" b="1" dirty="0">
              <a:solidFill>
                <a:srgbClr val="F9F9F9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77826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-17463"/>
            <a:ext cx="9251950" cy="925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-107950" y="-26988"/>
            <a:ext cx="5253038" cy="2016126"/>
          </a:xfrm>
        </p:spPr>
        <p:txBody>
          <a:bodyPr anchor="t"/>
          <a:lstStyle/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Paano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tayo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dapat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magsalita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upang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makikinig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ang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mga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tao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?</a:t>
            </a:r>
            <a:endParaRPr lang="en-US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81100" y="1203325"/>
            <a:ext cx="19050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Totoo</a:t>
            </a:r>
            <a:endParaRPr lang="en-US" sz="4000" b="1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gradFill rotWithShape="0">
            <a:gsLst>
              <a:gs pos="0">
                <a:srgbClr val="B50069"/>
              </a:gs>
              <a:gs pos="100000">
                <a:srgbClr val="5400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500093"/>
              </a:gs>
              <a:gs pos="100000">
                <a:srgbClr val="25004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B50069"/>
              </a:solidFill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62000" y="4876800"/>
            <a:ext cx="27432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Malinaw</a:t>
            </a:r>
            <a:endParaRPr lang="en-US" sz="4000" b="1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257800" y="1203325"/>
            <a:ext cx="3314700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Kawili-wili</a:t>
            </a:r>
            <a:endParaRPr lang="en-US" sz="4000" b="1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524500" y="4876800"/>
            <a:ext cx="2743200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Nauugnay</a:t>
            </a:r>
            <a:endParaRPr lang="en-US" sz="4000" b="1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528192" y="2635250"/>
            <a:ext cx="6140152" cy="1569660"/>
          </a:xfrm>
          <a:solidFill>
            <a:schemeClr val="tx2"/>
          </a:solidFill>
          <a:effectLst>
            <a:outerShdw dist="38099" dir="2700000" algn="ctr" rotWithShape="0">
              <a:schemeClr val="tx1">
                <a:alpha val="74997"/>
              </a:schemeClr>
            </a:outerShdw>
          </a:effectLst>
        </p:spPr>
        <p:txBody>
          <a:bodyPr wrap="square"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</a:rPr>
              <a:t>Apat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> Na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</a:rPr>
              <a:t>Layunin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>:</a:t>
            </a:r>
            <a:b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</a:rPr>
              <a:t>Isang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</a:rPr>
              <a:t>Pangaral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> Na…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cs typeface="Arial" pitchFamily="34" charset="0"/>
              </a:rPr>
              <a:t>25</a:t>
            </a:r>
            <a:endParaRPr lang="en-US"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/>
      <p:bldP spid="4101" grpId="0" animBg="1"/>
      <p:bldP spid="4102" grpId="0" animBg="1"/>
      <p:bldP spid="4103" grpId="0" animBg="1"/>
      <p:bldP spid="4104" grpId="0"/>
      <p:bldP spid="4105" grpId="0"/>
      <p:bldP spid="4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ordenSteps0001"/>
          <p:cNvPicPr>
            <a:picLocks noChangeAspect="1" noChangeArrowheads="1"/>
          </p:cNvPicPr>
          <p:nvPr/>
        </p:nvPicPr>
        <p:blipFill>
          <a:blip r:embed="rId3"/>
          <a:srcRect l="38196" b="21585"/>
          <a:stretch>
            <a:fillRect/>
          </a:stretch>
        </p:blipFill>
        <p:spPr bwMode="auto">
          <a:xfrm>
            <a:off x="3733800" y="0"/>
            <a:ext cx="541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3352800" cy="203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 smtClean="0">
                <a:latin typeface="Arial" pitchFamily="34" charset="0"/>
                <a:ea typeface="MS Pゴシック" charset="0"/>
              </a:rPr>
              <a:t>Pangunahing</a:t>
            </a:r>
            <a:r>
              <a:rPr lang="en-US" sz="3200" b="1" dirty="0" smtClean="0">
                <a:latin typeface="Arial" pitchFamily="34" charset="0"/>
                <a:ea typeface="MS Pゴシック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MS Pゴシック" charset="0"/>
              </a:rPr>
              <a:t>kaalaman</a:t>
            </a:r>
            <a:r>
              <a:rPr lang="en-US" sz="3200" b="1" dirty="0" smtClean="0">
                <a:latin typeface="Arial" pitchFamily="34" charset="0"/>
                <a:ea typeface="MS Pゴシック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MS Pゴシック" charset="0"/>
              </a:rPr>
              <a:t>ni</a:t>
            </a:r>
            <a:r>
              <a:rPr lang="en-US" sz="3200" b="1" dirty="0" smtClean="0">
                <a:latin typeface="Arial" pitchFamily="34" charset="0"/>
                <a:ea typeface="MS Pゴシック" charset="0"/>
              </a:rPr>
              <a:t> Borden</a:t>
            </a:r>
            <a:endParaRPr lang="en-US" sz="3200" b="1" dirty="0" smtClean="0">
              <a:latin typeface="Arial" pitchFamily="34" charset="0"/>
              <a:ea typeface="MS Pゴシック" charset="0"/>
              <a:cs typeface="Arial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001000" y="39688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10-11</a:t>
            </a:r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589213" y="6400800"/>
            <a:ext cx="655478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Richard Borden, </a:t>
            </a:r>
            <a:r>
              <a:rPr lang="en-US" i="1" dirty="0"/>
              <a:t>How to Communicate Ideas</a:t>
            </a:r>
            <a:r>
              <a:rPr lang="en-US" dirty="0"/>
              <a:t>, 1</a:t>
            </a:r>
          </a:p>
        </p:txBody>
      </p:sp>
      <p:sp>
        <p:nvSpPr>
          <p:cNvPr id="10246" name="Rounded Rectangular Callout 1"/>
          <p:cNvSpPr>
            <a:spLocks noChangeArrowheads="1"/>
          </p:cNvSpPr>
          <p:nvPr/>
        </p:nvSpPr>
        <p:spPr bwMode="auto">
          <a:xfrm>
            <a:off x="34925" y="1844675"/>
            <a:ext cx="3384550" cy="4608513"/>
          </a:xfrm>
          <a:prstGeom prst="wedgeRoundRectCallout">
            <a:avLst>
              <a:gd name="adj1" fmla="val 60681"/>
              <a:gd name="adj2" fmla="val -18301"/>
              <a:gd name="adj3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600" b="1" dirty="0" err="1" smtClean="0">
                <a:solidFill>
                  <a:schemeClr val="bg1"/>
                </a:solidFill>
              </a:rPr>
              <a:t>Ang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pangunahing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panuntunan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ng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pagsaayos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ng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pananalita</a:t>
            </a:r>
            <a:r>
              <a:rPr lang="en-US" sz="2600" b="1" dirty="0" smtClean="0">
                <a:solidFill>
                  <a:schemeClr val="bg1"/>
                </a:solidFill>
              </a:rPr>
              <a:t> ay </a:t>
            </a:r>
            <a:r>
              <a:rPr lang="en-US" sz="2600" b="1" dirty="0" err="1" smtClean="0">
                <a:solidFill>
                  <a:schemeClr val="bg1"/>
                </a:solidFill>
              </a:rPr>
              <a:t>maisasaad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sa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walong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salita</a:t>
            </a:r>
            <a:r>
              <a:rPr lang="en-US" sz="2600" b="1" dirty="0" smtClean="0">
                <a:solidFill>
                  <a:schemeClr val="bg1"/>
                </a:solidFill>
              </a:rPr>
              <a:t>:</a:t>
            </a:r>
            <a:endParaRPr lang="en-US" sz="2600" b="1" dirty="0">
              <a:solidFill>
                <a:schemeClr val="bg1"/>
              </a:solidFill>
            </a:endParaRPr>
          </a:p>
          <a:p>
            <a:r>
              <a:rPr lang="en-US" sz="2600" b="1" dirty="0" err="1" smtClean="0">
                <a:solidFill>
                  <a:srgbClr val="FFFF00"/>
                </a:solidFill>
              </a:rPr>
              <a:t>Bigyan</a:t>
            </a:r>
            <a:r>
              <a:rPr lang="en-US" sz="2600" b="1" dirty="0" smtClean="0">
                <a:solidFill>
                  <a:srgbClr val="FFFF00"/>
                </a:solidFill>
              </a:rPr>
              <a:t>  </a:t>
            </a:r>
            <a:r>
              <a:rPr lang="en-US" sz="2600" b="1" dirty="0" err="1" smtClean="0">
                <a:solidFill>
                  <a:srgbClr val="FFFF00"/>
                </a:solidFill>
              </a:rPr>
              <a:t>ng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layunin</a:t>
            </a:r>
            <a:r>
              <a:rPr lang="en-US" sz="2600" b="1" dirty="0" smtClean="0">
                <a:solidFill>
                  <a:srgbClr val="FFFF00"/>
                </a:solidFill>
              </a:rPr>
              <a:t> at </a:t>
            </a:r>
            <a:r>
              <a:rPr lang="en-US" sz="2600" b="1" dirty="0" err="1" smtClean="0">
                <a:solidFill>
                  <a:srgbClr val="FFFF00"/>
                </a:solidFill>
              </a:rPr>
              <a:t>anyo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ang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bawat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pananalita</a:t>
            </a:r>
            <a:r>
              <a:rPr lang="en-US" sz="2800" b="1" dirty="0" smtClean="0">
                <a:solidFill>
                  <a:srgbClr val="FFFF00"/>
                </a:solidFill>
              </a:rPr>
              <a:t>.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en-US" sz="40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Organisasyon</a:t>
            </a:r>
            <a:r>
              <a:rPr lang="en-US" sz="4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ng</a:t>
            </a:r>
            <a:r>
              <a:rPr lang="en-US" sz="4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Isang</a:t>
            </a:r>
            <a:r>
              <a:rPr lang="en-US" sz="4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Pormal</a:t>
            </a:r>
            <a:r>
              <a:rPr lang="en-US" sz="4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4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Simulain</a:t>
            </a:r>
            <a:r>
              <a:rPr lang="en-US" sz="4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ng</a:t>
            </a:r>
            <a:r>
              <a:rPr lang="en-US" sz="4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Pananlita</a:t>
            </a:r>
            <a:endParaRPr lang="en-US" sz="40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928224"/>
              </p:ext>
            </p:extLst>
          </p:nvPr>
        </p:nvGraphicFramePr>
        <p:xfrm>
          <a:off x="0" y="1250554"/>
          <a:ext cx="9144000" cy="5247324"/>
        </p:xfrm>
        <a:graphic>
          <a:graphicData uri="http://schemas.openxmlformats.org/drawingml/2006/table">
            <a:tbl>
              <a:tblPr/>
              <a:tblGrid>
                <a:gridCol w="801688"/>
                <a:gridCol w="2257425"/>
                <a:gridCol w="3025775"/>
                <a:gridCol w="3059112"/>
              </a:tblGrid>
              <a:tr h="10175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Reaksyon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Madla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Solusyon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Tagapagsalita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Kahanay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sa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Pangangaral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</a:tr>
              <a:tr h="10175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Ho hum!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Magsimula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apoy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Hulihin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ang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atensyon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o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interes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10175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Bakit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ito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kailangang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marinig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?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Bumuo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tulay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Ipadama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ang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isang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pangangailangan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10175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Halimbawa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!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Magpakita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kalagayang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panghalimbawa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ilarawan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10175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Ano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ngayon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?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Mag-udyok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aksyon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Pagpapairal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cs typeface="Arial" pitchFamily="34" charset="0"/>
              </a:rPr>
              <a:t>11a</a:t>
            </a:r>
            <a:endParaRPr lang="en-US">
              <a:cs typeface="Arial" pitchFamily="34" charset="0"/>
            </a:endParaRPr>
          </a:p>
        </p:txBody>
      </p:sp>
      <p:sp>
        <p:nvSpPr>
          <p:cNvPr id="11300" name="Text Box 14"/>
          <p:cNvSpPr txBox="1">
            <a:spLocks noChangeArrowheads="1"/>
          </p:cNvSpPr>
          <p:nvPr/>
        </p:nvSpPr>
        <p:spPr bwMode="auto">
          <a:xfrm>
            <a:off x="755650" y="6485334"/>
            <a:ext cx="8388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800">
                <a:solidFill>
                  <a:schemeClr val="bg1"/>
                </a:solidFill>
                <a:cs typeface="Arial" pitchFamily="34" charset="0"/>
              </a:rPr>
              <a:t>Adapted from Richard Borden, </a:t>
            </a:r>
            <a:r>
              <a:rPr lang="en-US" sz="1800" i="1">
                <a:solidFill>
                  <a:schemeClr val="bg1"/>
                </a:solidFill>
                <a:cs typeface="Arial" pitchFamily="34" charset="0"/>
              </a:rPr>
              <a:t>How to Communicate Ideas</a:t>
            </a:r>
            <a:r>
              <a:rPr lang="en-US" sz="1800">
                <a:solidFill>
                  <a:schemeClr val="bg1"/>
                </a:solidFill>
                <a:cs typeface="Arial" pitchFamily="34" charset="0"/>
              </a:rPr>
              <a:t>, 1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762000"/>
            <a:ext cx="4572000" cy="19383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Totoo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:</a:t>
            </a:r>
            <a:r>
              <a:rPr lang="en-US" sz="40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Kaalaman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Prinsipyo</a:t>
            </a:r>
            <a:endParaRPr lang="en-US" sz="4000" b="1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gradFill rotWithShape="0">
            <a:gsLst>
              <a:gs pos="0">
                <a:srgbClr val="B50069"/>
              </a:gs>
              <a:gs pos="100000">
                <a:srgbClr val="5400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B50069"/>
              </a:solidFill>
              <a:cs typeface="Arial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500093"/>
              </a:gs>
              <a:gs pos="100000">
                <a:srgbClr val="25004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B50069"/>
              </a:solidFill>
              <a:cs typeface="Arial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-152400" y="4514850"/>
            <a:ext cx="4724400" cy="193899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Malinaw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:</a:t>
            </a:r>
            <a:r>
              <a:rPr lang="en-US" sz="40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40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Prasiyolohiya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Prinsipyo</a:t>
            </a:r>
            <a:endParaRPr lang="en-US" sz="4000" b="1" dirty="0" smtClean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572000" y="762000"/>
            <a:ext cx="4572000" cy="13112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Kawili-wili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:</a:t>
            </a:r>
            <a:r>
              <a:rPr lang="en-US" sz="40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40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Ho hum!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343400" y="4495800"/>
            <a:ext cx="48006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Nauugnay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:</a:t>
            </a:r>
            <a:endParaRPr lang="en-US" sz="4000" b="1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866775" y="2743200"/>
            <a:ext cx="7450138" cy="1569660"/>
          </a:xfrm>
          <a:solidFill>
            <a:schemeClr val="tx2"/>
          </a:solidFill>
          <a:effectLst>
            <a:outerShdw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</a:rPr>
              <a:t>Mga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</a:rPr>
              <a:t>Hakbang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</a:rPr>
              <a:t>ni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</a:rPr>
              <a:t> Borden</a:t>
            </a:r>
            <a:r>
              <a:rPr lang="en-US" altLang="ja-JP" sz="4800" b="1" dirty="0" smtClean="0">
                <a:solidFill>
                  <a:schemeClr val="bg1"/>
                </a:solidFill>
                <a:latin typeface="Arial" pitchFamily="34" charset="0"/>
              </a:rPr>
              <a:t>:</a:t>
            </a:r>
            <a:br>
              <a:rPr lang="en-US" altLang="ja-JP" sz="4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altLang="ja-JP" sz="4800" b="1" dirty="0" err="1" smtClean="0">
                <a:solidFill>
                  <a:schemeClr val="bg1"/>
                </a:solidFill>
                <a:latin typeface="Arial" pitchFamily="34" charset="0"/>
              </a:rPr>
              <a:t>Isang</a:t>
            </a:r>
            <a:r>
              <a:rPr lang="en-US" altLang="ja-JP" sz="4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ja-JP" sz="4800" b="1" dirty="0" err="1" smtClean="0">
                <a:solidFill>
                  <a:schemeClr val="bg1"/>
                </a:solidFill>
                <a:latin typeface="Arial" pitchFamily="34" charset="0"/>
              </a:rPr>
              <a:t>talumpati</a:t>
            </a:r>
            <a:r>
              <a:rPr lang="en-US" altLang="ja-JP" sz="4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ja-JP" sz="4800" b="1" dirty="0" err="1" smtClean="0">
                <a:solidFill>
                  <a:schemeClr val="bg1"/>
                </a:solidFill>
                <a:latin typeface="Arial" pitchFamily="34" charset="0"/>
              </a:rPr>
              <a:t>na</a:t>
            </a:r>
            <a:r>
              <a:rPr lang="en-US" altLang="ja-JP" sz="4800" b="1" dirty="0" smtClean="0">
                <a:solidFill>
                  <a:schemeClr val="bg1"/>
                </a:solidFill>
                <a:latin typeface="Arial" pitchFamily="34" charset="0"/>
              </a:rPr>
              <a:t>…</a:t>
            </a:r>
            <a:endParaRPr lang="en-US" sz="48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cs typeface="Arial" pitchFamily="34" charset="0"/>
              </a:rPr>
              <a:t>11a</a:t>
            </a:r>
            <a:endParaRPr lang="en-US">
              <a:cs typeface="Arial" pitchFamily="34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284663" y="5165725"/>
            <a:ext cx="5011737" cy="5232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Bakit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kailangang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marinig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? </a:t>
            </a:r>
            <a:endParaRPr lang="en-US" sz="2800" b="1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572000" y="1965325"/>
            <a:ext cx="45720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Halimbawa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!</a:t>
            </a:r>
            <a:endParaRPr lang="en-US" sz="4000" b="1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4495800" y="5775325"/>
            <a:ext cx="48006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Ano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ngayon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?</a:t>
            </a:r>
            <a:endParaRPr lang="en-US" sz="4000" b="1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304" name="Text Box 14"/>
          <p:cNvSpPr txBox="1">
            <a:spLocks noChangeArrowheads="1"/>
          </p:cNvSpPr>
          <p:nvPr/>
        </p:nvSpPr>
        <p:spPr bwMode="auto">
          <a:xfrm>
            <a:off x="755650" y="6400800"/>
            <a:ext cx="8388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>
                <a:solidFill>
                  <a:schemeClr val="bg1"/>
                </a:solidFill>
                <a:cs typeface="Arial" pitchFamily="34" charset="0"/>
              </a:rPr>
              <a:t>Adapted from Richard Borden, </a:t>
            </a:r>
            <a:r>
              <a:rPr lang="en-US" sz="2000" i="1">
                <a:solidFill>
                  <a:schemeClr val="bg1"/>
                </a:solidFill>
                <a:cs typeface="Arial" pitchFamily="34" charset="0"/>
              </a:rPr>
              <a:t>How to Communicate Ideas</a:t>
            </a:r>
            <a:r>
              <a:rPr lang="en-US" sz="2000">
                <a:solidFill>
                  <a:schemeClr val="bg1"/>
                </a:solidFill>
                <a:cs typeface="Arial" pitchFamily="34" charset="0"/>
              </a:rPr>
              <a:t>, 1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/>
      <p:bldP spid="18437" grpId="0" animBg="1"/>
      <p:bldP spid="18438" grpId="0" animBg="1"/>
      <p:bldP spid="18439" grpId="0" animBg="1"/>
      <p:bldP spid="18440" grpId="0"/>
      <p:bldP spid="18441" grpId="0"/>
      <p:bldP spid="18442" grpId="0"/>
      <p:bldP spid="18445" grpId="0"/>
      <p:bldP spid="18447" grpId="0"/>
      <p:bldP spid="184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08038"/>
            <a:ext cx="91440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2060848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(</a:t>
            </a:r>
            <a:r>
              <a:rPr lang="en-US" b="1" dirty="0" err="1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Nilalaman</a:t>
            </a:r>
            <a:r>
              <a:rPr lang="en-US" b="1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)</a:t>
            </a:r>
            <a:endParaRPr lang="en-US" b="1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  <p:sp>
        <p:nvSpPr>
          <p:cNvPr id="8806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chemeClr val="tx1"/>
          </a:solidFill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Ano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dapat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ang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iyong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sabihin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?</a:t>
            </a:r>
            <a:endParaRPr lang="en-US" b="1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/>
              <a:t>Alituntunin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mga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Tagapakinig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sa</a:t>
            </a:r>
            <a:r>
              <a:rPr lang="en-US" sz="3600" b="1" dirty="0" smtClean="0"/>
              <a:t> </a:t>
            </a:r>
            <a:r>
              <a:rPr lang="en-US" sz="3600" b="1" u="sng" dirty="0" err="1" smtClean="0"/>
              <a:t>Laman</a:t>
            </a:r>
            <a:r>
              <a:rPr lang="en-US" sz="3600" b="1" u="sng" dirty="0" smtClean="0"/>
              <a:t> </a:t>
            </a:r>
            <a:r>
              <a:rPr lang="en-US" sz="3600" b="1" u="sng" dirty="0" err="1" smtClean="0"/>
              <a:t>ng</a:t>
            </a:r>
            <a:r>
              <a:rPr lang="en-US" sz="3600" b="1" u="sng" dirty="0" smtClean="0"/>
              <a:t> </a:t>
            </a:r>
            <a:r>
              <a:rPr lang="en-US" sz="3600" b="1" u="sng" dirty="0" err="1" smtClean="0"/>
              <a:t>Salita</a:t>
            </a:r>
            <a:endParaRPr lang="en-US" u="sng" dirty="0" smtClean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69925" y="1700213"/>
            <a:ext cx="75025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 dirty="0" err="1" smtClean="0"/>
              <a:t>Magugustuhan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ng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mga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Tagapakinig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ang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mga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salitang</a:t>
            </a:r>
            <a:r>
              <a:rPr lang="en-US" sz="3200" b="1" i="1" dirty="0" smtClean="0"/>
              <a:t> may “</a:t>
            </a:r>
            <a:r>
              <a:rPr lang="en-US" altLang="ja-JP" sz="3200" b="1" i="1" dirty="0" err="1" smtClean="0"/>
              <a:t>halimbawa</a:t>
            </a:r>
            <a:r>
              <a:rPr lang="en-US" altLang="ja-JP" sz="3200" b="1" i="1" dirty="0" smtClean="0"/>
              <a:t>”…</a:t>
            </a:r>
            <a:endParaRPr lang="en-US" sz="3200" b="1" i="1" dirty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38200" y="2924944"/>
            <a:ext cx="8305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7063" indent="-627063">
              <a:buFont typeface="Arial" pitchFamily="34" charset="0"/>
              <a:buAutoNum type="alphaUcPeriod"/>
            </a:pPr>
            <a:r>
              <a:rPr lang="en-US" sz="3200" b="1" dirty="0" smtClean="0"/>
              <a:t>Sa </a:t>
            </a:r>
            <a:r>
              <a:rPr lang="en-US" sz="3200" b="1" dirty="0" err="1" smtClean="0"/>
              <a:t>pamamagitan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</a:t>
            </a:r>
            <a:r>
              <a:rPr lang="en-US" sz="3200" b="1" dirty="0" smtClean="0"/>
              <a:t> </a:t>
            </a:r>
            <a:r>
              <a:rPr lang="en-US" sz="3200" b="1" u="sng" dirty="0" err="1" smtClean="0"/>
              <a:t>kuwento</a:t>
            </a:r>
            <a:endParaRPr lang="en-US" sz="3200" b="1" u="sng" dirty="0"/>
          </a:p>
          <a:p>
            <a:pPr marL="627063" indent="-627063">
              <a:buFont typeface="Arial" pitchFamily="34" charset="0"/>
              <a:buAutoNum type="alphaUcPeriod"/>
            </a:pPr>
            <a:r>
              <a:rPr lang="en-US" sz="3200" b="1" dirty="0" smtClean="0"/>
              <a:t>Na </a:t>
            </a:r>
            <a:r>
              <a:rPr lang="en-US" sz="3200" b="1" dirty="0" err="1" smtClean="0"/>
              <a:t>kasangkot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mga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sikat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</a:t>
            </a:r>
            <a:r>
              <a:rPr lang="en-US" sz="3200" b="1" dirty="0" smtClean="0"/>
              <a:t> </a:t>
            </a:r>
            <a:r>
              <a:rPr lang="en-US" sz="3200" b="1" u="sng" dirty="0" err="1" smtClean="0"/>
              <a:t>tauhan</a:t>
            </a:r>
            <a:endParaRPr lang="en-US" sz="3200" b="1" u="sng" dirty="0"/>
          </a:p>
          <a:p>
            <a:pPr marL="627063" indent="-627063">
              <a:buFont typeface="Arial" pitchFamily="34" charset="0"/>
              <a:buAutoNum type="alphaUcPeriod"/>
            </a:pPr>
            <a:r>
              <a:rPr lang="en-US" sz="3200" b="1" dirty="0" smtClean="0"/>
              <a:t>Na </a:t>
            </a:r>
            <a:r>
              <a:rPr lang="en-US" sz="3200" b="1" dirty="0" err="1" smtClean="0"/>
              <a:t>isinasadula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ang</a:t>
            </a:r>
            <a:r>
              <a:rPr lang="en-US" sz="3200" b="1" dirty="0" smtClean="0"/>
              <a:t> </a:t>
            </a:r>
            <a:r>
              <a:rPr lang="en-US" sz="3200" b="1" u="sng" dirty="0" err="1" smtClean="0"/>
              <a:t>kasaysayan</a:t>
            </a:r>
            <a:endParaRPr lang="en-US" sz="3200" b="1" dirty="0"/>
          </a:p>
          <a:p>
            <a:pPr marL="627063" indent="-627063">
              <a:buFont typeface="Arial" pitchFamily="34" charset="0"/>
              <a:buAutoNum type="alphaUcPeriod"/>
            </a:pPr>
            <a:r>
              <a:rPr lang="en-US" sz="3200" b="1" dirty="0" err="1" smtClean="0"/>
              <a:t>Batay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makukulay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</a:t>
            </a:r>
            <a:r>
              <a:rPr lang="en-US" sz="3200" b="1" dirty="0" smtClean="0"/>
              <a:t> </a:t>
            </a:r>
            <a:r>
              <a:rPr lang="en-US" sz="3200" b="1" u="sng" dirty="0" err="1" smtClean="0"/>
              <a:t>analohiya</a:t>
            </a:r>
            <a:r>
              <a:rPr lang="en-US" sz="3200" b="1" dirty="0" smtClean="0"/>
              <a:t> </a:t>
            </a:r>
            <a:endParaRPr lang="en-US" sz="3200" b="1" dirty="0"/>
          </a:p>
          <a:p>
            <a:pPr marL="627063" indent="-627063">
              <a:buFont typeface="Arial" pitchFamily="34" charset="0"/>
              <a:buAutoNum type="alphaUcPeriod"/>
            </a:pPr>
            <a:r>
              <a:rPr lang="en-US" sz="3200" b="1" dirty="0" smtClean="0"/>
              <a:t>Na </a:t>
            </a:r>
            <a:r>
              <a:rPr lang="en-US" sz="3200" b="1" u="sng" dirty="0" err="1" smtClean="0"/>
              <a:t>isinasadula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mga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nahalagan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istatistika</a:t>
            </a:r>
            <a:endParaRPr lang="en-US" sz="3200" b="1" dirty="0"/>
          </a:p>
          <a:p>
            <a:pPr marL="627063" indent="-627063">
              <a:buFont typeface="Arial" pitchFamily="34" charset="0"/>
              <a:buAutoNum type="alphaUcPeriod"/>
            </a:pPr>
            <a:r>
              <a:rPr lang="en-US" sz="3200" b="1" dirty="0" smtClean="0"/>
              <a:t>Na may </a:t>
            </a:r>
            <a:r>
              <a:rPr lang="en-US" sz="3200" b="1" dirty="0" err="1" smtClean="0"/>
              <a:t>mga</a:t>
            </a:r>
            <a:r>
              <a:rPr lang="en-US" sz="3200" b="1" dirty="0" smtClean="0"/>
              <a:t> </a:t>
            </a:r>
            <a:r>
              <a:rPr lang="en-US" sz="3200" b="1" u="sng" dirty="0" err="1" smtClean="0"/>
              <a:t>bisual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nakahabi</a:t>
            </a:r>
            <a:endParaRPr lang="en-US" sz="3200" b="1" dirty="0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11a</a:t>
            </a:r>
            <a:endParaRPr lang="en-US"/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1981200" y="6400800"/>
            <a:ext cx="716438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Richard Borden, </a:t>
            </a:r>
            <a:r>
              <a:rPr lang="en-US" i="1"/>
              <a:t>How to Communicate Ideas</a:t>
            </a:r>
            <a:r>
              <a:rPr lang="en-US"/>
              <a:t>, 10-14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 build="p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rcuit">
  <a:themeElements>
    <a:clrScheme name="Circuit 1">
      <a:dk1>
        <a:srgbClr val="000000"/>
      </a:dk1>
      <a:lt1>
        <a:srgbClr val="FFFFFF"/>
      </a:lt1>
      <a:dk2>
        <a:srgbClr val="70353B"/>
      </a:dk2>
      <a:lt2>
        <a:srgbClr val="D3BDBD"/>
      </a:lt2>
      <a:accent1>
        <a:srgbClr val="AE4C4C"/>
      </a:accent1>
      <a:accent2>
        <a:srgbClr val="BF6D6D"/>
      </a:accent2>
      <a:accent3>
        <a:srgbClr val="BBAEAF"/>
      </a:accent3>
      <a:accent4>
        <a:srgbClr val="DADADA"/>
      </a:accent4>
      <a:accent5>
        <a:srgbClr val="D3B2B2"/>
      </a:accent5>
      <a:accent6>
        <a:srgbClr val="AD6262"/>
      </a:accent6>
      <a:hlink>
        <a:srgbClr val="CE9090"/>
      </a:hlink>
      <a:folHlink>
        <a:srgbClr val="EDD5D5"/>
      </a:folHlink>
    </a:clrScheme>
    <a:fontScheme name="Circui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Circuit 1">
        <a:dk1>
          <a:srgbClr val="000000"/>
        </a:dk1>
        <a:lt1>
          <a:srgbClr val="FFFFFF"/>
        </a:lt1>
        <a:dk2>
          <a:srgbClr val="70353B"/>
        </a:dk2>
        <a:lt2>
          <a:srgbClr val="D3BDBD"/>
        </a:lt2>
        <a:accent1>
          <a:srgbClr val="AE4C4C"/>
        </a:accent1>
        <a:accent2>
          <a:srgbClr val="BF6D6D"/>
        </a:accent2>
        <a:accent3>
          <a:srgbClr val="BBAEAF"/>
        </a:accent3>
        <a:accent4>
          <a:srgbClr val="DADADA"/>
        </a:accent4>
        <a:accent5>
          <a:srgbClr val="D3B2B2"/>
        </a:accent5>
        <a:accent6>
          <a:srgbClr val="AD6262"/>
        </a:accent6>
        <a:hlink>
          <a:srgbClr val="CE9090"/>
        </a:hlink>
        <a:folHlink>
          <a:srgbClr val="EDD5D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orealis">
  <a:themeElements>
    <a:clrScheme name="Borealis 1">
      <a:dk1>
        <a:srgbClr val="000000"/>
      </a:dk1>
      <a:lt1>
        <a:srgbClr val="D480A4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E6C0C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orealis">
      <a:majorFont>
        <a:latin typeface="Trebuchet MS"/>
        <a:ea typeface="ヒラギノ角ゴ Pro W3"/>
        <a:cs typeface="ヒラギノ角ゴ Pro W3"/>
      </a:majorFont>
      <a:minorFont>
        <a:latin typeface="Trebuchet M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orealis 1">
        <a:dk1>
          <a:srgbClr val="000000"/>
        </a:dk1>
        <a:lt1>
          <a:srgbClr val="D480A4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E6C0C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ealis 2">
        <a:dk1>
          <a:srgbClr val="000000"/>
        </a:dk1>
        <a:lt1>
          <a:srgbClr val="D480A4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E6C0C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2004:Templates:Presentations:Designs:Borealis</Template>
  <TotalTime>1400</TotalTime>
  <Words>360</Words>
  <Application>Microsoft Macintosh PowerPoint</Application>
  <PresentationFormat>On-screen Show (4:3)</PresentationFormat>
  <Paragraphs>90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1_Default Design</vt:lpstr>
      <vt:lpstr>Blue Horizon</vt:lpstr>
      <vt:lpstr>Candybar</vt:lpstr>
      <vt:lpstr>Circuit</vt:lpstr>
      <vt:lpstr>Borealis</vt:lpstr>
      <vt:lpstr>Orbit</vt:lpstr>
      <vt:lpstr>Paano Makipag-Ugnay ng mga Ideya</vt:lpstr>
      <vt:lpstr>Marami sa mga ispiker ay nakakaantok</vt:lpstr>
      <vt:lpstr>Paano tayo dapat magsalita upang makikinig ang mga tao?</vt:lpstr>
      <vt:lpstr>Apat Na Layunin: Isang Pangaral Na…</vt:lpstr>
      <vt:lpstr>Pangunahing kaalaman ni Borden</vt:lpstr>
      <vt:lpstr>Organisasyon ng Isang Pormal na Simulain ng Pananlita</vt:lpstr>
      <vt:lpstr>Mga Hakbang ni Borden: Isang talumpati na…</vt:lpstr>
      <vt:lpstr>Ano dapat ang iyong sabihin?</vt:lpstr>
      <vt:lpstr>Alituntunin ng mga Tagapakinig para sa Laman ng Salita</vt:lpstr>
      <vt:lpstr>Paano mo dapat sabihin?</vt:lpstr>
      <vt:lpstr>Alituntunin ng mga tagapakinig para sa prasiyolohiya</vt:lpstr>
      <vt:lpstr>Sleepers</vt:lpstr>
      <vt:lpstr>Black</vt:lpstr>
      <vt:lpstr>Pagsasaysay ng Bibliya •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Objectives: A Sermon That is…</dc:title>
  <dc:creator>Rick Griffith</dc:creator>
  <cp:lastModifiedBy>Rick Griffith</cp:lastModifiedBy>
  <cp:revision>81</cp:revision>
  <dcterms:created xsi:type="dcterms:W3CDTF">2016-12-13T04:02:32Z</dcterms:created>
  <dcterms:modified xsi:type="dcterms:W3CDTF">2017-02-07T12:39:02Z</dcterms:modified>
</cp:coreProperties>
</file>