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334" r:id="rId12"/>
    <p:sldMasterId id="2147484639" r:id="rId13"/>
    <p:sldMasterId id="2147484652" r:id="rId14"/>
    <p:sldMasterId id="2147484665" r:id="rId15"/>
    <p:sldMasterId id="2147484678" r:id="rId16"/>
    <p:sldMasterId id="2147484682" r:id="rId17"/>
    <p:sldMasterId id="2147484925" r:id="rId18"/>
    <p:sldMasterId id="2147485441" r:id="rId19"/>
  </p:sldMasterIdLst>
  <p:notesMasterIdLst>
    <p:notesMasterId r:id="rId107"/>
  </p:notesMasterIdLst>
  <p:sldIdLst>
    <p:sldId id="257" r:id="rId20"/>
    <p:sldId id="324" r:id="rId21"/>
    <p:sldId id="325" r:id="rId22"/>
    <p:sldId id="326" r:id="rId23"/>
    <p:sldId id="258" r:id="rId24"/>
    <p:sldId id="259" r:id="rId25"/>
    <p:sldId id="362" r:id="rId26"/>
    <p:sldId id="261" r:id="rId27"/>
    <p:sldId id="262" r:id="rId28"/>
    <p:sldId id="335"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329" r:id="rId43"/>
    <p:sldId id="330" r:id="rId44"/>
    <p:sldId id="277" r:id="rId45"/>
    <p:sldId id="338" r:id="rId46"/>
    <p:sldId id="339" r:id="rId47"/>
    <p:sldId id="340" r:id="rId48"/>
    <p:sldId id="328" r:id="rId49"/>
    <p:sldId id="342" r:id="rId50"/>
    <p:sldId id="343" r:id="rId51"/>
    <p:sldId id="344" r:id="rId52"/>
    <p:sldId id="345" r:id="rId53"/>
    <p:sldId id="346" r:id="rId54"/>
    <p:sldId id="347" r:id="rId55"/>
    <p:sldId id="348" r:id="rId56"/>
    <p:sldId id="363" r:id="rId57"/>
    <p:sldId id="350" r:id="rId58"/>
    <p:sldId id="351" r:id="rId59"/>
    <p:sldId id="352" r:id="rId60"/>
    <p:sldId id="323" r:id="rId61"/>
    <p:sldId id="341" r:id="rId62"/>
    <p:sldId id="282" r:id="rId63"/>
    <p:sldId id="283" r:id="rId64"/>
    <p:sldId id="359" r:id="rId65"/>
    <p:sldId id="360"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21" r:id="rId82"/>
    <p:sldId id="333" r:id="rId83"/>
    <p:sldId id="361" r:id="rId84"/>
    <p:sldId id="300" r:id="rId85"/>
    <p:sldId id="301" r:id="rId86"/>
    <p:sldId id="319" r:id="rId87"/>
    <p:sldId id="302" r:id="rId88"/>
    <p:sldId id="303" r:id="rId89"/>
    <p:sldId id="320" r:id="rId90"/>
    <p:sldId id="304" r:id="rId91"/>
    <p:sldId id="305" r:id="rId92"/>
    <p:sldId id="306" r:id="rId93"/>
    <p:sldId id="307" r:id="rId94"/>
    <p:sldId id="308" r:id="rId95"/>
    <p:sldId id="309" r:id="rId96"/>
    <p:sldId id="310" r:id="rId97"/>
    <p:sldId id="311" r:id="rId98"/>
    <p:sldId id="312" r:id="rId99"/>
    <p:sldId id="313" r:id="rId100"/>
    <p:sldId id="332" r:id="rId101"/>
    <p:sldId id="322" r:id="rId102"/>
    <p:sldId id="315" r:id="rId103"/>
    <p:sldId id="331" r:id="rId104"/>
    <p:sldId id="354" r:id="rId105"/>
    <p:sldId id="54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0"/>
    <p:restoredTop sz="91401" autoAdjust="0"/>
  </p:normalViewPr>
  <p:slideViewPr>
    <p:cSldViewPr>
      <p:cViewPr varScale="1">
        <p:scale>
          <a:sx n="120" d="100"/>
          <a:sy n="120" d="100"/>
        </p:scale>
        <p:origin x="192" y="632"/>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presProps" Target="presProp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viewProps" Target="view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12</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13</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14</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15</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16</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17</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19</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20</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21</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22</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23</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24</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16766D-D17E-284C-ADF5-EC0A737A9F2E}" type="slidenum">
              <a:rPr lang="en-US" sz="1200">
                <a:solidFill>
                  <a:srgbClr val="000000"/>
                </a:solidFill>
              </a:rPr>
              <a:pPr/>
              <a:t>25</a:t>
            </a:fld>
            <a:endParaRPr lang="en-US" sz="1200">
              <a:solidFill>
                <a:srgbClr val="000000"/>
              </a:solidFill>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26</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27</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28</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29</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F846-5002-1B42-9A63-3D209E1C0FF1}" type="slidenum">
              <a:rPr lang="en-US" sz="1200">
                <a:solidFill>
                  <a:srgbClr val="000000"/>
                </a:solidFill>
              </a:rPr>
              <a:pPr/>
              <a:t>30</a:t>
            </a:fld>
            <a:endParaRPr lang="en-US" sz="1200">
              <a:solidFill>
                <a:srgbClr val="000000"/>
              </a:solidFill>
            </a:endParaRPr>
          </a:p>
        </p:txBody>
      </p:sp>
      <p:sp>
        <p:nvSpPr>
          <p:cNvPr id="270338" name="Rectangle 2"/>
          <p:cNvSpPr>
            <a:spLocks noGrp="1" noRot="1" noChangeAspect="1" noChangeArrowheads="1"/>
          </p:cNvSpPr>
          <p:nvPr>
            <p:ph type="sldImg"/>
          </p:nvPr>
        </p:nvSpPr>
        <p:spPr>
          <a:xfrm>
            <a:off x="1130300" y="674688"/>
            <a:ext cx="4597400" cy="3448050"/>
          </a:xfrm>
          <a:solidFill>
            <a:srgbClr val="FFFFFF"/>
          </a:solidFill>
          <a:ln/>
        </p:spPr>
      </p:sp>
      <p:sp>
        <p:nvSpPr>
          <p:cNvPr id="2703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31</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5</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32</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33</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34</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35</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5CB24-DA3F-F540-A6F1-6E387713FD47}" type="slidenum">
              <a:rPr lang="en-US" sz="1200">
                <a:solidFill>
                  <a:srgbClr val="000000"/>
                </a:solidFill>
              </a:rPr>
              <a:pPr/>
              <a:t>36</a:t>
            </a:fld>
            <a:endParaRPr lang="en-US" sz="1200">
              <a:solidFill>
                <a:srgbClr val="000000"/>
              </a:solidFill>
            </a:endParaRPr>
          </a:p>
        </p:txBody>
      </p:sp>
      <p:sp>
        <p:nvSpPr>
          <p:cNvPr id="282626" name="Rectangle 2"/>
          <p:cNvSpPr>
            <a:spLocks noGrp="1" noRot="1" noChangeAspect="1" noChangeArrowheads="1"/>
          </p:cNvSpPr>
          <p:nvPr>
            <p:ph type="sldImg"/>
          </p:nvPr>
        </p:nvSpPr>
        <p:spPr>
          <a:xfrm>
            <a:off x="1130300" y="674688"/>
            <a:ext cx="4597400" cy="3448050"/>
          </a:xfrm>
          <a:solidFill>
            <a:srgbClr val="FFFFFF"/>
          </a:solidFill>
          <a:ln/>
        </p:spPr>
      </p:sp>
      <p:sp>
        <p:nvSpPr>
          <p:cNvPr id="282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37</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4934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Our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day</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dirty="0">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39</a:t>
            </a:fld>
            <a:endParaRPr lang="en-US" altLang="zh-CN"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40</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FE116-D6CE-7644-96D8-43B002EA1F12}" type="slidenum">
              <a:rPr lang="en-US" sz="1200">
                <a:solidFill>
                  <a:srgbClr val="000000"/>
                </a:solidFill>
              </a:rPr>
              <a:pPr/>
              <a:t>42</a:t>
            </a:fld>
            <a:endParaRPr lang="en-US" sz="1200">
              <a:solidFill>
                <a:srgbClr val="000000"/>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Arial"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Arial"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a:t>
            </a:r>
            <a:r>
              <a:rPr lang="en-US" altLang="ja-JP" dirty="0" err="1">
                <a:solidFill>
                  <a:srgbClr val="333333"/>
                </a:solidFill>
                <a:latin typeface="Verdana" charset="0"/>
                <a:ea typeface="ＭＳ Ｐゴシック" charset="0"/>
                <a:cs typeface="ＭＳ Ｐゴシック" charset="0"/>
              </a:rPr>
              <a:t>Ph.D</a:t>
            </a:r>
            <a:r>
              <a:rPr lang="en-US" altLang="ja-JP" dirty="0">
                <a:solidFill>
                  <a:srgbClr val="333333"/>
                </a:solidFill>
                <a:latin typeface="Verdana" charset="0"/>
                <a:ea typeface="ＭＳ Ｐゴシック" charset="0"/>
                <a:cs typeface="ＭＳ Ｐゴシック" charset="0"/>
              </a:rPr>
              <a:t> at </a:t>
            </a:r>
            <a:r>
              <a:rPr lang="en-US" altLang="ja-JP" dirty="0">
                <a:latin typeface="Arial" charset="0"/>
                <a:ea typeface="ＭＳ Ｐゴシック" charset="0"/>
                <a:cs typeface="ＭＳ Ｐゴシック" charset="0"/>
              </a:rPr>
              <a:t>http://www.icr.org/article/2701/).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6</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43</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a:t>
            </a:r>
            <a:r>
              <a:rPr lang="en-US" altLang="ja-JP" dirty="0" err="1">
                <a:solidFill>
                  <a:srgbClr val="333333"/>
                </a:solidFill>
                <a:latin typeface="Verdana" charset="0"/>
                <a:ea typeface="ＭＳ Ｐゴシック" charset="0"/>
                <a:cs typeface="ＭＳ Ｐゴシック" charset="0"/>
              </a:rPr>
              <a:t>Ph.D</a:t>
            </a:r>
            <a:r>
              <a:rPr lang="en-US" altLang="ja-JP" dirty="0">
                <a:solidFill>
                  <a:srgbClr val="333333"/>
                </a:solidFill>
                <a:latin typeface="Verdana" charset="0"/>
                <a:ea typeface="ＭＳ Ｐゴシック" charset="0"/>
                <a:cs typeface="ＭＳ Ｐゴシック" charset="0"/>
              </a:rPr>
              <a:t> at </a:t>
            </a:r>
            <a:r>
              <a:rPr lang="en-US" altLang="ja-JP" dirty="0">
                <a:latin typeface="Times New Roman" charset="0"/>
                <a:ea typeface="ＭＳ Ｐゴシック" charset="0"/>
                <a:cs typeface="ＭＳ Ｐゴシック" charset="0"/>
              </a:rPr>
              <a:t>http://www.icr.org/article/2701/).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45</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46</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47</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48</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49</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50</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solidFill>
                  <a:srgbClr val="4947B2"/>
                </a:solidFill>
                <a:latin typeface="Arial" charset="0"/>
                <a:ea typeface="ＭＳ Ｐゴシック" charset="0"/>
                <a:cs typeface="ＭＳ Ｐゴシック" charset="0"/>
              </a:rPr>
              <a:t>Werner </a:t>
            </a:r>
            <a:r>
              <a:rPr lang="en-US" i="1" dirty="0" err="1">
                <a:solidFill>
                  <a:srgbClr val="4947B2"/>
                </a:solidFill>
                <a:latin typeface="Arial" charset="0"/>
                <a:ea typeface="ＭＳ Ｐゴシック" charset="0"/>
                <a:cs typeface="ＭＳ Ｐゴシック" charset="0"/>
              </a:rPr>
              <a:t>Gitt</a:t>
            </a:r>
            <a:r>
              <a:rPr lang="en-US" b="1" dirty="0">
                <a:solidFill>
                  <a:srgbClr val="2A1D66"/>
                </a:solidFill>
                <a:latin typeface="Arial" charset="0"/>
                <a:ea typeface="ＭＳ Ｐゴシック" charset="0"/>
                <a:cs typeface="ＭＳ Ｐゴシック" charset="0"/>
              </a:rPr>
              <a:t> , </a:t>
            </a:r>
            <a:r>
              <a:rPr lang="ru-RU" altLang="ja-JP" b="1" dirty="0">
                <a:solidFill>
                  <a:srgbClr val="2A1D66"/>
                </a:solidFill>
                <a:latin typeface="Arial" charset="0"/>
                <a:ea typeface="ＭＳ Ｐゴシック" charset="0"/>
                <a:cs typeface="ＭＳ Ｐゴシック" charset="0"/>
              </a:rPr>
              <a:t>"</a:t>
            </a:r>
            <a:r>
              <a:rPr lang="en-US" altLang="ja-JP" b="1" dirty="0">
                <a:solidFill>
                  <a:srgbClr val="2A1D66"/>
                </a:solidFill>
                <a:latin typeface="Arial" charset="0"/>
                <a:ea typeface="ＭＳ Ｐゴシック" charset="0"/>
                <a:cs typeface="ＭＳ Ｐゴシック" charset="0"/>
              </a:rPr>
              <a:t>What about the big </a:t>
            </a:r>
            <a:r>
              <a:rPr lang="en-US" altLang="ja-JP" b="1" dirty="0" err="1">
                <a:solidFill>
                  <a:srgbClr val="2A1D66"/>
                </a:solidFill>
                <a:latin typeface="Arial" charset="0"/>
                <a:ea typeface="ＭＳ Ｐゴシック" charset="0"/>
                <a:cs typeface="ＭＳ Ｐゴシック" charset="0"/>
              </a:rPr>
              <a:t>bang?</a:t>
            </a:r>
            <a:r>
              <a:rPr lang="en-US" altLang="ja-JP" i="1" dirty="0" err="1">
                <a:solidFill>
                  <a:srgbClr val="2A1D66"/>
                </a:solidFill>
                <a:latin typeface="Arial" charset="0"/>
                <a:ea typeface="ＭＳ Ｐゴシック" charset="0"/>
                <a:cs typeface="ＭＳ Ｐゴシック" charset="0"/>
              </a:rPr>
              <a:t>Even</a:t>
            </a:r>
            <a:r>
              <a:rPr lang="en-US" altLang="ja-JP" i="1" dirty="0">
                <a:solidFill>
                  <a:srgbClr val="2A1D66"/>
                </a:solidFill>
                <a:latin typeface="Arial" charset="0"/>
                <a:ea typeface="ＭＳ Ｐゴシック" charset="0"/>
                <a:cs typeface="ＭＳ Ｐゴシック" charset="0"/>
              </a:rPr>
              <a:t> the idea that the universe is expanding is under attack by some astronomers</a:t>
            </a:r>
            <a:r>
              <a:rPr lang="ru-RU" altLang="ja-JP" i="1" dirty="0">
                <a:solidFill>
                  <a:srgbClr val="2A1D66"/>
                </a:solidFill>
                <a:latin typeface="Arial" charset="0"/>
                <a:ea typeface="ＭＳ Ｐゴシック" charset="0"/>
                <a:cs typeface="ＭＳ Ｐゴシック" charset="0"/>
              </a:rPr>
              <a:t>"</a:t>
            </a:r>
            <a:r>
              <a:rPr lang="en-US" altLang="ja-JP" i="1" dirty="0">
                <a:solidFill>
                  <a:srgbClr val="2A1D66"/>
                </a:solidFill>
                <a:latin typeface="Arial" charset="0"/>
                <a:ea typeface="ＭＳ Ｐゴシック" charset="0"/>
                <a:cs typeface="ＭＳ Ｐゴシック" charset="0"/>
              </a:rPr>
              <a:t> at </a:t>
            </a:r>
            <a:r>
              <a:rPr lang="en-US" altLang="ja-JP" dirty="0">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51</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solidFill>
                  <a:srgbClr val="4947B2"/>
                </a:solidFill>
                <a:latin typeface="Arial" charset="0"/>
                <a:ea typeface="ＭＳ Ｐゴシック" charset="0"/>
                <a:cs typeface="ＭＳ Ｐゴシック" charset="0"/>
              </a:rPr>
              <a:t>Werner </a:t>
            </a:r>
            <a:r>
              <a:rPr lang="en-US" i="1" dirty="0" err="1">
                <a:solidFill>
                  <a:srgbClr val="4947B2"/>
                </a:solidFill>
                <a:latin typeface="Arial" charset="0"/>
                <a:ea typeface="ＭＳ Ｐゴシック" charset="0"/>
                <a:cs typeface="ＭＳ Ｐゴシック" charset="0"/>
              </a:rPr>
              <a:t>Gitt</a:t>
            </a:r>
            <a:r>
              <a:rPr lang="en-US" b="1" dirty="0">
                <a:solidFill>
                  <a:srgbClr val="2A1D66"/>
                </a:solidFill>
                <a:latin typeface="Arial" charset="0"/>
                <a:ea typeface="ＭＳ Ｐゴシック" charset="0"/>
                <a:cs typeface="ＭＳ Ｐゴシック" charset="0"/>
              </a:rPr>
              <a:t> , </a:t>
            </a:r>
            <a:r>
              <a:rPr lang="ru-RU" altLang="ja-JP" b="1" dirty="0">
                <a:solidFill>
                  <a:srgbClr val="2A1D66"/>
                </a:solidFill>
                <a:latin typeface="Arial" charset="0"/>
                <a:ea typeface="ＭＳ Ｐゴシック" charset="0"/>
                <a:cs typeface="ＭＳ Ｐゴシック" charset="0"/>
              </a:rPr>
              <a:t>"</a:t>
            </a:r>
            <a:r>
              <a:rPr lang="en-US" altLang="ja-JP" b="1" dirty="0">
                <a:solidFill>
                  <a:srgbClr val="2A1D66"/>
                </a:solidFill>
                <a:latin typeface="Arial" charset="0"/>
                <a:ea typeface="ＭＳ Ｐゴシック" charset="0"/>
                <a:cs typeface="ＭＳ Ｐゴシック" charset="0"/>
              </a:rPr>
              <a:t>What about the big </a:t>
            </a:r>
            <a:r>
              <a:rPr lang="en-US" altLang="ja-JP" b="1" dirty="0" err="1">
                <a:solidFill>
                  <a:srgbClr val="2A1D66"/>
                </a:solidFill>
                <a:latin typeface="Arial" charset="0"/>
                <a:ea typeface="ＭＳ Ｐゴシック" charset="0"/>
                <a:cs typeface="ＭＳ Ｐゴシック" charset="0"/>
              </a:rPr>
              <a:t>bang?</a:t>
            </a:r>
            <a:r>
              <a:rPr lang="en-US" altLang="ja-JP" i="1" dirty="0" err="1">
                <a:solidFill>
                  <a:srgbClr val="2A1D66"/>
                </a:solidFill>
                <a:latin typeface="Arial" charset="0"/>
                <a:ea typeface="ＭＳ Ｐゴシック" charset="0"/>
                <a:cs typeface="ＭＳ Ｐゴシック" charset="0"/>
              </a:rPr>
              <a:t>Even</a:t>
            </a:r>
            <a:r>
              <a:rPr lang="en-US" altLang="ja-JP" i="1" dirty="0">
                <a:solidFill>
                  <a:srgbClr val="2A1D66"/>
                </a:solidFill>
                <a:latin typeface="Arial" charset="0"/>
                <a:ea typeface="ＭＳ Ｐゴシック" charset="0"/>
                <a:cs typeface="ＭＳ Ｐゴシック" charset="0"/>
              </a:rPr>
              <a:t> the idea that the universe is expanding is under attack by some astronomers</a:t>
            </a:r>
            <a:r>
              <a:rPr lang="ru-RU" altLang="ja-JP" i="1" dirty="0">
                <a:solidFill>
                  <a:srgbClr val="2A1D66"/>
                </a:solidFill>
                <a:latin typeface="Arial" charset="0"/>
                <a:ea typeface="ＭＳ Ｐゴシック" charset="0"/>
                <a:cs typeface="ＭＳ Ｐゴシック" charset="0"/>
              </a:rPr>
              <a:t>"</a:t>
            </a:r>
            <a:r>
              <a:rPr lang="en-US" altLang="ja-JP" i="1" dirty="0">
                <a:solidFill>
                  <a:srgbClr val="2A1D66"/>
                </a:solidFill>
                <a:latin typeface="Arial" charset="0"/>
                <a:ea typeface="ＭＳ Ｐゴシック" charset="0"/>
                <a:cs typeface="ＭＳ Ｐゴシック" charset="0"/>
              </a:rPr>
              <a:t> at </a:t>
            </a:r>
            <a:r>
              <a:rPr lang="en-US" altLang="ja-JP" dirty="0">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52</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solidFill>
                  <a:srgbClr val="4947B2"/>
                </a:solidFill>
                <a:latin typeface="Arial" charset="0"/>
                <a:ea typeface="ＭＳ Ｐゴシック" charset="0"/>
                <a:cs typeface="ＭＳ Ｐゴシック" charset="0"/>
              </a:rPr>
              <a:t>Werner </a:t>
            </a:r>
            <a:r>
              <a:rPr lang="en-US" i="1" dirty="0" err="1">
                <a:solidFill>
                  <a:srgbClr val="4947B2"/>
                </a:solidFill>
                <a:latin typeface="Arial" charset="0"/>
                <a:ea typeface="ＭＳ Ｐゴシック" charset="0"/>
                <a:cs typeface="ＭＳ Ｐゴシック" charset="0"/>
              </a:rPr>
              <a:t>Gitt</a:t>
            </a:r>
            <a:r>
              <a:rPr lang="en-US" b="1" dirty="0">
                <a:solidFill>
                  <a:srgbClr val="2A1D66"/>
                </a:solidFill>
                <a:latin typeface="Arial" charset="0"/>
                <a:ea typeface="ＭＳ Ｐゴシック" charset="0"/>
                <a:cs typeface="ＭＳ Ｐゴシック" charset="0"/>
              </a:rPr>
              <a:t> , </a:t>
            </a:r>
            <a:r>
              <a:rPr lang="ru-RU" altLang="ja-JP" b="1" dirty="0">
                <a:solidFill>
                  <a:srgbClr val="2A1D66"/>
                </a:solidFill>
                <a:latin typeface="Arial" charset="0"/>
                <a:ea typeface="ＭＳ Ｐゴシック" charset="0"/>
                <a:cs typeface="ＭＳ Ｐゴシック" charset="0"/>
              </a:rPr>
              <a:t>"</a:t>
            </a:r>
            <a:r>
              <a:rPr lang="en-US" altLang="ja-JP" b="1" dirty="0">
                <a:solidFill>
                  <a:srgbClr val="2A1D66"/>
                </a:solidFill>
                <a:latin typeface="Arial" charset="0"/>
                <a:ea typeface="ＭＳ Ｐゴシック" charset="0"/>
                <a:cs typeface="ＭＳ Ｐゴシック" charset="0"/>
              </a:rPr>
              <a:t>What about the big </a:t>
            </a:r>
            <a:r>
              <a:rPr lang="en-US" altLang="ja-JP" b="1" dirty="0" err="1">
                <a:solidFill>
                  <a:srgbClr val="2A1D66"/>
                </a:solidFill>
                <a:latin typeface="Arial" charset="0"/>
                <a:ea typeface="ＭＳ Ｐゴシック" charset="0"/>
                <a:cs typeface="ＭＳ Ｐゴシック" charset="0"/>
              </a:rPr>
              <a:t>bang?</a:t>
            </a:r>
            <a:r>
              <a:rPr lang="en-US" altLang="ja-JP" i="1" dirty="0" err="1">
                <a:solidFill>
                  <a:srgbClr val="2A1D66"/>
                </a:solidFill>
                <a:latin typeface="Arial" charset="0"/>
                <a:ea typeface="ＭＳ Ｐゴシック" charset="0"/>
                <a:cs typeface="ＭＳ Ｐゴシック" charset="0"/>
              </a:rPr>
              <a:t>Even</a:t>
            </a:r>
            <a:r>
              <a:rPr lang="en-US" altLang="ja-JP" i="1" dirty="0">
                <a:solidFill>
                  <a:srgbClr val="2A1D66"/>
                </a:solidFill>
                <a:latin typeface="Arial" charset="0"/>
                <a:ea typeface="ＭＳ Ｐゴシック" charset="0"/>
                <a:cs typeface="ＭＳ Ｐゴシック" charset="0"/>
              </a:rPr>
              <a:t> the idea that the universe is expanding is under attack by some astronomers</a:t>
            </a:r>
            <a:r>
              <a:rPr lang="ru-RU" altLang="ja-JP" i="1" dirty="0">
                <a:solidFill>
                  <a:srgbClr val="2A1D66"/>
                </a:solidFill>
                <a:latin typeface="Arial" charset="0"/>
                <a:ea typeface="ＭＳ Ｐゴシック" charset="0"/>
                <a:cs typeface="ＭＳ Ｐゴシック" charset="0"/>
              </a:rPr>
              <a:t>"</a:t>
            </a:r>
            <a:r>
              <a:rPr lang="en-US" altLang="ja-JP" i="1" dirty="0">
                <a:solidFill>
                  <a:srgbClr val="2A1D66"/>
                </a:solidFill>
                <a:latin typeface="Arial" charset="0"/>
                <a:ea typeface="ＭＳ Ｐゴシック" charset="0"/>
                <a:cs typeface="ＭＳ Ｐゴシック" charset="0"/>
              </a:rPr>
              <a:t> at </a:t>
            </a:r>
            <a:r>
              <a:rPr lang="en-US" altLang="ja-JP" dirty="0">
                <a:latin typeface="Arial" charset="0"/>
                <a:ea typeface="ＭＳ Ｐゴシック" charset="0"/>
                <a:cs typeface="ＭＳ Ｐゴシック" charset="0"/>
              </a:rPr>
              <a:t>http://www.answersingenesis.org/creation/v20/i3/big_bang.asp (accessed 28 August 2006) cites several astronomers who doubt the theory.</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FB9F4A-AC89-F746-84C2-92DAB0921C9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1517860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53</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54</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55</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56</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57</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58</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59</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60</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61</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62</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 and included a female version, </a:t>
            </a:r>
            <a:r>
              <a:rPr lang="en-US" i="1">
                <a:latin typeface="Arial" charset="0"/>
                <a:ea typeface="ＭＳ Ｐゴシック" charset="0"/>
                <a:cs typeface="ＭＳ Ｐゴシック" charset="0"/>
              </a:rPr>
              <a:t>Australopithecus afarensis</a:t>
            </a:r>
            <a:r>
              <a:rPr lang="en-US">
                <a:latin typeface="Arial" charset="0"/>
                <a:ea typeface="ＭＳ Ｐゴシック" charset="0"/>
                <a:cs typeface="ＭＳ Ｐゴシック" charset="0"/>
              </a:rPr>
              <a:t> (1973, nicknamed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Lucy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a:latin typeface="Arial" charset="0"/>
                <a:ea typeface="ＭＳ Ｐゴシック" charset="0"/>
                <a:cs typeface="ＭＳ Ｐゴシック" charset="0"/>
              </a:rPr>
              <a:t>Australopithecus</a:t>
            </a:r>
            <a:r>
              <a:rPr lang="en-US" altLang="ja-JP">
                <a:latin typeface="Arial" charset="0"/>
                <a:ea typeface="ＭＳ Ｐゴシック" charset="0"/>
                <a:cs typeface="ＭＳ Ｐゴシック" charset="0"/>
              </a:rPr>
              <a:t> did </a:t>
            </a:r>
            <a:r>
              <a:rPr lang="en-US" altLang="ja-JP" i="1">
                <a:latin typeface="Arial" charset="0"/>
                <a:ea typeface="ＭＳ Ｐゴシック" charset="0"/>
                <a:cs typeface="ＭＳ Ｐゴシック" charset="0"/>
              </a:rPr>
              <a:t>not</a:t>
            </a:r>
            <a:r>
              <a:rPr lang="en-US" altLang="ja-JP">
                <a:latin typeface="Arial" charset="0"/>
                <a:ea typeface="ＭＳ Ｐゴシック" charset="0"/>
                <a:cs typeface="ＭＳ Ｐゴシック" charset="0"/>
              </a:rPr>
              <a:t> walk upright like humans and were not man</a:t>
            </a:r>
            <a:r>
              <a:rPr lang="uk-UA"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ancestors.  Zuckerman</a:t>
            </a:r>
            <a:r>
              <a:rPr lang="uk-UA"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conclusions are published in his book, </a:t>
            </a:r>
            <a:r>
              <a:rPr lang="en-US" altLang="ja-JP" i="1">
                <a:latin typeface="Arial" charset="0"/>
                <a:ea typeface="ＭＳ Ｐゴシック" charset="0"/>
                <a:cs typeface="ＭＳ Ｐゴシック" charset="0"/>
              </a:rPr>
              <a:t>Beyond the Ivory Tower</a:t>
            </a:r>
            <a:r>
              <a:rPr lang="en-US" altLang="ja-JP">
                <a:latin typeface="Arial" charset="0"/>
                <a:ea typeface="ＭＳ Ｐゴシック" charset="0"/>
                <a:cs typeface="ＭＳ Ｐゴシック" charset="0"/>
              </a:rPr>
              <a:t> (1970).  See Gish, 84.</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8</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63</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a:latin typeface="Arial" charset="0"/>
              <a:ea typeface="ＭＳ Ｐゴシック" charset="0"/>
              <a:cs typeface="ＭＳ Ｐゴシック" charset="0"/>
            </a:endParaRPr>
          </a:p>
          <a:p>
            <a:pPr eaLnBrk="1" hangingPunct="1"/>
            <a:r>
              <a:rPr lang="en-US" i="1" dirty="0" err="1">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64</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a:p>
            <a:pPr>
              <a:spcBef>
                <a:spcPct val="0"/>
              </a:spcBef>
            </a:pP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BC1059-0BB0-6F49-9AE3-80C52745A5A7}" type="slidenum">
              <a:rPr lang="en-US" smtClean="0"/>
              <a:pPr>
                <a:defRPr/>
              </a:pPr>
              <a:t>65</a:t>
            </a:fld>
            <a:endParaRPr lang="en-US"/>
          </a:p>
        </p:txBody>
      </p:sp>
    </p:spTree>
    <p:extLst>
      <p:ext uri="{BB962C8B-B14F-4D97-AF65-F5344CB8AC3E}">
        <p14:creationId xmlns:p14="http://schemas.microsoft.com/office/powerpoint/2010/main" val="2150510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66</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67</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Our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day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dirty="0">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15581-CCB4-504C-B0B8-67F5068FADC7}" type="slidenum">
              <a:rPr lang="en-US" sz="1200"/>
              <a:pPr/>
              <a:t>68</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69</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70</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72</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9</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8A884-8474-C945-9532-F580E0508F42}" type="slidenum">
              <a:rPr lang="en-US" sz="1200">
                <a:solidFill>
                  <a:srgbClr val="FFFFFF"/>
                </a:solidFill>
              </a:rPr>
              <a:pPr/>
              <a:t>85</a:t>
            </a:fld>
            <a:endParaRPr lang="en-US" sz="1200">
              <a:solidFill>
                <a:srgbClr val="FFFFFF"/>
              </a:solidFill>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10</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2326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11</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9/8/19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9/8/19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9/8/19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9/8/19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9/8/19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9/8/19</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9/8/19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9/8/19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9/8/19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9/8/19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9/8/19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304360148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215598779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192501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35939503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21544262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278064628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101582002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143986351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343986559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175435930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424870423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6E4FA0D-55A2-EF47-85DC-0397C1C17BD8}" type="slidenum">
              <a:rPr lang="en-US"/>
              <a:pPr>
                <a:defRPr/>
              </a:pPr>
              <a:t>‹#›</a:t>
            </a:fld>
            <a:endParaRPr lang="en-US"/>
          </a:p>
        </p:txBody>
      </p:sp>
    </p:spTree>
    <p:extLst>
      <p:ext uri="{BB962C8B-B14F-4D97-AF65-F5344CB8AC3E}">
        <p14:creationId xmlns:p14="http://schemas.microsoft.com/office/powerpoint/2010/main" val="412921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49E2E4-9624-CC45-B895-047A38EBE147}" type="slidenum">
              <a:rPr lang="en-US"/>
              <a:pPr>
                <a:defRPr/>
              </a:pPr>
              <a:t>‹#›</a:t>
            </a:fld>
            <a:endParaRPr lang="en-US"/>
          </a:p>
        </p:txBody>
      </p:sp>
    </p:spTree>
    <p:extLst>
      <p:ext uri="{BB962C8B-B14F-4D97-AF65-F5344CB8AC3E}">
        <p14:creationId xmlns:p14="http://schemas.microsoft.com/office/powerpoint/2010/main" val="4208211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1116FB-971B-E048-B344-4659917E5CB7}" type="slidenum">
              <a:rPr lang="en-US"/>
              <a:pPr>
                <a:defRPr/>
              </a:pPr>
              <a:t>‹#›</a:t>
            </a:fld>
            <a:endParaRPr lang="en-US"/>
          </a:p>
        </p:txBody>
      </p:sp>
    </p:spTree>
    <p:extLst>
      <p:ext uri="{BB962C8B-B14F-4D97-AF65-F5344CB8AC3E}">
        <p14:creationId xmlns:p14="http://schemas.microsoft.com/office/powerpoint/2010/main" val="346045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6BEF4D0-123B-7F48-921F-A481B75F4E96}" type="slidenum">
              <a:rPr lang="en-US"/>
              <a:pPr>
                <a:defRPr/>
              </a:pPr>
              <a:t>‹#›</a:t>
            </a:fld>
            <a:endParaRPr lang="en-US"/>
          </a:p>
        </p:txBody>
      </p:sp>
    </p:spTree>
    <p:extLst>
      <p:ext uri="{BB962C8B-B14F-4D97-AF65-F5344CB8AC3E}">
        <p14:creationId xmlns:p14="http://schemas.microsoft.com/office/powerpoint/2010/main" val="2643847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D7AED4B-B124-2346-A457-CDBE82552B7B}" type="slidenum">
              <a:rPr lang="en-US"/>
              <a:pPr>
                <a:defRPr/>
              </a:pPr>
              <a:t>‹#›</a:t>
            </a:fld>
            <a:endParaRPr lang="en-US"/>
          </a:p>
        </p:txBody>
      </p:sp>
    </p:spTree>
    <p:extLst>
      <p:ext uri="{BB962C8B-B14F-4D97-AF65-F5344CB8AC3E}">
        <p14:creationId xmlns:p14="http://schemas.microsoft.com/office/powerpoint/2010/main" val="2509615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CA8F121E-1CAA-0F4C-9A11-F047F8EDA648}" type="slidenum">
              <a:rPr lang="en-US"/>
              <a:pPr>
                <a:defRPr/>
              </a:pPr>
              <a:t>‹#›</a:t>
            </a:fld>
            <a:endParaRPr lang="en-US"/>
          </a:p>
        </p:txBody>
      </p:sp>
    </p:spTree>
    <p:extLst>
      <p:ext uri="{BB962C8B-B14F-4D97-AF65-F5344CB8AC3E}">
        <p14:creationId xmlns:p14="http://schemas.microsoft.com/office/powerpoint/2010/main" val="272641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C19CB2C-7D66-F842-9C68-33C148E0A690}" type="slidenum">
              <a:rPr lang="en-US"/>
              <a:pPr>
                <a:defRPr/>
              </a:pPr>
              <a:t>‹#›</a:t>
            </a:fld>
            <a:endParaRPr lang="en-US"/>
          </a:p>
        </p:txBody>
      </p:sp>
    </p:spTree>
    <p:extLst>
      <p:ext uri="{BB962C8B-B14F-4D97-AF65-F5344CB8AC3E}">
        <p14:creationId xmlns:p14="http://schemas.microsoft.com/office/powerpoint/2010/main" val="1571724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495700F-EF9C-6C43-97B8-097B6186EA4E}" type="slidenum">
              <a:rPr lang="en-US"/>
              <a:pPr>
                <a:defRPr/>
              </a:pPr>
              <a:t>‹#›</a:t>
            </a:fld>
            <a:endParaRPr lang="en-US"/>
          </a:p>
        </p:txBody>
      </p:sp>
    </p:spTree>
    <p:extLst>
      <p:ext uri="{BB962C8B-B14F-4D97-AF65-F5344CB8AC3E}">
        <p14:creationId xmlns:p14="http://schemas.microsoft.com/office/powerpoint/2010/main" val="2820208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7A5EE7-05CC-CE4F-9F39-5EC12AF8EBC9}" type="slidenum">
              <a:rPr lang="en-US"/>
              <a:pPr>
                <a:defRPr/>
              </a:pPr>
              <a:t>‹#›</a:t>
            </a:fld>
            <a:endParaRPr lang="en-US"/>
          </a:p>
        </p:txBody>
      </p:sp>
    </p:spTree>
    <p:extLst>
      <p:ext uri="{BB962C8B-B14F-4D97-AF65-F5344CB8AC3E}">
        <p14:creationId xmlns:p14="http://schemas.microsoft.com/office/powerpoint/2010/main" val="623762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72BDCF-9854-3F43-B290-083B6C373061}" type="slidenum">
              <a:rPr lang="en-US"/>
              <a:pPr>
                <a:defRPr/>
              </a:pPr>
              <a:t>‹#›</a:t>
            </a:fld>
            <a:endParaRPr lang="en-US"/>
          </a:p>
        </p:txBody>
      </p:sp>
    </p:spTree>
    <p:extLst>
      <p:ext uri="{BB962C8B-B14F-4D97-AF65-F5344CB8AC3E}">
        <p14:creationId xmlns:p14="http://schemas.microsoft.com/office/powerpoint/2010/main" val="152309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616EA6-E81E-014D-A251-47DC92AD5E33}" type="slidenum">
              <a:rPr lang="en-US"/>
              <a:pPr>
                <a:defRPr/>
              </a:pPr>
              <a:t>‹#›</a:t>
            </a:fld>
            <a:endParaRPr lang="en-US"/>
          </a:p>
        </p:txBody>
      </p:sp>
    </p:spTree>
    <p:extLst>
      <p:ext uri="{BB962C8B-B14F-4D97-AF65-F5344CB8AC3E}">
        <p14:creationId xmlns:p14="http://schemas.microsoft.com/office/powerpoint/2010/main" val="3065708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BFCC3-D1C8-AD4E-8877-967A27AD17CC}" type="slidenum">
              <a:rPr lang="en-US"/>
              <a:pPr>
                <a:defRPr/>
              </a:pPr>
              <a:t>‹#›</a:t>
            </a:fld>
            <a:endParaRPr lang="en-US"/>
          </a:p>
        </p:txBody>
      </p:sp>
    </p:spTree>
    <p:extLst>
      <p:ext uri="{BB962C8B-B14F-4D97-AF65-F5344CB8AC3E}">
        <p14:creationId xmlns:p14="http://schemas.microsoft.com/office/powerpoint/2010/main" val="431282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06524-D124-0A4F-820A-6D242744B367}" type="slidenum">
              <a:rPr lang="en-US"/>
              <a:pPr>
                <a:defRPr/>
              </a:pPr>
              <a:t>‹#›</a:t>
            </a:fld>
            <a:endParaRPr lang="en-US"/>
          </a:p>
        </p:txBody>
      </p:sp>
    </p:spTree>
    <p:extLst>
      <p:ext uri="{BB962C8B-B14F-4D97-AF65-F5344CB8AC3E}">
        <p14:creationId xmlns:p14="http://schemas.microsoft.com/office/powerpoint/2010/main" val="2606229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D1849-906B-4D4E-B9C5-ECA1D06D42DE}" type="slidenum">
              <a:rPr lang="en-US"/>
              <a:pPr>
                <a:defRPr/>
              </a:pPr>
              <a:t>‹#›</a:t>
            </a:fld>
            <a:endParaRPr lang="en-US"/>
          </a:p>
        </p:txBody>
      </p:sp>
    </p:spTree>
    <p:extLst>
      <p:ext uri="{BB962C8B-B14F-4D97-AF65-F5344CB8AC3E}">
        <p14:creationId xmlns:p14="http://schemas.microsoft.com/office/powerpoint/2010/main" val="65239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DE394-4755-EC45-8473-2FA0B6CB884F}" type="slidenum">
              <a:rPr lang="en-US"/>
              <a:pPr>
                <a:defRPr/>
              </a:pPr>
              <a:t>‹#›</a:t>
            </a:fld>
            <a:endParaRPr lang="en-US"/>
          </a:p>
        </p:txBody>
      </p:sp>
    </p:spTree>
    <p:extLst>
      <p:ext uri="{BB962C8B-B14F-4D97-AF65-F5344CB8AC3E}">
        <p14:creationId xmlns:p14="http://schemas.microsoft.com/office/powerpoint/2010/main" val="1705386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D3B69F-8CA3-084F-9FC2-2C8D5B66D23A}" type="slidenum">
              <a:rPr lang="en-US"/>
              <a:pPr>
                <a:defRPr/>
              </a:pPr>
              <a:t>‹#›</a:t>
            </a:fld>
            <a:endParaRPr lang="en-US"/>
          </a:p>
        </p:txBody>
      </p:sp>
    </p:spTree>
    <p:extLst>
      <p:ext uri="{BB962C8B-B14F-4D97-AF65-F5344CB8AC3E}">
        <p14:creationId xmlns:p14="http://schemas.microsoft.com/office/powerpoint/2010/main" val="4178590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25A66-06AB-7645-8FE1-0984EEAB469E}" type="slidenum">
              <a:rPr lang="en-US"/>
              <a:pPr>
                <a:defRPr/>
              </a:pPr>
              <a:t>‹#›</a:t>
            </a:fld>
            <a:endParaRPr lang="en-US"/>
          </a:p>
        </p:txBody>
      </p:sp>
    </p:spTree>
    <p:extLst>
      <p:ext uri="{BB962C8B-B14F-4D97-AF65-F5344CB8AC3E}">
        <p14:creationId xmlns:p14="http://schemas.microsoft.com/office/powerpoint/2010/main" val="3003366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2EC389-07A7-964D-80CA-8869C7B18AA6}" type="slidenum">
              <a:rPr lang="en-US"/>
              <a:pPr>
                <a:defRPr/>
              </a:pPr>
              <a:t>‹#›</a:t>
            </a:fld>
            <a:endParaRPr lang="en-US"/>
          </a:p>
        </p:txBody>
      </p:sp>
    </p:spTree>
    <p:extLst>
      <p:ext uri="{BB962C8B-B14F-4D97-AF65-F5344CB8AC3E}">
        <p14:creationId xmlns:p14="http://schemas.microsoft.com/office/powerpoint/2010/main" val="3611907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67B0A-E979-BA4C-883E-5C689EE2C7E8}" type="slidenum">
              <a:rPr lang="en-US"/>
              <a:pPr>
                <a:defRPr/>
              </a:pPr>
              <a:t>‹#›</a:t>
            </a:fld>
            <a:endParaRPr lang="en-US"/>
          </a:p>
        </p:txBody>
      </p:sp>
    </p:spTree>
    <p:extLst>
      <p:ext uri="{BB962C8B-B14F-4D97-AF65-F5344CB8AC3E}">
        <p14:creationId xmlns:p14="http://schemas.microsoft.com/office/powerpoint/2010/main" val="114753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AF463F-2071-AA44-AE3E-0A43A7789FD7}" type="slidenum">
              <a:rPr lang="en-US"/>
              <a:pPr>
                <a:defRPr/>
              </a:pPr>
              <a:t>‹#›</a:t>
            </a:fld>
            <a:endParaRPr lang="en-US"/>
          </a:p>
        </p:txBody>
      </p:sp>
    </p:spTree>
    <p:extLst>
      <p:ext uri="{BB962C8B-B14F-4D97-AF65-F5344CB8AC3E}">
        <p14:creationId xmlns:p14="http://schemas.microsoft.com/office/powerpoint/2010/main" val="4121925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EA1F6-0E98-214E-9E79-8079DBF7906F}" type="slidenum">
              <a:rPr lang="en-US"/>
              <a:pPr>
                <a:defRPr/>
              </a:pPr>
              <a:t>‹#›</a:t>
            </a:fld>
            <a:endParaRPr lang="en-US"/>
          </a:p>
        </p:txBody>
      </p:sp>
    </p:spTree>
    <p:extLst>
      <p:ext uri="{BB962C8B-B14F-4D97-AF65-F5344CB8AC3E}">
        <p14:creationId xmlns:p14="http://schemas.microsoft.com/office/powerpoint/2010/main" val="2085884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9E38D-9693-6849-9421-ACC53143EE15}" type="slidenum">
              <a:rPr lang="en-US"/>
              <a:pPr>
                <a:defRPr/>
              </a:pPr>
              <a:t>‹#›</a:t>
            </a:fld>
            <a:endParaRPr lang="en-US"/>
          </a:p>
        </p:txBody>
      </p:sp>
    </p:spTree>
    <p:extLst>
      <p:ext uri="{BB962C8B-B14F-4D97-AF65-F5344CB8AC3E}">
        <p14:creationId xmlns:p14="http://schemas.microsoft.com/office/powerpoint/2010/main" val="3809582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9/8/19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9/8/19</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9/8/19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9/8/19</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880FFF8-42E0-864E-9565-49A36AD95A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5AE6B5-1AF9-8A4F-8C3C-6C198BB2D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48.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48.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48.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4.xml"/><Relationship Id="rId1" Type="http://schemas.openxmlformats.org/officeDocument/2006/relationships/slideLayout" Target="../slideLayouts/slideLayout148.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4.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3.xml"/><Relationship Id="rId1" Type="http://schemas.openxmlformats.org/officeDocument/2006/relationships/themeOverride" Target="../theme/themeOverride2.xml"/><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48.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8.jpeg"/><Relationship Id="rId2" Type="http://schemas.openxmlformats.org/officeDocument/2006/relationships/slideLayout" Target="../slideLayouts/slideLayout142.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2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6.xml"/><Relationship Id="rId1" Type="http://schemas.openxmlformats.org/officeDocument/2006/relationships/slideLayout" Target="../slideLayouts/slideLayout45.xml"/><Relationship Id="rId5" Type="http://schemas.openxmlformats.org/officeDocument/2006/relationships/image" Target="../media/image63.jpe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99.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45.xml"/><Relationship Id="rId5" Type="http://schemas.openxmlformats.org/officeDocument/2006/relationships/image" Target="../media/image41.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1.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3.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45.xml"/><Relationship Id="rId5" Type="http://schemas.openxmlformats.org/officeDocument/2006/relationships/image" Target="../media/image88.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5.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45.xml"/><Relationship Id="rId5" Type="http://schemas.openxmlformats.org/officeDocument/2006/relationships/image" Target="../media/image92.jpeg"/><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197.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en-US" sz="3600" b="1" dirty="0" err="1">
                <a:solidFill>
                  <a:srgbClr val="FFFFFF"/>
                </a:solidFill>
                <a:latin typeface="Arial" charset="0"/>
              </a:rPr>
              <a:t>Paglikha</a:t>
            </a:r>
            <a:r>
              <a:rPr lang="en-US" sz="3600" b="1" dirty="0">
                <a:solidFill>
                  <a:srgbClr val="FFFFFF"/>
                </a:solidFill>
                <a:latin typeface="Arial" charset="0"/>
              </a:rPr>
              <a:t>?</a:t>
            </a: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dirty="0">
                <a:solidFill>
                  <a:schemeClr val="bg1"/>
                </a:solidFill>
                <a:cs typeface="Arial" charset="0"/>
              </a:rPr>
              <a:t>Dr. Rick Griffith</a:t>
            </a:r>
          </a:p>
          <a:p>
            <a:pPr algn="r"/>
            <a:r>
              <a:rPr lang="en-US" sz="1800" dirty="0">
                <a:solidFill>
                  <a:schemeClr val="bg1"/>
                </a:solidFill>
                <a:cs typeface="Arial" charset="0"/>
              </a:rPr>
              <a:t>Singapore Bible College</a:t>
            </a:r>
            <a:br>
              <a:rPr lang="en-US" sz="1800" dirty="0">
                <a:solidFill>
                  <a:schemeClr val="bg1"/>
                </a:solidFill>
                <a:cs typeface="Arial" charset="0"/>
              </a:rPr>
            </a:br>
            <a:r>
              <a:rPr lang="en-US" sz="1800" b="1" dirty="0">
                <a:solidFill>
                  <a:schemeClr val="bg1"/>
                </a:solidFill>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sz="4800" b="1" dirty="0" err="1">
                <a:solidFill>
                  <a:srgbClr val="FFFFFF"/>
                </a:solidFill>
                <a:latin typeface="Arial" charset="0"/>
              </a:rPr>
              <a:t>Teistikong</a:t>
            </a:r>
            <a:r>
              <a:rPr lang="en-US" sz="4800" b="1" dirty="0">
                <a:solidFill>
                  <a:srgbClr val="FFFFFF"/>
                </a:solidFill>
                <a:latin typeface="Arial" charset="0"/>
              </a:rPr>
              <a:t> </a:t>
            </a:r>
            <a:r>
              <a:rPr lang="en-US" sz="4800" b="1" dirty="0" err="1">
                <a:solidFill>
                  <a:srgbClr val="FFFFFF"/>
                </a:solidFill>
                <a:latin typeface="Arial" charset="0"/>
              </a:rPr>
              <a:t>Ebolusyon</a:t>
            </a:r>
            <a:endParaRPr lang="en-US" sz="4800" b="1" dirty="0">
              <a:solidFill>
                <a:srgbClr val="FFFFFF"/>
              </a:solidFill>
              <a:latin typeface="Arial" charset="0"/>
            </a:endParaRP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sz="3600" b="1" dirty="0">
                <a:solidFill>
                  <a:srgbClr val="FFFFFF"/>
                </a:solidFill>
                <a:latin typeface="Arial" charset="0"/>
              </a:rPr>
              <a:t>O </a:t>
            </a:r>
            <a:r>
              <a:rPr lang="en-US" sz="3600" b="1" dirty="0" err="1">
                <a:solidFill>
                  <a:srgbClr val="FFFFFF"/>
                </a:solidFill>
                <a:latin typeface="Arial" charset="0"/>
              </a:rPr>
              <a:t>Ebolusyon</a:t>
            </a:r>
            <a:r>
              <a:rPr lang="en-US" sz="3600" b="1" dirty="0">
                <a:solidFill>
                  <a:srgbClr val="FFFFFF"/>
                </a:solidFill>
                <a:latin typeface="Arial"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dirty="0"/>
              <a:t>“</a:t>
            </a:r>
            <a:r>
              <a:rPr lang="en-US" altLang="ja-JP" sz="3200" b="1" dirty="0" err="1"/>
              <a:t>Kinabukasan</a:t>
            </a:r>
            <a:r>
              <a:rPr lang="en-US" altLang="ja-JP" sz="3200" b="1" dirty="0"/>
              <a:t>,… </a:t>
            </a:r>
            <a:r>
              <a:rPr lang="en-US" altLang="ja-JP" sz="3200" b="1" dirty="0" err="1"/>
              <a:t>sa</a:t>
            </a:r>
            <a:r>
              <a:rPr lang="en-US" altLang="ja-JP" sz="3200" b="1" dirty="0"/>
              <a:t> </a:t>
            </a:r>
            <a:r>
              <a:rPr lang="en-US" altLang="ja-JP" sz="3200" b="1" dirty="0" err="1"/>
              <a:t>pagsikat</a:t>
            </a:r>
            <a:r>
              <a:rPr lang="en-US" altLang="ja-JP" sz="3200" b="1" dirty="0"/>
              <a:t> ng </a:t>
            </a:r>
            <a:r>
              <a:rPr lang="en-US" altLang="ja-JP" sz="3200" b="1" dirty="0" err="1"/>
              <a:t>araw</a:t>
            </a:r>
            <a:r>
              <a:rPr lang="en-US" altLang="ja-JP" sz="3200" b="1" dirty="0"/>
              <a:t>, </a:t>
            </a:r>
            <a:r>
              <a:rPr lang="en-US" altLang="ja-JP" sz="3200" b="1" dirty="0" err="1"/>
              <a:t>ako</a:t>
            </a:r>
            <a:r>
              <a:rPr lang="en-US" altLang="ja-JP" sz="3200" b="1" dirty="0"/>
              <a:t> ay </a:t>
            </a:r>
            <a:r>
              <a:rPr lang="en-US" altLang="ja-JP" sz="3200" b="1" dirty="0" err="1"/>
              <a:t>sumuko</a:t>
            </a:r>
            <a:r>
              <a:rPr lang="en-US" altLang="ja-JP" sz="3200" b="1" dirty="0"/>
              <a:t> kay </a:t>
            </a:r>
            <a:r>
              <a:rPr lang="en-US" altLang="ja-JP" sz="3200" b="1" dirty="0" err="1"/>
              <a:t>Jesukristo</a:t>
            </a:r>
            <a:r>
              <a:rPr lang="ru-RU" altLang="ja-JP" sz="3200" b="1" dirty="0"/>
              <a:t>“</a:t>
            </a:r>
            <a:r>
              <a:rPr lang="en-US" altLang="ja-JP" sz="3200" b="1" dirty="0"/>
              <a:t> (p. 225)</a:t>
            </a:r>
            <a:endParaRPr lang="en-US" sz="3200" b="1" dirty="0"/>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altLang="zh-CN" sz="2800" b="1" dirty="0" err="1">
                <a:solidFill>
                  <a:srgbClr val="000000"/>
                </a:solidFill>
              </a:rPr>
              <a:t>Blanko</a:t>
            </a:r>
            <a:r>
              <a:rPr lang="en-US" altLang="zh-CN" sz="2800" b="1" dirty="0">
                <a:solidFill>
                  <a:srgbClr val="000000"/>
                </a:solidFill>
              </a:rPr>
              <a:t> ang </a:t>
            </a:r>
            <a:r>
              <a:rPr lang="en-US" altLang="zh-CN" sz="2800" b="1" dirty="0" err="1">
                <a:solidFill>
                  <a:srgbClr val="000000"/>
                </a:solidFill>
              </a:rPr>
              <a:t>polyetong</a:t>
            </a:r>
            <a:r>
              <a:rPr lang="en-US" altLang="zh-CN" sz="2800" b="1" dirty="0">
                <a:solidFill>
                  <a:srgbClr val="000000"/>
                </a:solidFill>
              </a:rPr>
              <a:t> </a:t>
            </a:r>
            <a:r>
              <a:rPr lang="en-US" altLang="zh-CN" sz="2800" b="1" dirty="0" err="1">
                <a:solidFill>
                  <a:srgbClr val="000000"/>
                </a:solidFill>
              </a:rPr>
              <a:t>ito</a:t>
            </a:r>
            <a:r>
              <a:rPr lang="en-US" altLang="zh-CN" sz="2800" b="1" dirty="0">
                <a:solidFill>
                  <a:srgbClr val="000000"/>
                </a:solidFill>
              </a:rPr>
              <a:t>.</a:t>
            </a:r>
            <a:endParaRPr lang="zh-CN" altLang="en-US" sz="2800" b="1" dirty="0">
              <a:solidFill>
                <a:srgbClr val="000000"/>
              </a:solidFill>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en-US" altLang="zh-CN" b="1" dirty="0">
                <a:solidFill>
                  <a:srgbClr val="000000"/>
                </a:solidFill>
              </a:rPr>
              <a:t>Kami ay </a:t>
            </a:r>
            <a:r>
              <a:rPr lang="en-US" altLang="zh-CN" b="1" dirty="0" err="1">
                <a:solidFill>
                  <a:srgbClr val="000000"/>
                </a:solidFill>
              </a:rPr>
              <a:t>ateista</a:t>
            </a:r>
            <a:r>
              <a:rPr lang="en-US" altLang="zh-CN" b="1" dirty="0">
                <a:solidFill>
                  <a:srgbClr val="000000"/>
                </a:solidFill>
              </a:rPr>
              <a:t>.</a:t>
            </a:r>
            <a:endParaRPr lang="zh-CN" alt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Lawak</a:t>
            </a:r>
            <a:r>
              <a:rPr lang="en-US" b="1" i="1" dirty="0">
                <a:solidFill>
                  <a:schemeClr val="bg1"/>
                </a:solidFill>
                <a:effectLst>
                  <a:outerShdw blurRad="38100" dist="38100" dir="2700000" algn="tl">
                    <a:srgbClr val="000000"/>
                  </a:outerShdw>
                </a:effectLst>
              </a:rPr>
              <a:t> ng </a:t>
            </a:r>
            <a:r>
              <a:rPr lang="en-US" b="1" i="1" dirty="0" err="1">
                <a:solidFill>
                  <a:schemeClr val="bg1"/>
                </a:solidFill>
                <a:effectLst>
                  <a:outerShdw blurRad="38100" dist="38100" dir="2700000" algn="tl">
                    <a:srgbClr val="000000"/>
                  </a:outerShdw>
                </a:effectLst>
              </a:rPr>
              <a:t>Pagkaunawa</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dirty="0" err="1">
                <a:solidFill>
                  <a:schemeClr val="bg1"/>
                </a:solidFill>
              </a:rPr>
              <a:t>Ateismo</a:t>
            </a:r>
            <a:r>
              <a:rPr lang="en-US" sz="3200" b="1" dirty="0">
                <a:solidFill>
                  <a:schemeClr val="bg1"/>
                </a:solidFill>
              </a:rPr>
              <a:t>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0404"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ja-JP" sz="2800" b="1" dirty="0">
                <a:solidFill>
                  <a:schemeClr val="bg1"/>
                </a:solidFill>
              </a:rPr>
              <a:t>“Ang </a:t>
            </a:r>
            <a:r>
              <a:rPr lang="en-US" altLang="ja-JP" sz="2800" b="1" dirty="0" err="1">
                <a:solidFill>
                  <a:schemeClr val="bg1"/>
                </a:solidFill>
              </a:rPr>
              <a:t>pananampalataya</a:t>
            </a:r>
            <a:r>
              <a:rPr lang="en-US" altLang="ja-JP" sz="2800" b="1" dirty="0">
                <a:solidFill>
                  <a:schemeClr val="bg1"/>
                </a:solidFill>
              </a:rPr>
              <a:t> ay </a:t>
            </a:r>
            <a:r>
              <a:rPr lang="en-US" altLang="ja-JP" sz="2800" b="1" dirty="0" err="1">
                <a:solidFill>
                  <a:schemeClr val="bg1"/>
                </a:solidFill>
              </a:rPr>
              <a:t>isang</a:t>
            </a:r>
            <a:r>
              <a:rPr lang="en-US" altLang="ja-JP" sz="2800" b="1" dirty="0">
                <a:solidFill>
                  <a:schemeClr val="bg1"/>
                </a:solidFill>
              </a:rPr>
              <a:t> </a:t>
            </a:r>
            <a:r>
              <a:rPr lang="en-US" altLang="ja-JP" sz="2800" b="1" dirty="0" err="1">
                <a:solidFill>
                  <a:schemeClr val="bg1"/>
                </a:solidFill>
              </a:rPr>
              <a:t>malaking</a:t>
            </a:r>
            <a:r>
              <a:rPr lang="en-US" altLang="ja-JP" sz="2800" b="1" dirty="0">
                <a:solidFill>
                  <a:schemeClr val="bg1"/>
                </a:solidFill>
              </a:rPr>
              <a:t> </a:t>
            </a:r>
            <a:r>
              <a:rPr lang="en-US" altLang="ja-JP" sz="2800" b="1" dirty="0" err="1">
                <a:solidFill>
                  <a:schemeClr val="bg1"/>
                </a:solidFill>
              </a:rPr>
              <a:t>palusot</a:t>
            </a:r>
            <a:r>
              <a:rPr lang="en-US" altLang="ja-JP" sz="2800" b="1" dirty="0">
                <a:solidFill>
                  <a:schemeClr val="bg1"/>
                </a:solidFill>
              </a:rPr>
              <a:t>, ang </a:t>
            </a:r>
            <a:r>
              <a:rPr lang="en-US" altLang="ja-JP" sz="2800" b="1" dirty="0" err="1">
                <a:solidFill>
                  <a:schemeClr val="bg1"/>
                </a:solidFill>
              </a:rPr>
              <a:t>malaking</a:t>
            </a:r>
            <a:r>
              <a:rPr lang="en-US" altLang="ja-JP" sz="2800" b="1" dirty="0">
                <a:solidFill>
                  <a:schemeClr val="bg1"/>
                </a:solidFill>
              </a:rPr>
              <a:t> </a:t>
            </a:r>
            <a:r>
              <a:rPr lang="en-US" altLang="ja-JP" sz="2800" b="1" dirty="0" err="1">
                <a:solidFill>
                  <a:schemeClr val="bg1"/>
                </a:solidFill>
              </a:rPr>
              <a:t>paraan</a:t>
            </a:r>
            <a:r>
              <a:rPr lang="en-US" altLang="ja-JP" sz="2800" b="1" dirty="0">
                <a:solidFill>
                  <a:schemeClr val="bg1"/>
                </a:solidFill>
              </a:rPr>
              <a:t> </a:t>
            </a:r>
            <a:r>
              <a:rPr lang="en-US" altLang="ja-JP" sz="2800" b="1" dirty="0" err="1">
                <a:solidFill>
                  <a:schemeClr val="bg1"/>
                </a:solidFill>
              </a:rPr>
              <a:t>upang</a:t>
            </a:r>
            <a:r>
              <a:rPr lang="en-US" altLang="ja-JP" sz="2800" b="1" dirty="0">
                <a:solidFill>
                  <a:schemeClr val="bg1"/>
                </a:solidFill>
              </a:rPr>
              <a:t> </a:t>
            </a:r>
            <a:r>
              <a:rPr lang="en-US" altLang="ja-JP" sz="2800" b="1" dirty="0" err="1">
                <a:solidFill>
                  <a:schemeClr val="bg1"/>
                </a:solidFill>
              </a:rPr>
              <a:t>umiwas</a:t>
            </a:r>
            <a:r>
              <a:rPr lang="en-US" altLang="ja-JP" sz="2800" b="1" dirty="0">
                <a:solidFill>
                  <a:schemeClr val="bg1"/>
                </a:solidFill>
              </a:rPr>
              <a:t> </a:t>
            </a:r>
            <a:r>
              <a:rPr lang="en-US" altLang="ja-JP" sz="2800" b="1" dirty="0" err="1">
                <a:solidFill>
                  <a:schemeClr val="bg1"/>
                </a:solidFill>
              </a:rPr>
              <a:t>na</a:t>
            </a:r>
            <a:r>
              <a:rPr lang="en-US" altLang="ja-JP" sz="2800" b="1" dirty="0">
                <a:solidFill>
                  <a:schemeClr val="bg1"/>
                </a:solidFill>
              </a:rPr>
              <a:t> mag-</a:t>
            </a:r>
            <a:r>
              <a:rPr lang="en-US" altLang="ja-JP" sz="2800" b="1" dirty="0" err="1">
                <a:solidFill>
                  <a:schemeClr val="bg1"/>
                </a:solidFill>
              </a:rPr>
              <a:t>isip</a:t>
            </a:r>
            <a:r>
              <a:rPr lang="en-US" altLang="ja-JP" sz="2800" b="1" dirty="0">
                <a:solidFill>
                  <a:schemeClr val="bg1"/>
                </a:solidFill>
              </a:rPr>
              <a:t> at </a:t>
            </a:r>
            <a:r>
              <a:rPr lang="en-US" altLang="ja-JP" sz="2800" b="1" dirty="0" err="1">
                <a:solidFill>
                  <a:schemeClr val="bg1"/>
                </a:solidFill>
              </a:rPr>
              <a:t>siyasatin</a:t>
            </a:r>
            <a:r>
              <a:rPr lang="en-US" altLang="ja-JP" sz="2800" b="1" dirty="0">
                <a:solidFill>
                  <a:schemeClr val="bg1"/>
                </a:solidFill>
              </a:rPr>
              <a:t> ang </a:t>
            </a:r>
            <a:r>
              <a:rPr lang="en-US" altLang="ja-JP" sz="2800" b="1" dirty="0" err="1">
                <a:solidFill>
                  <a:schemeClr val="bg1"/>
                </a:solidFill>
              </a:rPr>
              <a:t>mga</a:t>
            </a:r>
            <a:r>
              <a:rPr lang="en-US" altLang="ja-JP" sz="2800" b="1" dirty="0">
                <a:solidFill>
                  <a:schemeClr val="bg1"/>
                </a:solidFill>
              </a:rPr>
              <a:t> </a:t>
            </a:r>
            <a:r>
              <a:rPr lang="en-US" altLang="ja-JP" sz="2800" b="1" dirty="0" err="1">
                <a:solidFill>
                  <a:schemeClr val="bg1"/>
                </a:solidFill>
              </a:rPr>
              <a:t>katibayan</a:t>
            </a:r>
            <a:r>
              <a:rPr lang="en-US" altLang="ja-JP" sz="2800" b="1" dirty="0">
                <a:solidFill>
                  <a:schemeClr val="bg1"/>
                </a:solidFill>
              </a:rPr>
              <a:t>.  Ang </a:t>
            </a:r>
            <a:r>
              <a:rPr lang="en-US" altLang="ja-JP" sz="2800" b="1" dirty="0" err="1">
                <a:solidFill>
                  <a:schemeClr val="bg1"/>
                </a:solidFill>
              </a:rPr>
              <a:t>pananampalataya</a:t>
            </a:r>
            <a:r>
              <a:rPr lang="en-US" altLang="ja-JP" sz="2800" b="1" dirty="0">
                <a:solidFill>
                  <a:schemeClr val="bg1"/>
                </a:solidFill>
              </a:rPr>
              <a:t> ay </a:t>
            </a:r>
            <a:r>
              <a:rPr lang="en-US" altLang="ja-JP" sz="2800" b="1" dirty="0" err="1">
                <a:solidFill>
                  <a:schemeClr val="bg1"/>
                </a:solidFill>
              </a:rPr>
              <a:t>pagtitiwala</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kabila</a:t>
            </a:r>
            <a:r>
              <a:rPr lang="en-US" altLang="ja-JP" sz="2800" b="1" dirty="0">
                <a:solidFill>
                  <a:schemeClr val="bg1"/>
                </a:solidFill>
              </a:rPr>
              <a:t> ng, o </a:t>
            </a:r>
            <a:r>
              <a:rPr lang="en-US" altLang="ja-JP" sz="2800" b="1" dirty="0" err="1">
                <a:solidFill>
                  <a:schemeClr val="bg1"/>
                </a:solidFill>
              </a:rPr>
              <a:t>kaya’y</a:t>
            </a:r>
            <a:r>
              <a:rPr lang="en-US" altLang="ja-JP" sz="2800" b="1" dirty="0">
                <a:solidFill>
                  <a:schemeClr val="bg1"/>
                </a:solidFill>
              </a:rPr>
              <a:t> </a:t>
            </a:r>
            <a:r>
              <a:rPr lang="en-US" altLang="ja-JP" sz="2800" b="1" dirty="0" err="1">
                <a:solidFill>
                  <a:schemeClr val="bg1"/>
                </a:solidFill>
              </a:rPr>
              <a:t>dahil</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kakulangan</a:t>
            </a:r>
            <a:r>
              <a:rPr lang="en-US" altLang="ja-JP" sz="2800" b="1" dirty="0">
                <a:solidFill>
                  <a:schemeClr val="bg1"/>
                </a:solidFill>
              </a:rPr>
              <a:t> ng </a:t>
            </a:r>
            <a:r>
              <a:rPr lang="en-US" altLang="ja-JP" sz="2800" b="1" dirty="0" err="1">
                <a:solidFill>
                  <a:schemeClr val="bg1"/>
                </a:solidFill>
              </a:rPr>
              <a:t>katibayan</a:t>
            </a:r>
            <a:r>
              <a:rPr lang="en-US" altLang="ja-JP" sz="2800" b="1" dirty="0">
                <a:solidFill>
                  <a:schemeClr val="bg1"/>
                </a:solidFill>
              </a:rPr>
              <a:t>…</a:t>
            </a:r>
          </a:p>
          <a:p>
            <a:pPr eaLnBrk="1" hangingPunct="1">
              <a:spcBef>
                <a:spcPct val="20000"/>
              </a:spcBef>
            </a:pPr>
            <a:r>
              <a:rPr lang="en-US" altLang="ja-JP" sz="2800" b="1" dirty="0">
                <a:solidFill>
                  <a:schemeClr val="bg1"/>
                </a:solidFill>
              </a:rPr>
              <a:t>Ang </a:t>
            </a:r>
            <a:r>
              <a:rPr lang="en-US" altLang="ja-JP" sz="2800" b="1" dirty="0" err="1">
                <a:solidFill>
                  <a:schemeClr val="bg1"/>
                </a:solidFill>
              </a:rPr>
              <a:t>pananamplataya</a:t>
            </a:r>
            <a:r>
              <a:rPr lang="en-US" altLang="ja-JP" sz="2800" b="1" dirty="0">
                <a:solidFill>
                  <a:schemeClr val="bg1"/>
                </a:solidFill>
              </a:rPr>
              <a:t>, </a:t>
            </a:r>
            <a:r>
              <a:rPr lang="en-US" altLang="ja-JP" sz="2800" b="1" dirty="0" err="1">
                <a:solidFill>
                  <a:schemeClr val="bg1"/>
                </a:solidFill>
              </a:rPr>
              <a:t>bilang</a:t>
            </a:r>
            <a:r>
              <a:rPr lang="en-US" altLang="ja-JP" sz="2800" b="1" dirty="0">
                <a:solidFill>
                  <a:schemeClr val="bg1"/>
                </a:solidFill>
              </a:rPr>
              <a:t> </a:t>
            </a:r>
            <a:r>
              <a:rPr lang="en-US" altLang="ja-JP" sz="2800" b="1" dirty="0" err="1">
                <a:solidFill>
                  <a:schemeClr val="bg1"/>
                </a:solidFill>
              </a:rPr>
              <a:t>pagtitiwala</a:t>
            </a:r>
            <a:r>
              <a:rPr lang="en-US" altLang="ja-JP" sz="2800" b="1" dirty="0">
                <a:solidFill>
                  <a:schemeClr val="bg1"/>
                </a:solidFill>
              </a:rPr>
              <a:t> </a:t>
            </a:r>
            <a:r>
              <a:rPr lang="en-US" altLang="ja-JP" sz="2800" b="1" dirty="0" err="1">
                <a:solidFill>
                  <a:schemeClr val="bg1"/>
                </a:solidFill>
              </a:rPr>
              <a:t>na</a:t>
            </a:r>
            <a:r>
              <a:rPr lang="en-US" altLang="ja-JP" sz="2800" b="1" dirty="0">
                <a:solidFill>
                  <a:schemeClr val="bg1"/>
                </a:solidFill>
              </a:rPr>
              <a:t> </a:t>
            </a:r>
            <a:r>
              <a:rPr lang="en-US" altLang="ja-JP" sz="2800" b="1" dirty="0" err="1">
                <a:solidFill>
                  <a:schemeClr val="bg1"/>
                </a:solidFill>
              </a:rPr>
              <a:t>hindi</a:t>
            </a:r>
            <a:r>
              <a:rPr lang="en-US" altLang="ja-JP" sz="2800" b="1" dirty="0">
                <a:solidFill>
                  <a:schemeClr val="bg1"/>
                </a:solidFill>
              </a:rPr>
              <a:t> </a:t>
            </a:r>
            <a:r>
              <a:rPr lang="en-US" altLang="ja-JP" sz="2800" b="1" dirty="0" err="1">
                <a:solidFill>
                  <a:schemeClr val="bg1"/>
                </a:solidFill>
              </a:rPr>
              <a:t>ayon</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katibayan</a:t>
            </a:r>
            <a:r>
              <a:rPr lang="en-US" altLang="ja-JP" sz="2800" b="1" dirty="0">
                <a:solidFill>
                  <a:schemeClr val="bg1"/>
                </a:solidFill>
              </a:rPr>
              <a:t>, ay </a:t>
            </a:r>
            <a:r>
              <a:rPr lang="en-US" altLang="ja-JP" sz="2800" b="1" dirty="0" err="1">
                <a:solidFill>
                  <a:schemeClr val="bg1"/>
                </a:solidFill>
              </a:rPr>
              <a:t>isang</a:t>
            </a:r>
            <a:r>
              <a:rPr lang="en-US" altLang="ja-JP" sz="2800" b="1" dirty="0">
                <a:solidFill>
                  <a:schemeClr val="bg1"/>
                </a:solidFill>
              </a:rPr>
              <a:t> </a:t>
            </a:r>
            <a:r>
              <a:rPr lang="en-US" altLang="ja-JP" sz="2800" b="1" dirty="0" err="1">
                <a:solidFill>
                  <a:schemeClr val="bg1"/>
                </a:solidFill>
              </a:rPr>
              <a:t>pangunahing</a:t>
            </a:r>
            <a:r>
              <a:rPr lang="en-US" altLang="ja-JP" sz="2800" b="1" dirty="0">
                <a:solidFill>
                  <a:schemeClr val="bg1"/>
                </a:solidFill>
              </a:rPr>
              <a:t> </a:t>
            </a:r>
            <a:r>
              <a:rPr lang="en-US" altLang="ja-JP" sz="2800" b="1" dirty="0" err="1">
                <a:solidFill>
                  <a:schemeClr val="bg1"/>
                </a:solidFill>
              </a:rPr>
              <a:t>bisyo</a:t>
            </a:r>
            <a:r>
              <a:rPr lang="en-US" altLang="ja-JP" sz="2800" b="1" dirty="0">
                <a:solidFill>
                  <a:schemeClr val="bg1"/>
                </a:solidFill>
              </a:rPr>
              <a:t> o </a:t>
            </a:r>
            <a:r>
              <a:rPr lang="en-US" altLang="ja-JP" sz="2800" b="1" dirty="0" err="1">
                <a:solidFill>
                  <a:schemeClr val="bg1"/>
                </a:solidFill>
              </a:rPr>
              <a:t>hilig</a:t>
            </a:r>
            <a:r>
              <a:rPr lang="en-US" altLang="ja-JP" sz="2800" b="1" dirty="0">
                <a:solidFill>
                  <a:schemeClr val="bg1"/>
                </a:solidFill>
              </a:rPr>
              <a:t> ng </a:t>
            </a:r>
            <a:r>
              <a:rPr lang="en-US" altLang="ja-JP" sz="2800" b="1" dirty="0" err="1">
                <a:solidFill>
                  <a:schemeClr val="bg1"/>
                </a:solidFill>
              </a:rPr>
              <a:t>ano</a:t>
            </a:r>
            <a:r>
              <a:rPr lang="en-US" altLang="ja-JP" sz="2800" b="1" dirty="0">
                <a:solidFill>
                  <a:schemeClr val="bg1"/>
                </a:solidFill>
              </a:rPr>
              <a:t> </a:t>
            </a:r>
            <a:r>
              <a:rPr lang="en-US" altLang="ja-JP" sz="2800" b="1" dirty="0" err="1">
                <a:solidFill>
                  <a:schemeClr val="bg1"/>
                </a:solidFill>
              </a:rPr>
              <a:t>mang</a:t>
            </a:r>
            <a:r>
              <a:rPr lang="en-US" altLang="ja-JP" sz="2800" b="1" dirty="0">
                <a:solidFill>
                  <a:schemeClr val="bg1"/>
                </a:solidFill>
              </a:rPr>
              <a:t> </a:t>
            </a:r>
            <a:r>
              <a:rPr lang="en-US" altLang="ja-JP" sz="2800" b="1" dirty="0" err="1">
                <a:solidFill>
                  <a:schemeClr val="bg1"/>
                </a:solidFill>
              </a:rPr>
              <a:t>relihiyon</a:t>
            </a:r>
            <a:r>
              <a:rPr lang="en-US" altLang="ja-JP" sz="2800" b="1" dirty="0">
                <a:solidFill>
                  <a:schemeClr val="bg1"/>
                </a:solidFill>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1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Lawak</a:t>
            </a:r>
            <a:r>
              <a:rPr lang="en-US" b="1" i="1" dirty="0">
                <a:solidFill>
                  <a:schemeClr val="bg1"/>
                </a:solidFill>
                <a:effectLst>
                  <a:outerShdw blurRad="38100" dist="38100" dir="2700000" algn="tl">
                    <a:srgbClr val="000000"/>
                  </a:outerShdw>
                </a:effectLst>
              </a:rPr>
              <a:t> ng </a:t>
            </a:r>
            <a:r>
              <a:rPr lang="en-US" b="1" i="1" dirty="0" err="1">
                <a:solidFill>
                  <a:schemeClr val="bg1"/>
                </a:solidFill>
                <a:effectLst>
                  <a:outerShdw blurRad="38100" dist="38100" dir="2700000" algn="tl">
                    <a:srgbClr val="000000"/>
                  </a:outerShdw>
                </a:effectLst>
              </a:rPr>
              <a:t>Pagkaunawa</a:t>
            </a:r>
            <a:endParaRPr lang="en-US" dirty="0">
              <a:solidFill>
                <a:schemeClr val="bg1"/>
              </a:solidFill>
            </a:endParaRPr>
          </a:p>
        </p:txBody>
      </p:sp>
      <p:sp>
        <p:nvSpPr>
          <p:cNvPr id="232451" name="Rectangle 4"/>
          <p:cNvSpPr>
            <a:spLocks noChangeArrowheads="1"/>
          </p:cNvSpPr>
          <p:nvPr/>
        </p:nvSpPr>
        <p:spPr bwMode="auto">
          <a:xfrm>
            <a:off x="6248402" y="5181600"/>
            <a:ext cx="289559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000" b="1" dirty="0" err="1">
                <a:solidFill>
                  <a:schemeClr val="bg1"/>
                </a:solidFill>
              </a:rPr>
              <a:t>Kreasyonismo</a:t>
            </a:r>
            <a:r>
              <a:rPr lang="en-US" sz="3000" b="1" dirty="0">
                <a:solidFill>
                  <a:schemeClr val="bg1"/>
                </a:solidFill>
              </a:rPr>
              <a:t>(Henry Morris)</a:t>
            </a: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ja-JP" sz="2800" b="1" dirty="0">
                <a:solidFill>
                  <a:schemeClr val="bg1"/>
                </a:solidFill>
              </a:rPr>
              <a:t>“Ang </a:t>
            </a:r>
            <a:r>
              <a:rPr lang="en-US" altLang="ja-JP" sz="2800" b="1" dirty="0" err="1">
                <a:solidFill>
                  <a:schemeClr val="bg1"/>
                </a:solidFill>
              </a:rPr>
              <a:t>kasinungalingan</a:t>
            </a:r>
            <a:r>
              <a:rPr lang="en-US" altLang="ja-JP" sz="2800" b="1" dirty="0">
                <a:solidFill>
                  <a:schemeClr val="bg1"/>
                </a:solidFill>
              </a:rPr>
              <a:t> ng </a:t>
            </a:r>
            <a:r>
              <a:rPr lang="en-US" altLang="ja-JP" sz="2800" b="1" dirty="0" err="1">
                <a:solidFill>
                  <a:schemeClr val="bg1"/>
                </a:solidFill>
              </a:rPr>
              <a:t>ebolusyon</a:t>
            </a:r>
            <a:r>
              <a:rPr lang="en-US" altLang="ja-JP" sz="2800" b="1" dirty="0">
                <a:solidFill>
                  <a:schemeClr val="bg1"/>
                </a:solidFill>
              </a:rPr>
              <a:t> ay </a:t>
            </a:r>
            <a:r>
              <a:rPr lang="en-US" altLang="ja-JP" sz="2800" b="1" dirty="0" err="1">
                <a:solidFill>
                  <a:schemeClr val="bg1"/>
                </a:solidFill>
              </a:rPr>
              <a:t>lumalaganap</a:t>
            </a:r>
            <a:r>
              <a:rPr lang="en-US" altLang="ja-JP" sz="2800" b="1" dirty="0">
                <a:solidFill>
                  <a:schemeClr val="bg1"/>
                </a:solidFill>
              </a:rPr>
              <a:t> at </a:t>
            </a:r>
            <a:r>
              <a:rPr lang="en-US" altLang="ja-JP" sz="2800" b="1" dirty="0" err="1">
                <a:solidFill>
                  <a:schemeClr val="bg1"/>
                </a:solidFill>
              </a:rPr>
              <a:t>nangingibabaw</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makabagong</a:t>
            </a:r>
            <a:r>
              <a:rPr lang="en-US" altLang="ja-JP" sz="2800" b="1" dirty="0">
                <a:solidFill>
                  <a:schemeClr val="bg1"/>
                </a:solidFill>
              </a:rPr>
              <a:t> </a:t>
            </a:r>
            <a:r>
              <a:rPr lang="en-US" altLang="ja-JP" sz="2800" b="1" dirty="0" err="1">
                <a:solidFill>
                  <a:schemeClr val="bg1"/>
                </a:solidFill>
              </a:rPr>
              <a:t>pag-iisip</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lahat</a:t>
            </a:r>
            <a:r>
              <a:rPr lang="en-US" altLang="ja-JP" sz="2800" b="1" dirty="0">
                <a:solidFill>
                  <a:schemeClr val="bg1"/>
                </a:solidFill>
              </a:rPr>
              <a:t> ng </a:t>
            </a:r>
            <a:r>
              <a:rPr lang="en-US" altLang="ja-JP" sz="2800" b="1" dirty="0" err="1">
                <a:solidFill>
                  <a:schemeClr val="bg1"/>
                </a:solidFill>
              </a:rPr>
              <a:t>bahagi</a:t>
            </a:r>
            <a:r>
              <a:rPr lang="en-US" altLang="ja-JP" sz="2800" b="1" dirty="0">
                <a:solidFill>
                  <a:schemeClr val="bg1"/>
                </a:solidFill>
              </a:rPr>
              <a:t>… [</a:t>
            </a:r>
            <a:r>
              <a:rPr lang="en-US" altLang="ja-JP" sz="2800" b="1" dirty="0" err="1">
                <a:solidFill>
                  <a:schemeClr val="bg1"/>
                </a:solidFill>
              </a:rPr>
              <a:t>ito’y</a:t>
            </a:r>
            <a:r>
              <a:rPr lang="en-US" altLang="ja-JP" sz="2800" b="1" dirty="0">
                <a:solidFill>
                  <a:schemeClr val="bg1"/>
                </a:solidFill>
              </a:rPr>
              <a:t>] </a:t>
            </a:r>
            <a:r>
              <a:rPr lang="en-US" altLang="ja-JP" sz="2800" b="1" dirty="0" err="1">
                <a:solidFill>
                  <a:schemeClr val="bg1"/>
                </a:solidFill>
              </a:rPr>
              <a:t>pangunahing</a:t>
            </a:r>
            <a:r>
              <a:rPr lang="en-US" altLang="ja-JP" sz="2800" b="1" dirty="0">
                <a:solidFill>
                  <a:schemeClr val="bg1"/>
                </a:solidFill>
              </a:rPr>
              <a:t> </a:t>
            </a:r>
            <a:r>
              <a:rPr lang="en-US" altLang="ja-JP" sz="2800" b="1" dirty="0" err="1">
                <a:solidFill>
                  <a:schemeClr val="bg1"/>
                </a:solidFill>
              </a:rPr>
              <a:t>dahilan</a:t>
            </a:r>
            <a:r>
              <a:rPr lang="en-US" altLang="ja-JP" sz="2800" b="1" dirty="0">
                <a:solidFill>
                  <a:schemeClr val="bg1"/>
                </a:solidFill>
              </a:rPr>
              <a:t> ng… </a:t>
            </a:r>
            <a:r>
              <a:rPr lang="en-US" altLang="ja-JP" sz="2800" b="1" dirty="0" err="1">
                <a:solidFill>
                  <a:schemeClr val="bg1"/>
                </a:solidFill>
              </a:rPr>
              <a:t>mga</a:t>
            </a:r>
            <a:r>
              <a:rPr lang="en-US" altLang="ja-JP" sz="2800" b="1" dirty="0">
                <a:solidFill>
                  <a:schemeClr val="bg1"/>
                </a:solidFill>
              </a:rPr>
              <a:t> </a:t>
            </a:r>
            <a:r>
              <a:rPr lang="en-US" altLang="ja-JP" sz="2800" b="1" dirty="0" err="1">
                <a:solidFill>
                  <a:schemeClr val="bg1"/>
                </a:solidFill>
              </a:rPr>
              <a:t>pagkawalang</a:t>
            </a:r>
            <a:r>
              <a:rPr lang="en-US" altLang="ja-JP" sz="2800" b="1" dirty="0">
                <a:solidFill>
                  <a:schemeClr val="bg1"/>
                </a:solidFill>
              </a:rPr>
              <a:t> </a:t>
            </a:r>
            <a:r>
              <a:rPr lang="en-US" altLang="ja-JP" sz="2800" b="1" dirty="0" err="1">
                <a:solidFill>
                  <a:schemeClr val="bg1"/>
                </a:solidFill>
              </a:rPr>
              <a:t>mabilis</a:t>
            </a:r>
            <a:r>
              <a:rPr lang="en-US" altLang="ja-JP" sz="2800" b="1" dirty="0">
                <a:solidFill>
                  <a:schemeClr val="bg1"/>
                </a:solidFill>
              </a:rPr>
              <a:t> </a:t>
            </a:r>
            <a:r>
              <a:rPr lang="en-US" altLang="ja-JP" sz="2800" b="1" dirty="0" err="1">
                <a:solidFill>
                  <a:schemeClr val="bg1"/>
                </a:solidFill>
              </a:rPr>
              <a:t>na</a:t>
            </a:r>
            <a:r>
              <a:rPr lang="en-US" altLang="ja-JP" sz="2800" b="1" dirty="0">
                <a:solidFill>
                  <a:schemeClr val="bg1"/>
                </a:solidFill>
              </a:rPr>
              <a:t> </a:t>
            </a:r>
            <a:r>
              <a:rPr lang="en-US" altLang="ja-JP" sz="2800" b="1" dirty="0" err="1">
                <a:solidFill>
                  <a:schemeClr val="bg1"/>
                </a:solidFill>
              </a:rPr>
              <a:t>kumakalat</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lahat</a:t>
            </a:r>
            <a:r>
              <a:rPr lang="en-US" altLang="ja-JP" sz="2800" b="1" dirty="0">
                <a:solidFill>
                  <a:schemeClr val="bg1"/>
                </a:solidFill>
              </a:rPr>
              <a:t> ng </a:t>
            </a:r>
            <a:r>
              <a:rPr lang="en-US" altLang="ja-JP" sz="2800" b="1" dirty="0" err="1">
                <a:solidFill>
                  <a:schemeClr val="bg1"/>
                </a:solidFill>
              </a:rPr>
              <a:t>bahagi</a:t>
            </a:r>
            <a:r>
              <a:rPr lang="en-US" altLang="ja-JP" sz="2800" b="1" dirty="0">
                <a:solidFill>
                  <a:schemeClr val="bg1"/>
                </a:solidFill>
              </a:rPr>
              <a:t>… Kung ang </a:t>
            </a:r>
            <a:r>
              <a:rPr lang="en-US" altLang="ja-JP" sz="2800" b="1" dirty="0" err="1">
                <a:solidFill>
                  <a:schemeClr val="bg1"/>
                </a:solidFill>
              </a:rPr>
              <a:t>siyensiya</a:t>
            </a:r>
            <a:r>
              <a:rPr lang="en-US" altLang="ja-JP" sz="2800" b="1" dirty="0">
                <a:solidFill>
                  <a:schemeClr val="bg1"/>
                </a:solidFill>
              </a:rPr>
              <a:t> at ang </a:t>
            </a:r>
            <a:r>
              <a:rPr lang="en-US" altLang="ja-JP" sz="2800" b="1" dirty="0" err="1">
                <a:solidFill>
                  <a:schemeClr val="bg1"/>
                </a:solidFill>
              </a:rPr>
              <a:t>Bibliya</a:t>
            </a:r>
            <a:r>
              <a:rPr lang="en-US" altLang="ja-JP" sz="2800" b="1" dirty="0">
                <a:solidFill>
                  <a:schemeClr val="bg1"/>
                </a:solidFill>
              </a:rPr>
              <a:t> ay </a:t>
            </a:r>
            <a:r>
              <a:rPr lang="en-US" altLang="ja-JP" sz="2800" b="1" dirty="0" err="1">
                <a:solidFill>
                  <a:schemeClr val="bg1"/>
                </a:solidFill>
              </a:rPr>
              <a:t>magkaiba</a:t>
            </a:r>
            <a:r>
              <a:rPr lang="en-US" altLang="ja-JP" sz="2800" b="1" dirty="0">
                <a:solidFill>
                  <a:schemeClr val="bg1"/>
                </a:solidFill>
              </a:rPr>
              <a:t>, </a:t>
            </a:r>
            <a:r>
              <a:rPr lang="en-US" altLang="ja-JP" sz="2800" b="1" dirty="0" err="1">
                <a:solidFill>
                  <a:schemeClr val="bg1"/>
                </a:solidFill>
              </a:rPr>
              <a:t>malamang</a:t>
            </a:r>
            <a:r>
              <a:rPr lang="en-US" altLang="ja-JP" sz="2800" b="1" dirty="0">
                <a:solidFill>
                  <a:schemeClr val="bg1"/>
                </a:solidFill>
              </a:rPr>
              <a:t> </a:t>
            </a:r>
            <a:r>
              <a:rPr lang="en-US" altLang="ja-JP" sz="2800" b="1" dirty="0" err="1">
                <a:solidFill>
                  <a:schemeClr val="bg1"/>
                </a:solidFill>
              </a:rPr>
              <a:t>na</a:t>
            </a:r>
            <a:r>
              <a:rPr lang="en-US" altLang="ja-JP" sz="2800" b="1" dirty="0">
                <a:solidFill>
                  <a:schemeClr val="bg1"/>
                </a:solidFill>
              </a:rPr>
              <a:t> </a:t>
            </a:r>
            <a:r>
              <a:rPr lang="en-US" altLang="ja-JP" sz="2800" b="1" dirty="0" err="1">
                <a:solidFill>
                  <a:schemeClr val="bg1"/>
                </a:solidFill>
              </a:rPr>
              <a:t>nagkamali</a:t>
            </a:r>
            <a:r>
              <a:rPr lang="en-US" altLang="ja-JP" sz="2800" b="1" dirty="0">
                <a:solidFill>
                  <a:schemeClr val="bg1"/>
                </a:solidFill>
              </a:rPr>
              <a:t> ang </a:t>
            </a:r>
            <a:r>
              <a:rPr lang="en-US" altLang="ja-JP" sz="2800" b="1" dirty="0" err="1">
                <a:solidFill>
                  <a:schemeClr val="bg1"/>
                </a:solidFill>
              </a:rPr>
              <a:t>siyensiya</a:t>
            </a:r>
            <a:r>
              <a:rPr lang="en-US" altLang="ja-JP" sz="2800" b="1" dirty="0">
                <a:solidFill>
                  <a:schemeClr val="bg1"/>
                </a:solidFill>
              </a:rPr>
              <a:t> </a:t>
            </a:r>
            <a:r>
              <a:rPr lang="en-US" altLang="ja-JP" sz="2800" b="1" dirty="0" err="1">
                <a:solidFill>
                  <a:schemeClr val="bg1"/>
                </a:solidFill>
              </a:rPr>
              <a:t>sa</a:t>
            </a:r>
            <a:r>
              <a:rPr lang="en-US" altLang="ja-JP" sz="2800" b="1" dirty="0">
                <a:solidFill>
                  <a:schemeClr val="bg1"/>
                </a:solidFill>
              </a:rPr>
              <a:t> </a:t>
            </a:r>
            <a:r>
              <a:rPr lang="en-US" altLang="ja-JP" sz="2800" b="1" dirty="0" err="1">
                <a:solidFill>
                  <a:schemeClr val="bg1"/>
                </a:solidFill>
              </a:rPr>
              <a:t>kanyang</a:t>
            </a:r>
            <a:r>
              <a:rPr lang="en-US" altLang="ja-JP" sz="2800" b="1" dirty="0">
                <a:solidFill>
                  <a:schemeClr val="bg1"/>
                </a:solidFill>
              </a:rPr>
              <a:t> </a:t>
            </a:r>
            <a:r>
              <a:rPr lang="en-US" altLang="ja-JP" sz="2800" b="1" dirty="0" err="1">
                <a:solidFill>
                  <a:schemeClr val="bg1"/>
                </a:solidFill>
              </a:rPr>
              <a:t>mga</a:t>
            </a:r>
            <a:r>
              <a:rPr lang="en-US" altLang="ja-JP" sz="2800" b="1" dirty="0">
                <a:solidFill>
                  <a:schemeClr val="bg1"/>
                </a:solidFill>
              </a:rPr>
              <a:t> </a:t>
            </a:r>
            <a:r>
              <a:rPr lang="en-US" altLang="ja-JP" sz="2800" b="1" dirty="0" err="1">
                <a:solidFill>
                  <a:schemeClr val="bg1"/>
                </a:solidFill>
              </a:rPr>
              <a:t>datos</a:t>
            </a:r>
            <a:r>
              <a:rPr lang="en-US" altLang="ja-JP" sz="2800" b="1" dirty="0">
                <a:solidFill>
                  <a:schemeClr val="bg1"/>
                </a:solidFill>
              </a:rPr>
              <a:t>.”</a:t>
            </a:r>
            <a:endParaRPr lang="en-US" sz="28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Lawak</a:t>
            </a:r>
            <a:r>
              <a:rPr lang="en-US" b="1" i="1" dirty="0">
                <a:solidFill>
                  <a:schemeClr val="bg1"/>
                </a:solidFill>
                <a:effectLst>
                  <a:outerShdw blurRad="38100" dist="38100" dir="2700000" algn="tl">
                    <a:srgbClr val="000000"/>
                  </a:outerShdw>
                </a:effectLst>
              </a:rPr>
              <a:t> ng </a:t>
            </a:r>
            <a:r>
              <a:rPr lang="en-US" b="1" i="1" dirty="0" err="1">
                <a:solidFill>
                  <a:schemeClr val="bg1"/>
                </a:solidFill>
                <a:effectLst>
                  <a:outerShdw blurRad="38100" dist="38100" dir="2700000" algn="tl">
                    <a:srgbClr val="000000"/>
                  </a:outerShdw>
                </a:effectLst>
              </a:rPr>
              <a:t>Pagkaunawa</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dirty="0" err="1">
                <a:solidFill>
                  <a:schemeClr val="bg1"/>
                </a:solidFill>
              </a:rPr>
              <a:t>Ateismo</a:t>
            </a:r>
            <a:r>
              <a:rPr lang="en-US" sz="3200" b="1" dirty="0">
                <a:solidFill>
                  <a:schemeClr val="bg1"/>
                </a:solidFill>
              </a:rPr>
              <a:t> (Richard Dawkins)</a:t>
            </a:r>
          </a:p>
        </p:txBody>
      </p:sp>
      <p:sp>
        <p:nvSpPr>
          <p:cNvPr id="234499" name="Rectangle 4"/>
          <p:cNvSpPr>
            <a:spLocks noChangeArrowheads="1"/>
          </p:cNvSpPr>
          <p:nvPr/>
        </p:nvSpPr>
        <p:spPr bwMode="auto">
          <a:xfrm>
            <a:off x="6096000" y="5181600"/>
            <a:ext cx="3048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dirty="0" err="1">
                <a:solidFill>
                  <a:schemeClr val="bg1"/>
                </a:solidFill>
              </a:rPr>
              <a:t>Kreasyonismo</a:t>
            </a:r>
            <a:r>
              <a:rPr lang="en-US" sz="3200" b="1" dirty="0">
                <a:solidFill>
                  <a:schemeClr val="bg1"/>
                </a:solidFill>
              </a:rPr>
              <a:t>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BioLogos (Francis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2" name="Picture 7"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en-US" sz="3200" b="1" u="sng" dirty="0">
                <a:solidFill>
                  <a:schemeClr val="bg1"/>
                </a:solidFill>
                <a:latin typeface="Arial" charset="0"/>
              </a:rPr>
              <a:t>Ang </a:t>
            </a:r>
            <a:r>
              <a:rPr lang="en-US" sz="3200" b="1" u="sng" dirty="0" err="1">
                <a:solidFill>
                  <a:schemeClr val="bg1"/>
                </a:solidFill>
                <a:latin typeface="Arial" charset="0"/>
              </a:rPr>
              <a:t>Simbahang</a:t>
            </a:r>
            <a:r>
              <a:rPr lang="en-US" sz="3200" b="1" u="sng" dirty="0">
                <a:solidFill>
                  <a:schemeClr val="bg1"/>
                </a:solidFill>
                <a:latin typeface="Arial" charset="0"/>
              </a:rPr>
              <a:t> Episcopal ay </a:t>
            </a:r>
            <a:r>
              <a:rPr lang="en-US" sz="3200" b="1" u="sng" dirty="0" err="1">
                <a:solidFill>
                  <a:schemeClr val="bg1"/>
                </a:solidFill>
                <a:latin typeface="Arial" charset="0"/>
              </a:rPr>
              <a:t>muling</a:t>
            </a:r>
            <a:r>
              <a:rPr lang="en-US" sz="3200" b="1" u="sng" dirty="0">
                <a:solidFill>
                  <a:schemeClr val="bg1"/>
                </a:solidFill>
                <a:latin typeface="Arial" charset="0"/>
              </a:rPr>
              <a:t> </a:t>
            </a:r>
            <a:r>
              <a:rPr lang="en-US" sz="3200" b="1" u="sng" dirty="0" err="1">
                <a:solidFill>
                  <a:schemeClr val="bg1"/>
                </a:solidFill>
                <a:latin typeface="Arial" charset="0"/>
              </a:rPr>
              <a:t>pinaninindigan</a:t>
            </a:r>
            <a:r>
              <a:rPr lang="en-US" sz="3200" b="1" u="sng" dirty="0">
                <a:solidFill>
                  <a:schemeClr val="bg1"/>
                </a:solidFill>
                <a:latin typeface="Arial" charset="0"/>
              </a:rPr>
              <a:t> ang </a:t>
            </a:r>
            <a:r>
              <a:rPr lang="en-US" sz="3200" b="1" u="sng" dirty="0" err="1">
                <a:solidFill>
                  <a:schemeClr val="bg1"/>
                </a:solidFill>
                <a:latin typeface="Arial" charset="0"/>
              </a:rPr>
              <a:t>pagturo</a:t>
            </a:r>
            <a:r>
              <a:rPr lang="en-US" sz="3200" b="1" u="sng" dirty="0">
                <a:solidFill>
                  <a:schemeClr val="bg1"/>
                </a:solidFill>
                <a:latin typeface="Arial" charset="0"/>
              </a:rPr>
              <a:t> ng </a:t>
            </a:r>
            <a:r>
              <a:rPr lang="en-US" sz="3200" b="1" u="sng" dirty="0" err="1">
                <a:solidFill>
                  <a:schemeClr val="bg1"/>
                </a:solidFill>
                <a:latin typeface="Arial" charset="0"/>
              </a:rPr>
              <a:t>ebolusyon</a:t>
            </a:r>
            <a:endParaRPr lang="en-US" sz="3200" b="1" dirty="0">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dirty="0">
                <a:solidFill>
                  <a:schemeClr val="bg1"/>
                </a:solidFill>
                <a:cs typeface="Arial" charset="0"/>
              </a:rPr>
              <a:t>Sa ika-75 </a:t>
            </a:r>
            <a:r>
              <a:rPr lang="en-US" sz="2800" b="1" dirty="0" err="1">
                <a:solidFill>
                  <a:schemeClr val="bg1"/>
                </a:solidFill>
                <a:cs typeface="Arial" charset="0"/>
              </a:rPr>
              <a:t>nilang</a:t>
            </a:r>
            <a:r>
              <a:rPr lang="en-US" sz="2800" b="1" dirty="0">
                <a:solidFill>
                  <a:schemeClr val="bg1"/>
                </a:solidFill>
                <a:cs typeface="Arial" charset="0"/>
              </a:rPr>
              <a:t> </a:t>
            </a:r>
            <a:r>
              <a:rPr lang="en-US" sz="2800" b="1" dirty="0" err="1">
                <a:solidFill>
                  <a:schemeClr val="bg1"/>
                </a:solidFill>
                <a:cs typeface="Arial" charset="0"/>
              </a:rPr>
              <a:t>pangkalahatang</a:t>
            </a:r>
            <a:r>
              <a:rPr lang="en-US" sz="2800" b="1" dirty="0">
                <a:solidFill>
                  <a:schemeClr val="bg1"/>
                </a:solidFill>
                <a:cs typeface="Arial" charset="0"/>
              </a:rPr>
              <a:t> </a:t>
            </a:r>
            <a:r>
              <a:rPr lang="en-US" sz="2800" b="1" dirty="0" err="1">
                <a:solidFill>
                  <a:schemeClr val="bg1"/>
                </a:solidFill>
                <a:cs typeface="Arial" charset="0"/>
              </a:rPr>
              <a:t>pagpupulong</a:t>
            </a:r>
            <a:r>
              <a:rPr lang="en-US" sz="2800" b="1" dirty="0">
                <a:solidFill>
                  <a:schemeClr val="bg1"/>
                </a:solidFill>
                <a:cs typeface="Arial" charset="0"/>
              </a:rPr>
              <a:t> ng </a:t>
            </a:r>
            <a:r>
              <a:rPr lang="en-US" sz="2800" b="1" dirty="0" err="1">
                <a:solidFill>
                  <a:schemeClr val="bg1"/>
                </a:solidFill>
                <a:cs typeface="Arial" charset="0"/>
              </a:rPr>
              <a:t>Hunyo</a:t>
            </a:r>
            <a:r>
              <a:rPr lang="en-US" sz="2800" b="1" dirty="0">
                <a:solidFill>
                  <a:schemeClr val="bg1"/>
                </a:solidFill>
                <a:cs typeface="Arial" charset="0"/>
              </a:rPr>
              <a:t> 2006, ang </a:t>
            </a:r>
            <a:r>
              <a:rPr lang="en-US" sz="2800" b="1" dirty="0" err="1">
                <a:solidFill>
                  <a:schemeClr val="bg1"/>
                </a:solidFill>
                <a:cs typeface="Arial" charset="0"/>
              </a:rPr>
              <a:t>Simbahang</a:t>
            </a:r>
            <a:r>
              <a:rPr lang="en-US" sz="2800" b="1" dirty="0">
                <a:solidFill>
                  <a:schemeClr val="bg1"/>
                </a:solidFill>
                <a:cs typeface="Arial" charset="0"/>
              </a:rPr>
              <a:t> Episcopal ay </a:t>
            </a:r>
            <a:r>
              <a:rPr lang="en-US" sz="2800" b="1" dirty="0" err="1">
                <a:solidFill>
                  <a:schemeClr val="bg1"/>
                </a:solidFill>
                <a:cs typeface="Arial" charset="0"/>
              </a:rPr>
              <a:t>nagpasa</a:t>
            </a:r>
            <a:r>
              <a:rPr lang="en-US" sz="2800" b="1" dirty="0">
                <a:solidFill>
                  <a:schemeClr val="bg1"/>
                </a:solidFill>
                <a:cs typeface="Arial" charset="0"/>
              </a:rPr>
              <a:t> ng </a:t>
            </a:r>
            <a:r>
              <a:rPr lang="en-US" sz="2800" b="1" dirty="0" err="1">
                <a:solidFill>
                  <a:schemeClr val="bg1"/>
                </a:solidFill>
                <a:cs typeface="Arial" charset="0"/>
              </a:rPr>
              <a:t>panukala</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nagtataguyod</a:t>
            </a:r>
            <a:r>
              <a:rPr lang="en-US" sz="2800" b="1" dirty="0">
                <a:solidFill>
                  <a:schemeClr val="bg1"/>
                </a:solidFill>
                <a:cs typeface="Arial" charset="0"/>
              </a:rPr>
              <a:t> ng </a:t>
            </a:r>
            <a:r>
              <a:rPr lang="en-US" sz="2800" b="1" dirty="0" err="1">
                <a:solidFill>
                  <a:schemeClr val="bg1"/>
                </a:solidFill>
                <a:cs typeface="Arial" charset="0"/>
              </a:rPr>
              <a:t>turo</a:t>
            </a:r>
            <a:r>
              <a:rPr lang="en-US" sz="2800" b="1" dirty="0">
                <a:solidFill>
                  <a:schemeClr val="bg1"/>
                </a:solidFill>
                <a:cs typeface="Arial" charset="0"/>
              </a:rPr>
              <a:t> ng </a:t>
            </a:r>
            <a:r>
              <a:rPr lang="en-US" sz="2800" b="1" dirty="0" err="1">
                <a:solidFill>
                  <a:schemeClr val="bg1"/>
                </a:solidFill>
                <a:cs typeface="Arial" charset="0"/>
              </a:rPr>
              <a:t>ebolusyon</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mga</a:t>
            </a:r>
            <a:r>
              <a:rPr lang="en-US" sz="2800" b="1" dirty="0">
                <a:solidFill>
                  <a:schemeClr val="bg1"/>
                </a:solidFill>
                <a:cs typeface="Arial" charset="0"/>
              </a:rPr>
              <a:t> </a:t>
            </a:r>
            <a:r>
              <a:rPr lang="en-US" sz="2800" b="1" dirty="0" err="1">
                <a:solidFill>
                  <a:schemeClr val="bg1"/>
                </a:solidFill>
                <a:cs typeface="Arial" charset="0"/>
              </a:rPr>
              <a:t>paaralan</a:t>
            </a:r>
            <a:r>
              <a:rPr lang="en-US" sz="2800" b="1" dirty="0">
                <a:solidFill>
                  <a:schemeClr val="bg1"/>
                </a:solidFill>
                <a:cs typeface="Arial" charset="0"/>
              </a:rPr>
              <a:t>.  Ang </a:t>
            </a:r>
            <a:r>
              <a:rPr lang="en-US" sz="2800" b="1" dirty="0" err="1">
                <a:solidFill>
                  <a:schemeClr val="bg1"/>
                </a:solidFill>
                <a:cs typeface="Arial" charset="0"/>
              </a:rPr>
              <a:t>panukala</a:t>
            </a:r>
            <a:r>
              <a:rPr lang="en-US" sz="2800" b="1" dirty="0">
                <a:solidFill>
                  <a:schemeClr val="bg1"/>
                </a:solidFill>
                <a:cs typeface="Arial" charset="0"/>
              </a:rPr>
              <a:t>, </a:t>
            </a:r>
            <a:r>
              <a:rPr lang="en-US" sz="2800" b="1" dirty="0" err="1">
                <a:solidFill>
                  <a:schemeClr val="bg1"/>
                </a:solidFill>
                <a:cs typeface="Arial" charset="0"/>
              </a:rPr>
              <a:t>pinamagatang</a:t>
            </a:r>
            <a:r>
              <a:rPr lang="en-US" sz="2800" b="1" dirty="0">
                <a:solidFill>
                  <a:schemeClr val="bg1"/>
                </a:solidFill>
                <a:cs typeface="Arial" charset="0"/>
              </a:rPr>
              <a:t> “</a:t>
            </a:r>
            <a:r>
              <a:rPr lang="en-US" sz="2800" b="1" dirty="0" err="1">
                <a:solidFill>
                  <a:schemeClr val="bg1"/>
                </a:solidFill>
                <a:cs typeface="Arial" charset="0"/>
              </a:rPr>
              <a:t>Panindigan</a:t>
            </a:r>
            <a:r>
              <a:rPr lang="en-US" sz="2800" b="1" dirty="0">
                <a:solidFill>
                  <a:schemeClr val="bg1"/>
                </a:solidFill>
                <a:cs typeface="Arial" charset="0"/>
              </a:rPr>
              <a:t> ang </a:t>
            </a:r>
            <a:r>
              <a:rPr lang="en-US" sz="2800" b="1" dirty="0" err="1">
                <a:solidFill>
                  <a:schemeClr val="bg1"/>
                </a:solidFill>
                <a:cs typeface="Arial" charset="0"/>
              </a:rPr>
              <a:t>Paglalang</a:t>
            </a:r>
            <a:r>
              <a:rPr lang="en-US" sz="2800" b="1" dirty="0">
                <a:solidFill>
                  <a:schemeClr val="bg1"/>
                </a:solidFill>
                <a:cs typeface="Arial" charset="0"/>
              </a:rPr>
              <a:t> at </a:t>
            </a:r>
            <a:r>
              <a:rPr lang="en-US" sz="2800" b="1" dirty="0" err="1">
                <a:solidFill>
                  <a:schemeClr val="bg1"/>
                </a:solidFill>
                <a:cs typeface="Arial" charset="0"/>
              </a:rPr>
              <a:t>Ebolusyon</a:t>
            </a:r>
            <a:r>
              <a:rPr lang="en-US" sz="2800" b="1" dirty="0">
                <a:solidFill>
                  <a:schemeClr val="bg1"/>
                </a:solidFill>
                <a:cs typeface="Arial" charset="0"/>
              </a:rPr>
              <a:t>,” ay </a:t>
            </a:r>
            <a:r>
              <a:rPr lang="en-US" sz="2800" b="1" dirty="0" err="1">
                <a:solidFill>
                  <a:schemeClr val="bg1"/>
                </a:solidFill>
                <a:cs typeface="Arial" charset="0"/>
              </a:rPr>
              <a:t>nagpapahayag</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“ang </a:t>
            </a:r>
            <a:r>
              <a:rPr lang="en-US" sz="2800" b="1" dirty="0" err="1">
                <a:solidFill>
                  <a:schemeClr val="bg1"/>
                </a:solidFill>
                <a:cs typeface="Arial" charset="0"/>
              </a:rPr>
              <a:t>ebo-lusyon</a:t>
            </a:r>
            <a:r>
              <a:rPr lang="en-US" sz="2800" b="1" dirty="0">
                <a:solidFill>
                  <a:schemeClr val="bg1"/>
                </a:solidFill>
                <a:cs typeface="Arial" charset="0"/>
              </a:rPr>
              <a:t> ay </a:t>
            </a:r>
            <a:r>
              <a:rPr lang="en-US" sz="2800" b="1" dirty="0" err="1">
                <a:solidFill>
                  <a:schemeClr val="bg1"/>
                </a:solidFill>
                <a:cs typeface="Arial" charset="0"/>
              </a:rPr>
              <a:t>lubos</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magkabagay</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tunay</a:t>
            </a:r>
            <a:r>
              <a:rPr lang="en-US" sz="2800" b="1" dirty="0">
                <a:solidFill>
                  <a:schemeClr val="bg1"/>
                </a:solidFill>
                <a:cs typeface="Arial" charset="0"/>
              </a:rPr>
              <a:t> at </a:t>
            </a:r>
            <a:r>
              <a:rPr lang="en-US" sz="2800" b="1" dirty="0" err="1">
                <a:solidFill>
                  <a:schemeClr val="bg1"/>
                </a:solidFill>
                <a:cs typeface="Arial" charset="0"/>
              </a:rPr>
              <a:t>buhay</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pananampalatayang</a:t>
            </a:r>
            <a:r>
              <a:rPr lang="en-US" sz="2800" b="1" dirty="0">
                <a:solidFill>
                  <a:schemeClr val="bg1"/>
                </a:solidFill>
                <a:cs typeface="Arial" charset="0"/>
              </a:rPr>
              <a:t> </a:t>
            </a:r>
            <a:r>
              <a:rPr lang="en-US" sz="2800" b="1" dirty="0" err="1">
                <a:solidFill>
                  <a:schemeClr val="bg1"/>
                </a:solidFill>
                <a:cs typeface="Arial" charset="0"/>
              </a:rPr>
              <a:t>Kristiyano</a:t>
            </a:r>
            <a:r>
              <a:rPr lang="en-US" sz="2800" b="1" dirty="0">
                <a:solidFill>
                  <a:schemeClr val="bg1"/>
                </a:solidFill>
                <a:cs typeface="Arial" charset="0"/>
              </a:rPr>
              <a:t>.” </a:t>
            </a:r>
            <a:endParaRPr lang="en-US" sz="2800" dirty="0">
              <a:cs typeface="Arial" charset="0"/>
            </a:endParaRPr>
          </a:p>
        </p:txBody>
      </p:sp>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en-US" sz="3200" b="1" u="sng" dirty="0">
                <a:solidFill>
                  <a:schemeClr val="bg1"/>
                </a:solidFill>
                <a:latin typeface="Arial" charset="0"/>
              </a:rPr>
              <a:t>Ang </a:t>
            </a:r>
            <a:r>
              <a:rPr lang="en-US" sz="3200" b="1" u="sng" dirty="0" err="1">
                <a:solidFill>
                  <a:schemeClr val="bg1"/>
                </a:solidFill>
                <a:latin typeface="Arial" charset="0"/>
              </a:rPr>
              <a:t>Simbahang</a:t>
            </a:r>
            <a:r>
              <a:rPr lang="en-US" sz="3200" b="1" u="sng" dirty="0">
                <a:solidFill>
                  <a:schemeClr val="bg1"/>
                </a:solidFill>
                <a:latin typeface="Arial" charset="0"/>
              </a:rPr>
              <a:t> Episcopal ay </a:t>
            </a:r>
            <a:r>
              <a:rPr lang="en-US" sz="3200" b="1" u="sng" dirty="0" err="1">
                <a:solidFill>
                  <a:schemeClr val="bg1"/>
                </a:solidFill>
                <a:latin typeface="Arial" charset="0"/>
              </a:rPr>
              <a:t>muling</a:t>
            </a:r>
            <a:r>
              <a:rPr lang="en-US" sz="3200" b="1" u="sng" dirty="0">
                <a:solidFill>
                  <a:schemeClr val="bg1"/>
                </a:solidFill>
                <a:latin typeface="Arial" charset="0"/>
              </a:rPr>
              <a:t> </a:t>
            </a:r>
            <a:r>
              <a:rPr lang="en-US" sz="3200" b="1" u="sng" dirty="0" err="1">
                <a:solidFill>
                  <a:schemeClr val="bg1"/>
                </a:solidFill>
                <a:latin typeface="Arial" charset="0"/>
              </a:rPr>
              <a:t>pinaninindigan</a:t>
            </a:r>
            <a:r>
              <a:rPr lang="en-US" sz="3200" b="1" u="sng" dirty="0">
                <a:solidFill>
                  <a:schemeClr val="bg1"/>
                </a:solidFill>
                <a:latin typeface="Arial" charset="0"/>
              </a:rPr>
              <a:t> ang </a:t>
            </a:r>
            <a:r>
              <a:rPr lang="en-US" sz="3200" b="1" u="sng" dirty="0" err="1">
                <a:solidFill>
                  <a:schemeClr val="bg1"/>
                </a:solidFill>
                <a:latin typeface="Arial" charset="0"/>
              </a:rPr>
              <a:t>pagturo</a:t>
            </a:r>
            <a:r>
              <a:rPr lang="en-US" sz="3200" b="1" u="sng" dirty="0">
                <a:solidFill>
                  <a:schemeClr val="bg1"/>
                </a:solidFill>
                <a:latin typeface="Arial" charset="0"/>
              </a:rPr>
              <a:t> ng </a:t>
            </a:r>
            <a:r>
              <a:rPr lang="en-US" sz="3200" b="1" u="sng" dirty="0" err="1">
                <a:solidFill>
                  <a:schemeClr val="bg1"/>
                </a:solidFill>
                <a:latin typeface="Arial" charset="0"/>
              </a:rPr>
              <a:t>ebolusyon</a:t>
            </a:r>
            <a:endParaRPr lang="en-US" sz="3200" b="1" dirty="0">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dirty="0" err="1">
                <a:solidFill>
                  <a:schemeClr val="bg1"/>
                </a:solidFill>
                <a:cs typeface="Arial" charset="0"/>
              </a:rPr>
              <a:t>Binibigyang</a:t>
            </a:r>
            <a:r>
              <a:rPr lang="en-US" sz="2800" b="1" dirty="0">
                <a:solidFill>
                  <a:schemeClr val="bg1"/>
                </a:solidFill>
                <a:cs typeface="Arial" charset="0"/>
              </a:rPr>
              <a:t> </a:t>
            </a:r>
            <a:r>
              <a:rPr lang="en-US" sz="2800" b="1" dirty="0" err="1">
                <a:solidFill>
                  <a:schemeClr val="bg1"/>
                </a:solidFill>
                <a:cs typeface="Arial" charset="0"/>
              </a:rPr>
              <a:t>lakas</a:t>
            </a:r>
            <a:r>
              <a:rPr lang="en-US" sz="2800" b="1" dirty="0">
                <a:solidFill>
                  <a:schemeClr val="bg1"/>
                </a:solidFill>
                <a:cs typeface="Arial" charset="0"/>
              </a:rPr>
              <a:t> din </a:t>
            </a:r>
            <a:r>
              <a:rPr lang="en-US" sz="2800" b="1" dirty="0" err="1">
                <a:solidFill>
                  <a:schemeClr val="bg1"/>
                </a:solidFill>
                <a:cs typeface="Arial" charset="0"/>
              </a:rPr>
              <a:t>nito</a:t>
            </a:r>
            <a:r>
              <a:rPr lang="en-US" sz="2800" b="1" dirty="0">
                <a:solidFill>
                  <a:schemeClr val="bg1"/>
                </a:solidFill>
                <a:cs typeface="Arial" charset="0"/>
              </a:rPr>
              <a:t> ang </a:t>
            </a:r>
            <a:r>
              <a:rPr lang="en-US" sz="2800" b="1" dirty="0" err="1">
                <a:solidFill>
                  <a:schemeClr val="bg1"/>
                </a:solidFill>
                <a:cs typeface="Arial" charset="0"/>
              </a:rPr>
              <a:t>paggawa</a:t>
            </a:r>
            <a:r>
              <a:rPr lang="en-US" sz="2800" b="1" dirty="0">
                <a:solidFill>
                  <a:schemeClr val="bg1"/>
                </a:solidFill>
                <a:cs typeface="Arial" charset="0"/>
              </a:rPr>
              <a:t> ng </a:t>
            </a:r>
            <a:r>
              <a:rPr lang="en-US" sz="2800" b="1" dirty="0" err="1">
                <a:solidFill>
                  <a:schemeClr val="bg1"/>
                </a:solidFill>
                <a:cs typeface="Arial" charset="0"/>
              </a:rPr>
              <a:t>batas</a:t>
            </a:r>
            <a:r>
              <a:rPr lang="en-US" sz="2800" b="1" dirty="0">
                <a:solidFill>
                  <a:schemeClr val="bg1"/>
                </a:solidFill>
                <a:cs typeface="Arial" charset="0"/>
              </a:rPr>
              <a:t> ng </a:t>
            </a:r>
            <a:r>
              <a:rPr lang="en-US" sz="2800" b="1" dirty="0" err="1">
                <a:solidFill>
                  <a:schemeClr val="bg1"/>
                </a:solidFill>
                <a:cs typeface="Arial" charset="0"/>
              </a:rPr>
              <a:t>estado</a:t>
            </a:r>
            <a:r>
              <a:rPr lang="en-US" sz="2800" b="1" dirty="0">
                <a:solidFill>
                  <a:schemeClr val="bg1"/>
                </a:solidFill>
                <a:cs typeface="Arial" charset="0"/>
              </a:rPr>
              <a:t> at ng </a:t>
            </a:r>
            <a:r>
              <a:rPr lang="en-US" sz="2800" b="1" dirty="0" err="1">
                <a:solidFill>
                  <a:schemeClr val="bg1"/>
                </a:solidFill>
                <a:cs typeface="Arial" charset="0"/>
              </a:rPr>
              <a:t>hunta</a:t>
            </a:r>
            <a:r>
              <a:rPr lang="en-US" sz="2800" b="1" dirty="0">
                <a:solidFill>
                  <a:schemeClr val="bg1"/>
                </a:solidFill>
                <a:cs typeface="Arial" charset="0"/>
              </a:rPr>
              <a:t> ng </a:t>
            </a:r>
            <a:r>
              <a:rPr lang="en-US" sz="2800" b="1" dirty="0" err="1">
                <a:solidFill>
                  <a:schemeClr val="bg1"/>
                </a:solidFill>
                <a:cs typeface="Arial" charset="0"/>
              </a:rPr>
              <a:t>pag-aaral</a:t>
            </a:r>
            <a:r>
              <a:rPr lang="en-US" sz="2800" b="1" dirty="0">
                <a:solidFill>
                  <a:schemeClr val="bg1"/>
                </a:solidFill>
                <a:cs typeface="Arial" charset="0"/>
              </a:rPr>
              <a:t>    “</a:t>
            </a:r>
            <a:r>
              <a:rPr lang="en-US" sz="2800" b="1" dirty="0" err="1">
                <a:solidFill>
                  <a:schemeClr val="bg1"/>
                </a:solidFill>
                <a:cs typeface="Arial" charset="0"/>
              </a:rPr>
              <a:t>upang</a:t>
            </a:r>
            <a:r>
              <a:rPr lang="en-US" sz="2800" b="1" dirty="0">
                <a:solidFill>
                  <a:schemeClr val="bg1"/>
                </a:solidFill>
                <a:cs typeface="Arial" charset="0"/>
              </a:rPr>
              <a:t> </a:t>
            </a:r>
            <a:r>
              <a:rPr lang="en-US" sz="2800" b="1" dirty="0" err="1">
                <a:solidFill>
                  <a:schemeClr val="bg1"/>
                </a:solidFill>
                <a:cs typeface="Arial" charset="0"/>
              </a:rPr>
              <a:t>itakda</a:t>
            </a:r>
            <a:r>
              <a:rPr lang="en-US" sz="2800" b="1" dirty="0">
                <a:solidFill>
                  <a:schemeClr val="bg1"/>
                </a:solidFill>
                <a:cs typeface="Arial" charset="0"/>
              </a:rPr>
              <a:t> ang </a:t>
            </a:r>
            <a:r>
              <a:rPr lang="en-US" sz="2800" b="1" dirty="0" err="1">
                <a:solidFill>
                  <a:schemeClr val="bg1"/>
                </a:solidFill>
                <a:cs typeface="Arial" charset="0"/>
              </a:rPr>
              <a:t>mga</a:t>
            </a:r>
            <a:r>
              <a:rPr lang="en-US" sz="2800" b="1" dirty="0">
                <a:solidFill>
                  <a:schemeClr val="bg1"/>
                </a:solidFill>
                <a:cs typeface="Arial" charset="0"/>
              </a:rPr>
              <a:t> </a:t>
            </a:r>
            <a:r>
              <a:rPr lang="en-US" sz="2800" b="1" dirty="0" err="1">
                <a:solidFill>
                  <a:schemeClr val="bg1"/>
                </a:solidFill>
                <a:cs typeface="Arial" charset="0"/>
              </a:rPr>
              <a:t>pamantayan</a:t>
            </a:r>
            <a:r>
              <a:rPr lang="en-US" sz="2800" b="1" dirty="0">
                <a:solidFill>
                  <a:schemeClr val="bg1"/>
                </a:solidFill>
                <a:cs typeface="Arial" charset="0"/>
              </a:rPr>
              <a:t> para pang-</a:t>
            </a:r>
            <a:r>
              <a:rPr lang="en-US" sz="2800" b="1" dirty="0" err="1">
                <a:solidFill>
                  <a:schemeClr val="bg1"/>
                </a:solidFill>
                <a:cs typeface="Arial" charset="0"/>
              </a:rPr>
              <a:t>sining</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pag-aaral</a:t>
            </a:r>
            <a:r>
              <a:rPr lang="en-US" sz="2800" b="1" dirty="0">
                <a:solidFill>
                  <a:schemeClr val="bg1"/>
                </a:solidFill>
                <a:cs typeface="Arial" charset="0"/>
              </a:rPr>
              <a:t> </a:t>
            </a:r>
            <a:r>
              <a:rPr lang="en-US" sz="2800" b="1" dirty="0" err="1">
                <a:solidFill>
                  <a:schemeClr val="bg1"/>
                </a:solidFill>
                <a:cs typeface="Arial" charset="0"/>
              </a:rPr>
              <a:t>ayon</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pinakamagagamit</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maka-sining</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kaalaman</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katanggap-tanggap</a:t>
            </a:r>
            <a:r>
              <a:rPr lang="en-US" sz="2800" b="1" dirty="0">
                <a:solidFill>
                  <a:schemeClr val="bg1"/>
                </a:solidFill>
                <a:cs typeface="Arial" charset="0"/>
              </a:rPr>
              <a:t> ng </a:t>
            </a:r>
            <a:r>
              <a:rPr lang="en-US" sz="2800" b="1" dirty="0" err="1">
                <a:solidFill>
                  <a:schemeClr val="bg1"/>
                </a:solidFill>
                <a:cs typeface="Arial" charset="0"/>
              </a:rPr>
              <a:t>pagkakasundo</a:t>
            </a:r>
            <a:r>
              <a:rPr lang="en-US" sz="2800" b="1" dirty="0">
                <a:solidFill>
                  <a:schemeClr val="bg1"/>
                </a:solidFill>
                <a:cs typeface="Arial" charset="0"/>
              </a:rPr>
              <a:t> ng </a:t>
            </a:r>
            <a:r>
              <a:rPr lang="en-US" sz="2800" b="1" dirty="0" err="1">
                <a:solidFill>
                  <a:schemeClr val="bg1"/>
                </a:solidFill>
                <a:cs typeface="Arial" charset="0"/>
              </a:rPr>
              <a:t>makasining</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pamayanan</a:t>
            </a:r>
            <a:r>
              <a:rPr lang="en-US" sz="2800" b="1" dirty="0">
                <a:solidFill>
                  <a:schemeClr val="bg1"/>
                </a:solidFill>
                <a:cs typeface="Arial" charset="0"/>
              </a:rPr>
              <a:t>….”</a:t>
            </a:r>
            <a:endParaRPr lang="en-US" sz="2800" dirty="0">
              <a:cs typeface="Arial" charset="0"/>
            </a:endParaRPr>
          </a:p>
        </p:txBody>
      </p:sp>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en-US" sz="3200" b="1" u="sng" dirty="0">
                <a:solidFill>
                  <a:srgbClr val="FFFFFF"/>
                </a:solidFill>
                <a:latin typeface="Arial" charset="0"/>
              </a:rPr>
              <a:t>Ang </a:t>
            </a:r>
            <a:r>
              <a:rPr lang="en-US" sz="3200" b="1" u="sng" dirty="0" err="1">
                <a:solidFill>
                  <a:srgbClr val="FFFFFF"/>
                </a:solidFill>
                <a:latin typeface="Arial" charset="0"/>
              </a:rPr>
              <a:t>Simbahang</a:t>
            </a:r>
            <a:r>
              <a:rPr lang="en-US" sz="3200" b="1" u="sng" dirty="0">
                <a:solidFill>
                  <a:srgbClr val="FFFFFF"/>
                </a:solidFill>
                <a:latin typeface="Arial" charset="0"/>
              </a:rPr>
              <a:t> Episcopal ay </a:t>
            </a:r>
            <a:r>
              <a:rPr lang="en-US" sz="3200" b="1" u="sng" dirty="0" err="1">
                <a:solidFill>
                  <a:srgbClr val="FFFFFF"/>
                </a:solidFill>
                <a:latin typeface="Arial" charset="0"/>
              </a:rPr>
              <a:t>muling</a:t>
            </a:r>
            <a:r>
              <a:rPr lang="en-US" sz="3200" b="1" u="sng" dirty="0">
                <a:solidFill>
                  <a:srgbClr val="FFFFFF"/>
                </a:solidFill>
                <a:latin typeface="Arial" charset="0"/>
              </a:rPr>
              <a:t> </a:t>
            </a:r>
            <a:r>
              <a:rPr lang="en-US" sz="3200" b="1" u="sng" dirty="0" err="1">
                <a:solidFill>
                  <a:srgbClr val="FFFFFF"/>
                </a:solidFill>
                <a:latin typeface="Arial" charset="0"/>
              </a:rPr>
              <a:t>pinaninindigan</a:t>
            </a:r>
            <a:r>
              <a:rPr lang="en-US" sz="3200" b="1" u="sng" dirty="0">
                <a:solidFill>
                  <a:srgbClr val="FFFFFF"/>
                </a:solidFill>
                <a:latin typeface="Arial" charset="0"/>
              </a:rPr>
              <a:t> ang </a:t>
            </a:r>
            <a:r>
              <a:rPr lang="en-US" sz="3200" b="1" u="sng" dirty="0" err="1">
                <a:solidFill>
                  <a:srgbClr val="FFFFFF"/>
                </a:solidFill>
                <a:latin typeface="Arial" charset="0"/>
              </a:rPr>
              <a:t>pagturo</a:t>
            </a:r>
            <a:r>
              <a:rPr lang="en-US" sz="3200" b="1" u="sng" dirty="0">
                <a:solidFill>
                  <a:srgbClr val="FFFFFF"/>
                </a:solidFill>
                <a:latin typeface="Arial" charset="0"/>
              </a:rPr>
              <a:t> ng </a:t>
            </a:r>
            <a:r>
              <a:rPr lang="en-US" sz="3200" b="1" u="sng" dirty="0" err="1">
                <a:solidFill>
                  <a:srgbClr val="FFFFFF"/>
                </a:solidFill>
                <a:latin typeface="Arial" charset="0"/>
              </a:rPr>
              <a:t>ebolusyon</a:t>
            </a:r>
            <a:endParaRPr lang="en-US" b="1" dirty="0">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200" b="1" dirty="0" err="1">
                <a:solidFill>
                  <a:schemeClr val="bg1"/>
                </a:solidFill>
                <a:cs typeface="Arial" charset="0"/>
              </a:rPr>
              <a:t>Nangyari</a:t>
            </a:r>
            <a:r>
              <a:rPr lang="en-US" sz="3200" b="1" dirty="0">
                <a:solidFill>
                  <a:schemeClr val="bg1"/>
                </a:solidFill>
                <a:cs typeface="Arial" charset="0"/>
              </a:rPr>
              <a:t> din </a:t>
            </a:r>
            <a:r>
              <a:rPr lang="en-US" sz="3200" b="1" dirty="0" err="1">
                <a:solidFill>
                  <a:schemeClr val="bg1"/>
                </a:solidFill>
                <a:cs typeface="Arial" charset="0"/>
              </a:rPr>
              <a:t>sa</a:t>
            </a:r>
            <a:r>
              <a:rPr lang="en-US" sz="3200" b="1" dirty="0">
                <a:solidFill>
                  <a:schemeClr val="bg1"/>
                </a:solidFill>
                <a:cs typeface="Arial" charset="0"/>
              </a:rPr>
              <a:t> </a:t>
            </a:r>
            <a:r>
              <a:rPr lang="en-US" sz="3200" b="1" dirty="0" err="1">
                <a:solidFill>
                  <a:schemeClr val="bg1"/>
                </a:solidFill>
                <a:cs typeface="Arial" charset="0"/>
              </a:rPr>
              <a:t>pagpupulong</a:t>
            </a:r>
            <a:r>
              <a:rPr lang="en-US" sz="3200" b="1" dirty="0">
                <a:solidFill>
                  <a:schemeClr val="bg1"/>
                </a:solidFill>
                <a:cs typeface="Arial" charset="0"/>
              </a:rPr>
              <a:t> ang </a:t>
            </a:r>
            <a:r>
              <a:rPr lang="en-US" sz="3200" b="1" dirty="0" err="1">
                <a:solidFill>
                  <a:schemeClr val="bg1"/>
                </a:solidFill>
                <a:cs typeface="Arial" charset="0"/>
              </a:rPr>
              <a:t>eleksyon</a:t>
            </a:r>
            <a:r>
              <a:rPr lang="en-US" sz="3200" b="1" dirty="0">
                <a:solidFill>
                  <a:schemeClr val="bg1"/>
                </a:solidFill>
                <a:cs typeface="Arial" charset="0"/>
              </a:rPr>
              <a:t> ng </a:t>
            </a:r>
            <a:r>
              <a:rPr lang="en-US" sz="3200" b="1" dirty="0" err="1">
                <a:solidFill>
                  <a:schemeClr val="bg1"/>
                </a:solidFill>
                <a:cs typeface="Arial" charset="0"/>
              </a:rPr>
              <a:t>bagong</a:t>
            </a:r>
            <a:r>
              <a:rPr lang="en-US" sz="3200" b="1" dirty="0">
                <a:solidFill>
                  <a:schemeClr val="bg1"/>
                </a:solidFill>
                <a:cs typeface="Arial" charset="0"/>
              </a:rPr>
              <a:t> </a:t>
            </a:r>
            <a:r>
              <a:rPr lang="en-US" sz="3200" b="1" dirty="0" err="1">
                <a:solidFill>
                  <a:schemeClr val="bg1"/>
                </a:solidFill>
                <a:cs typeface="Arial" charset="0"/>
              </a:rPr>
              <a:t>obispong</a:t>
            </a:r>
            <a:r>
              <a:rPr lang="en-US" sz="3200" b="1" dirty="0">
                <a:solidFill>
                  <a:schemeClr val="bg1"/>
                </a:solidFill>
                <a:cs typeface="Arial" charset="0"/>
              </a:rPr>
              <a:t> </a:t>
            </a:r>
            <a:r>
              <a:rPr lang="en-US" sz="3200" b="1" dirty="0" err="1">
                <a:solidFill>
                  <a:schemeClr val="bg1"/>
                </a:solidFill>
                <a:cs typeface="Arial" charset="0"/>
              </a:rPr>
              <a:t>si</a:t>
            </a:r>
            <a:r>
              <a:rPr lang="en-US" sz="3200" b="1" dirty="0">
                <a:solidFill>
                  <a:schemeClr val="bg1"/>
                </a:solidFill>
                <a:cs typeface="Arial" charset="0"/>
              </a:rPr>
              <a:t> Katharine </a:t>
            </a:r>
            <a:r>
              <a:rPr lang="en-US" sz="3200" b="1" dirty="0" err="1">
                <a:solidFill>
                  <a:schemeClr val="bg1"/>
                </a:solidFill>
                <a:cs typeface="Arial" charset="0"/>
              </a:rPr>
              <a:t>Jefferts</a:t>
            </a:r>
            <a:r>
              <a:rPr lang="en-US" sz="3200" b="1" dirty="0">
                <a:solidFill>
                  <a:schemeClr val="bg1"/>
                </a:solidFill>
                <a:cs typeface="Arial" charset="0"/>
              </a:rPr>
              <a:t> </a:t>
            </a:r>
            <a:r>
              <a:rPr lang="en-US" sz="3200" b="1" dirty="0" err="1">
                <a:solidFill>
                  <a:schemeClr val="bg1"/>
                </a:solidFill>
                <a:cs typeface="Arial" charset="0"/>
              </a:rPr>
              <a:t>Schori</a:t>
            </a:r>
            <a:r>
              <a:rPr lang="en-US" sz="3200" b="1" dirty="0">
                <a:solidFill>
                  <a:schemeClr val="bg1"/>
                </a:solidFill>
                <a:cs typeface="Arial" charset="0"/>
              </a:rPr>
              <a:t>, kung </a:t>
            </a:r>
            <a:r>
              <a:rPr lang="en-US" sz="3200" b="1" dirty="0" err="1">
                <a:solidFill>
                  <a:schemeClr val="bg1"/>
                </a:solidFill>
                <a:cs typeface="Arial" charset="0"/>
              </a:rPr>
              <a:t>sino</a:t>
            </a:r>
            <a:r>
              <a:rPr lang="en-US" sz="3200" b="1" dirty="0">
                <a:solidFill>
                  <a:schemeClr val="bg1"/>
                </a:solidFill>
                <a:cs typeface="Arial" charset="0"/>
              </a:rPr>
              <a:t>, </a:t>
            </a:r>
            <a:r>
              <a:rPr lang="en-US" sz="3200" b="1" dirty="0" err="1">
                <a:solidFill>
                  <a:schemeClr val="bg1"/>
                </a:solidFill>
                <a:cs typeface="Arial" charset="0"/>
              </a:rPr>
              <a:t>hindi</a:t>
            </a:r>
            <a:r>
              <a:rPr lang="en-US" sz="3200" b="1" dirty="0">
                <a:solidFill>
                  <a:schemeClr val="bg1"/>
                </a:solidFill>
                <a:cs typeface="Arial" charset="0"/>
              </a:rPr>
              <a:t> </a:t>
            </a:r>
            <a:r>
              <a:rPr lang="en-US" sz="3200" b="1" dirty="0" err="1">
                <a:solidFill>
                  <a:schemeClr val="bg1"/>
                </a:solidFill>
                <a:cs typeface="Arial" charset="0"/>
              </a:rPr>
              <a:t>lang</a:t>
            </a:r>
            <a:r>
              <a:rPr lang="en-US" sz="3200" b="1" dirty="0">
                <a:solidFill>
                  <a:schemeClr val="bg1"/>
                </a:solidFill>
                <a:cs typeface="Arial" charset="0"/>
              </a:rPr>
              <a:t> </a:t>
            </a:r>
            <a:r>
              <a:rPr lang="en-US" sz="3200" b="1" dirty="0" err="1">
                <a:solidFill>
                  <a:schemeClr val="bg1"/>
                </a:solidFill>
                <a:cs typeface="Arial" charset="0"/>
              </a:rPr>
              <a:t>unang</a:t>
            </a:r>
            <a:r>
              <a:rPr lang="en-US" sz="3200" b="1" dirty="0">
                <a:solidFill>
                  <a:schemeClr val="bg1"/>
                </a:solidFill>
                <a:cs typeface="Arial" charset="0"/>
              </a:rPr>
              <a:t> </a:t>
            </a:r>
            <a:r>
              <a:rPr lang="en-US" sz="3200" b="1" dirty="0" err="1">
                <a:solidFill>
                  <a:schemeClr val="bg1"/>
                </a:solidFill>
                <a:cs typeface="Arial" charset="0"/>
              </a:rPr>
              <a:t>babaeng</a:t>
            </a:r>
            <a:r>
              <a:rPr lang="en-US" sz="3200" b="1" dirty="0">
                <a:solidFill>
                  <a:schemeClr val="bg1"/>
                </a:solidFill>
                <a:cs typeface="Arial" charset="0"/>
              </a:rPr>
              <a:t> </a:t>
            </a:r>
            <a:r>
              <a:rPr lang="en-US" sz="3200" b="1" dirty="0" err="1">
                <a:solidFill>
                  <a:schemeClr val="bg1"/>
                </a:solidFill>
                <a:cs typeface="Arial" charset="0"/>
              </a:rPr>
              <a:t>nahalal</a:t>
            </a:r>
            <a:r>
              <a:rPr lang="en-US" sz="3200" b="1" dirty="0">
                <a:solidFill>
                  <a:schemeClr val="bg1"/>
                </a:solidFill>
                <a:cs typeface="Arial" charset="0"/>
              </a:rPr>
              <a:t> para </a:t>
            </a:r>
            <a:r>
              <a:rPr lang="en-US" sz="3200" b="1" dirty="0" err="1">
                <a:solidFill>
                  <a:schemeClr val="bg1"/>
                </a:solidFill>
                <a:cs typeface="Arial" charset="0"/>
              </a:rPr>
              <a:t>sa</a:t>
            </a:r>
            <a:r>
              <a:rPr lang="en-US" sz="3200" b="1" dirty="0">
                <a:solidFill>
                  <a:schemeClr val="bg1"/>
                </a:solidFill>
                <a:cs typeface="Arial" charset="0"/>
              </a:rPr>
              <a:t> </a:t>
            </a:r>
            <a:r>
              <a:rPr lang="en-US" sz="3200" b="1" dirty="0" err="1">
                <a:solidFill>
                  <a:schemeClr val="bg1"/>
                </a:solidFill>
                <a:cs typeface="Arial" charset="0"/>
              </a:rPr>
              <a:t>puwesto</a:t>
            </a:r>
            <a:r>
              <a:rPr lang="en-US" sz="3200" b="1" dirty="0">
                <a:solidFill>
                  <a:schemeClr val="bg1"/>
                </a:solidFill>
                <a:cs typeface="Arial" charset="0"/>
              </a:rPr>
              <a:t>, ay </a:t>
            </a:r>
            <a:r>
              <a:rPr lang="en-US" sz="3200" b="1" dirty="0" err="1">
                <a:solidFill>
                  <a:schemeClr val="bg1"/>
                </a:solidFill>
                <a:cs typeface="Arial" charset="0"/>
              </a:rPr>
              <a:t>dati</a:t>
            </a:r>
            <a:r>
              <a:rPr lang="en-US" sz="3200" b="1" dirty="0">
                <a:solidFill>
                  <a:schemeClr val="bg1"/>
                </a:solidFill>
                <a:cs typeface="Arial" charset="0"/>
              </a:rPr>
              <a:t> ding </a:t>
            </a:r>
            <a:r>
              <a:rPr lang="en-US" sz="3200" b="1" dirty="0" err="1">
                <a:solidFill>
                  <a:schemeClr val="bg1"/>
                </a:solidFill>
                <a:cs typeface="Arial" charset="0"/>
              </a:rPr>
              <a:t>oseanograpo</a:t>
            </a:r>
            <a:r>
              <a:rPr lang="en-US" sz="3200" b="1" dirty="0">
                <a:solidFill>
                  <a:schemeClr val="bg1"/>
                </a:solidFill>
                <a:cs typeface="Arial" charset="0"/>
              </a:rPr>
              <a:t> </a:t>
            </a:r>
            <a:r>
              <a:rPr lang="en-US" sz="3200" b="1" dirty="0" err="1">
                <a:solidFill>
                  <a:schemeClr val="bg1"/>
                </a:solidFill>
                <a:cs typeface="Arial" charset="0"/>
              </a:rPr>
              <a:t>na</a:t>
            </a:r>
            <a:r>
              <a:rPr lang="en-US" sz="3200" b="1" dirty="0">
                <a:solidFill>
                  <a:schemeClr val="bg1"/>
                </a:solidFill>
                <a:cs typeface="Arial" charset="0"/>
              </a:rPr>
              <a:t> may </a:t>
            </a:r>
            <a:r>
              <a:rPr lang="en-US" sz="3200" b="1" dirty="0" err="1">
                <a:solidFill>
                  <a:schemeClr val="bg1"/>
                </a:solidFill>
                <a:cs typeface="Arial" charset="0"/>
              </a:rPr>
              <a:t>malakas</a:t>
            </a:r>
            <a:r>
              <a:rPr lang="en-US" sz="3200" b="1" dirty="0">
                <a:solidFill>
                  <a:schemeClr val="bg1"/>
                </a:solidFill>
                <a:cs typeface="Arial" charset="0"/>
              </a:rPr>
              <a:t> </a:t>
            </a:r>
            <a:r>
              <a:rPr lang="en-US" sz="3200" b="1" dirty="0" err="1">
                <a:solidFill>
                  <a:schemeClr val="bg1"/>
                </a:solidFill>
                <a:cs typeface="Arial" charset="0"/>
              </a:rPr>
              <a:t>na</a:t>
            </a:r>
            <a:r>
              <a:rPr lang="en-US" sz="3200" b="1" dirty="0">
                <a:solidFill>
                  <a:schemeClr val="bg1"/>
                </a:solidFill>
                <a:cs typeface="Arial" charset="0"/>
              </a:rPr>
              <a:t> </a:t>
            </a:r>
            <a:r>
              <a:rPr lang="en-US" sz="3200" b="1" dirty="0" err="1">
                <a:solidFill>
                  <a:schemeClr val="bg1"/>
                </a:solidFill>
                <a:cs typeface="Arial" charset="0"/>
              </a:rPr>
              <a:t>kinalakhang</a:t>
            </a:r>
            <a:r>
              <a:rPr lang="en-US" sz="3200" b="1" dirty="0">
                <a:solidFill>
                  <a:schemeClr val="bg1"/>
                </a:solidFill>
                <a:cs typeface="Arial" charset="0"/>
              </a:rPr>
              <a:t> </a:t>
            </a:r>
            <a:r>
              <a:rPr lang="en-US" sz="3200" b="1" dirty="0" err="1">
                <a:solidFill>
                  <a:schemeClr val="bg1"/>
                </a:solidFill>
                <a:cs typeface="Arial" charset="0"/>
              </a:rPr>
              <a:t>ebolusyon</a:t>
            </a:r>
            <a:r>
              <a:rPr lang="en-US" sz="3200" b="1" dirty="0">
                <a:solidFill>
                  <a:schemeClr val="bg1"/>
                </a:solidFill>
                <a:cs typeface="Arial" charset="0"/>
              </a:rPr>
              <a:t>.</a:t>
            </a:r>
            <a:endParaRPr lang="en-US" sz="3200" dirty="0">
              <a:cs typeface="Arial" charset="0"/>
            </a:endParaRPr>
          </a:p>
        </p:txBody>
      </p:sp>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en-US" sz="3200" b="1" u="sng" dirty="0">
                <a:solidFill>
                  <a:srgbClr val="FFFFFF"/>
                </a:solidFill>
                <a:latin typeface="Arial" charset="0"/>
              </a:rPr>
              <a:t>Ang </a:t>
            </a:r>
            <a:r>
              <a:rPr lang="en-US" sz="3200" b="1" u="sng" dirty="0" err="1">
                <a:solidFill>
                  <a:srgbClr val="FFFFFF"/>
                </a:solidFill>
                <a:latin typeface="Arial" charset="0"/>
              </a:rPr>
              <a:t>Simbahang</a:t>
            </a:r>
            <a:r>
              <a:rPr lang="en-US" sz="3200" b="1" u="sng" dirty="0">
                <a:solidFill>
                  <a:srgbClr val="FFFFFF"/>
                </a:solidFill>
                <a:latin typeface="Arial" charset="0"/>
              </a:rPr>
              <a:t> Episcopal ay </a:t>
            </a:r>
            <a:r>
              <a:rPr lang="en-US" sz="3200" b="1" u="sng" dirty="0" err="1">
                <a:solidFill>
                  <a:srgbClr val="FFFFFF"/>
                </a:solidFill>
                <a:latin typeface="Arial" charset="0"/>
              </a:rPr>
              <a:t>muling</a:t>
            </a:r>
            <a:r>
              <a:rPr lang="en-US" sz="3200" b="1" u="sng" dirty="0">
                <a:solidFill>
                  <a:srgbClr val="FFFFFF"/>
                </a:solidFill>
                <a:latin typeface="Arial" charset="0"/>
              </a:rPr>
              <a:t> </a:t>
            </a:r>
            <a:r>
              <a:rPr lang="en-US" sz="3200" b="1" u="sng" dirty="0" err="1">
                <a:solidFill>
                  <a:srgbClr val="FFFFFF"/>
                </a:solidFill>
                <a:latin typeface="Arial" charset="0"/>
              </a:rPr>
              <a:t>pinaninindigan</a:t>
            </a:r>
            <a:r>
              <a:rPr lang="en-US" sz="3200" b="1" u="sng" dirty="0">
                <a:solidFill>
                  <a:srgbClr val="FFFFFF"/>
                </a:solidFill>
                <a:latin typeface="Arial" charset="0"/>
              </a:rPr>
              <a:t> ang </a:t>
            </a:r>
            <a:r>
              <a:rPr lang="en-US" sz="3200" b="1" u="sng" dirty="0" err="1">
                <a:solidFill>
                  <a:srgbClr val="FFFFFF"/>
                </a:solidFill>
                <a:latin typeface="Arial" charset="0"/>
              </a:rPr>
              <a:t>pagturo</a:t>
            </a:r>
            <a:r>
              <a:rPr lang="en-US" sz="3200" b="1" u="sng" dirty="0">
                <a:solidFill>
                  <a:srgbClr val="FFFFFF"/>
                </a:solidFill>
                <a:latin typeface="Arial" charset="0"/>
              </a:rPr>
              <a:t> ng </a:t>
            </a:r>
            <a:r>
              <a:rPr lang="en-US" sz="3200" b="1" u="sng" dirty="0" err="1">
                <a:solidFill>
                  <a:srgbClr val="FFFFFF"/>
                </a:solidFill>
                <a:latin typeface="Arial" charset="0"/>
              </a:rPr>
              <a:t>ebolusyon</a:t>
            </a:r>
            <a:endParaRPr lang="en-US" b="1" dirty="0">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dirty="0" err="1">
                <a:solidFill>
                  <a:schemeClr val="bg1"/>
                </a:solidFill>
                <a:cs typeface="Arial" charset="0"/>
              </a:rPr>
              <a:t>Sabi</a:t>
            </a:r>
            <a:r>
              <a:rPr lang="en-US" sz="2800" b="1" dirty="0">
                <a:solidFill>
                  <a:schemeClr val="bg1"/>
                </a:solidFill>
                <a:cs typeface="Arial" charset="0"/>
              </a:rPr>
              <a:t> </a:t>
            </a:r>
            <a:r>
              <a:rPr lang="en-US" sz="2800" b="1" dirty="0" err="1">
                <a:solidFill>
                  <a:schemeClr val="bg1"/>
                </a:solidFill>
                <a:cs typeface="Arial" charset="0"/>
              </a:rPr>
              <a:t>ni</a:t>
            </a:r>
            <a:r>
              <a:rPr lang="en-US" sz="2800" b="1" dirty="0">
                <a:solidFill>
                  <a:schemeClr val="bg1"/>
                </a:solidFill>
                <a:cs typeface="Arial" charset="0"/>
              </a:rPr>
              <a:t> </a:t>
            </a:r>
            <a:r>
              <a:rPr lang="en-US" sz="2800" b="1" dirty="0" err="1">
                <a:solidFill>
                  <a:schemeClr val="bg1"/>
                </a:solidFill>
                <a:cs typeface="Arial" charset="0"/>
              </a:rPr>
              <a:t>Schori</a:t>
            </a:r>
            <a:r>
              <a:rPr lang="en-US" sz="2800" b="1" dirty="0">
                <a:solidFill>
                  <a:schemeClr val="bg1"/>
                </a:solidFill>
                <a:cs typeface="Arial" charset="0"/>
              </a:rPr>
              <a:t>… </a:t>
            </a:r>
            <a:r>
              <a:rPr lang="ru-RU" sz="2800" b="1" dirty="0">
                <a:solidFill>
                  <a:schemeClr val="bg1"/>
                </a:solidFill>
                <a:cs typeface="Arial" charset="0"/>
              </a:rPr>
              <a:t>“</a:t>
            </a:r>
            <a:r>
              <a:rPr lang="en-US" sz="2800" b="1" dirty="0">
                <a:solidFill>
                  <a:schemeClr val="bg1"/>
                </a:solidFill>
                <a:cs typeface="Arial" charset="0"/>
              </a:rPr>
              <a:t>Ang </a:t>
            </a:r>
            <a:r>
              <a:rPr lang="en-US" sz="2800" b="1" dirty="0" err="1">
                <a:solidFill>
                  <a:schemeClr val="bg1"/>
                </a:solidFill>
                <a:cs typeface="Arial" charset="0"/>
              </a:rPr>
              <a:t>Ebolusyon</a:t>
            </a:r>
            <a:r>
              <a:rPr lang="en-US" sz="2800" b="1" dirty="0">
                <a:solidFill>
                  <a:schemeClr val="bg1"/>
                </a:solidFill>
                <a:cs typeface="Arial" charset="0"/>
              </a:rPr>
              <a:t> ay </a:t>
            </a:r>
            <a:r>
              <a:rPr lang="en-US" sz="2800" b="1" dirty="0" err="1">
                <a:solidFill>
                  <a:schemeClr val="bg1"/>
                </a:solidFill>
                <a:cs typeface="Arial" charset="0"/>
              </a:rPr>
              <a:t>dapat</a:t>
            </a:r>
            <a:r>
              <a:rPr lang="en-US" sz="2800" b="1" dirty="0">
                <a:solidFill>
                  <a:schemeClr val="bg1"/>
                </a:solidFill>
                <a:cs typeface="Arial" charset="0"/>
              </a:rPr>
              <a:t> </a:t>
            </a:r>
            <a:r>
              <a:rPr lang="en-US" sz="2800" b="1" dirty="0" err="1">
                <a:solidFill>
                  <a:schemeClr val="bg1"/>
                </a:solidFill>
                <a:cs typeface="Arial" charset="0"/>
              </a:rPr>
              <a:t>maituro</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eskwelahan</a:t>
            </a:r>
            <a:r>
              <a:rPr lang="en-US" sz="2800" b="1" dirty="0">
                <a:solidFill>
                  <a:schemeClr val="bg1"/>
                </a:solidFill>
                <a:cs typeface="Arial" charset="0"/>
              </a:rPr>
              <a:t>. Ito ay </a:t>
            </a:r>
            <a:r>
              <a:rPr lang="en-US" sz="2800" b="1" dirty="0" err="1">
                <a:solidFill>
                  <a:schemeClr val="bg1"/>
                </a:solidFill>
                <a:cs typeface="Arial" charset="0"/>
              </a:rPr>
              <a:t>subok</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batayan</a:t>
            </a:r>
            <a:r>
              <a:rPr lang="en-US" sz="2800" b="1" dirty="0">
                <a:solidFill>
                  <a:schemeClr val="bg1"/>
                </a:solidFill>
                <a:cs typeface="Arial" charset="0"/>
              </a:rPr>
              <a:t> at </a:t>
            </a:r>
            <a:r>
              <a:rPr lang="en-US" sz="2800" b="1" dirty="0" err="1">
                <a:solidFill>
                  <a:schemeClr val="bg1"/>
                </a:solidFill>
                <a:cs typeface="Arial" charset="0"/>
              </a:rPr>
              <a:t>pinakamagandang</a:t>
            </a:r>
            <a:r>
              <a:rPr lang="en-US" sz="2800" b="1" dirty="0">
                <a:solidFill>
                  <a:schemeClr val="bg1"/>
                </a:solidFill>
                <a:cs typeface="Arial" charset="0"/>
              </a:rPr>
              <a:t> </a:t>
            </a:r>
            <a:r>
              <a:rPr lang="en-US" sz="2800" b="1" dirty="0" err="1">
                <a:solidFill>
                  <a:schemeClr val="bg1"/>
                </a:solidFill>
                <a:cs typeface="Arial" charset="0"/>
              </a:rPr>
              <a:t>modelo</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angkop</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nakalaang</a:t>
            </a:r>
            <a:r>
              <a:rPr lang="en-US" sz="2800" b="1" dirty="0">
                <a:solidFill>
                  <a:schemeClr val="bg1"/>
                </a:solidFill>
                <a:cs typeface="Arial" charset="0"/>
              </a:rPr>
              <a:t> </a:t>
            </a:r>
            <a:r>
              <a:rPr lang="en-US" sz="2800" b="1" dirty="0" err="1">
                <a:solidFill>
                  <a:schemeClr val="bg1"/>
                </a:solidFill>
                <a:cs typeface="Arial" charset="0"/>
              </a:rPr>
              <a:t>datos</a:t>
            </a:r>
            <a:r>
              <a:rPr lang="en-US" sz="2800" b="1" dirty="0">
                <a:solidFill>
                  <a:schemeClr val="bg1"/>
                </a:solidFill>
                <a:cs typeface="Arial" charset="0"/>
              </a:rPr>
              <a:t>. Ang </a:t>
            </a:r>
            <a:r>
              <a:rPr lang="en-US" sz="2800" b="1" dirty="0" err="1">
                <a:solidFill>
                  <a:schemeClr val="bg1"/>
                </a:solidFill>
                <a:cs typeface="Arial" charset="0"/>
              </a:rPr>
              <a:t>Kreasyonismo</a:t>
            </a:r>
            <a:r>
              <a:rPr lang="en-US" sz="2800" b="1" dirty="0">
                <a:solidFill>
                  <a:schemeClr val="bg1"/>
                </a:solidFill>
                <a:cs typeface="Arial" charset="0"/>
              </a:rPr>
              <a:t> ay </a:t>
            </a:r>
            <a:r>
              <a:rPr lang="en-US" sz="2800" b="1" dirty="0" err="1">
                <a:solidFill>
                  <a:schemeClr val="bg1"/>
                </a:solidFill>
                <a:cs typeface="Arial" charset="0"/>
              </a:rPr>
              <a:t>hindi</a:t>
            </a:r>
            <a:r>
              <a:rPr lang="en-US" sz="2800" b="1" dirty="0">
                <a:solidFill>
                  <a:schemeClr val="bg1"/>
                </a:solidFill>
                <a:cs typeface="Arial" charset="0"/>
              </a:rPr>
              <a:t> </a:t>
            </a:r>
            <a:r>
              <a:rPr lang="en-US" sz="2800" b="1" dirty="0" err="1">
                <a:solidFill>
                  <a:schemeClr val="bg1"/>
                </a:solidFill>
                <a:cs typeface="Arial" charset="0"/>
              </a:rPr>
              <a:t>ito</a:t>
            </a:r>
            <a:r>
              <a:rPr lang="en-US" sz="2800" b="1" dirty="0">
                <a:solidFill>
                  <a:schemeClr val="bg1"/>
                </a:solidFill>
                <a:cs typeface="Arial" charset="0"/>
              </a:rPr>
              <a:t> </a:t>
            </a:r>
            <a:r>
              <a:rPr lang="en-US" sz="2800" b="1" dirty="0" err="1">
                <a:solidFill>
                  <a:schemeClr val="bg1"/>
                </a:solidFill>
                <a:cs typeface="Arial" charset="0"/>
              </a:rPr>
              <a:t>maihahain</a:t>
            </a:r>
            <a:r>
              <a:rPr lang="en-US" sz="2800" b="1" dirty="0">
                <a:solidFill>
                  <a:schemeClr val="bg1"/>
                </a:solidFill>
                <a:cs typeface="Arial" charset="0"/>
              </a:rPr>
              <a:t>. </a:t>
            </a:r>
            <a:r>
              <a:rPr lang="en-US" sz="2800" b="1" dirty="0" err="1">
                <a:solidFill>
                  <a:schemeClr val="bg1"/>
                </a:solidFill>
                <a:cs typeface="Arial" charset="0"/>
              </a:rPr>
              <a:t>Naniniwala</a:t>
            </a:r>
            <a:r>
              <a:rPr lang="en-US" sz="2800" b="1" dirty="0">
                <a:solidFill>
                  <a:schemeClr val="bg1"/>
                </a:solidFill>
                <a:cs typeface="Arial" charset="0"/>
              </a:rPr>
              <a:t> </a:t>
            </a:r>
            <a:r>
              <a:rPr lang="en-US" sz="2800" b="1" dirty="0" err="1">
                <a:solidFill>
                  <a:schemeClr val="bg1"/>
                </a:solidFill>
                <a:cs typeface="Arial" charset="0"/>
              </a:rPr>
              <a:t>ako</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kredo</a:t>
            </a:r>
            <a:r>
              <a:rPr lang="en-US" sz="2800" b="1" dirty="0">
                <a:solidFill>
                  <a:schemeClr val="bg1"/>
                </a:solidFill>
                <a:cs typeface="Arial" charset="0"/>
              </a:rPr>
              <a:t>. </a:t>
            </a:r>
            <a:r>
              <a:rPr lang="en-US" sz="2800" b="1" dirty="0" err="1">
                <a:solidFill>
                  <a:schemeClr val="bg1"/>
                </a:solidFill>
                <a:cs typeface="Arial" charset="0"/>
              </a:rPr>
              <a:t>Sinasabi</a:t>
            </a:r>
            <a:r>
              <a:rPr lang="en-US" sz="2800" b="1" dirty="0">
                <a:solidFill>
                  <a:schemeClr val="bg1"/>
                </a:solidFill>
                <a:cs typeface="Arial" charset="0"/>
              </a:rPr>
              <a:t> </a:t>
            </a:r>
            <a:r>
              <a:rPr lang="en-US" sz="2800" b="1" dirty="0" err="1">
                <a:solidFill>
                  <a:schemeClr val="bg1"/>
                </a:solidFill>
                <a:cs typeface="Arial" charset="0"/>
              </a:rPr>
              <a:t>nito</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ang </a:t>
            </a:r>
            <a:r>
              <a:rPr lang="en-US" sz="2800" b="1" dirty="0" err="1">
                <a:solidFill>
                  <a:schemeClr val="bg1"/>
                </a:solidFill>
                <a:cs typeface="Arial" charset="0"/>
              </a:rPr>
              <a:t>Diyos</a:t>
            </a:r>
            <a:r>
              <a:rPr lang="en-US" sz="2800" b="1" dirty="0">
                <a:solidFill>
                  <a:schemeClr val="bg1"/>
                </a:solidFill>
                <a:cs typeface="Arial" charset="0"/>
              </a:rPr>
              <a:t> ang </a:t>
            </a:r>
            <a:r>
              <a:rPr lang="en-US" sz="2800" b="1" dirty="0" err="1">
                <a:solidFill>
                  <a:schemeClr val="bg1"/>
                </a:solidFill>
                <a:cs typeface="Arial" charset="0"/>
              </a:rPr>
              <a:t>naglikha</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mundo</a:t>
            </a:r>
            <a:r>
              <a:rPr lang="en-US" sz="2800" b="1" dirty="0">
                <a:solidFill>
                  <a:schemeClr val="bg1"/>
                </a:solidFill>
                <a:cs typeface="Arial" charset="0"/>
              </a:rPr>
              <a:t>, </a:t>
            </a:r>
            <a:r>
              <a:rPr lang="en-US" sz="2800" b="1" dirty="0" err="1">
                <a:solidFill>
                  <a:schemeClr val="bg1"/>
                </a:solidFill>
                <a:cs typeface="Arial" charset="0"/>
              </a:rPr>
              <a:t>ngunit</a:t>
            </a:r>
            <a:r>
              <a:rPr lang="en-US" sz="2800" b="1" dirty="0">
                <a:solidFill>
                  <a:schemeClr val="bg1"/>
                </a:solidFill>
                <a:cs typeface="Arial" charset="0"/>
              </a:rPr>
              <a:t> </a:t>
            </a:r>
            <a:r>
              <a:rPr lang="en-US" sz="2800" b="1" dirty="0" err="1">
                <a:solidFill>
                  <a:schemeClr val="bg1"/>
                </a:solidFill>
                <a:cs typeface="Arial" charset="0"/>
              </a:rPr>
              <a:t>hindi</a:t>
            </a:r>
            <a:r>
              <a:rPr lang="en-US" sz="2800" b="1" dirty="0">
                <a:solidFill>
                  <a:schemeClr val="bg1"/>
                </a:solidFill>
                <a:cs typeface="Arial" charset="0"/>
              </a:rPr>
              <a:t> </a:t>
            </a:r>
            <a:r>
              <a:rPr lang="en-US" sz="2800" b="1" dirty="0" err="1">
                <a:solidFill>
                  <a:schemeClr val="bg1"/>
                </a:solidFill>
                <a:cs typeface="Arial" charset="0"/>
              </a:rPr>
              <a:t>nito</a:t>
            </a:r>
            <a:r>
              <a:rPr lang="en-US" sz="2800" b="1" dirty="0">
                <a:solidFill>
                  <a:schemeClr val="bg1"/>
                </a:solidFill>
                <a:cs typeface="Arial" charset="0"/>
              </a:rPr>
              <a:t> </a:t>
            </a:r>
            <a:r>
              <a:rPr lang="en-US" sz="2800" b="1" dirty="0" err="1">
                <a:solidFill>
                  <a:schemeClr val="bg1"/>
                </a:solidFill>
                <a:cs typeface="Arial" charset="0"/>
              </a:rPr>
              <a:t>sinasabi</a:t>
            </a:r>
            <a:r>
              <a:rPr lang="en-US" sz="2800" b="1" dirty="0">
                <a:solidFill>
                  <a:schemeClr val="bg1"/>
                </a:solidFill>
                <a:cs typeface="Arial" charset="0"/>
              </a:rPr>
              <a:t> kung </a:t>
            </a:r>
            <a:r>
              <a:rPr lang="en-US" sz="2800" b="1" dirty="0" err="1">
                <a:solidFill>
                  <a:schemeClr val="bg1"/>
                </a:solidFill>
                <a:cs typeface="Arial" charset="0"/>
              </a:rPr>
              <a:t>paano</a:t>
            </a:r>
            <a:r>
              <a:rPr lang="en-US" sz="2800" b="1" dirty="0">
                <a:solidFill>
                  <a:schemeClr val="bg1"/>
                </a:solidFill>
                <a:cs typeface="Arial" charset="0"/>
              </a:rPr>
              <a:t>.</a:t>
            </a:r>
            <a:r>
              <a:rPr lang="ru-RU" sz="2800" b="1" dirty="0">
                <a:solidFill>
                  <a:schemeClr val="bg1"/>
                </a:solidFill>
                <a:cs typeface="Arial" charset="0"/>
              </a:rPr>
              <a:t>"</a:t>
            </a:r>
            <a:endParaRPr lang="en-US" sz="2800" b="1" dirty="0">
              <a:solidFill>
                <a:schemeClr val="bg1"/>
              </a:solidFill>
              <a:cs typeface="Arial" charset="0"/>
            </a:endParaRPr>
          </a:p>
        </p:txBody>
      </p:sp>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b="1" dirty="0">
                <a:solidFill>
                  <a:schemeClr val="bg1"/>
                </a:solidFill>
                <a:cs typeface="Arial" charset="0"/>
              </a:rPr>
              <a:t>28 </a:t>
            </a:r>
            <a:r>
              <a:rPr lang="en-US" b="1" dirty="0" err="1">
                <a:solidFill>
                  <a:schemeClr val="bg1"/>
                </a:solidFill>
                <a:cs typeface="Arial" charset="0"/>
              </a:rPr>
              <a:t>Hunyo</a:t>
            </a:r>
            <a:r>
              <a:rPr lang="en-US" b="1" dirty="0">
                <a:solidFill>
                  <a:schemeClr val="bg1"/>
                </a:solidFill>
                <a:cs typeface="Arial" charset="0"/>
              </a:rPr>
              <a:t> 2006 </a:t>
            </a:r>
            <a:r>
              <a:rPr lang="en-US" b="1" i="1" dirty="0">
                <a:solidFill>
                  <a:schemeClr val="bg1"/>
                </a:solidFill>
                <a:cs typeface="Arial" charset="0"/>
              </a:rPr>
              <a:t>New York Times</a:t>
            </a:r>
            <a:endParaRPr lang="en-US" dirty="0">
              <a:cs typeface="Arial" charset="0"/>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en-US" sz="2800" b="1" i="1" dirty="0" err="1">
                <a:solidFill>
                  <a:schemeClr val="bg1"/>
                </a:solidFill>
                <a:latin typeface="Arial" charset="0"/>
              </a:rPr>
              <a:t>Mga</a:t>
            </a:r>
            <a:r>
              <a:rPr lang="en-US" sz="2800" b="1" i="1" dirty="0">
                <a:solidFill>
                  <a:schemeClr val="bg1"/>
                </a:solidFill>
                <a:latin typeface="Arial" charset="0"/>
              </a:rPr>
              <a:t> </a:t>
            </a:r>
            <a:r>
              <a:rPr lang="en-US" sz="2800" b="1" i="1" dirty="0" err="1">
                <a:solidFill>
                  <a:schemeClr val="bg1"/>
                </a:solidFill>
                <a:latin typeface="Arial" charset="0"/>
              </a:rPr>
              <a:t>Pagpipilian</a:t>
            </a:r>
            <a:r>
              <a:rPr lang="en-US" sz="2800" b="1" i="1" dirty="0">
                <a:solidFill>
                  <a:schemeClr val="bg1"/>
                </a:solidFill>
                <a:latin typeface="Arial" charset="0"/>
              </a:rPr>
              <a:t> </a:t>
            </a:r>
            <a:r>
              <a:rPr lang="en-US" sz="2800" b="1" i="1" dirty="0" err="1">
                <a:solidFill>
                  <a:schemeClr val="bg1"/>
                </a:solidFill>
                <a:latin typeface="Arial" charset="0"/>
              </a:rPr>
              <a:t>ayon</a:t>
            </a:r>
            <a:r>
              <a:rPr lang="en-US" sz="2800" b="1" i="1" dirty="0">
                <a:solidFill>
                  <a:schemeClr val="bg1"/>
                </a:solidFill>
                <a:latin typeface="Arial" charset="0"/>
              </a:rPr>
              <a:t> kay Collins </a:t>
            </a:r>
            <a:br>
              <a:rPr lang="en-US" sz="2800" b="1" i="1" dirty="0">
                <a:solidFill>
                  <a:schemeClr val="bg1"/>
                </a:solidFill>
                <a:latin typeface="Arial" charset="0"/>
              </a:rPr>
            </a:br>
            <a:r>
              <a:rPr lang="en-US" sz="2800" b="1" i="1" dirty="0" err="1">
                <a:solidFill>
                  <a:schemeClr val="bg1"/>
                </a:solidFill>
                <a:latin typeface="Arial" charset="0"/>
              </a:rPr>
              <a:t>tungkol</a:t>
            </a:r>
            <a:r>
              <a:rPr lang="en-US" sz="2800" b="1" i="1" dirty="0">
                <a:solidFill>
                  <a:schemeClr val="bg1"/>
                </a:solidFill>
                <a:latin typeface="Arial" charset="0"/>
              </a:rPr>
              <a:t> </a:t>
            </a:r>
            <a:r>
              <a:rPr lang="en-US" sz="2800" b="1" i="1" dirty="0" err="1">
                <a:solidFill>
                  <a:schemeClr val="bg1"/>
                </a:solidFill>
                <a:latin typeface="Arial" charset="0"/>
              </a:rPr>
              <a:t>sa</a:t>
            </a:r>
            <a:r>
              <a:rPr lang="en-US" sz="2800" b="1" i="1" dirty="0">
                <a:solidFill>
                  <a:schemeClr val="bg1"/>
                </a:solidFill>
                <a:latin typeface="Arial" charset="0"/>
              </a:rPr>
              <a:t> </a:t>
            </a:r>
            <a:r>
              <a:rPr lang="en-US" sz="2800" b="1" i="1" dirty="0" err="1">
                <a:solidFill>
                  <a:schemeClr val="bg1"/>
                </a:solidFill>
                <a:latin typeface="Arial" charset="0"/>
              </a:rPr>
              <a:t>Pagtiwala</a:t>
            </a:r>
            <a:r>
              <a:rPr lang="en-US" sz="2800" b="1" i="1" dirty="0">
                <a:solidFill>
                  <a:schemeClr val="bg1"/>
                </a:solidFill>
                <a:latin typeface="Arial" charset="0"/>
              </a:rPr>
              <a:t> </a:t>
            </a:r>
            <a:r>
              <a:rPr lang="en-US" sz="2800" b="1" i="1" dirty="0" err="1">
                <a:solidFill>
                  <a:schemeClr val="bg1"/>
                </a:solidFill>
                <a:latin typeface="Arial" charset="0"/>
              </a:rPr>
              <a:t>sa</a:t>
            </a:r>
            <a:r>
              <a:rPr lang="en-US" sz="2800" b="1" i="1" dirty="0">
                <a:solidFill>
                  <a:schemeClr val="bg1"/>
                </a:solidFill>
                <a:latin typeface="Arial" charset="0"/>
              </a:rPr>
              <a:t> </a:t>
            </a:r>
            <a:br>
              <a:rPr lang="en-US" sz="2800" b="1" i="1" dirty="0">
                <a:solidFill>
                  <a:schemeClr val="bg1"/>
                </a:solidFill>
                <a:latin typeface="Arial" charset="0"/>
              </a:rPr>
            </a:br>
            <a:r>
              <a:rPr lang="en-US" sz="2800" b="1" i="1" dirty="0" err="1">
                <a:solidFill>
                  <a:schemeClr val="bg1"/>
                </a:solidFill>
                <a:latin typeface="Arial" charset="0"/>
              </a:rPr>
              <a:t>Siyensiya</a:t>
            </a:r>
            <a:r>
              <a:rPr lang="en-US" sz="2800" b="1" i="1" dirty="0">
                <a:solidFill>
                  <a:schemeClr val="bg1"/>
                </a:solidFill>
                <a:latin typeface="Arial" charset="0"/>
              </a:rPr>
              <a:t> at </a:t>
            </a:r>
            <a:r>
              <a:rPr lang="en-US" sz="2800" b="1" i="1" dirty="0" err="1">
                <a:solidFill>
                  <a:schemeClr val="bg1"/>
                </a:solidFill>
                <a:latin typeface="Arial" charset="0"/>
              </a:rPr>
              <a:t>sa</a:t>
            </a:r>
            <a:r>
              <a:rPr lang="en-US" sz="2800" b="1" i="1" dirty="0">
                <a:solidFill>
                  <a:schemeClr val="bg1"/>
                </a:solidFill>
                <a:latin typeface="Arial" charset="0"/>
              </a:rPr>
              <a:t> </a:t>
            </a:r>
            <a:r>
              <a:rPr lang="en-US" sz="2800" b="1" i="1" dirty="0" err="1">
                <a:solidFill>
                  <a:schemeClr val="bg1"/>
                </a:solidFill>
                <a:latin typeface="Arial" charset="0"/>
              </a:rPr>
              <a:t>Diyos</a:t>
            </a:r>
            <a:r>
              <a:rPr lang="en-US" sz="2800" b="1" i="1" dirty="0">
                <a:solidFill>
                  <a:schemeClr val="bg1"/>
                </a:solidFill>
                <a:latin typeface="Arial" charset="0"/>
              </a:rPr>
              <a:t> </a:t>
            </a:r>
            <a:endParaRPr lang="en-US" sz="2800" dirty="0">
              <a:solidFill>
                <a:schemeClr val="bg1"/>
              </a:solidFill>
              <a:latin typeface="Arial" charset="0"/>
            </a:endParaRPr>
          </a:p>
        </p:txBody>
      </p:sp>
      <p:sp>
        <p:nvSpPr>
          <p:cNvPr id="31748" name="Rectangle 4"/>
          <p:cNvSpPr>
            <a:spLocks noGrp="1" noChangeArrowheads="1"/>
          </p:cNvSpPr>
          <p:nvPr>
            <p:ph type="subTitle" idx="1"/>
          </p:nvPr>
        </p:nvSpPr>
        <p:spPr>
          <a:xfrm>
            <a:off x="1763688" y="1772816"/>
            <a:ext cx="7368480" cy="5112568"/>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sz="3000" b="1" u="sng" dirty="0" err="1">
                <a:solidFill>
                  <a:schemeClr val="bg1"/>
                </a:solidFill>
                <a:effectLst>
                  <a:outerShdw blurRad="38100" dist="38100" dir="2700000" algn="tl">
                    <a:srgbClr val="000000"/>
                  </a:outerShdw>
                </a:effectLst>
              </a:rPr>
              <a:t>Ateismo</a:t>
            </a:r>
            <a:r>
              <a:rPr lang="en-US" sz="3000" b="1" u="sng" dirty="0">
                <a:solidFill>
                  <a:schemeClr val="bg1"/>
                </a:solidFill>
                <a:effectLst>
                  <a:outerShdw blurRad="38100" dist="38100" dir="2700000" algn="tl">
                    <a:srgbClr val="000000"/>
                  </a:outerShdw>
                </a:effectLst>
              </a:rPr>
              <a:t> &amp; </a:t>
            </a:r>
            <a:r>
              <a:rPr lang="en-US" sz="3000" b="1" u="sng" dirty="0" err="1">
                <a:solidFill>
                  <a:schemeClr val="bg1"/>
                </a:solidFill>
                <a:effectLst>
                  <a:outerShdw blurRad="38100" dist="38100" dir="2700000" algn="tl">
                    <a:srgbClr val="000000"/>
                  </a:outerShdw>
                </a:effectLst>
              </a:rPr>
              <a:t>Agnostisismo</a:t>
            </a:r>
            <a:br>
              <a:rPr lang="en-US" sz="3000" b="1" dirty="0">
                <a:solidFill>
                  <a:schemeClr val="bg1"/>
                </a:solidFill>
                <a:effectLst>
                  <a:outerShdw blurRad="38100" dist="38100" dir="2700000" algn="tl">
                    <a:srgbClr val="000000"/>
                  </a:outerShdw>
                </a:effectLst>
              </a:rPr>
            </a:br>
            <a:r>
              <a:rPr lang="en-US" sz="2400" b="1" dirty="0">
                <a:solidFill>
                  <a:schemeClr val="bg1"/>
                </a:solidFill>
                <a:effectLst>
                  <a:outerShdw blurRad="38100" dist="38100" dir="2700000" algn="tl">
                    <a:srgbClr val="000000"/>
                  </a:outerShdw>
                </a:effectLst>
              </a:rPr>
              <a:t>(</a:t>
            </a:r>
            <a:r>
              <a:rPr lang="en-US" sz="2400" b="1" dirty="0" err="1">
                <a:solidFill>
                  <a:schemeClr val="bg1"/>
                </a:solidFill>
                <a:effectLst>
                  <a:outerShdw blurRad="38100" dist="38100" dir="2700000" algn="tl">
                    <a:srgbClr val="000000"/>
                  </a:outerShdw>
                </a:effectLst>
              </a:rPr>
              <a:t>Siyensiya</a:t>
            </a:r>
            <a:r>
              <a:rPr lang="en-US" sz="2400" b="1" dirty="0">
                <a:solidFill>
                  <a:schemeClr val="bg1"/>
                </a:solidFill>
                <a:effectLst>
                  <a:outerShdw blurRad="38100" dist="38100" dir="2700000" algn="tl">
                    <a:srgbClr val="000000"/>
                  </a:outerShdw>
                </a:effectLst>
              </a:rPr>
              <a:t> ang </a:t>
            </a:r>
            <a:r>
              <a:rPr lang="en-US" sz="2400" b="1" dirty="0" err="1">
                <a:solidFill>
                  <a:schemeClr val="bg1"/>
                </a:solidFill>
                <a:effectLst>
                  <a:outerShdw blurRad="38100" dist="38100" dir="2700000" algn="tl">
                    <a:srgbClr val="000000"/>
                  </a:outerShdw>
                </a:effectLst>
              </a:rPr>
              <a:t>nangingibabaw</a:t>
            </a:r>
            <a:r>
              <a:rPr lang="en-US" sz="2400" b="1" dirty="0">
                <a:solidFill>
                  <a:schemeClr val="bg1"/>
                </a:solidFill>
                <a:effectLst>
                  <a:outerShdw blurRad="38100" dist="38100" dir="2700000" algn="tl">
                    <a:srgbClr val="000000"/>
                  </a:outerShdw>
                </a:effectLst>
              </a:rPr>
              <a:t> </a:t>
            </a:r>
            <a:r>
              <a:rPr lang="en-US" sz="2400" b="1" dirty="0" err="1">
                <a:solidFill>
                  <a:schemeClr val="bg1"/>
                </a:solidFill>
                <a:effectLst>
                  <a:outerShdw blurRad="38100" dist="38100" dir="2700000" algn="tl">
                    <a:srgbClr val="000000"/>
                  </a:outerShdw>
                </a:effectLst>
              </a:rPr>
              <a:t>sa</a:t>
            </a:r>
            <a:r>
              <a:rPr lang="en-US" sz="2400" b="1" dirty="0">
                <a:solidFill>
                  <a:schemeClr val="bg1"/>
                </a:solidFill>
                <a:effectLst>
                  <a:outerShdw blurRad="38100" dist="38100" dir="2700000" algn="tl">
                    <a:srgbClr val="000000"/>
                  </a:outerShdw>
                </a:effectLst>
              </a:rPr>
              <a:t> </a:t>
            </a:r>
            <a:r>
              <a:rPr lang="en-US" sz="2400" b="1" dirty="0" err="1">
                <a:solidFill>
                  <a:schemeClr val="bg1"/>
                </a:solidFill>
                <a:effectLst>
                  <a:outerShdw blurRad="38100" dist="38100" dir="2700000" algn="tl">
                    <a:srgbClr val="000000"/>
                  </a:outerShdw>
                </a:effectLst>
              </a:rPr>
              <a:t>pananampalataya</a:t>
            </a:r>
            <a:r>
              <a:rPr lang="en-US" sz="2400"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sz="3000" b="1" u="sng" dirty="0" err="1">
                <a:solidFill>
                  <a:schemeClr val="bg1"/>
                </a:solidFill>
                <a:effectLst>
                  <a:outerShdw blurRad="38100" dist="38100" dir="2700000" algn="tl">
                    <a:srgbClr val="000000"/>
                  </a:outerShdw>
                </a:effectLst>
              </a:rPr>
              <a:t>Kreasyonismo</a:t>
            </a:r>
            <a:br>
              <a:rPr lang="en-US" sz="3000" b="1" dirty="0">
                <a:solidFill>
                  <a:schemeClr val="bg1"/>
                </a:solidFill>
                <a:effectLst>
                  <a:outerShdw blurRad="38100" dist="38100" dir="2700000" algn="tl">
                    <a:srgbClr val="000000"/>
                  </a:outerShdw>
                </a:effectLst>
              </a:rPr>
            </a:br>
            <a:r>
              <a:rPr lang="en-US" sz="2400" b="1" dirty="0">
                <a:solidFill>
                  <a:schemeClr val="bg1"/>
                </a:solidFill>
                <a:effectLst>
                  <a:outerShdw blurRad="38100" dist="38100" dir="2700000" algn="tl">
                    <a:srgbClr val="000000"/>
                  </a:outerShdw>
                </a:effectLst>
              </a:rPr>
              <a:t>(</a:t>
            </a:r>
            <a:r>
              <a:rPr lang="en-US" sz="2400" b="1" dirty="0" err="1">
                <a:solidFill>
                  <a:schemeClr val="bg1"/>
                </a:solidFill>
                <a:effectLst>
                  <a:outerShdw blurRad="38100" dist="38100" dir="2700000" algn="tl">
                    <a:srgbClr val="000000"/>
                  </a:outerShdw>
                </a:effectLst>
              </a:rPr>
              <a:t>Pananampalataya</a:t>
            </a:r>
            <a:r>
              <a:rPr lang="en-US" sz="2400" b="1" dirty="0">
                <a:solidFill>
                  <a:schemeClr val="bg1"/>
                </a:solidFill>
                <a:effectLst>
                  <a:outerShdw blurRad="38100" dist="38100" dir="2700000" algn="tl">
                    <a:srgbClr val="000000"/>
                  </a:outerShdw>
                </a:effectLst>
              </a:rPr>
              <a:t> ang </a:t>
            </a:r>
            <a:r>
              <a:rPr lang="en-US" sz="2400" b="1" dirty="0" err="1">
                <a:solidFill>
                  <a:schemeClr val="bg1"/>
                </a:solidFill>
                <a:effectLst>
                  <a:outerShdw blurRad="38100" dist="38100" dir="2700000" algn="tl">
                    <a:srgbClr val="000000"/>
                  </a:outerShdw>
                </a:effectLst>
              </a:rPr>
              <a:t>nangingibabaw</a:t>
            </a:r>
            <a:r>
              <a:rPr lang="en-US" sz="2400" b="1" dirty="0">
                <a:solidFill>
                  <a:schemeClr val="bg1"/>
                </a:solidFill>
                <a:effectLst>
                  <a:outerShdw blurRad="38100" dist="38100" dir="2700000" algn="tl">
                    <a:srgbClr val="000000"/>
                  </a:outerShdw>
                </a:effectLst>
              </a:rPr>
              <a:t> </a:t>
            </a:r>
            <a:r>
              <a:rPr lang="en-US" sz="2400" b="1" dirty="0" err="1">
                <a:solidFill>
                  <a:schemeClr val="bg1"/>
                </a:solidFill>
                <a:effectLst>
                  <a:outerShdw blurRad="38100" dist="38100" dir="2700000" algn="tl">
                    <a:srgbClr val="000000"/>
                  </a:outerShdw>
                </a:effectLst>
              </a:rPr>
              <a:t>sa</a:t>
            </a:r>
            <a:r>
              <a:rPr lang="en-US" sz="2400" b="1" dirty="0">
                <a:solidFill>
                  <a:schemeClr val="bg1"/>
                </a:solidFill>
                <a:effectLst>
                  <a:outerShdw blurRad="38100" dist="38100" dir="2700000" algn="tl">
                    <a:srgbClr val="000000"/>
                  </a:outerShdw>
                </a:effectLst>
              </a:rPr>
              <a:t> </a:t>
            </a:r>
            <a:r>
              <a:rPr lang="en-US" sz="2400" b="1" dirty="0" err="1">
                <a:solidFill>
                  <a:schemeClr val="bg1"/>
                </a:solidFill>
                <a:effectLst>
                  <a:outerShdw blurRad="38100" dist="38100" dir="2700000" algn="tl">
                    <a:srgbClr val="000000"/>
                  </a:outerShdw>
                </a:effectLst>
              </a:rPr>
              <a:t>siyensiya</a:t>
            </a:r>
            <a:r>
              <a:rPr lang="en-US" sz="2400"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sz="3000" b="1" u="sng" dirty="0" err="1">
                <a:solidFill>
                  <a:schemeClr val="bg1"/>
                </a:solidFill>
                <a:effectLst>
                  <a:outerShdw blurRad="38100" dist="38100" dir="2700000" algn="tl">
                    <a:srgbClr val="000000"/>
                  </a:outerShdw>
                </a:effectLst>
              </a:rPr>
              <a:t>Matalinong</a:t>
            </a:r>
            <a:r>
              <a:rPr lang="en-US" sz="3000" b="1" u="sng" dirty="0">
                <a:solidFill>
                  <a:schemeClr val="bg1"/>
                </a:solidFill>
                <a:effectLst>
                  <a:outerShdw blurRad="38100" dist="38100" dir="2700000" algn="tl">
                    <a:srgbClr val="000000"/>
                  </a:outerShdw>
                </a:effectLst>
              </a:rPr>
              <a:t> </a:t>
            </a:r>
            <a:r>
              <a:rPr lang="en-US" sz="3000" b="1" u="sng" dirty="0" err="1">
                <a:solidFill>
                  <a:schemeClr val="bg1"/>
                </a:solidFill>
                <a:effectLst>
                  <a:outerShdw blurRad="38100" dist="38100" dir="2700000" algn="tl">
                    <a:srgbClr val="000000"/>
                  </a:outerShdw>
                </a:effectLst>
              </a:rPr>
              <a:t>Disenyo</a:t>
            </a:r>
            <a:br>
              <a:rPr lang="en-US" sz="3000" b="1" dirty="0">
                <a:solidFill>
                  <a:schemeClr val="bg1"/>
                </a:solidFill>
                <a:effectLst>
                  <a:outerShdw blurRad="38100" dist="38100" dir="2700000" algn="tl">
                    <a:srgbClr val="000000"/>
                  </a:outerShdw>
                </a:effectLst>
              </a:rPr>
            </a:br>
            <a:r>
              <a:rPr lang="en-US" sz="2400" b="1" dirty="0">
                <a:solidFill>
                  <a:schemeClr val="bg1"/>
                </a:solidFill>
                <a:effectLst>
                  <a:outerShdw blurRad="38100" dist="38100" dir="2700000" algn="tl">
                    <a:srgbClr val="000000"/>
                  </a:outerShdw>
                </a:effectLst>
              </a:rPr>
              <a:t>(Ang </a:t>
            </a:r>
            <a:r>
              <a:rPr lang="en-US" sz="2400" b="1" dirty="0" err="1">
                <a:solidFill>
                  <a:schemeClr val="bg1"/>
                </a:solidFill>
                <a:effectLst>
                  <a:outerShdw blurRad="38100" dist="38100" dir="2700000" algn="tl">
                    <a:srgbClr val="000000"/>
                  </a:outerShdw>
                </a:effectLst>
              </a:rPr>
              <a:t>siyensiya</a:t>
            </a:r>
            <a:r>
              <a:rPr lang="en-US" sz="2400" b="1" dirty="0">
                <a:solidFill>
                  <a:schemeClr val="bg1"/>
                </a:solidFill>
                <a:effectLst>
                  <a:outerShdw blurRad="38100" dist="38100" dir="2700000" algn="tl">
                    <a:srgbClr val="000000"/>
                  </a:outerShdw>
                </a:effectLst>
              </a:rPr>
              <a:t> ay </a:t>
            </a:r>
            <a:r>
              <a:rPr lang="en-US" sz="2400" b="1" dirty="0" err="1">
                <a:solidFill>
                  <a:schemeClr val="bg1"/>
                </a:solidFill>
                <a:effectLst>
                  <a:outerShdw blurRad="38100" dist="38100" dir="2700000" algn="tl">
                    <a:srgbClr val="000000"/>
                  </a:outerShdw>
                </a:effectLst>
              </a:rPr>
              <a:t>nangangailangan</a:t>
            </a:r>
            <a:r>
              <a:rPr lang="en-US" sz="2400" b="1" dirty="0">
                <a:solidFill>
                  <a:schemeClr val="bg1"/>
                </a:solidFill>
                <a:effectLst>
                  <a:outerShdw blurRad="38100" dist="38100" dir="2700000" algn="tl">
                    <a:srgbClr val="000000"/>
                  </a:outerShdw>
                </a:effectLst>
              </a:rPr>
              <a:t> ng </a:t>
            </a:r>
            <a:r>
              <a:rPr lang="en-US" sz="2400" b="1" dirty="0" err="1">
                <a:solidFill>
                  <a:schemeClr val="bg1"/>
                </a:solidFill>
                <a:effectLst>
                  <a:outerShdw blurRad="38100" dist="38100" dir="2700000" algn="tl">
                    <a:srgbClr val="000000"/>
                  </a:outerShdw>
                </a:effectLst>
              </a:rPr>
              <a:t>tulong</a:t>
            </a:r>
            <a:r>
              <a:rPr lang="en-US" sz="2400" b="1" dirty="0">
                <a:solidFill>
                  <a:schemeClr val="bg1"/>
                </a:solidFill>
                <a:effectLst>
                  <a:outerShdw blurRad="38100" dist="38100" dir="2700000" algn="tl">
                    <a:srgbClr val="000000"/>
                  </a:outerShdw>
                </a:effectLst>
              </a:rPr>
              <a:t> ng </a:t>
            </a:r>
            <a:r>
              <a:rPr lang="en-US" sz="2400" b="1" dirty="0" err="1">
                <a:solidFill>
                  <a:schemeClr val="bg1"/>
                </a:solidFill>
                <a:effectLst>
                  <a:outerShdw blurRad="38100" dist="38100" dir="2700000" algn="tl">
                    <a:srgbClr val="000000"/>
                  </a:outerShdw>
                </a:effectLst>
              </a:rPr>
              <a:t>Diyos</a:t>
            </a:r>
            <a:r>
              <a:rPr lang="en-US" sz="2400"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sz="3000" b="1" u="sng" dirty="0" err="1">
                <a:solidFill>
                  <a:schemeClr val="bg1"/>
                </a:solidFill>
                <a:effectLst>
                  <a:outerShdw blurRad="38100" dist="38100" dir="2700000" algn="tl">
                    <a:srgbClr val="000000"/>
                  </a:outerShdw>
                </a:effectLst>
              </a:rPr>
              <a:t>BioLogos</a:t>
            </a:r>
            <a:br>
              <a:rPr lang="en-US" sz="3000" b="1" dirty="0">
                <a:solidFill>
                  <a:schemeClr val="bg1"/>
                </a:solidFill>
                <a:effectLst>
                  <a:outerShdw blurRad="38100" dist="38100" dir="2700000" algn="tl">
                    <a:srgbClr val="000000"/>
                  </a:outerShdw>
                </a:effectLst>
              </a:rPr>
            </a:br>
            <a:r>
              <a:rPr lang="en-US" sz="2400" b="1" dirty="0">
                <a:solidFill>
                  <a:schemeClr val="bg1"/>
                </a:solidFill>
                <a:effectLst>
                  <a:outerShdw blurRad="38100" dist="38100" dir="2700000" algn="tl">
                    <a:srgbClr val="000000"/>
                  </a:outerShdw>
                </a:effectLst>
              </a:rPr>
              <a:t>(Ang </a:t>
            </a:r>
            <a:r>
              <a:rPr lang="en-US" sz="2400" b="1" dirty="0" err="1">
                <a:solidFill>
                  <a:schemeClr val="bg1"/>
                </a:solidFill>
                <a:effectLst>
                  <a:outerShdw blurRad="38100" dist="38100" dir="2700000" algn="tl">
                    <a:srgbClr val="000000"/>
                  </a:outerShdw>
                </a:effectLst>
              </a:rPr>
              <a:t>siyensiya</a:t>
            </a:r>
            <a:r>
              <a:rPr lang="en-US" sz="2400" b="1" dirty="0">
                <a:solidFill>
                  <a:schemeClr val="bg1"/>
                </a:solidFill>
                <a:effectLst>
                  <a:outerShdw blurRad="38100" dist="38100" dir="2700000" algn="tl">
                    <a:srgbClr val="000000"/>
                  </a:outerShdw>
                </a:effectLst>
              </a:rPr>
              <a:t> at </a:t>
            </a:r>
            <a:r>
              <a:rPr lang="en-US" sz="2400" b="1" dirty="0" err="1">
                <a:solidFill>
                  <a:schemeClr val="bg1"/>
                </a:solidFill>
                <a:effectLst>
                  <a:outerShdw blurRad="38100" dist="38100" dir="2700000" algn="tl">
                    <a:srgbClr val="000000"/>
                  </a:outerShdw>
                </a:effectLst>
              </a:rPr>
              <a:t>pananampalataya</a:t>
            </a:r>
            <a:r>
              <a:rPr lang="en-US" sz="2400" b="1" dirty="0">
                <a:solidFill>
                  <a:schemeClr val="bg1"/>
                </a:solidFill>
                <a:effectLst>
                  <a:outerShdw blurRad="38100" dist="38100" dir="2700000" algn="tl">
                    <a:srgbClr val="000000"/>
                  </a:outerShdw>
                </a:effectLst>
              </a:rPr>
              <a:t> ay </a:t>
            </a:r>
            <a:r>
              <a:rPr lang="en-US" sz="2400" b="1" dirty="0" err="1">
                <a:solidFill>
                  <a:schemeClr val="bg1"/>
                </a:solidFill>
                <a:effectLst>
                  <a:outerShdw blurRad="38100" dist="38100" dir="2700000" algn="tl">
                    <a:srgbClr val="000000"/>
                  </a:outerShdw>
                </a:effectLst>
              </a:rPr>
              <a:t>magkatugma</a:t>
            </a:r>
            <a:r>
              <a:rPr lang="en-US" sz="2400" b="1" dirty="0">
                <a:solidFill>
                  <a:schemeClr val="bg1"/>
                </a:solidFill>
                <a:effectLst>
                  <a:outerShdw blurRad="38100" dist="38100" dir="2700000" algn="tl">
                    <a:srgbClr val="000000"/>
                  </a:outerShdw>
                </a:effectLst>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3200" b="1" dirty="0" err="1">
                <a:solidFill>
                  <a:schemeClr val="bg1"/>
                </a:solidFill>
                <a:latin typeface="Arial" charset="0"/>
              </a:rPr>
              <a:t>Kailangan</a:t>
            </a:r>
            <a:r>
              <a:rPr lang="en-US" sz="3200" b="1" dirty="0">
                <a:solidFill>
                  <a:schemeClr val="bg1"/>
                </a:solidFill>
                <a:latin typeface="Arial" charset="0"/>
              </a:rPr>
              <a:t> </a:t>
            </a:r>
            <a:r>
              <a:rPr lang="en-US" sz="3200" b="1" dirty="0" err="1">
                <a:solidFill>
                  <a:schemeClr val="bg1"/>
                </a:solidFill>
                <a:latin typeface="Arial" charset="0"/>
              </a:rPr>
              <a:t>ba</a:t>
            </a:r>
            <a:r>
              <a:rPr lang="en-US" sz="3200" b="1" dirty="0">
                <a:solidFill>
                  <a:schemeClr val="bg1"/>
                </a:solidFill>
                <a:latin typeface="Arial" charset="0"/>
              </a:rPr>
              <a:t> </a:t>
            </a:r>
            <a:r>
              <a:rPr lang="en-US" sz="3200" b="1" dirty="0" err="1">
                <a:solidFill>
                  <a:schemeClr val="bg1"/>
                </a:solidFill>
                <a:latin typeface="Arial" charset="0"/>
              </a:rPr>
              <a:t>natin</a:t>
            </a:r>
            <a:r>
              <a:rPr lang="en-US" sz="3200" b="1" dirty="0">
                <a:solidFill>
                  <a:schemeClr val="bg1"/>
                </a:solidFill>
                <a:latin typeface="Arial" charset="0"/>
              </a:rPr>
              <a:t> </a:t>
            </a:r>
            <a:r>
              <a:rPr lang="en-US" sz="3200" b="1" dirty="0" err="1">
                <a:solidFill>
                  <a:schemeClr val="bg1"/>
                </a:solidFill>
                <a:latin typeface="Arial" charset="0"/>
              </a:rPr>
              <a:t>tanggapin</a:t>
            </a:r>
            <a:r>
              <a:rPr lang="en-US" sz="3200" b="1" dirty="0">
                <a:solidFill>
                  <a:schemeClr val="bg1"/>
                </a:solidFill>
                <a:latin typeface="Arial" charset="0"/>
              </a:rPr>
              <a:t> ang </a:t>
            </a:r>
            <a:r>
              <a:rPr lang="en-US" sz="3200" b="1" dirty="0" err="1">
                <a:solidFill>
                  <a:schemeClr val="bg1"/>
                </a:solidFill>
                <a:latin typeface="Arial" charset="0"/>
              </a:rPr>
              <a:t>Ebolusyon</a:t>
            </a:r>
            <a:r>
              <a:rPr lang="en-US" sz="3200" b="1" dirty="0">
                <a:solidFill>
                  <a:schemeClr val="bg1"/>
                </a:solidFill>
                <a:latin typeface="Arial" charset="0"/>
              </a:rPr>
              <a:t>?</a:t>
            </a:r>
          </a:p>
        </p:txBody>
      </p:sp>
      <p:sp>
        <p:nvSpPr>
          <p:cNvPr id="246786" name="Rectangle 3"/>
          <p:cNvSpPr>
            <a:spLocks noGrp="1" noChangeArrowheads="1"/>
          </p:cNvSpPr>
          <p:nvPr>
            <p:ph type="subTitle" idx="1"/>
          </p:nvPr>
        </p:nvSpPr>
        <p:spPr>
          <a:xfrm>
            <a:off x="3924300" y="1905000"/>
            <a:ext cx="4536132" cy="4953000"/>
          </a:xfrm>
        </p:spPr>
        <p:txBody>
          <a:bodyPr/>
          <a:lstStyle/>
          <a:p>
            <a:pPr marL="180975" indent="-180975" algn="l" eaLnBrk="1" hangingPunct="1"/>
            <a:r>
              <a:rPr lang="ru-RU" altLang="ja-JP" b="1" dirty="0">
                <a:solidFill>
                  <a:schemeClr val="bg1"/>
                </a:solidFill>
                <a:latin typeface="Arial" charset="0"/>
              </a:rPr>
              <a:t>“</a:t>
            </a:r>
            <a:r>
              <a:rPr lang="en-US" altLang="ja-JP" b="1" dirty="0" err="1">
                <a:solidFill>
                  <a:schemeClr val="bg1"/>
                </a:solidFill>
                <a:latin typeface="Arial" charset="0"/>
              </a:rPr>
              <a:t>Walang</a:t>
            </a:r>
            <a:r>
              <a:rPr lang="en-US" altLang="ja-JP" b="1" dirty="0">
                <a:solidFill>
                  <a:schemeClr val="bg1"/>
                </a:solidFill>
                <a:latin typeface="Arial" charset="0"/>
              </a:rPr>
              <a:t> </a:t>
            </a:r>
            <a:r>
              <a:rPr lang="en-US" altLang="ja-JP" b="1" dirty="0" err="1">
                <a:solidFill>
                  <a:schemeClr val="bg1"/>
                </a:solidFill>
                <a:latin typeface="Arial" charset="0"/>
              </a:rPr>
              <a:t>seryosong</a:t>
            </a:r>
            <a:r>
              <a:rPr lang="en-US" altLang="ja-JP" b="1" dirty="0">
                <a:solidFill>
                  <a:schemeClr val="bg1"/>
                </a:solidFill>
                <a:latin typeface="Arial" charset="0"/>
              </a:rPr>
              <a:t> </a:t>
            </a:r>
            <a:r>
              <a:rPr lang="en-US" altLang="ja-JP" b="1" dirty="0" err="1">
                <a:solidFill>
                  <a:schemeClr val="bg1"/>
                </a:solidFill>
                <a:latin typeface="Arial" charset="0"/>
              </a:rPr>
              <a:t>biyologo</a:t>
            </a:r>
            <a:r>
              <a:rPr lang="en-US" altLang="ja-JP" b="1" dirty="0">
                <a:solidFill>
                  <a:schemeClr val="bg1"/>
                </a:solidFill>
                <a:latin typeface="Arial" charset="0"/>
              </a:rPr>
              <a:t> </a:t>
            </a:r>
            <a:r>
              <a:rPr lang="en-US" altLang="ja-JP" b="1" dirty="0" err="1">
                <a:solidFill>
                  <a:schemeClr val="bg1"/>
                </a:solidFill>
                <a:latin typeface="Arial" charset="0"/>
              </a:rPr>
              <a:t>ngayon</a:t>
            </a:r>
            <a:r>
              <a:rPr lang="en-US" altLang="ja-JP" b="1" dirty="0">
                <a:solidFill>
                  <a:schemeClr val="bg1"/>
                </a:solidFill>
                <a:latin typeface="Arial" charset="0"/>
              </a:rPr>
              <a:t> ang </a:t>
            </a:r>
            <a:r>
              <a:rPr lang="en-US" altLang="ja-JP" b="1" dirty="0" err="1">
                <a:solidFill>
                  <a:schemeClr val="bg1"/>
                </a:solidFill>
                <a:latin typeface="Arial" charset="0"/>
              </a:rPr>
              <a:t>nagdududa</a:t>
            </a:r>
            <a:r>
              <a:rPr lang="en-US" altLang="ja-JP" b="1" dirty="0">
                <a:solidFill>
                  <a:schemeClr val="bg1"/>
                </a:solidFill>
                <a:latin typeface="Arial" charset="0"/>
              </a:rPr>
              <a:t> </a:t>
            </a:r>
            <a:r>
              <a:rPr lang="en-US" altLang="ja-JP" b="1" dirty="0" err="1">
                <a:solidFill>
                  <a:schemeClr val="bg1"/>
                </a:solidFill>
                <a:latin typeface="Arial" charset="0"/>
              </a:rPr>
              <a:t>sa</a:t>
            </a:r>
            <a:r>
              <a:rPr lang="en-US" altLang="ja-JP" b="1" dirty="0">
                <a:solidFill>
                  <a:schemeClr val="bg1"/>
                </a:solidFill>
                <a:latin typeface="Arial" charset="0"/>
              </a:rPr>
              <a:t> </a:t>
            </a:r>
            <a:r>
              <a:rPr lang="en-US" altLang="ja-JP" b="1" dirty="0" err="1">
                <a:solidFill>
                  <a:schemeClr val="bg1"/>
                </a:solidFill>
                <a:latin typeface="Arial" charset="0"/>
              </a:rPr>
              <a:t>teorya</a:t>
            </a:r>
            <a:r>
              <a:rPr lang="en-US" altLang="ja-JP" b="1" dirty="0">
                <a:solidFill>
                  <a:schemeClr val="bg1"/>
                </a:solidFill>
                <a:latin typeface="Arial" charset="0"/>
              </a:rPr>
              <a:t> ng </a:t>
            </a:r>
            <a:r>
              <a:rPr lang="en-US" altLang="ja-JP" b="1" dirty="0" err="1">
                <a:solidFill>
                  <a:schemeClr val="bg1"/>
                </a:solidFill>
                <a:latin typeface="Arial" charset="0"/>
              </a:rPr>
              <a:t>ebolusyon</a:t>
            </a:r>
            <a:r>
              <a:rPr lang="en-US" altLang="ja-JP" b="1" dirty="0">
                <a:solidFill>
                  <a:schemeClr val="bg1"/>
                </a:solidFill>
                <a:latin typeface="Arial" charset="0"/>
              </a:rPr>
              <a:t> para </a:t>
            </a:r>
            <a:r>
              <a:rPr lang="en-US" altLang="ja-JP" b="1" dirty="0" err="1">
                <a:solidFill>
                  <a:schemeClr val="bg1"/>
                </a:solidFill>
                <a:latin typeface="Arial" charset="0"/>
              </a:rPr>
              <a:t>ipaliwanag</a:t>
            </a:r>
            <a:r>
              <a:rPr lang="en-US" altLang="ja-JP" b="1" dirty="0">
                <a:solidFill>
                  <a:schemeClr val="bg1"/>
                </a:solidFill>
                <a:latin typeface="Arial" charset="0"/>
              </a:rPr>
              <a:t> ang </a:t>
            </a:r>
            <a:r>
              <a:rPr lang="en-US" altLang="ja-JP" b="1" dirty="0" err="1">
                <a:solidFill>
                  <a:schemeClr val="bg1"/>
                </a:solidFill>
                <a:latin typeface="Arial" charset="0"/>
              </a:rPr>
              <a:t>kamanghamanghang</a:t>
            </a:r>
            <a:r>
              <a:rPr lang="en-US" altLang="ja-JP" b="1" dirty="0">
                <a:solidFill>
                  <a:schemeClr val="bg1"/>
                </a:solidFill>
                <a:latin typeface="Arial" charset="0"/>
              </a:rPr>
              <a:t>  </a:t>
            </a:r>
            <a:r>
              <a:rPr lang="en-US" altLang="ja-JP" b="1" dirty="0" err="1">
                <a:solidFill>
                  <a:schemeClr val="bg1"/>
                </a:solidFill>
                <a:latin typeface="Arial" charset="0"/>
              </a:rPr>
              <a:t>pagkamasalimuot</a:t>
            </a:r>
            <a:r>
              <a:rPr lang="en-US" altLang="ja-JP" b="1" dirty="0">
                <a:solidFill>
                  <a:schemeClr val="bg1"/>
                </a:solidFill>
                <a:latin typeface="Arial" charset="0"/>
              </a:rPr>
              <a:t> at </a:t>
            </a:r>
            <a:r>
              <a:rPr lang="en-US" altLang="ja-JP" b="1" dirty="0" err="1">
                <a:solidFill>
                  <a:schemeClr val="bg1"/>
                </a:solidFill>
                <a:latin typeface="Arial" charset="0"/>
              </a:rPr>
              <a:t>pagkakasari</a:t>
            </a:r>
            <a:r>
              <a:rPr lang="en-US" altLang="ja-JP" b="1" dirty="0">
                <a:solidFill>
                  <a:schemeClr val="bg1"/>
                </a:solidFill>
                <a:latin typeface="Arial" charset="0"/>
              </a:rPr>
              <a:t>-sari ng </a:t>
            </a:r>
            <a:r>
              <a:rPr lang="en-US" altLang="ja-JP" b="1" dirty="0" err="1">
                <a:solidFill>
                  <a:schemeClr val="bg1"/>
                </a:solidFill>
                <a:latin typeface="Arial" charset="0"/>
              </a:rPr>
              <a:t>buhay</a:t>
            </a:r>
            <a:r>
              <a:rPr lang="ru-RU" altLang="ja-JP" b="1" dirty="0">
                <a:solidFill>
                  <a:schemeClr val="bg1"/>
                </a:solidFill>
                <a:latin typeface="Arial" charset="0"/>
              </a:rPr>
              <a:t>"</a:t>
            </a:r>
            <a:r>
              <a:rPr lang="en-US" altLang="ja-JP" b="1" dirty="0">
                <a:solidFill>
                  <a:schemeClr val="bg1"/>
                </a:solidFill>
                <a:latin typeface="Arial" charset="0"/>
              </a:rPr>
              <a:t> </a:t>
            </a:r>
            <a:br>
              <a:rPr lang="en-US" altLang="ja-JP" b="1" dirty="0">
                <a:solidFill>
                  <a:schemeClr val="bg1"/>
                </a:solidFill>
                <a:latin typeface="Arial" charset="0"/>
              </a:rPr>
            </a:br>
            <a:r>
              <a:rPr lang="en-US" altLang="ja-JP" b="1" dirty="0">
                <a:solidFill>
                  <a:schemeClr val="bg1"/>
                </a:solidFill>
                <a:latin typeface="Arial" charset="0"/>
              </a:rPr>
              <a:t>(Collins, 99)</a:t>
            </a:r>
            <a:endParaRPr lang="en-US" b="1" dirty="0">
              <a:solidFill>
                <a:schemeClr val="bg1"/>
              </a:solidFill>
              <a:latin typeface="Arial" charset="0"/>
            </a:endParaRPr>
          </a:p>
        </p:txBody>
      </p:sp>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err="1">
                <a:effectLst>
                  <a:outerShdw blurRad="38100" dist="38100" dir="2700000" algn="tl">
                    <a:srgbClr val="000000">
                      <a:alpha val="43137"/>
                    </a:srgbClr>
                  </a:outerShdw>
                </a:effectLst>
                <a:latin typeface="Arial"/>
                <a:ea typeface="ＭＳ Ｐゴシック" charset="0"/>
                <a:cs typeface="Arial"/>
              </a:rPr>
              <a:t>Mga</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Tanong</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Patungkol</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sa</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Pinagmulan</a:t>
            </a:r>
            <a:endParaRPr lang="en-US" b="1" dirty="0">
              <a:effectLst>
                <a:outerShdw blurRad="38100" dist="38100" dir="2700000" algn="tl">
                  <a:srgbClr val="000000">
                    <a:alpha val="43137"/>
                  </a:srgbClr>
                </a:outerShdw>
              </a:effectLst>
              <a:latin typeface="Arial"/>
              <a:ea typeface="ＭＳ Ｐゴシック" charset="0"/>
              <a:cs typeface="Arial"/>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en-US" b="1" dirty="0" err="1">
                <a:effectLst>
                  <a:outerShdw blurRad="38100" dist="38100" dir="2700000" algn="tl">
                    <a:srgbClr val="000000">
                      <a:alpha val="43137"/>
                    </a:srgbClr>
                  </a:outerShdw>
                </a:effectLst>
                <a:latin typeface="Arial"/>
                <a:ea typeface="ＭＳ Ｐゴシック" charset="0"/>
                <a:cs typeface="Arial"/>
              </a:rPr>
              <a:t>Paano</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Nakarating</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Dito</a:t>
            </a:r>
            <a:r>
              <a:rPr lang="en-US" b="1" dirty="0">
                <a:effectLst>
                  <a:outerShdw blurRad="38100" dist="38100" dir="2700000" algn="tl">
                    <a:srgbClr val="000000">
                      <a:alpha val="43137"/>
                    </a:srgbClr>
                  </a:outerShdw>
                </a:effectLst>
                <a:latin typeface="Arial"/>
                <a:ea typeface="ＭＳ Ｐゴシック" charset="0"/>
                <a:cs typeface="Arial"/>
              </a:rPr>
              <a:t> ang </a:t>
            </a:r>
            <a:r>
              <a:rPr lang="en-US" b="1" dirty="0" err="1">
                <a:effectLst>
                  <a:outerShdw blurRad="38100" dist="38100" dir="2700000" algn="tl">
                    <a:srgbClr val="000000">
                      <a:alpha val="43137"/>
                    </a:srgbClr>
                  </a:outerShdw>
                </a:effectLst>
                <a:latin typeface="Arial"/>
                <a:ea typeface="ＭＳ Ｐゴシック" charset="0"/>
                <a:cs typeface="Arial"/>
              </a:rPr>
              <a:t>Sansinukob</a:t>
            </a:r>
            <a:r>
              <a:rPr lang="en-US" b="1" dirty="0">
                <a:effectLst>
                  <a:outerShdw blurRad="38100" dist="38100" dir="2700000" algn="tl">
                    <a:srgbClr val="000000">
                      <a:alpha val="43137"/>
                    </a:srgbClr>
                  </a:outerShdw>
                </a:effectLst>
                <a:latin typeface="Arial"/>
                <a:ea typeface="ＭＳ Ｐゴシック" charset="0"/>
                <a:cs typeface="Arial"/>
              </a:rPr>
              <a:t>?</a:t>
            </a:r>
          </a:p>
          <a:p>
            <a:pPr eaLnBrk="1" hangingPunct="1">
              <a:defRPr/>
            </a:pPr>
            <a:r>
              <a:rPr lang="en-US" b="1" dirty="0" err="1">
                <a:effectLst>
                  <a:outerShdw blurRad="38100" dist="38100" dir="2700000" algn="tl">
                    <a:srgbClr val="000000">
                      <a:alpha val="43137"/>
                    </a:srgbClr>
                  </a:outerShdw>
                </a:effectLst>
                <a:latin typeface="Arial"/>
                <a:ea typeface="ＭＳ Ｐゴシック" charset="0"/>
                <a:cs typeface="Arial"/>
              </a:rPr>
              <a:t>Paglikha</a:t>
            </a:r>
            <a:r>
              <a:rPr lang="en-US" b="1" dirty="0">
                <a:effectLst>
                  <a:outerShdw blurRad="38100" dist="38100" dir="2700000" algn="tl">
                    <a:srgbClr val="000000">
                      <a:alpha val="43137"/>
                    </a:srgbClr>
                  </a:outerShdw>
                </a:effectLst>
                <a:latin typeface="Arial"/>
                <a:ea typeface="ＭＳ Ｐゴシック" charset="0"/>
                <a:cs typeface="Arial"/>
              </a:rPr>
              <a:t>? O </a:t>
            </a:r>
            <a:r>
              <a:rPr lang="en-US" b="1" dirty="0" err="1">
                <a:effectLst>
                  <a:outerShdw blurRad="38100" dist="38100" dir="2700000" algn="tl">
                    <a:srgbClr val="000000">
                      <a:alpha val="43137"/>
                    </a:srgbClr>
                  </a:outerShdw>
                </a:effectLst>
                <a:latin typeface="Arial"/>
                <a:ea typeface="ＭＳ Ｐゴシック" charset="0"/>
                <a:cs typeface="Arial"/>
              </a:rPr>
              <a:t>Ebolusyon</a:t>
            </a:r>
            <a:r>
              <a:rPr lang="en-US" b="1" dirty="0">
                <a:effectLst>
                  <a:outerShdw blurRad="38100" dist="38100" dir="2700000" algn="tl">
                    <a:srgbClr val="000000">
                      <a:alpha val="43137"/>
                    </a:srgbClr>
                  </a:outerShdw>
                </a:effectLst>
                <a:latin typeface="Arial"/>
                <a:ea typeface="ＭＳ Ｐゴシック" charset="0"/>
                <a:cs typeface="Arial"/>
              </a:rPr>
              <a:t>? O </a:t>
            </a:r>
            <a:r>
              <a:rPr lang="en-US" b="1" dirty="0" err="1">
                <a:effectLst>
                  <a:outerShdw blurRad="38100" dist="38100" dir="2700000" algn="tl">
                    <a:srgbClr val="000000">
                      <a:alpha val="43137"/>
                    </a:srgbClr>
                  </a:outerShdw>
                </a:effectLst>
                <a:latin typeface="Arial"/>
                <a:ea typeface="ＭＳ Ｐゴシック" charset="0"/>
                <a:cs typeface="Arial"/>
              </a:rPr>
              <a:t>Teistikong</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Ebolusyon</a:t>
            </a:r>
            <a:r>
              <a:rPr lang="en-US" b="1" dirty="0">
                <a:effectLst>
                  <a:outerShdw blurRad="38100" dist="38100" dir="2700000" algn="tl">
                    <a:srgbClr val="000000">
                      <a:alpha val="43137"/>
                    </a:srgbClr>
                  </a:outerShdw>
                </a:effectLst>
                <a:latin typeface="Arial"/>
                <a:ea typeface="ＭＳ Ｐゴシック" charset="0"/>
                <a:cs typeface="Arial"/>
              </a:rPr>
              <a:t>?</a:t>
            </a:r>
          </a:p>
          <a:p>
            <a:pPr eaLnBrk="1" hangingPunct="1">
              <a:defRPr/>
            </a:pPr>
            <a:r>
              <a:rPr lang="en-US" b="1" dirty="0" err="1">
                <a:effectLst>
                  <a:outerShdw blurRad="38100" dist="38100" dir="2700000" algn="tl">
                    <a:srgbClr val="000000">
                      <a:alpha val="43137"/>
                    </a:srgbClr>
                  </a:outerShdw>
                </a:effectLst>
                <a:latin typeface="Arial"/>
                <a:ea typeface="ＭＳ Ｐゴシック" charset="0"/>
                <a:cs typeface="Arial"/>
              </a:rPr>
              <a:t>Ano</a:t>
            </a:r>
            <a:r>
              <a:rPr lang="en-US" b="1" dirty="0">
                <a:effectLst>
                  <a:outerShdw blurRad="38100" dist="38100" dir="2700000" algn="tl">
                    <a:srgbClr val="000000">
                      <a:alpha val="43137"/>
                    </a:srgbClr>
                  </a:outerShdw>
                </a:effectLst>
                <a:latin typeface="Arial"/>
                <a:ea typeface="ＭＳ Ｐゴシック" charset="0"/>
                <a:cs typeface="Arial"/>
              </a:rPr>
              <a:t> ang </a:t>
            </a:r>
            <a:r>
              <a:rPr lang="en-US" b="1" dirty="0" err="1">
                <a:effectLst>
                  <a:outerShdw blurRad="38100" dist="38100" dir="2700000" algn="tl">
                    <a:srgbClr val="000000">
                      <a:alpha val="43137"/>
                    </a:srgbClr>
                  </a:outerShdw>
                </a:effectLst>
                <a:latin typeface="Arial"/>
                <a:ea typeface="ＭＳ Ｐゴシック" charset="0"/>
                <a:cs typeface="Arial"/>
              </a:rPr>
              <a:t>Sinasabi</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sa</a:t>
            </a:r>
            <a:r>
              <a:rPr lang="en-US" b="1" dirty="0">
                <a:effectLst>
                  <a:outerShdw blurRad="38100" dist="38100" dir="2700000" algn="tl">
                    <a:srgbClr val="000000">
                      <a:alpha val="43137"/>
                    </a:srgbClr>
                  </a:outerShdw>
                </a:effectLst>
                <a:latin typeface="Arial"/>
                <a:ea typeface="ＭＳ Ｐゴシック" charset="0"/>
                <a:cs typeface="Arial"/>
              </a:rPr>
              <a:t> </a:t>
            </a:r>
            <a:r>
              <a:rPr lang="en-US" b="1" dirty="0" err="1">
                <a:effectLst>
                  <a:outerShdw blurRad="38100" dist="38100" dir="2700000" algn="tl">
                    <a:srgbClr val="000000">
                      <a:alpha val="43137"/>
                    </a:srgbClr>
                  </a:outerShdw>
                </a:effectLst>
                <a:latin typeface="Arial"/>
                <a:ea typeface="ＭＳ Ｐゴシック" charset="0"/>
                <a:cs typeface="Arial"/>
              </a:rPr>
              <a:t>Henesis</a:t>
            </a:r>
            <a:r>
              <a:rPr lang="en-US" b="1" dirty="0">
                <a:effectLst>
                  <a:outerShdw blurRad="38100" dist="38100" dir="2700000" algn="tl">
                    <a:srgbClr val="000000">
                      <a:alpha val="43137"/>
                    </a:srgbClr>
                  </a:outerShdw>
                </a:effectLst>
                <a:latin typeface="Arial"/>
                <a:ea typeface="ＭＳ Ｐゴシック" charset="0"/>
                <a:cs typeface="Arial"/>
              </a:rPr>
              <a:t>?</a:t>
            </a: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a:solidFill>
                  <a:srgbClr val="FFFFFF"/>
                </a:solidFill>
                <a:latin typeface="Arial"/>
                <a:cs typeface="Arial"/>
              </a:rPr>
              <a:t>187i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chemeClr val="bg1"/>
                </a:solidFill>
              </a:rPr>
              <a:t>Teismo</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492896"/>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chemeClr val="bg1"/>
                </a:solidFill>
              </a:rPr>
              <a:t>Milagro</a:t>
            </a:r>
            <a:endParaRPr lang="en-US" sz="3200" b="1" i="1" dirty="0">
              <a:solidFill>
                <a:schemeClr val="bg1"/>
              </a:solidFill>
              <a:latin typeface="Times New Roman" charset="0"/>
            </a:endParaRPr>
          </a:p>
        </p:txBody>
      </p:sp>
      <p:sp>
        <p:nvSpPr>
          <p:cNvPr id="35845" name="Text Box 5"/>
          <p:cNvSpPr txBox="1">
            <a:spLocks noChangeArrowheads="1"/>
          </p:cNvSpPr>
          <p:nvPr/>
        </p:nvSpPr>
        <p:spPr bwMode="auto">
          <a:xfrm>
            <a:off x="304800" y="3212976"/>
            <a:ext cx="3810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chemeClr val="bg1"/>
                </a:solidFill>
              </a:rPr>
              <a:t>Ang </a:t>
            </a:r>
            <a:r>
              <a:rPr lang="en-US" sz="3200" b="1" dirty="0" err="1">
                <a:solidFill>
                  <a:schemeClr val="bg1"/>
                </a:solidFill>
              </a:rPr>
              <a:t>Diyos</a:t>
            </a:r>
            <a:r>
              <a:rPr lang="en-US" sz="3200" b="1" dirty="0">
                <a:solidFill>
                  <a:schemeClr val="bg1"/>
                </a:solidFill>
              </a:rPr>
              <a:t> ay </a:t>
            </a:r>
            <a:r>
              <a:rPr lang="en-US" sz="3200" b="1" dirty="0" err="1">
                <a:solidFill>
                  <a:schemeClr val="bg1"/>
                </a:solidFill>
              </a:rPr>
              <a:t>nagbibigay</a:t>
            </a:r>
            <a:r>
              <a:rPr lang="en-US" sz="3200" b="1" dirty="0">
                <a:solidFill>
                  <a:schemeClr val="bg1"/>
                </a:solidFill>
              </a:rPr>
              <a:t> </a:t>
            </a:r>
            <a:r>
              <a:rPr lang="en-US" sz="3200" b="1" dirty="0" err="1">
                <a:solidFill>
                  <a:schemeClr val="bg1"/>
                </a:solidFill>
              </a:rPr>
              <a:t>kalinga</a:t>
            </a:r>
            <a:endParaRPr lang="en-US" sz="32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a:solidFill>
                  <a:schemeClr val="bg1"/>
                </a:solidFill>
              </a:rPr>
              <a:t>Paglilikha</a:t>
            </a:r>
            <a:endParaRPr lang="en-US" sz="32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en-US" sz="3200" b="1" dirty="0">
                <a:solidFill>
                  <a:schemeClr val="bg1"/>
                </a:solidFill>
                <a:latin typeface="Arial" pitchFamily="-112" charset="0"/>
                <a:ea typeface="ＭＳ Ｐゴシック" pitchFamily="-112" charset="-128"/>
                <a:cs typeface="ＭＳ Ｐゴシック" pitchFamily="-112" charset="-128"/>
              </a:rPr>
              <a:t>Batas ng </a:t>
            </a:r>
            <a:r>
              <a:rPr lang="en-US" sz="3200" b="1" dirty="0" err="1">
                <a:solidFill>
                  <a:schemeClr val="bg1"/>
                </a:solidFill>
                <a:latin typeface="Arial" pitchFamily="-112" charset="0"/>
                <a:ea typeface="ＭＳ Ｐゴシック" pitchFamily="-112" charset="-128"/>
                <a:cs typeface="ＭＳ Ｐゴシック" pitchFamily="-112" charset="-128"/>
              </a:rPr>
              <a:t>moralidad</a:t>
            </a:r>
            <a:endParaRPr lang="en-US" sz="32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28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Paano</a:t>
            </a:r>
            <a:r>
              <a:rPr lang="en-US" sz="28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8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si</a:t>
            </a:r>
            <a:r>
              <a:rPr lang="en-US" sz="28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Collins </a:t>
            </a:r>
            <a:r>
              <a:rPr lang="en-US" sz="28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bilang</a:t>
            </a:r>
            <a:r>
              <a:rPr lang="en-US" sz="28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8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Teistikong</a:t>
            </a:r>
            <a:r>
              <a:rPr lang="en-US" sz="28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8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Ebolusyonista</a:t>
            </a:r>
            <a:r>
              <a:rPr lang="en-US" sz="28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a:solidFill>
                  <a:schemeClr val="bg1"/>
                </a:solidFill>
              </a:rPr>
              <a:t>Ebolusyon</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492896"/>
            <a:ext cx="5181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a:solidFill>
                  <a:schemeClr val="bg1"/>
                </a:solidFill>
              </a:rPr>
              <a:t>Malaking</a:t>
            </a:r>
            <a:r>
              <a:rPr lang="en-US" sz="3200" b="1" dirty="0">
                <a:solidFill>
                  <a:schemeClr val="bg1"/>
                </a:solidFill>
              </a:rPr>
              <a:t> </a:t>
            </a:r>
            <a:r>
              <a:rPr lang="en-US" sz="3200" b="1" dirty="0" err="1">
                <a:solidFill>
                  <a:schemeClr val="bg1"/>
                </a:solidFill>
              </a:rPr>
              <a:t>pagsabog</a:t>
            </a:r>
            <a:endParaRPr lang="en-US" sz="3200" b="1" i="1" dirty="0">
              <a:solidFill>
                <a:schemeClr val="bg1"/>
              </a:solidFill>
              <a:latin typeface="Times New Roman" charset="0"/>
            </a:endParaRPr>
          </a:p>
        </p:txBody>
      </p:sp>
      <p:sp>
        <p:nvSpPr>
          <p:cNvPr id="35851" name="Text Box 11"/>
          <p:cNvSpPr txBox="1">
            <a:spLocks noChangeArrowheads="1"/>
          </p:cNvSpPr>
          <p:nvPr/>
        </p:nvSpPr>
        <p:spPr bwMode="auto">
          <a:xfrm>
            <a:off x="3657600" y="3212976"/>
            <a:ext cx="5181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a:solidFill>
                  <a:schemeClr val="bg1"/>
                </a:solidFill>
              </a:rPr>
              <a:t>Atomika</a:t>
            </a:r>
            <a:r>
              <a:rPr lang="en-US" sz="3200" b="1" dirty="0">
                <a:solidFill>
                  <a:schemeClr val="bg1"/>
                </a:solidFill>
              </a:rPr>
              <a:t> </a:t>
            </a:r>
            <a:r>
              <a:rPr lang="en-US" sz="3200" b="1" dirty="0" err="1">
                <a:solidFill>
                  <a:schemeClr val="bg1"/>
                </a:solidFill>
              </a:rPr>
              <a:t>pagkatapos</a:t>
            </a:r>
            <a:endParaRPr lang="en-US" sz="32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chemeClr val="bg1"/>
                </a:solidFill>
              </a:rPr>
              <a:t>Mundo ay 4.5 </a:t>
            </a:r>
            <a:r>
              <a:rPr lang="en-US" sz="3200" b="1" dirty="0" err="1">
                <a:solidFill>
                  <a:schemeClr val="bg1"/>
                </a:solidFill>
              </a:rPr>
              <a:t>bilyong</a:t>
            </a:r>
            <a:r>
              <a:rPr lang="en-US" sz="3200" b="1" dirty="0">
                <a:solidFill>
                  <a:schemeClr val="bg1"/>
                </a:solidFill>
              </a:rPr>
              <a:t> </a:t>
            </a:r>
            <a:r>
              <a:rPr lang="en-US" sz="3200" b="1" dirty="0" err="1">
                <a:solidFill>
                  <a:schemeClr val="bg1"/>
                </a:solidFill>
              </a:rPr>
              <a:t>taon</a:t>
            </a:r>
            <a:endParaRPr lang="en-US" sz="32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a:solidFill>
                  <a:schemeClr val="bg1"/>
                </a:solidFill>
              </a:rPr>
              <a:t>Lumamig</a:t>
            </a:r>
            <a:r>
              <a:rPr lang="en-US" sz="3200" b="1" dirty="0">
                <a:solidFill>
                  <a:schemeClr val="bg1"/>
                </a:solidFill>
              </a:rPr>
              <a:t> at </a:t>
            </a:r>
            <a:r>
              <a:rPr lang="en-US" sz="3200" b="1" dirty="0" err="1">
                <a:solidFill>
                  <a:schemeClr val="bg1"/>
                </a:solidFill>
              </a:rPr>
              <a:t>naging</a:t>
            </a:r>
            <a:r>
              <a:rPr lang="en-US" sz="3200" b="1" dirty="0">
                <a:solidFill>
                  <a:schemeClr val="bg1"/>
                </a:solidFill>
              </a:rPr>
              <a:t> </a:t>
            </a:r>
            <a:r>
              <a:rPr lang="en-US" sz="3200" b="1" dirty="0" err="1">
                <a:solidFill>
                  <a:schemeClr val="bg1"/>
                </a:solidFill>
              </a:rPr>
              <a:t>planeta</a:t>
            </a:r>
            <a:endParaRPr lang="en-US" sz="32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Karaniwan</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nating</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IPAKITA ANG PAGKAKAIBA, </a:t>
            </a: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pero</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naniniwala</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siya</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4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sa</a:t>
            </a:r>
            <a:r>
              <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DALAWA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sv-SE" b="1" i="1" dirty="0">
                <a:solidFill>
                  <a:schemeClr val="bg1"/>
                </a:solidFill>
                <a:latin typeface="Arial" charset="0"/>
                <a:cs typeface="Arial" charset="0"/>
              </a:rPr>
              <a:t>Ang kanyang katwiran para sa Malaking Pagsabog </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en-US" sz="2800" b="1" dirty="0">
                <a:solidFill>
                  <a:schemeClr val="bg1"/>
                </a:solidFill>
                <a:ea typeface="+mn-ea"/>
              </a:rPr>
              <a:t>Ang </a:t>
            </a:r>
            <a:r>
              <a:rPr lang="en-US" sz="2800" b="1" dirty="0" err="1">
                <a:solidFill>
                  <a:schemeClr val="bg1"/>
                </a:solidFill>
                <a:ea typeface="+mn-ea"/>
              </a:rPr>
              <a:t>kanyang</a:t>
            </a:r>
            <a:r>
              <a:rPr lang="en-US" sz="2800" b="1" dirty="0">
                <a:solidFill>
                  <a:schemeClr val="bg1"/>
                </a:solidFill>
                <a:ea typeface="+mn-ea"/>
              </a:rPr>
              <a:t> </a:t>
            </a:r>
            <a:r>
              <a:rPr lang="en-US" sz="2800" b="1" dirty="0" err="1">
                <a:solidFill>
                  <a:schemeClr val="bg1"/>
                </a:solidFill>
                <a:ea typeface="+mn-ea"/>
              </a:rPr>
              <a:t>katwiran</a:t>
            </a:r>
            <a:r>
              <a:rPr lang="en-US" sz="2800" b="1" dirty="0">
                <a:solidFill>
                  <a:schemeClr val="bg1"/>
                </a:solidFill>
                <a:ea typeface="+mn-ea"/>
              </a:rPr>
              <a:t> para </a:t>
            </a:r>
            <a:r>
              <a:rPr lang="en-US" sz="2800" b="1" dirty="0" err="1">
                <a:solidFill>
                  <a:schemeClr val="bg1"/>
                </a:solidFill>
                <a:ea typeface="+mn-ea"/>
              </a:rPr>
              <a:t>sa</a:t>
            </a:r>
            <a:r>
              <a:rPr lang="en-US" sz="2800" b="1" dirty="0">
                <a:solidFill>
                  <a:schemeClr val="bg1"/>
                </a:solidFill>
                <a:ea typeface="+mn-ea"/>
              </a:rPr>
              <a:t> </a:t>
            </a:r>
            <a:r>
              <a:rPr lang="en-US" sz="2800" b="1" dirty="0" err="1">
                <a:solidFill>
                  <a:schemeClr val="bg1"/>
                </a:solidFill>
                <a:ea typeface="+mn-ea"/>
              </a:rPr>
              <a:t>malaking</a:t>
            </a:r>
            <a:r>
              <a:rPr lang="en-US" sz="2800" b="1" dirty="0">
                <a:solidFill>
                  <a:schemeClr val="bg1"/>
                </a:solidFill>
                <a:ea typeface="+mn-ea"/>
              </a:rPr>
              <a:t> </a:t>
            </a:r>
            <a:r>
              <a:rPr lang="en-US" sz="2800" b="1" dirty="0" err="1">
                <a:solidFill>
                  <a:schemeClr val="bg1"/>
                </a:solidFill>
                <a:ea typeface="+mn-ea"/>
              </a:rPr>
              <a:t>pagsabog</a:t>
            </a:r>
            <a:r>
              <a:rPr lang="en-US" sz="2800" b="1" dirty="0">
                <a:solidFill>
                  <a:schemeClr val="bg1"/>
                </a:solidFill>
                <a:ea typeface="+mn-ea"/>
              </a:rPr>
              <a:t> ay “Kung </a:t>
            </a:r>
            <a:r>
              <a:rPr lang="en-US" sz="2800" b="1" dirty="0" err="1">
                <a:solidFill>
                  <a:schemeClr val="bg1"/>
                </a:solidFill>
                <a:ea typeface="+mn-ea"/>
              </a:rPr>
              <a:t>lahat</a:t>
            </a:r>
            <a:r>
              <a:rPr lang="en-US" sz="2800" b="1" dirty="0">
                <a:solidFill>
                  <a:schemeClr val="bg1"/>
                </a:solidFill>
                <a:ea typeface="+mn-ea"/>
              </a:rPr>
              <a:t> </a:t>
            </a:r>
            <a:r>
              <a:rPr lang="en-US" sz="2800" b="1" dirty="0" err="1">
                <a:solidFill>
                  <a:schemeClr val="bg1"/>
                </a:solidFill>
                <a:ea typeface="+mn-ea"/>
              </a:rPr>
              <a:t>sa</a:t>
            </a:r>
            <a:r>
              <a:rPr lang="en-US" sz="2800" b="1" dirty="0">
                <a:solidFill>
                  <a:schemeClr val="bg1"/>
                </a:solidFill>
                <a:ea typeface="+mn-ea"/>
              </a:rPr>
              <a:t> </a:t>
            </a:r>
            <a:r>
              <a:rPr lang="en-US" sz="2800" b="1" dirty="0" err="1">
                <a:solidFill>
                  <a:schemeClr val="bg1"/>
                </a:solidFill>
                <a:ea typeface="+mn-ea"/>
              </a:rPr>
              <a:t>sansinukob</a:t>
            </a:r>
            <a:r>
              <a:rPr lang="en-US" sz="2800" b="1" dirty="0">
                <a:solidFill>
                  <a:schemeClr val="bg1"/>
                </a:solidFill>
                <a:ea typeface="+mn-ea"/>
              </a:rPr>
              <a:t> ay </a:t>
            </a:r>
            <a:r>
              <a:rPr lang="en-US" sz="2800" b="1" dirty="0" err="1">
                <a:solidFill>
                  <a:schemeClr val="bg1"/>
                </a:solidFill>
                <a:ea typeface="+mn-ea"/>
              </a:rPr>
              <a:t>lumilipad</a:t>
            </a:r>
            <a:r>
              <a:rPr lang="en-US" sz="2800" b="1" dirty="0">
                <a:solidFill>
                  <a:schemeClr val="bg1"/>
                </a:solidFill>
                <a:ea typeface="+mn-ea"/>
              </a:rPr>
              <a:t> </a:t>
            </a:r>
            <a:r>
              <a:rPr lang="en-US" sz="2800" b="1" dirty="0" err="1">
                <a:solidFill>
                  <a:schemeClr val="bg1"/>
                </a:solidFill>
                <a:ea typeface="+mn-ea"/>
              </a:rPr>
              <a:t>palayo</a:t>
            </a:r>
            <a:r>
              <a:rPr lang="en-US" sz="2800" b="1" dirty="0">
                <a:solidFill>
                  <a:schemeClr val="bg1"/>
                </a:solidFill>
                <a:ea typeface="+mn-ea"/>
              </a:rPr>
              <a:t>, </a:t>
            </a:r>
            <a:r>
              <a:rPr lang="en-US" sz="2800" b="1" dirty="0" err="1">
                <a:solidFill>
                  <a:schemeClr val="bg1"/>
                </a:solidFill>
                <a:ea typeface="+mn-ea"/>
              </a:rPr>
              <a:t>binabaligtad</a:t>
            </a:r>
            <a:r>
              <a:rPr lang="en-US" sz="2800" b="1" dirty="0">
                <a:solidFill>
                  <a:schemeClr val="bg1"/>
                </a:solidFill>
                <a:ea typeface="+mn-ea"/>
              </a:rPr>
              <a:t> </a:t>
            </a:r>
            <a:r>
              <a:rPr lang="en-US" sz="2800" b="1" dirty="0" err="1">
                <a:solidFill>
                  <a:schemeClr val="bg1"/>
                </a:solidFill>
                <a:ea typeface="+mn-ea"/>
              </a:rPr>
              <a:t>nito</a:t>
            </a:r>
            <a:r>
              <a:rPr lang="en-US" sz="2800" b="1" dirty="0">
                <a:solidFill>
                  <a:schemeClr val="bg1"/>
                </a:solidFill>
                <a:ea typeface="+mn-ea"/>
              </a:rPr>
              <a:t> ang </a:t>
            </a:r>
            <a:r>
              <a:rPr lang="en-US" sz="2800" b="1" dirty="0" err="1">
                <a:solidFill>
                  <a:schemeClr val="bg1"/>
                </a:solidFill>
                <a:ea typeface="+mn-ea"/>
              </a:rPr>
              <a:t>takbo</a:t>
            </a:r>
            <a:r>
              <a:rPr lang="en-US" sz="2800" b="1" dirty="0">
                <a:solidFill>
                  <a:schemeClr val="bg1"/>
                </a:solidFill>
                <a:ea typeface="+mn-ea"/>
              </a:rPr>
              <a:t> ng </a:t>
            </a:r>
            <a:r>
              <a:rPr lang="en-US" sz="2800" b="1" dirty="0" err="1">
                <a:solidFill>
                  <a:schemeClr val="bg1"/>
                </a:solidFill>
                <a:ea typeface="+mn-ea"/>
              </a:rPr>
              <a:t>panahon</a:t>
            </a:r>
            <a:r>
              <a:rPr lang="en-US" sz="2800" b="1" dirty="0">
                <a:solidFill>
                  <a:schemeClr val="bg1"/>
                </a:solidFill>
                <a:ea typeface="+mn-ea"/>
              </a:rPr>
              <a:t> ay </a:t>
            </a:r>
            <a:r>
              <a:rPr lang="en-US" sz="2800" b="1" dirty="0" err="1">
                <a:solidFill>
                  <a:schemeClr val="bg1"/>
                </a:solidFill>
                <a:ea typeface="+mn-ea"/>
              </a:rPr>
              <a:t>maaring</a:t>
            </a:r>
            <a:r>
              <a:rPr lang="en-US" sz="2800" b="1" dirty="0">
                <a:solidFill>
                  <a:schemeClr val="bg1"/>
                </a:solidFill>
                <a:ea typeface="+mn-ea"/>
              </a:rPr>
              <a:t> </a:t>
            </a:r>
            <a:r>
              <a:rPr lang="en-US" sz="2800" b="1" dirty="0" err="1">
                <a:solidFill>
                  <a:schemeClr val="bg1"/>
                </a:solidFill>
                <a:ea typeface="+mn-ea"/>
              </a:rPr>
              <a:t>mangyari</a:t>
            </a:r>
            <a:r>
              <a:rPr lang="en-US" sz="2800" b="1" dirty="0">
                <a:solidFill>
                  <a:schemeClr val="bg1"/>
                </a:solidFill>
                <a:ea typeface="+mn-ea"/>
              </a:rPr>
              <a:t> </a:t>
            </a:r>
            <a:r>
              <a:rPr lang="en-US" sz="2800" b="1" dirty="0" err="1">
                <a:solidFill>
                  <a:schemeClr val="bg1"/>
                </a:solidFill>
                <a:ea typeface="+mn-ea"/>
              </a:rPr>
              <a:t>na</a:t>
            </a:r>
            <a:r>
              <a:rPr lang="en-US" sz="2800" b="1" dirty="0">
                <a:solidFill>
                  <a:schemeClr val="bg1"/>
                </a:solidFill>
                <a:ea typeface="+mn-ea"/>
              </a:rPr>
              <a:t> </a:t>
            </a:r>
            <a:r>
              <a:rPr lang="en-US" sz="2800" b="1" dirty="0" err="1">
                <a:solidFill>
                  <a:schemeClr val="bg1"/>
                </a:solidFill>
                <a:ea typeface="+mn-ea"/>
              </a:rPr>
              <a:t>isang</a:t>
            </a:r>
            <a:r>
              <a:rPr lang="en-US" sz="2800" b="1" dirty="0">
                <a:solidFill>
                  <a:schemeClr val="bg1"/>
                </a:solidFill>
                <a:ea typeface="+mn-ea"/>
              </a:rPr>
              <a:t> </a:t>
            </a:r>
            <a:r>
              <a:rPr lang="en-US" sz="2800" b="1" dirty="0" err="1">
                <a:solidFill>
                  <a:schemeClr val="bg1"/>
                </a:solidFill>
                <a:ea typeface="+mn-ea"/>
              </a:rPr>
              <a:t>bahagi</a:t>
            </a:r>
            <a:r>
              <a:rPr lang="en-US" sz="2800" b="1" dirty="0">
                <a:solidFill>
                  <a:schemeClr val="bg1"/>
                </a:solidFill>
                <a:ea typeface="+mn-ea"/>
              </a:rPr>
              <a:t> ng </a:t>
            </a:r>
            <a:r>
              <a:rPr lang="en-US" sz="2800" b="1" dirty="0" err="1">
                <a:solidFill>
                  <a:schemeClr val="bg1"/>
                </a:solidFill>
                <a:ea typeface="+mn-ea"/>
              </a:rPr>
              <a:t>lahat</a:t>
            </a:r>
            <a:r>
              <a:rPr lang="en-US" sz="2800" b="1" dirty="0">
                <a:solidFill>
                  <a:schemeClr val="bg1"/>
                </a:solidFill>
                <a:ea typeface="+mn-ea"/>
              </a:rPr>
              <a:t> ng </a:t>
            </a:r>
            <a:r>
              <a:rPr lang="en-US" sz="2800" b="1" dirty="0" err="1">
                <a:solidFill>
                  <a:schemeClr val="bg1"/>
                </a:solidFill>
                <a:ea typeface="+mn-ea"/>
              </a:rPr>
              <a:t>mga</a:t>
            </a:r>
            <a:r>
              <a:rPr lang="en-US" sz="2800" b="1" dirty="0">
                <a:solidFill>
                  <a:schemeClr val="bg1"/>
                </a:solidFill>
                <a:ea typeface="+mn-ea"/>
              </a:rPr>
              <a:t> </a:t>
            </a:r>
            <a:r>
              <a:rPr lang="en-US" sz="2800" b="1" dirty="0" err="1">
                <a:solidFill>
                  <a:schemeClr val="bg1"/>
                </a:solidFill>
                <a:ea typeface="+mn-ea"/>
              </a:rPr>
              <a:t>kapulungan</a:t>
            </a:r>
            <a:r>
              <a:rPr lang="en-US" sz="2800" b="1" dirty="0">
                <a:solidFill>
                  <a:schemeClr val="bg1"/>
                </a:solidFill>
                <a:ea typeface="+mn-ea"/>
              </a:rPr>
              <a:t> ng </a:t>
            </a:r>
            <a:r>
              <a:rPr lang="en-US" sz="2800" b="1" dirty="0" err="1">
                <a:solidFill>
                  <a:schemeClr val="bg1"/>
                </a:solidFill>
                <a:ea typeface="+mn-ea"/>
              </a:rPr>
              <a:t>kalawakan</a:t>
            </a:r>
            <a:r>
              <a:rPr lang="en-US" sz="2800" b="1" dirty="0">
                <a:solidFill>
                  <a:schemeClr val="bg1"/>
                </a:solidFill>
                <a:ea typeface="+mn-ea"/>
              </a:rPr>
              <a:t> ay </a:t>
            </a:r>
            <a:r>
              <a:rPr lang="en-US" sz="2800" b="1" dirty="0" err="1">
                <a:solidFill>
                  <a:schemeClr val="bg1"/>
                </a:solidFill>
                <a:ea typeface="+mn-ea"/>
              </a:rPr>
              <a:t>magkasama</a:t>
            </a:r>
            <a:r>
              <a:rPr lang="en-US" sz="2800" b="1" dirty="0">
                <a:solidFill>
                  <a:schemeClr val="bg1"/>
                </a:solidFill>
                <a:ea typeface="+mn-ea"/>
              </a:rPr>
              <a:t> </a:t>
            </a:r>
            <a:r>
              <a:rPr lang="en-US" sz="2800" b="1" dirty="0" err="1">
                <a:solidFill>
                  <a:schemeClr val="bg1"/>
                </a:solidFill>
                <a:ea typeface="+mn-ea"/>
              </a:rPr>
              <a:t>sa</a:t>
            </a:r>
            <a:r>
              <a:rPr lang="en-US" sz="2800" b="1" dirty="0">
                <a:solidFill>
                  <a:schemeClr val="bg1"/>
                </a:solidFill>
                <a:ea typeface="+mn-ea"/>
              </a:rPr>
              <a:t> </a:t>
            </a:r>
            <a:r>
              <a:rPr lang="en-US" sz="2800" b="1" dirty="0" err="1">
                <a:solidFill>
                  <a:schemeClr val="bg1"/>
                </a:solidFill>
                <a:ea typeface="+mn-ea"/>
              </a:rPr>
              <a:t>isang</a:t>
            </a:r>
            <a:r>
              <a:rPr lang="en-US" sz="2800" b="1" dirty="0">
                <a:solidFill>
                  <a:schemeClr val="bg1"/>
                </a:solidFill>
                <a:ea typeface="+mn-ea"/>
              </a:rPr>
              <a:t> </a:t>
            </a:r>
            <a:r>
              <a:rPr lang="en-US" sz="2800" b="1" dirty="0" err="1">
                <a:solidFill>
                  <a:schemeClr val="bg1"/>
                </a:solidFill>
                <a:ea typeface="+mn-ea"/>
              </a:rPr>
              <a:t>napakalaking</a:t>
            </a:r>
            <a:r>
              <a:rPr lang="en-US" sz="2800" b="1" dirty="0">
                <a:solidFill>
                  <a:schemeClr val="bg1"/>
                </a:solidFill>
                <a:ea typeface="+mn-ea"/>
              </a:rPr>
              <a:t> </a:t>
            </a:r>
            <a:r>
              <a:rPr lang="en-US" sz="2800" b="1" dirty="0" err="1">
                <a:solidFill>
                  <a:schemeClr val="bg1"/>
                </a:solidFill>
                <a:ea typeface="+mn-ea"/>
              </a:rPr>
              <a:t>nilalang</a:t>
            </a:r>
            <a:r>
              <a:rPr lang="en-US" sz="2800" b="1" dirty="0">
                <a:solidFill>
                  <a:schemeClr val="bg1"/>
                </a:solidFill>
                <a:ea typeface="+mn-ea"/>
              </a:rPr>
              <a:t> . . . ang </a:t>
            </a:r>
            <a:r>
              <a:rPr lang="en-US" sz="2800" b="1" dirty="0" err="1">
                <a:solidFill>
                  <a:schemeClr val="bg1"/>
                </a:solidFill>
                <a:ea typeface="+mn-ea"/>
              </a:rPr>
              <a:t>sansinukob</a:t>
            </a:r>
            <a:r>
              <a:rPr lang="en-US" sz="2800" b="1" dirty="0">
                <a:solidFill>
                  <a:schemeClr val="bg1"/>
                </a:solidFill>
                <a:ea typeface="+mn-ea"/>
              </a:rPr>
              <a:t> ay </a:t>
            </a:r>
            <a:r>
              <a:rPr lang="en-US" sz="2800" b="1" dirty="0" err="1">
                <a:solidFill>
                  <a:schemeClr val="bg1"/>
                </a:solidFill>
                <a:ea typeface="+mn-ea"/>
              </a:rPr>
              <a:t>nagmula</a:t>
            </a:r>
            <a:r>
              <a:rPr lang="en-US" sz="2800" b="1" dirty="0">
                <a:solidFill>
                  <a:schemeClr val="bg1"/>
                </a:solidFill>
                <a:ea typeface="+mn-ea"/>
              </a:rPr>
              <a:t> </a:t>
            </a:r>
            <a:r>
              <a:rPr lang="en-US" sz="2800" b="1" dirty="0" err="1">
                <a:solidFill>
                  <a:schemeClr val="bg1"/>
                </a:solidFill>
                <a:ea typeface="+mn-ea"/>
              </a:rPr>
              <a:t>sa</a:t>
            </a:r>
            <a:r>
              <a:rPr lang="en-US" sz="2800" b="1" dirty="0">
                <a:solidFill>
                  <a:schemeClr val="bg1"/>
                </a:solidFill>
                <a:ea typeface="+mn-ea"/>
              </a:rPr>
              <a:t> </a:t>
            </a:r>
            <a:r>
              <a:rPr lang="en-US" sz="2800" b="1" dirty="0" err="1">
                <a:solidFill>
                  <a:schemeClr val="bg1"/>
                </a:solidFill>
                <a:ea typeface="+mn-ea"/>
              </a:rPr>
              <a:t>isang</a:t>
            </a:r>
            <a:r>
              <a:rPr lang="en-US" sz="2800" b="1" dirty="0">
                <a:solidFill>
                  <a:schemeClr val="bg1"/>
                </a:solidFill>
                <a:ea typeface="+mn-ea"/>
              </a:rPr>
              <a:t> </a:t>
            </a:r>
            <a:r>
              <a:rPr lang="en-US" sz="2800" b="1" dirty="0" err="1">
                <a:solidFill>
                  <a:schemeClr val="bg1"/>
                </a:solidFill>
                <a:ea typeface="+mn-ea"/>
              </a:rPr>
              <a:t>iglap</a:t>
            </a:r>
            <a:r>
              <a:rPr lang="en-US" sz="2800" b="1" dirty="0">
                <a:solidFill>
                  <a:schemeClr val="bg1"/>
                </a:solidFill>
                <a:ea typeface="+mn-ea"/>
              </a:rPr>
              <a:t> . . . 14 </a:t>
            </a:r>
            <a:r>
              <a:rPr lang="en-US" sz="2800" b="1" dirty="0" err="1">
                <a:solidFill>
                  <a:schemeClr val="bg1"/>
                </a:solidFill>
                <a:ea typeface="+mn-ea"/>
              </a:rPr>
              <a:t>bilyong</a:t>
            </a:r>
            <a:r>
              <a:rPr lang="en-US" sz="2800" b="1" dirty="0">
                <a:solidFill>
                  <a:schemeClr val="bg1"/>
                </a:solidFill>
                <a:ea typeface="+mn-ea"/>
              </a:rPr>
              <a:t> </a:t>
            </a:r>
            <a:r>
              <a:rPr lang="en-US" sz="2800" b="1" dirty="0" err="1">
                <a:solidFill>
                  <a:schemeClr val="bg1"/>
                </a:solidFill>
                <a:ea typeface="+mn-ea"/>
              </a:rPr>
              <a:t>taon</a:t>
            </a:r>
            <a:r>
              <a:rPr lang="en-US" sz="2800" b="1" dirty="0">
                <a:solidFill>
                  <a:schemeClr val="bg1"/>
                </a:solidFill>
                <a:ea typeface="+mn-ea"/>
              </a:rPr>
              <a:t> ang </a:t>
            </a:r>
            <a:r>
              <a:rPr lang="en-US" sz="2800" b="1" dirty="0" err="1">
                <a:solidFill>
                  <a:schemeClr val="bg1"/>
                </a:solidFill>
                <a:ea typeface="+mn-ea"/>
              </a:rPr>
              <a:t>nakalipas</a:t>
            </a:r>
            <a:r>
              <a:rPr lang="en-US" sz="2800" b="1" dirty="0">
                <a:solidFill>
                  <a:schemeClr val="bg1"/>
                </a:solidFill>
                <a:ea typeface="+mn-ea"/>
              </a:rPr>
              <a:t>.” (Collins, 64).</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dirty="0">
                <a:solidFill>
                  <a:schemeClr val="bg1"/>
                </a:solidFill>
                <a:latin typeface="Arial" charset="0"/>
                <a:cs typeface="Arial" charset="0"/>
              </a:rPr>
              <a:t>Ang </a:t>
            </a:r>
            <a:r>
              <a:rPr lang="en-US" b="1" i="1" dirty="0" err="1">
                <a:solidFill>
                  <a:schemeClr val="bg1"/>
                </a:solidFill>
                <a:latin typeface="Arial" charset="0"/>
                <a:cs typeface="Arial" charset="0"/>
              </a:rPr>
              <a:t>kanyang</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katwiran</a:t>
            </a:r>
            <a:r>
              <a:rPr lang="en-US" b="1" i="1" dirty="0">
                <a:solidFill>
                  <a:schemeClr val="bg1"/>
                </a:solidFill>
                <a:latin typeface="Arial" charset="0"/>
                <a:cs typeface="Arial" charset="0"/>
              </a:rPr>
              <a:t> para </a:t>
            </a:r>
            <a:r>
              <a:rPr lang="en-US" b="1" i="1" dirty="0" err="1">
                <a:solidFill>
                  <a:schemeClr val="bg1"/>
                </a:solidFill>
                <a:latin typeface="Arial" charset="0"/>
                <a:cs typeface="Arial" charset="0"/>
              </a:rPr>
              <a:t>sa</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Malaking</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Pagsabog</a:t>
            </a:r>
            <a:r>
              <a:rPr lang="en-US" b="1" i="1" dirty="0">
                <a:solidFill>
                  <a:schemeClr val="bg1"/>
                </a:solidFill>
                <a:latin typeface="Arial" charset="0"/>
                <a:cs typeface="Arial" charset="0"/>
              </a:rPr>
              <a:t> </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62136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a:solidFill>
                  <a:schemeClr val="bg1"/>
                </a:solidFill>
                <a:ea typeface="+mn-ea"/>
              </a:rPr>
              <a:t>Ang </a:t>
            </a:r>
            <a:r>
              <a:rPr lang="en-US" b="1" dirty="0" err="1">
                <a:solidFill>
                  <a:schemeClr val="bg1"/>
                </a:solidFill>
                <a:ea typeface="+mn-ea"/>
              </a:rPr>
              <a:t>mga</a:t>
            </a:r>
            <a:r>
              <a:rPr lang="en-US" b="1" dirty="0">
                <a:solidFill>
                  <a:schemeClr val="bg1"/>
                </a:solidFill>
                <a:ea typeface="+mn-ea"/>
              </a:rPr>
              <a:t> </a:t>
            </a:r>
            <a:r>
              <a:rPr lang="en-US" b="1" dirty="0" err="1">
                <a:solidFill>
                  <a:schemeClr val="bg1"/>
                </a:solidFill>
                <a:ea typeface="+mn-ea"/>
              </a:rPr>
              <a:t>hudyat</a:t>
            </a:r>
            <a:r>
              <a:rPr lang="en-US" b="1" dirty="0">
                <a:solidFill>
                  <a:schemeClr val="bg1"/>
                </a:solidFill>
                <a:ea typeface="+mn-ea"/>
              </a:rPr>
              <a:t> ng microwave </a:t>
            </a:r>
            <a:r>
              <a:rPr lang="en-US" b="1" dirty="0" err="1">
                <a:solidFill>
                  <a:schemeClr val="bg1"/>
                </a:solidFill>
                <a:ea typeface="+mn-ea"/>
              </a:rPr>
              <a:t>sa</a:t>
            </a:r>
            <a:r>
              <a:rPr lang="en-US" b="1" dirty="0">
                <a:solidFill>
                  <a:schemeClr val="bg1"/>
                </a:solidFill>
                <a:ea typeface="+mn-ea"/>
              </a:rPr>
              <a:t> </a:t>
            </a:r>
            <a:r>
              <a:rPr lang="en-US" b="1" dirty="0" err="1">
                <a:solidFill>
                  <a:schemeClr val="bg1"/>
                </a:solidFill>
                <a:ea typeface="+mn-ea"/>
              </a:rPr>
              <a:t>buong</a:t>
            </a:r>
            <a:r>
              <a:rPr lang="en-US" b="1" dirty="0">
                <a:solidFill>
                  <a:schemeClr val="bg1"/>
                </a:solidFill>
                <a:ea typeface="+mn-ea"/>
              </a:rPr>
              <a:t> </a:t>
            </a:r>
            <a:r>
              <a:rPr lang="en-US" b="1" dirty="0" err="1">
                <a:solidFill>
                  <a:schemeClr val="bg1"/>
                </a:solidFill>
                <a:ea typeface="+mn-ea"/>
              </a:rPr>
              <a:t>kalawakan</a:t>
            </a:r>
            <a:r>
              <a:rPr lang="en-US" b="1" dirty="0">
                <a:solidFill>
                  <a:schemeClr val="bg1"/>
                </a:solidFill>
                <a:ea typeface="+mn-ea"/>
              </a:rPr>
              <a:t>. </a:t>
            </a:r>
          </a:p>
          <a:p>
            <a:pPr marL="457200" indent="-457200" algn="l" eaLnBrk="1" hangingPunct="1">
              <a:buFontTx/>
              <a:buChar char="•"/>
              <a:defRPr/>
            </a:pPr>
            <a:r>
              <a:rPr lang="en-US" b="1" dirty="0">
                <a:solidFill>
                  <a:schemeClr val="bg1"/>
                </a:solidFill>
                <a:ea typeface="+mn-ea"/>
              </a:rPr>
              <a:t>Pare-</a:t>
            </a:r>
            <a:r>
              <a:rPr lang="en-US" b="1" dirty="0" err="1">
                <a:solidFill>
                  <a:schemeClr val="bg1"/>
                </a:solidFill>
                <a:ea typeface="+mn-ea"/>
              </a:rPr>
              <a:t>parehong</a:t>
            </a:r>
            <a:r>
              <a:rPr lang="en-US" b="1" dirty="0">
                <a:solidFill>
                  <a:schemeClr val="bg1"/>
                </a:solidFill>
                <a:ea typeface="+mn-ea"/>
              </a:rPr>
              <a:t> ratio ng </a:t>
            </a:r>
            <a:r>
              <a:rPr lang="en-US" b="1" dirty="0" err="1">
                <a:solidFill>
                  <a:schemeClr val="bg1"/>
                </a:solidFill>
                <a:ea typeface="+mn-ea"/>
              </a:rPr>
              <a:t>hidroheno</a:t>
            </a:r>
            <a:r>
              <a:rPr lang="en-US" b="1" dirty="0">
                <a:solidFill>
                  <a:schemeClr val="bg1"/>
                </a:solidFill>
                <a:ea typeface="+mn-ea"/>
              </a:rPr>
              <a:t>, deuterium, at </a:t>
            </a:r>
            <a:r>
              <a:rPr lang="en-US" b="1" dirty="0" err="1">
                <a:solidFill>
                  <a:schemeClr val="bg1"/>
                </a:solidFill>
                <a:ea typeface="+mn-ea"/>
              </a:rPr>
              <a:t>helyo</a:t>
            </a:r>
            <a:r>
              <a:rPr lang="en-US" b="1" dirty="0">
                <a:solidFill>
                  <a:schemeClr val="bg1"/>
                </a:solidFill>
                <a:ea typeface="+mn-ea"/>
              </a:rPr>
              <a:t> </a:t>
            </a:r>
            <a:r>
              <a:rPr lang="en-US" b="1" dirty="0" err="1">
                <a:solidFill>
                  <a:schemeClr val="bg1"/>
                </a:solidFill>
                <a:ea typeface="+mn-ea"/>
              </a:rPr>
              <a:t>sa</a:t>
            </a:r>
            <a:r>
              <a:rPr lang="en-US" b="1" dirty="0">
                <a:solidFill>
                  <a:schemeClr val="bg1"/>
                </a:solidFill>
                <a:ea typeface="+mn-ea"/>
              </a:rPr>
              <a:t> </a:t>
            </a:r>
            <a:r>
              <a:rPr lang="en-US" b="1" dirty="0" err="1">
                <a:solidFill>
                  <a:schemeClr val="bg1"/>
                </a:solidFill>
                <a:ea typeface="+mn-ea"/>
              </a:rPr>
              <a:t>buong</a:t>
            </a:r>
            <a:r>
              <a:rPr lang="en-US" b="1" dirty="0">
                <a:solidFill>
                  <a:schemeClr val="bg1"/>
                </a:solidFill>
                <a:ea typeface="+mn-ea"/>
              </a:rPr>
              <a:t> </a:t>
            </a:r>
            <a:r>
              <a:rPr lang="en-US" b="1" dirty="0" err="1">
                <a:solidFill>
                  <a:schemeClr val="bg1"/>
                </a:solidFill>
                <a:ea typeface="+mn-ea"/>
              </a:rPr>
              <a:t>sansinukob</a:t>
            </a:r>
            <a:r>
              <a:rPr lang="en-US" b="1" dirty="0">
                <a:solidFill>
                  <a:schemeClr val="bg1"/>
                </a:solidFill>
                <a:ea typeface="+mn-ea"/>
              </a:rPr>
              <a:t>.</a:t>
            </a:r>
          </a:p>
          <a:p>
            <a:pPr algn="r" eaLnBrk="1" hangingPunct="1">
              <a:defRPr/>
            </a:pPr>
            <a:r>
              <a:rPr lang="en-US" b="1" dirty="0">
                <a:solidFill>
                  <a:schemeClr val="bg1"/>
                </a:solidFill>
                <a:ea typeface="+mn-ea"/>
              </a:rPr>
              <a:t>(Collins, 64-65)</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35496" y="3861048"/>
            <a:ext cx="3276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err="1">
                <a:solidFill>
                  <a:schemeClr val="bg1"/>
                </a:solidFill>
                <a:latin typeface="Arial"/>
                <a:ea typeface="ＭＳ Ｐゴシック" pitchFamily="-112" charset="-128"/>
                <a:cs typeface="Arial"/>
              </a:rPr>
              <a:t>Naunang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Paglikha</a:t>
            </a:r>
            <a:endParaRPr lang="en-US" sz="32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35496" y="5257800"/>
            <a:ext cx="2971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err="1">
                <a:solidFill>
                  <a:schemeClr val="bg1"/>
                </a:solidFill>
                <a:latin typeface="Arial"/>
                <a:ea typeface="ＭＳ Ｐゴシック" pitchFamily="-112" charset="-128"/>
                <a:cs typeface="Arial"/>
              </a:rPr>
              <a:t>Dalawang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Yugto</a:t>
            </a:r>
            <a:endParaRPr lang="en-US" sz="32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35496" y="1916832"/>
            <a:ext cx="2895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err="1">
                <a:solidFill>
                  <a:schemeClr val="bg1"/>
                </a:solidFill>
                <a:latin typeface="Arial"/>
                <a:ea typeface="ＭＳ Ｐゴシック" pitchFamily="-112" charset="-128"/>
                <a:cs typeface="Arial"/>
              </a:rPr>
              <a:t>Araw-Henerasyon</a:t>
            </a:r>
            <a:endParaRPr lang="en-US" sz="32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35496" y="3116263"/>
            <a:ext cx="358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err="1">
                <a:solidFill>
                  <a:schemeClr val="bg1"/>
                </a:solidFill>
                <a:latin typeface="Arial"/>
                <a:ea typeface="ＭＳ Ｐゴシック" pitchFamily="-112" charset="-128"/>
                <a:cs typeface="Arial"/>
              </a:rPr>
              <a:t>Panitikan</a:t>
            </a:r>
            <a:endParaRPr lang="en-US" sz="32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35496" y="1241425"/>
            <a:ext cx="358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ＭＳ Ｐゴシック" pitchFamily="-112" charset="-128"/>
                <a:cs typeface="Arial"/>
              </a:rPr>
              <a:t>24-oras </a:t>
            </a:r>
            <a:r>
              <a:rPr lang="en-US" sz="3200" b="1" dirty="0" err="1">
                <a:solidFill>
                  <a:schemeClr val="bg1"/>
                </a:solidFill>
                <a:latin typeface="Arial"/>
                <a:ea typeface="ＭＳ Ｐゴシック" pitchFamily="-112" charset="-128"/>
                <a:cs typeface="Arial"/>
              </a:rPr>
              <a:t>na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Araw</a:t>
            </a:r>
            <a:endParaRPr lang="en-US" sz="3200" b="1" dirty="0">
              <a:solidFill>
                <a:schemeClr val="bg1"/>
              </a:solidFill>
              <a:latin typeface="Arial"/>
              <a:ea typeface="ＭＳ Ｐゴシック" pitchFamily="-112" charset="-128"/>
              <a:cs typeface="Arial"/>
            </a:endParaRPr>
          </a:p>
        </p:txBody>
      </p:sp>
      <p:sp>
        <p:nvSpPr>
          <p:cNvPr id="41992" name="Text Box 8"/>
          <p:cNvSpPr txBox="1">
            <a:spLocks noChangeArrowheads="1"/>
          </p:cNvSpPr>
          <p:nvPr/>
        </p:nvSpPr>
        <p:spPr bwMode="auto">
          <a:xfrm>
            <a:off x="2627784" y="3861048"/>
            <a:ext cx="654796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290513" indent="-290513" eaLnBrk="1" hangingPunct="1">
              <a:spcBef>
                <a:spcPct val="50000"/>
              </a:spcBef>
              <a:tabLst>
                <a:tab pos="3092450" algn="l"/>
              </a:tabLst>
              <a:defRPr/>
            </a:pPr>
            <a:r>
              <a:rPr lang="en-US" sz="2800" b="1" u="sng" dirty="0" err="1">
                <a:solidFill>
                  <a:srgbClr val="00FFFF"/>
                </a:solidFill>
                <a:latin typeface="Arial"/>
                <a:ea typeface="ＭＳ Ｐゴシック" pitchFamily="-112" charset="-128"/>
                <a:cs typeface="Arial"/>
              </a:rPr>
              <a:t>Paglalang</a:t>
            </a:r>
            <a:r>
              <a:rPr lang="en-US" sz="2800" b="1" u="sng" dirty="0">
                <a:solidFill>
                  <a:srgbClr val="00FFFF"/>
                </a:solidFill>
                <a:latin typeface="Arial"/>
                <a:ea typeface="ＭＳ Ｐゴシック" pitchFamily="-112" charset="-128"/>
                <a:cs typeface="Arial"/>
              </a:rPr>
              <a:t>|</a:t>
            </a:r>
            <a:r>
              <a:rPr lang="en-US" sz="3000" b="1" dirty="0">
                <a:solidFill>
                  <a:srgbClr val="00FFFF"/>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Pagitan</a:t>
            </a:r>
            <a:r>
              <a:rPr lang="en-US" sz="3200" b="1" dirty="0">
                <a:solidFill>
                  <a:srgbClr val="00FFFF"/>
                </a:solidFill>
                <a:latin typeface="Arial"/>
                <a:ea typeface="ＭＳ Ｐゴシック" pitchFamily="-112" charset="-128"/>
                <a:cs typeface="Arial"/>
              </a:rPr>
              <a:t> </a:t>
            </a:r>
            <a:r>
              <a:rPr lang="en-US" sz="2800" b="1" u="sng" dirty="0">
                <a:solidFill>
                  <a:srgbClr val="00FFFF"/>
                </a:solidFill>
                <a:latin typeface="Arial"/>
                <a:ea typeface="ＭＳ Ｐゴシック" pitchFamily="-112" charset="-128"/>
                <a:cs typeface="Arial"/>
              </a:rPr>
              <a:t>|</a:t>
            </a:r>
            <a:r>
              <a:rPr lang="en-US" sz="2800" b="1" u="sng" dirty="0" err="1">
                <a:solidFill>
                  <a:srgbClr val="00FFFF"/>
                </a:solidFill>
                <a:latin typeface="Arial"/>
                <a:ea typeface="ＭＳ Ｐゴシック" pitchFamily="-112" charset="-128"/>
                <a:cs typeface="Arial"/>
              </a:rPr>
              <a:t>Muling-pagalalang</a:t>
            </a:r>
            <a:br>
              <a:rPr lang="en-US" sz="3200" b="1" u="sng" dirty="0">
                <a:solidFill>
                  <a:srgbClr val="00FFFF"/>
                </a:solidFill>
                <a:latin typeface="Arial"/>
                <a:ea typeface="ＭＳ Ｐゴシック" pitchFamily="-112" charset="-128"/>
                <a:cs typeface="Arial"/>
              </a:rPr>
            </a:br>
            <a:r>
              <a:rPr lang="en-US" sz="3200" b="1" dirty="0">
                <a:solidFill>
                  <a:srgbClr val="00FFFF"/>
                </a:solidFill>
                <a:latin typeface="Arial"/>
                <a:ea typeface="ＭＳ Ｐゴシック" pitchFamily="-112" charset="-128"/>
                <a:cs typeface="Arial"/>
              </a:rPr>
              <a:t>  1:1	      1:2-2:3</a:t>
            </a:r>
          </a:p>
        </p:txBody>
      </p:sp>
      <p:sp>
        <p:nvSpPr>
          <p:cNvPr id="41993" name="Text Box 9"/>
          <p:cNvSpPr txBox="1">
            <a:spLocks noChangeArrowheads="1"/>
          </p:cNvSpPr>
          <p:nvPr/>
        </p:nvSpPr>
        <p:spPr bwMode="auto">
          <a:xfrm>
            <a:off x="3181796" y="5213350"/>
            <a:ext cx="5854700"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u="sng" dirty="0" err="1">
                <a:solidFill>
                  <a:srgbClr val="00FFFF"/>
                </a:solidFill>
                <a:latin typeface="Arial"/>
                <a:ea typeface="ＭＳ Ｐゴシック" pitchFamily="-112" charset="-128"/>
                <a:cs typeface="Arial"/>
              </a:rPr>
              <a:t>Paglalang</a:t>
            </a:r>
            <a:r>
              <a:rPr lang="en-US" sz="3600" b="1" dirty="0">
                <a:solidFill>
                  <a:srgbClr val="00FFFF"/>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Pagitan</a:t>
            </a:r>
            <a:r>
              <a:rPr lang="en-US" b="1" dirty="0">
                <a:solidFill>
                  <a:schemeClr val="bg1"/>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a:t>
            </a:r>
            <a:r>
              <a:rPr lang="en-US" sz="3200" b="1" u="sng" dirty="0" err="1">
                <a:solidFill>
                  <a:srgbClr val="00FFFF"/>
                </a:solidFill>
                <a:latin typeface="Arial"/>
                <a:ea typeface="ＭＳ Ｐゴシック" pitchFamily="-112" charset="-128"/>
                <a:cs typeface="Arial"/>
              </a:rPr>
              <a:t>Paglalang</a:t>
            </a:r>
            <a:r>
              <a:rPr lang="en-US" sz="3200" b="1" u="sng" dirty="0">
                <a:solidFill>
                  <a:srgbClr val="00FFFF"/>
                </a:solidFill>
                <a:latin typeface="Arial"/>
                <a:ea typeface="ＭＳ Ｐゴシック" pitchFamily="-112" charset="-128"/>
                <a:cs typeface="Arial"/>
              </a:rPr>
              <a:t>  </a:t>
            </a:r>
            <a:r>
              <a:rPr lang="en-US" sz="32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234506" y="1916832"/>
            <a:ext cx="544195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araw</a:t>
            </a:r>
            <a:r>
              <a:rPr lang="en-US" sz="3600" b="1" dirty="0">
                <a:solidFill>
                  <a:srgbClr val="00FFFF"/>
                </a:solidFill>
                <a:latin typeface="Arial"/>
                <a:ea typeface="ＭＳ Ｐゴシック" pitchFamily="-112" charset="-128"/>
                <a:cs typeface="Arial"/>
              </a:rPr>
              <a:t> = </a:t>
            </a:r>
            <a:r>
              <a:rPr lang="en-US" sz="3600" b="1" dirty="0" err="1">
                <a:solidFill>
                  <a:srgbClr val="00FFFF"/>
                </a:solidFill>
                <a:latin typeface="Arial"/>
                <a:ea typeface="ＭＳ Ｐゴシック" pitchFamily="-112" charset="-128"/>
                <a:cs typeface="Arial"/>
              </a:rPr>
              <a:t>walang</a:t>
            </a:r>
            <a:r>
              <a:rPr lang="en-US" sz="3600" b="1" dirty="0">
                <a:solidFill>
                  <a:srgbClr val="00FFFF"/>
                </a:solidFill>
                <a:latin typeface="Arial"/>
                <a:ea typeface="ＭＳ Ｐゴシック" pitchFamily="-112" charset="-128"/>
                <a:cs typeface="Arial"/>
              </a:rPr>
              <a:t> </a:t>
            </a:r>
            <a:r>
              <a:rPr lang="en-US" sz="3600" b="1" dirty="0" err="1">
                <a:solidFill>
                  <a:srgbClr val="00FFFF"/>
                </a:solidFill>
                <a:latin typeface="Arial"/>
                <a:ea typeface="ＭＳ Ｐゴシック" pitchFamily="-112" charset="-128"/>
                <a:cs typeface="Arial"/>
              </a:rPr>
              <a:t>takdang</a:t>
            </a:r>
            <a:r>
              <a:rPr lang="en-US" sz="3600" b="1" dirty="0">
                <a:solidFill>
                  <a:srgbClr val="00FFFF"/>
                </a:solidFill>
                <a:latin typeface="Arial"/>
                <a:ea typeface="ＭＳ Ｐゴシック" pitchFamily="-112" charset="-128"/>
                <a:cs typeface="Arial"/>
              </a:rPr>
              <a:t> </a:t>
            </a:r>
            <a:r>
              <a:rPr lang="en-US" sz="3600" b="1" dirty="0" err="1">
                <a:solidFill>
                  <a:srgbClr val="00FFFF"/>
                </a:solidFill>
                <a:latin typeface="Arial"/>
                <a:ea typeface="ＭＳ Ｐゴシック" pitchFamily="-112" charset="-128"/>
                <a:cs typeface="Arial"/>
              </a:rPr>
              <a:t>panahon</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234506"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araw</a:t>
            </a:r>
            <a:r>
              <a:rPr lang="en-US" sz="3600" b="1" dirty="0">
                <a:solidFill>
                  <a:srgbClr val="00FFFF"/>
                </a:solidFill>
                <a:latin typeface="Arial"/>
                <a:ea typeface="ＭＳ Ｐゴシック" pitchFamily="-112" charset="-128"/>
                <a:cs typeface="Arial"/>
              </a:rPr>
              <a:t> = literal 24 </a:t>
            </a:r>
            <a:r>
              <a:rPr lang="en-US" sz="3600" b="1" dirty="0" err="1">
                <a:solidFill>
                  <a:srgbClr val="00FFFF"/>
                </a:solidFill>
                <a:latin typeface="Arial"/>
                <a:ea typeface="ＭＳ Ｐゴシック" pitchFamily="-112" charset="-128"/>
                <a:cs typeface="Arial"/>
              </a:rPr>
              <a:t>oras</a:t>
            </a:r>
            <a:endParaRPr lang="en-US" sz="3600" b="1" dirty="0">
              <a:solidFill>
                <a:srgbClr val="00FFFF"/>
              </a:solidFill>
              <a:latin typeface="Arial"/>
              <a:ea typeface="ＭＳ Ｐゴシック" pitchFamily="-112" charset="-128"/>
              <a:cs typeface="Arial"/>
            </a:endParaRPr>
          </a:p>
        </p:txBody>
      </p:sp>
      <p:sp>
        <p:nvSpPr>
          <p:cNvPr id="41996" name="Text Box 12"/>
          <p:cNvSpPr txBox="1">
            <a:spLocks noChangeArrowheads="1"/>
          </p:cNvSpPr>
          <p:nvPr/>
        </p:nvSpPr>
        <p:spPr bwMode="auto">
          <a:xfrm>
            <a:off x="3234506"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7 </a:t>
            </a:r>
            <a:r>
              <a:rPr lang="en-US" sz="3600" b="1" dirty="0" err="1">
                <a:solidFill>
                  <a:srgbClr val="00FFFF"/>
                </a:solidFill>
                <a:latin typeface="Arial"/>
                <a:ea typeface="ＭＳ Ｐゴシック" pitchFamily="-112" charset="-128"/>
                <a:cs typeface="Arial"/>
              </a:rPr>
              <a:t>araw</a:t>
            </a:r>
            <a:r>
              <a:rPr lang="en-US" sz="3600" b="1" dirty="0">
                <a:solidFill>
                  <a:srgbClr val="00FFFF"/>
                </a:solidFill>
                <a:latin typeface="Arial"/>
                <a:ea typeface="ＭＳ Ｐゴシック" pitchFamily="-112" charset="-128"/>
                <a:cs typeface="Arial"/>
              </a:rPr>
              <a:t> = </a:t>
            </a:r>
            <a:r>
              <a:rPr lang="en-US" sz="3600" b="1" dirty="0" err="1">
                <a:solidFill>
                  <a:srgbClr val="00FFFF"/>
                </a:solidFill>
                <a:latin typeface="Arial"/>
                <a:ea typeface="ＭＳ Ｐゴシック" pitchFamily="-112" charset="-128"/>
                <a:cs typeface="Arial"/>
              </a:rPr>
              <a:t>sagisag</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68075"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err="1">
                <a:solidFill>
                  <a:schemeClr val="bg1"/>
                </a:solidFill>
                <a:latin typeface="Arial"/>
                <a:ea typeface="ＭＳ Ｐゴシック" pitchFamily="-112" charset="-128"/>
                <a:cs typeface="Arial"/>
              </a:rPr>
              <a:t>Henesis</a:t>
            </a:r>
            <a:r>
              <a:rPr lang="en-US" sz="3200" b="1" dirty="0">
                <a:solidFill>
                  <a:schemeClr val="bg1"/>
                </a:solidFill>
                <a:latin typeface="Arial"/>
                <a:ea typeface="ＭＳ Ｐゴシック" pitchFamily="-112" charset="-128"/>
                <a:cs typeface="Arial"/>
              </a:rPr>
              <a:t> 1</a:t>
            </a:r>
          </a:p>
        </p:txBody>
      </p:sp>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en-US" sz="4800" b="1" dirty="0" err="1">
                <a:solidFill>
                  <a:schemeClr val="bg1"/>
                </a:solidFill>
                <a:latin typeface="Arial" charset="0"/>
              </a:rPr>
              <a:t>Teoriya</a:t>
            </a:r>
            <a:r>
              <a:rPr lang="en-US" sz="4800" b="1" dirty="0">
                <a:solidFill>
                  <a:schemeClr val="bg1"/>
                </a:solidFill>
                <a:latin typeface="Arial" charset="0"/>
              </a:rPr>
              <a:t> ng </a:t>
            </a:r>
            <a:r>
              <a:rPr lang="en-US" sz="4800" b="1" dirty="0" err="1">
                <a:solidFill>
                  <a:schemeClr val="bg1"/>
                </a:solidFill>
                <a:latin typeface="Arial" charset="0"/>
              </a:rPr>
              <a:t>Paglalang</a:t>
            </a:r>
            <a:endParaRPr lang="en-US" sz="4800" dirty="0">
              <a:latin typeface="Arial" charset="0"/>
            </a:endParaRPr>
          </a:p>
        </p:txBody>
      </p:sp>
      <p:sp>
        <p:nvSpPr>
          <p:cNvPr id="254991" name="Text Box 16"/>
          <p:cNvSpPr txBox="1">
            <a:spLocks noChangeArrowheads="1"/>
          </p:cNvSpPr>
          <p:nvPr/>
        </p:nvSpPr>
        <p:spPr bwMode="auto">
          <a:xfrm>
            <a:off x="3232150" y="5759450"/>
            <a:ext cx="516199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00FFFF"/>
                </a:solidFill>
                <a:cs typeface="Arial" charset="0"/>
              </a:rPr>
              <a:t>	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Ang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mundo</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noon ay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wala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pang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anyo</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wala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pang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laman</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Ang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tubig</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bumabalot</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sa</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mundo</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ay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balot</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ng </a:t>
            </a:r>
            <a:r>
              <a:rPr lang="en-US" altLang="ja-JP"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kadiliman</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ru-RU"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ang Espiritu ng Dios ay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kumikilos</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sa</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ibabaw</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ng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mga</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tubig</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ru-RU"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1475656" y="6172200"/>
            <a:ext cx="7515944"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en-US" sz="36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Henesis</a:t>
            </a:r>
            <a:r>
              <a:rPr 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1:2 </a:t>
            </a:r>
            <a:r>
              <a:rPr lang="en-US" sz="28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ASND</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083" name="Rectangle 3"/>
          <p:cNvSpPr>
            <a:spLocks noGrp="1" noChangeArrowheads="1"/>
          </p:cNvSpPr>
          <p:nvPr>
            <p:ph type="ctrTitle"/>
          </p:nvPr>
        </p:nvSpPr>
        <p:spPr>
          <a:xfrm>
            <a:off x="96838" y="3962400"/>
            <a:ext cx="9012237" cy="1752600"/>
          </a:xfrm>
        </p:spPr>
        <p:txBody>
          <a:bodyPr/>
          <a:lstStyle/>
          <a:p>
            <a:pPr eaLnBrk="1" hangingPunct="1">
              <a:defRPr/>
            </a:pPr>
            <a:r>
              <a:rPr lang="ru-RU" b="1" dirty="0">
                <a:effectLst>
                  <a:outerShdw blurRad="50800" dist="88900" dir="2700000" algn="tl" rotWithShape="0">
                    <a:srgbClr val="000000">
                      <a:alpha val="71000"/>
                    </a:srgbClr>
                  </a:outerShdw>
                </a:effectLst>
              </a:rPr>
              <a:t>“</a:t>
            </a:r>
            <a:r>
              <a:rPr lang="en-US" b="1" dirty="0">
                <a:effectLst>
                  <a:outerShdw blurRad="50800" dist="88900" dir="2700000" algn="tl" rotWithShape="0">
                    <a:srgbClr val="000000">
                      <a:alpha val="71000"/>
                    </a:srgbClr>
                  </a:outerShdw>
                </a:effectLst>
              </a:rPr>
              <a:t>Ang </a:t>
            </a:r>
            <a:r>
              <a:rPr lang="en-US" b="1" dirty="0" err="1">
                <a:effectLst>
                  <a:outerShdw blurRad="50800" dist="88900" dir="2700000" algn="tl" rotWithShape="0">
                    <a:srgbClr val="000000">
                      <a:alpha val="71000"/>
                    </a:srgbClr>
                  </a:outerShdw>
                </a:effectLst>
              </a:rPr>
              <a:t>lupa</a:t>
            </a:r>
            <a:r>
              <a:rPr lang="en-US" b="1" dirty="0">
                <a:effectLst>
                  <a:outerShdw blurRad="50800" dist="88900" dir="2700000" algn="tl" rotWithShape="0">
                    <a:srgbClr val="000000">
                      <a:alpha val="71000"/>
                    </a:srgbClr>
                  </a:outerShdw>
                </a:effectLst>
              </a:rPr>
              <a:t> ay </a:t>
            </a:r>
            <a:r>
              <a:rPr lang="en-US" b="1" dirty="0" err="1">
                <a:effectLst>
                  <a:outerShdw blurRad="50800" dist="88900" dir="2700000" algn="tl" rotWithShape="0">
                    <a:srgbClr val="000000">
                      <a:alpha val="71000"/>
                    </a:srgbClr>
                  </a:outerShdw>
                </a:effectLst>
              </a:rPr>
              <a:t>walang</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hugis</a:t>
            </a:r>
            <a:r>
              <a:rPr lang="en-US" b="1" dirty="0">
                <a:effectLst>
                  <a:outerShdw blurRad="50800" dist="88900" dir="2700000" algn="tl" rotWithShape="0">
                    <a:srgbClr val="000000">
                      <a:alpha val="71000"/>
                    </a:srgbClr>
                  </a:outerShdw>
                </a:effectLst>
              </a:rPr>
              <a:t> o </a:t>
            </a:r>
            <a:r>
              <a:rPr lang="en-US" b="1" dirty="0" err="1">
                <a:effectLst>
                  <a:outerShdw blurRad="50800" dist="88900" dir="2700000" algn="tl" rotWithShape="0">
                    <a:srgbClr val="000000">
                      <a:alpha val="71000"/>
                    </a:srgbClr>
                  </a:outerShdw>
                </a:effectLst>
              </a:rPr>
              <a:t>anyo</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Dilim</a:t>
            </a:r>
            <a:r>
              <a:rPr lang="en-US" b="1" dirty="0">
                <a:effectLst>
                  <a:outerShdw blurRad="50800" dist="88900" dir="2700000" algn="tl" rotWithShape="0">
                    <a:srgbClr val="000000">
                      <a:alpha val="71000"/>
                    </a:srgbClr>
                  </a:outerShdw>
                </a:effectLst>
              </a:rPr>
              <a:t> ang </a:t>
            </a:r>
            <a:r>
              <a:rPr lang="en-US" b="1" dirty="0" err="1">
                <a:effectLst>
                  <a:outerShdw blurRad="50800" dist="88900" dir="2700000" algn="tl" rotWithShape="0">
                    <a:srgbClr val="000000">
                      <a:alpha val="71000"/>
                    </a:srgbClr>
                  </a:outerShdw>
                </a:effectLst>
              </a:rPr>
              <a:t>bumabalot</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sa</a:t>
            </a:r>
            <a:r>
              <a:rPr lang="en-US" b="1" dirty="0">
                <a:effectLst>
                  <a:outerShdw blurRad="50800" dist="88900" dir="2700000" algn="tl" rotWithShape="0">
                    <a:srgbClr val="000000">
                      <a:alpha val="71000"/>
                    </a:srgbClr>
                  </a:outerShdw>
                </a:effectLst>
              </a:rPr>
              <a:t> </a:t>
            </a:r>
            <a:r>
              <a:rPr lang="en-US" b="1" dirty="0" err="1">
                <a:effectLst>
                  <a:outerShdw blurRad="50800" dist="88900" dir="2700000" algn="tl" rotWithShape="0">
                    <a:srgbClr val="000000">
                      <a:alpha val="71000"/>
                    </a:srgbClr>
                  </a:outerShdw>
                </a:effectLst>
              </a:rPr>
              <a:t>kalaliman</a:t>
            </a:r>
            <a:r>
              <a:rPr lang="en-US" b="1" dirty="0">
                <a:effectLst>
                  <a:outerShdw blurRad="50800" dist="88900" dir="2700000" algn="tl" rotWithShape="0">
                    <a:srgbClr val="000000">
                      <a:alpha val="71000"/>
                    </a:srgbClr>
                  </a:outerShdw>
                </a:effectLst>
              </a:rPr>
              <a:t>.</a:t>
            </a:r>
            <a:r>
              <a:rPr lang="ru-RU" b="1" dirty="0">
                <a:effectLst>
                  <a:outerShdw blurRad="50800" dist="88900" dir="2700000" algn="tl" rotWithShape="0">
                    <a:srgbClr val="000000">
                      <a:alpha val="71000"/>
                    </a:srgbClr>
                  </a:outerShdw>
                </a:effectLst>
              </a:rPr>
              <a:t>"</a:t>
            </a:r>
            <a:r>
              <a:rPr lang="en-US" b="1" dirty="0">
                <a:effectLst>
                  <a:outerShdw blurRad="50800" dist="88900" dir="2700000" algn="tl" rotWithShape="0">
                    <a:srgbClr val="000000">
                      <a:alpha val="71000"/>
                    </a:srgbClr>
                  </a:outerShdw>
                </a:effectLst>
              </a:rPr>
              <a:t> </a:t>
            </a: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en-US" b="1" dirty="0" err="1">
                <a:effectLst>
                  <a:outerShdw blurRad="50800" dist="88900" dir="2700000" algn="tl" rotWithShape="0">
                    <a:srgbClr val="000000">
                      <a:alpha val="71000"/>
                    </a:srgbClr>
                  </a:outerShdw>
                </a:effectLst>
                <a:latin typeface="Tahoma" charset="0"/>
                <a:ea typeface="ＭＳ Ｐゴシック" charset="0"/>
                <a:cs typeface="ＭＳ Ｐゴシック" charset="0"/>
              </a:rPr>
              <a:t>Henesis</a:t>
            </a:r>
            <a:r>
              <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 1:2 </a:t>
            </a:r>
            <a:r>
              <a:rPr lang="en-US" b="1" i="1" dirty="0">
                <a:effectLst>
                  <a:outerShdw blurRad="50800" dist="88900" dir="2700000" algn="tl" rotWithShape="0">
                    <a:srgbClr val="000000">
                      <a:alpha val="71000"/>
                    </a:srgbClr>
                  </a:outerShdw>
                </a:effectLst>
                <a:latin typeface="Tahoma" charset="0"/>
                <a:ea typeface="ＭＳ Ｐゴシック" charset="0"/>
                <a:cs typeface="ＭＳ Ｐゴシック" charset="0"/>
              </a:rPr>
              <a:t>MBB</a:t>
            </a:r>
            <a:endPar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ru-RU"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Ang Espiritu ng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Diyos</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sa</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ibabaw</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ng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tubig</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ru-RU"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en-US" sz="4000" b="1" dirty="0">
                <a:solidFill>
                  <a:schemeClr val="tx1"/>
                </a:solidFill>
                <a:effectLst/>
                <a:latin typeface="Arial" charset="0"/>
              </a:rPr>
              <a:t>Ang </a:t>
            </a:r>
            <a:r>
              <a:rPr lang="en-US" sz="4000" b="1" dirty="0" err="1">
                <a:solidFill>
                  <a:schemeClr val="tx1"/>
                </a:solidFill>
                <a:effectLst/>
                <a:latin typeface="Arial" charset="0"/>
              </a:rPr>
              <a:t>Pinakamahusay</a:t>
            </a:r>
            <a:r>
              <a:rPr lang="en-US" sz="4000" b="1" dirty="0">
                <a:solidFill>
                  <a:schemeClr val="tx1"/>
                </a:solidFill>
                <a:effectLst/>
                <a:latin typeface="Arial" charset="0"/>
              </a:rPr>
              <a:t> </a:t>
            </a:r>
            <a:r>
              <a:rPr lang="en-US" sz="4000" b="1" dirty="0" err="1">
                <a:solidFill>
                  <a:schemeClr val="tx1"/>
                </a:solidFill>
                <a:effectLst/>
                <a:latin typeface="Arial" charset="0"/>
              </a:rPr>
              <a:t>na</a:t>
            </a:r>
            <a:r>
              <a:rPr lang="en-US" sz="4000" b="1" dirty="0">
                <a:solidFill>
                  <a:schemeClr val="tx1"/>
                </a:solidFill>
                <a:effectLst/>
                <a:latin typeface="Arial" charset="0"/>
              </a:rPr>
              <a:t> </a:t>
            </a:r>
            <a:r>
              <a:rPr lang="en-US" sz="4000" b="1" dirty="0" err="1">
                <a:solidFill>
                  <a:schemeClr val="tx1"/>
                </a:solidFill>
                <a:effectLst/>
                <a:latin typeface="Arial" charset="0"/>
              </a:rPr>
              <a:t>Paliwanag</a:t>
            </a:r>
            <a:r>
              <a:rPr lang="en-US" sz="4000" b="1" dirty="0">
                <a:solidFill>
                  <a:schemeClr val="tx1"/>
                </a:solidFill>
                <a:effectLst/>
                <a:latin typeface="Arial" charset="0"/>
              </a:rPr>
              <a:t> ng </a:t>
            </a:r>
            <a:r>
              <a:rPr lang="en-US" sz="4000" b="1" dirty="0" err="1">
                <a:solidFill>
                  <a:schemeClr val="tx1"/>
                </a:solidFill>
                <a:effectLst/>
                <a:latin typeface="Arial" charset="0"/>
              </a:rPr>
              <a:t>Henesis</a:t>
            </a:r>
            <a:endParaRPr lang="en-US" sz="4000"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204864"/>
            <a:ext cx="3276600" cy="3540125"/>
          </a:xfrm>
        </p:spPr>
        <p:txBody>
          <a:bodyPr/>
          <a:lstStyle/>
          <a:p>
            <a:pPr eaLnBrk="1" hangingPunct="1">
              <a:defRPr/>
            </a:pPr>
            <a:r>
              <a:rPr lang="en-US" dirty="0" err="1">
                <a:latin typeface="Arial" charset="0"/>
              </a:rPr>
              <a:t>Madaling</a:t>
            </a:r>
            <a:r>
              <a:rPr lang="en-US" dirty="0">
                <a:latin typeface="Arial" charset="0"/>
              </a:rPr>
              <a:t> </a:t>
            </a:r>
            <a:r>
              <a:rPr lang="en-US" dirty="0" err="1">
                <a:latin typeface="Arial" charset="0"/>
              </a:rPr>
              <a:t>maunawaan</a:t>
            </a:r>
            <a:endParaRPr lang="en-US" dirty="0">
              <a:latin typeface="Arial" charset="0"/>
            </a:endParaRPr>
          </a:p>
          <a:p>
            <a:pPr eaLnBrk="1" hangingPunct="1">
              <a:defRPr/>
            </a:pPr>
            <a:r>
              <a:rPr lang="en-US" dirty="0" err="1">
                <a:latin typeface="Arial" charset="0"/>
              </a:rPr>
              <a:t>Balagkas</a:t>
            </a:r>
            <a:r>
              <a:rPr lang="en-US" dirty="0">
                <a:latin typeface="Arial" charset="0"/>
              </a:rPr>
              <a:t> ng </a:t>
            </a:r>
            <a:r>
              <a:rPr lang="en-US" dirty="0" err="1">
                <a:latin typeface="Arial" charset="0"/>
              </a:rPr>
              <a:t>panunuri</a:t>
            </a:r>
            <a:endParaRPr lang="en-US" dirty="0">
              <a:latin typeface="Arial" charset="0"/>
            </a:endParaRPr>
          </a:p>
          <a:p>
            <a:pPr eaLnBrk="1" hangingPunct="1">
              <a:defRPr/>
            </a:pPr>
            <a:r>
              <a:rPr lang="en-US" dirty="0" err="1">
                <a:latin typeface="Arial" charset="0"/>
              </a:rPr>
              <a:t>Balagkas</a:t>
            </a:r>
            <a:r>
              <a:rPr lang="en-US" dirty="0">
                <a:latin typeface="Arial" charset="0"/>
              </a:rPr>
              <a:t> ng sermon</a:t>
            </a:r>
          </a:p>
          <a:p>
            <a:pPr eaLnBrk="1" hangingPunct="1">
              <a:defRPr/>
            </a:pPr>
            <a:r>
              <a:rPr lang="en-US" dirty="0" err="1">
                <a:latin typeface="Arial" charset="0"/>
              </a:rPr>
              <a:t>Teolohiya</a:t>
            </a:r>
            <a:r>
              <a:rPr lang="en-US" dirty="0">
                <a:latin typeface="Arial" charset="0"/>
              </a:rPr>
              <a:t> ng </a:t>
            </a:r>
            <a:r>
              <a:rPr lang="en-US" dirty="0" err="1">
                <a:latin typeface="Arial" charset="0"/>
              </a:rPr>
              <a:t>Henesis</a:t>
            </a:r>
            <a:endParaRPr lang="en-US" dirty="0">
              <a:latin typeface="Arial" charset="0"/>
            </a:endParaRPr>
          </a:p>
          <a:p>
            <a:pPr eaLnBrk="1" hangingPunct="1">
              <a:defRPr/>
            </a:pPr>
            <a:r>
              <a:rPr lang="en-US" dirty="0" err="1">
                <a:latin typeface="Arial" charset="0"/>
              </a:rPr>
              <a:t>Ebanghelyo</a:t>
            </a:r>
            <a:endParaRPr lang="en-US" dirty="0">
              <a:latin typeface="Arial"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4200" dirty="0" err="1">
                <a:solidFill>
                  <a:schemeClr val="tx1"/>
                </a:solidFill>
                <a:effectLst>
                  <a:outerShdw blurRad="38100" dist="38100" dir="2700000" algn="tl">
                    <a:srgbClr val="000000"/>
                  </a:outerShdw>
                </a:effectLst>
                <a:latin typeface="Arial" charset="0"/>
              </a:rPr>
              <a:t>Ano</a:t>
            </a:r>
            <a:r>
              <a:rPr lang="en-US" sz="4200" dirty="0">
                <a:solidFill>
                  <a:schemeClr val="tx1"/>
                </a:solidFill>
                <a:effectLst>
                  <a:outerShdw blurRad="38100" dist="38100" dir="2700000" algn="tl">
                    <a:srgbClr val="000000"/>
                  </a:outerShdw>
                </a:effectLst>
                <a:latin typeface="Arial" charset="0"/>
              </a:rPr>
              <a:t> ang </a:t>
            </a:r>
            <a:r>
              <a:rPr lang="en-US" sz="4200" dirty="0" err="1">
                <a:solidFill>
                  <a:schemeClr val="tx1"/>
                </a:solidFill>
                <a:effectLst>
                  <a:outerShdw blurRad="38100" dist="38100" dir="2700000" algn="tl">
                    <a:srgbClr val="000000"/>
                  </a:outerShdw>
                </a:effectLst>
                <a:latin typeface="Arial" charset="0"/>
              </a:rPr>
              <a:t>ugnayan</a:t>
            </a:r>
            <a:r>
              <a:rPr lang="en-US" sz="4200" dirty="0">
                <a:solidFill>
                  <a:schemeClr val="tx1"/>
                </a:solidFill>
                <a:effectLst>
                  <a:outerShdw blurRad="38100" dist="38100" dir="2700000" algn="tl">
                    <a:srgbClr val="000000"/>
                  </a:outerShdw>
                </a:effectLst>
                <a:latin typeface="Arial" charset="0"/>
              </a:rPr>
              <a:t> ng 1:1 </a:t>
            </a:r>
            <a:r>
              <a:rPr lang="en-US" sz="4200" dirty="0" err="1">
                <a:solidFill>
                  <a:schemeClr val="tx1"/>
                </a:solidFill>
                <a:effectLst>
                  <a:outerShdw blurRad="38100" dist="38100" dir="2700000" algn="tl">
                    <a:srgbClr val="000000"/>
                  </a:outerShdw>
                </a:effectLst>
                <a:latin typeface="Arial" charset="0"/>
              </a:rPr>
              <a:t>sa</a:t>
            </a:r>
            <a:r>
              <a:rPr lang="en-US" sz="4200" dirty="0">
                <a:solidFill>
                  <a:schemeClr val="tx1"/>
                </a:solidFill>
                <a:effectLst>
                  <a:outerShdw blurRad="38100" dist="38100" dir="2700000" algn="tl">
                    <a:srgbClr val="000000"/>
                  </a:outerShdw>
                </a:effectLst>
                <a:latin typeface="Arial" charset="0"/>
              </a:rPr>
              <a:t>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ru-RU" altLang="ja-JP" sz="2000" b="1" dirty="0"/>
              <a:t>"</a:t>
            </a:r>
            <a:r>
              <a:rPr lang="en-US" altLang="ja-JP" sz="2000" b="1" dirty="0"/>
              <a:t>Ang </a:t>
            </a:r>
            <a:r>
              <a:rPr lang="en-US" altLang="ja-JP" sz="2000" b="1" dirty="0" err="1"/>
              <a:t>mundo</a:t>
            </a:r>
            <a:r>
              <a:rPr lang="en-US" altLang="ja-JP" sz="2000" b="1" dirty="0"/>
              <a:t> noon </a:t>
            </a:r>
            <a:r>
              <a:rPr lang="en-US" altLang="ja-JP" sz="2000" b="1" dirty="0">
                <a:solidFill>
                  <a:srgbClr val="FFFF00"/>
                </a:solidFill>
              </a:rPr>
              <a:t>ay</a:t>
            </a:r>
            <a:r>
              <a:rPr lang="en-US" altLang="ja-JP" sz="2000" b="1" dirty="0"/>
              <a:t> </a:t>
            </a:r>
            <a:r>
              <a:rPr lang="en-US" altLang="ja-JP" sz="2000" b="1" dirty="0" err="1"/>
              <a:t>wala</a:t>
            </a:r>
            <a:r>
              <a:rPr lang="en-US" altLang="ja-JP" sz="2000" b="1" dirty="0"/>
              <a:t> pang </a:t>
            </a:r>
            <a:r>
              <a:rPr lang="en-US" altLang="ja-JP" sz="2000" b="1" dirty="0" err="1"/>
              <a:t>anyo</a:t>
            </a:r>
            <a:r>
              <a:rPr lang="en-US" altLang="ja-JP" sz="2000" b="1" dirty="0"/>
              <a:t> at </a:t>
            </a:r>
            <a:r>
              <a:rPr lang="en-US" altLang="ja-JP" sz="2000" b="1" dirty="0" err="1"/>
              <a:t>wala</a:t>
            </a:r>
            <a:r>
              <a:rPr lang="en-US" altLang="ja-JP" sz="2000" b="1" dirty="0"/>
              <a:t> pang </a:t>
            </a:r>
            <a:r>
              <a:rPr lang="en-US" altLang="ja-JP" sz="2000" b="1" dirty="0" err="1"/>
              <a:t>laman</a:t>
            </a:r>
            <a:r>
              <a:rPr lang="en-US" altLang="ja-JP" sz="2000" b="1" dirty="0"/>
              <a:t>. Ang </a:t>
            </a:r>
            <a:r>
              <a:rPr lang="en-US" altLang="ja-JP" sz="2000" b="1" dirty="0" err="1"/>
              <a:t>tubig</a:t>
            </a:r>
            <a:r>
              <a:rPr lang="en-US" altLang="ja-JP" sz="2000" b="1" dirty="0"/>
              <a:t> </a:t>
            </a:r>
            <a:r>
              <a:rPr lang="en-US" altLang="ja-JP" sz="2000" b="1" dirty="0" err="1"/>
              <a:t>na</a:t>
            </a:r>
            <a:r>
              <a:rPr lang="en-US" altLang="ja-JP" sz="2000" b="1" dirty="0"/>
              <a:t> </a:t>
            </a:r>
            <a:r>
              <a:rPr lang="en-US" altLang="ja-JP" sz="2000" b="1" dirty="0" err="1"/>
              <a:t>bumabalot</a:t>
            </a:r>
            <a:r>
              <a:rPr lang="en-US" altLang="ja-JP" sz="2000" b="1" dirty="0"/>
              <a:t> </a:t>
            </a:r>
            <a:r>
              <a:rPr lang="en-US" altLang="ja-JP" sz="2000" b="1" dirty="0" err="1"/>
              <a:t>sa</a:t>
            </a:r>
            <a:r>
              <a:rPr lang="en-US" altLang="ja-JP" sz="2000" b="1" dirty="0"/>
              <a:t> </a:t>
            </a:r>
            <a:r>
              <a:rPr lang="en-US" altLang="ja-JP" sz="2000" b="1" dirty="0" err="1"/>
              <a:t>mundo</a:t>
            </a:r>
            <a:r>
              <a:rPr lang="en-US" altLang="ja-JP" sz="2000" b="1" dirty="0"/>
              <a:t> ay </a:t>
            </a:r>
            <a:r>
              <a:rPr lang="en-US" altLang="ja-JP" sz="2000" b="1" dirty="0" err="1"/>
              <a:t>balot</a:t>
            </a:r>
            <a:r>
              <a:rPr lang="en-US" altLang="ja-JP" sz="2000" b="1" dirty="0"/>
              <a:t> ng </a:t>
            </a:r>
            <a:r>
              <a:rPr lang="en-US" altLang="ja-JP" sz="2000" b="1" dirty="0" err="1"/>
              <a:t>kadiliman</a:t>
            </a:r>
            <a:r>
              <a:rPr lang="en-US" altLang="ja-JP" sz="2000" b="1" dirty="0"/>
              <a:t>. At ang Espiritu ng Dios ay </a:t>
            </a:r>
            <a:r>
              <a:rPr lang="en-US" altLang="ja-JP" sz="2000" b="1" dirty="0" err="1"/>
              <a:t>kumikilos</a:t>
            </a:r>
            <a:r>
              <a:rPr lang="en-US" altLang="ja-JP" sz="2000" b="1" dirty="0"/>
              <a:t> </a:t>
            </a:r>
            <a:r>
              <a:rPr lang="en-US" altLang="ja-JP" sz="2000" b="1" dirty="0" err="1"/>
              <a:t>sa</a:t>
            </a:r>
            <a:r>
              <a:rPr lang="en-US" altLang="ja-JP" sz="2000" b="1" dirty="0"/>
              <a:t> </a:t>
            </a:r>
            <a:r>
              <a:rPr lang="en-US" altLang="ja-JP" sz="2000" b="1" dirty="0" err="1"/>
              <a:t>ibabaw</a:t>
            </a:r>
            <a:r>
              <a:rPr lang="en-US" altLang="ja-JP" sz="2000" b="1" dirty="0"/>
              <a:t> ng </a:t>
            </a:r>
            <a:r>
              <a:rPr lang="en-US" altLang="ja-JP" sz="2000" b="1" dirty="0" err="1"/>
              <a:t>mga</a:t>
            </a:r>
            <a:r>
              <a:rPr lang="en-US" altLang="ja-JP" sz="2000" b="1" dirty="0"/>
              <a:t> </a:t>
            </a:r>
            <a:r>
              <a:rPr lang="en-US" altLang="ja-JP" sz="2000" b="1" dirty="0" err="1"/>
              <a:t>tubig</a:t>
            </a:r>
            <a:r>
              <a:rPr lang="en-US" altLang="ja-JP" sz="2000" b="1" dirty="0"/>
              <a:t>.</a:t>
            </a:r>
            <a:r>
              <a:rPr lang="ru-RU" altLang="ja-JP" sz="2000" b="1" dirty="0"/>
              <a:t>"</a:t>
            </a:r>
            <a:r>
              <a:rPr lang="en-US" altLang="ja-JP" sz="2000" b="1" dirty="0"/>
              <a:t> (1:2)</a:t>
            </a:r>
            <a:endParaRPr lang="en-US" sz="2000" b="1" dirty="0"/>
          </a:p>
        </p:txBody>
      </p:sp>
      <p:sp>
        <p:nvSpPr>
          <p:cNvPr id="263171" name="Text Box 8"/>
          <p:cNvSpPr txBox="1">
            <a:spLocks noChangeArrowheads="1"/>
          </p:cNvSpPr>
          <p:nvPr/>
        </p:nvSpPr>
        <p:spPr bwMode="auto">
          <a:xfrm>
            <a:off x="228600" y="270892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2000" b="1" dirty="0"/>
              <a:t>"</a:t>
            </a:r>
            <a:r>
              <a:rPr lang="en-US" altLang="ja-JP" sz="2000" b="1" dirty="0"/>
              <a:t>Nang </a:t>
            </a:r>
            <a:r>
              <a:rPr lang="en-US" altLang="ja-JP" sz="2000" b="1" dirty="0" err="1"/>
              <a:t>pasimula</a:t>
            </a:r>
            <a:r>
              <a:rPr lang="en-US" altLang="ja-JP" sz="2000" b="1" dirty="0"/>
              <a:t>, </a:t>
            </a:r>
            <a:r>
              <a:rPr lang="en-US" altLang="ja-JP" sz="2000" b="1" dirty="0" err="1"/>
              <a:t>nilikha</a:t>
            </a:r>
            <a:r>
              <a:rPr lang="en-US" altLang="ja-JP" sz="2000" b="1" dirty="0"/>
              <a:t> ng Dios ang </a:t>
            </a:r>
            <a:r>
              <a:rPr lang="en-US" altLang="ja-JP" sz="2000" b="1" dirty="0" err="1"/>
              <a:t>langit</a:t>
            </a:r>
            <a:r>
              <a:rPr lang="en-US" altLang="ja-JP" sz="2000" b="1" dirty="0"/>
              <a:t> at ang </a:t>
            </a:r>
            <a:r>
              <a:rPr lang="en-US" altLang="ja-JP" sz="2000" b="1" dirty="0" err="1"/>
              <a:t>lupa</a:t>
            </a:r>
            <a:r>
              <a:rPr lang="en-US" altLang="ja-JP" sz="2000" b="1" dirty="0"/>
              <a:t>.</a:t>
            </a:r>
            <a:r>
              <a:rPr lang="ru-RU" altLang="ja-JP" sz="2000" b="1" dirty="0"/>
              <a:t>"</a:t>
            </a:r>
            <a:r>
              <a:rPr lang="en-US" altLang="ja-JP" sz="2000" b="1" dirty="0"/>
              <a:t> (1:1)</a:t>
            </a:r>
            <a:endParaRPr lang="en-US" sz="1600" b="1" dirty="0"/>
          </a:p>
        </p:txBody>
      </p:sp>
      <p:sp>
        <p:nvSpPr>
          <p:cNvPr id="151561" name="Text Box 9"/>
          <p:cNvSpPr txBox="1">
            <a:spLocks noChangeArrowheads="1"/>
          </p:cNvSpPr>
          <p:nvPr/>
        </p:nvSpPr>
        <p:spPr bwMode="auto">
          <a:xfrm>
            <a:off x="115888" y="1916832"/>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1- </a:t>
            </a:r>
            <a:r>
              <a:rPr lang="en-US" altLang="zh-CN" b="1" dirty="0" err="1"/>
              <a:t>Paglalang</a:t>
            </a:r>
            <a:r>
              <a:rPr lang="en-US" altLang="zh-CN" b="1" dirty="0"/>
              <a:t> </a:t>
            </a:r>
            <a:r>
              <a:rPr lang="en-US" altLang="zh-CN" b="1" dirty="0" err="1"/>
              <a:t>mula</a:t>
            </a:r>
            <a:r>
              <a:rPr lang="en-US" altLang="zh-CN" b="1" dirty="0"/>
              <a:t> </a:t>
            </a:r>
            <a:r>
              <a:rPr lang="en-US" altLang="zh-CN" b="1" dirty="0" err="1"/>
              <a:t>sa</a:t>
            </a:r>
            <a:r>
              <a:rPr lang="en-US" altLang="zh-CN" b="1" dirty="0"/>
              <a:t> </a:t>
            </a:r>
            <a:r>
              <a:rPr lang="en-US" altLang="zh-CN" b="1" dirty="0" err="1"/>
              <a:t>kahungkagan</a:t>
            </a:r>
            <a:r>
              <a:rPr lang="en-US" altLang="zh-CN" b="1" dirty="0"/>
              <a:t> ng </a:t>
            </a:r>
            <a:r>
              <a:rPr lang="en-US" altLang="zh-CN" b="1" dirty="0" err="1"/>
              <a:t>orihinal</a:t>
            </a:r>
            <a:r>
              <a:rPr lang="en-US" altLang="zh-CN" b="1" dirty="0"/>
              <a:t> </a:t>
            </a:r>
            <a:r>
              <a:rPr lang="en-US" altLang="zh-CN" b="1" dirty="0" err="1"/>
              <a:t>na</a:t>
            </a:r>
            <a:r>
              <a:rPr lang="en-US" altLang="zh-CN" b="1" dirty="0"/>
              <a:t> masa ng </a:t>
            </a:r>
            <a:r>
              <a:rPr lang="en-US" altLang="zh-CN" b="1" dirty="0" err="1"/>
              <a:t>unang</a:t>
            </a:r>
            <a:r>
              <a:rPr lang="en-US" altLang="zh-CN" b="1" dirty="0"/>
              <a:t> </a:t>
            </a:r>
            <a:r>
              <a:rPr lang="en-US" altLang="zh-CN" b="1" dirty="0" err="1"/>
              <a:t>araw</a:t>
            </a:r>
            <a:endParaRPr lang="en-US" altLang="zh-CN" b="1" dirty="0"/>
          </a:p>
        </p:txBody>
      </p:sp>
      <p:sp>
        <p:nvSpPr>
          <p:cNvPr id="151562" name="Text Box 10"/>
          <p:cNvSpPr txBox="1">
            <a:spLocks noChangeArrowheads="1"/>
          </p:cNvSpPr>
          <p:nvPr/>
        </p:nvSpPr>
        <p:spPr bwMode="auto">
          <a:xfrm>
            <a:off x="115888" y="3216275"/>
            <a:ext cx="8991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2- </a:t>
            </a:r>
            <a:r>
              <a:rPr lang="en-US" altLang="zh-CN" b="1" dirty="0" err="1"/>
              <a:t>Tatlong</a:t>
            </a:r>
            <a:r>
              <a:rPr lang="en-US" altLang="zh-CN" b="1" dirty="0"/>
              <a:t> </a:t>
            </a:r>
            <a:r>
              <a:rPr lang="en-US" altLang="zh-CN" b="1" dirty="0" err="1"/>
              <a:t>kahalintulad</a:t>
            </a:r>
            <a:r>
              <a:rPr lang="en-US" altLang="zh-CN" b="1" dirty="0"/>
              <a:t> </a:t>
            </a:r>
            <a:r>
              <a:rPr lang="en-US" altLang="zh-CN" b="1" dirty="0" err="1"/>
              <a:t>na</a:t>
            </a:r>
            <a:r>
              <a:rPr lang="en-US" altLang="zh-CN" b="1" dirty="0"/>
              <a:t> </a:t>
            </a:r>
            <a:r>
              <a:rPr lang="en-US" altLang="zh-CN" b="1" dirty="0" err="1"/>
              <a:t>sugnay</a:t>
            </a:r>
            <a:r>
              <a:rPr lang="en-US" altLang="zh-CN" b="1" dirty="0"/>
              <a:t> </a:t>
            </a:r>
            <a:r>
              <a:rPr lang="en-US" altLang="zh-CN" b="1" dirty="0" err="1"/>
              <a:t>na</a:t>
            </a:r>
            <a:r>
              <a:rPr lang="en-US" altLang="zh-CN" b="1" dirty="0"/>
              <a:t> </a:t>
            </a:r>
            <a:r>
              <a:rPr lang="en-US" altLang="zh-CN" b="1" dirty="0" err="1"/>
              <a:t>naglalarawan</a:t>
            </a:r>
            <a:r>
              <a:rPr lang="en-US" altLang="zh-CN" b="1" dirty="0"/>
              <a:t> ng </a:t>
            </a:r>
            <a:r>
              <a:rPr lang="en-US" altLang="zh-CN" b="1" dirty="0" err="1"/>
              <a:t>agad</a:t>
            </a:r>
            <a:r>
              <a:rPr lang="en-US" altLang="zh-CN" b="1" dirty="0"/>
              <a:t> </a:t>
            </a:r>
            <a:r>
              <a:rPr lang="en-US" altLang="zh-CN" b="1" dirty="0" err="1"/>
              <a:t>na</a:t>
            </a:r>
            <a:r>
              <a:rPr lang="en-US" altLang="zh-CN" b="1" dirty="0"/>
              <a:t> </a:t>
            </a:r>
            <a:r>
              <a:rPr lang="en-US" altLang="zh-CN" b="1" dirty="0" err="1"/>
              <a:t>lagay</a:t>
            </a:r>
            <a:r>
              <a:rPr lang="en-US" altLang="zh-CN" b="1" dirty="0"/>
              <a:t> ng </a:t>
            </a:r>
            <a:r>
              <a:rPr lang="en-US" altLang="zh-CN" b="1" dirty="0" err="1"/>
              <a:t>mundo</a:t>
            </a:r>
            <a:r>
              <a:rPr lang="en-US" altLang="zh-CN" b="1" dirty="0"/>
              <a:t> </a:t>
            </a:r>
            <a:r>
              <a:rPr lang="en-US" altLang="zh-CN" b="1" dirty="0" err="1"/>
              <a:t>pagtapos</a:t>
            </a:r>
            <a:r>
              <a:rPr lang="en-US" altLang="zh-CN" b="1" dirty="0"/>
              <a:t> ng </a:t>
            </a:r>
            <a:r>
              <a:rPr lang="en-US" altLang="zh-CN" b="1" dirty="0" err="1"/>
              <a:t>paglalang</a:t>
            </a:r>
            <a:r>
              <a:rPr lang="en-US" altLang="zh-CN" b="1" dirty="0"/>
              <a:t> ng </a:t>
            </a:r>
            <a:r>
              <a:rPr lang="en-US" altLang="zh-CN" b="1" dirty="0" err="1"/>
              <a:t>sansinukob</a:t>
            </a:r>
            <a:r>
              <a:rPr lang="en-US" altLang="zh-CN" b="1" dirty="0"/>
              <a:t>.</a:t>
            </a:r>
          </a:p>
        </p:txBody>
      </p:sp>
      <p:sp>
        <p:nvSpPr>
          <p:cNvPr id="263174" name="Text Box 11"/>
          <p:cNvSpPr txBox="1">
            <a:spLocks noChangeArrowheads="1"/>
          </p:cNvSpPr>
          <p:nvPr/>
        </p:nvSpPr>
        <p:spPr bwMode="auto">
          <a:xfrm>
            <a:off x="228600" y="5911850"/>
            <a:ext cx="85994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2000" b="1" dirty="0"/>
              <a:t>"</a:t>
            </a:r>
            <a:r>
              <a:rPr lang="sv-SE" altLang="ja-JP" sz="2000" b="1" dirty="0"/>
              <a:t>Sinabi ng Dios, “Magkaroon ng liwanag!” At nagkaroon nga ng liwanag. </a:t>
            </a:r>
            <a:r>
              <a:rPr lang="ru-RU" altLang="ja-JP" sz="2000" b="1" dirty="0"/>
              <a:t>"</a:t>
            </a:r>
            <a:r>
              <a:rPr lang="en-US" altLang="ja-JP" sz="2000" b="1" dirty="0"/>
              <a:t> (1:3)</a:t>
            </a:r>
            <a:endParaRPr lang="en-US" sz="1600" b="1" dirty="0"/>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3- Ang </a:t>
            </a:r>
            <a:r>
              <a:rPr lang="en-US" altLang="zh-CN" b="1" dirty="0" err="1"/>
              <a:t>independiyenteng</a:t>
            </a:r>
            <a:r>
              <a:rPr lang="en-US" altLang="zh-CN" b="1" dirty="0"/>
              <a:t> </a:t>
            </a:r>
            <a:r>
              <a:rPr lang="en-US" altLang="zh-CN" b="1" dirty="0" err="1"/>
              <a:t>pagsalaysay</a:t>
            </a:r>
            <a:r>
              <a:rPr lang="en-US" altLang="zh-CN" b="1" dirty="0"/>
              <a:t> ay </a:t>
            </a:r>
            <a:r>
              <a:rPr lang="en-US" altLang="zh-CN" b="1" dirty="0" err="1"/>
              <a:t>pagpapakita</a:t>
            </a:r>
            <a:r>
              <a:rPr lang="en-US" altLang="zh-CN" b="1" dirty="0"/>
              <a:t> ang </a:t>
            </a:r>
            <a:r>
              <a:rPr lang="en-US" altLang="zh-CN" b="1" dirty="0" err="1"/>
              <a:t>paraan</a:t>
            </a:r>
            <a:r>
              <a:rPr lang="en-US" altLang="zh-CN" b="1" dirty="0"/>
              <a:t> kung </a:t>
            </a:r>
            <a:r>
              <a:rPr lang="en-US" altLang="zh-CN" b="1" dirty="0" err="1"/>
              <a:t>paano</a:t>
            </a:r>
            <a:r>
              <a:rPr lang="en-US" altLang="zh-CN" b="1" dirty="0"/>
              <a:t> </a:t>
            </a:r>
            <a:r>
              <a:rPr lang="en-US" altLang="zh-CN" b="1" dirty="0" err="1"/>
              <a:t>naglalang</a:t>
            </a:r>
            <a:r>
              <a:rPr lang="en-US" altLang="zh-CN" b="1" dirty="0"/>
              <a:t> ang </a:t>
            </a:r>
            <a:r>
              <a:rPr lang="en-US" altLang="zh-CN" b="1" dirty="0" err="1"/>
              <a:t>Diyos</a:t>
            </a:r>
            <a:r>
              <a:rPr lang="en-US" altLang="zh-CN" b="1" dirty="0"/>
              <a:t>—</a:t>
            </a:r>
            <a:r>
              <a:rPr lang="en-US" altLang="zh-CN" b="1" dirty="0" err="1"/>
              <a:t>gamit</a:t>
            </a:r>
            <a:r>
              <a:rPr lang="en-US" altLang="zh-CN" b="1" dirty="0"/>
              <a:t> ang </a:t>
            </a:r>
            <a:r>
              <a:rPr lang="en-US" altLang="zh-CN" b="1" dirty="0" err="1"/>
              <a:t>Salita</a:t>
            </a:r>
            <a:r>
              <a:rPr lang="en-US" altLang="zh-CN" b="1" dirty="0"/>
              <a:t>.</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a:t>Allen Ross, </a:t>
            </a:r>
            <a:r>
              <a:rPr lang="en-US" altLang="zh-CN" sz="1600" b="1" i="1"/>
              <a:t>Creation &amp; Blessing</a:t>
            </a:r>
            <a:r>
              <a:rPr lang="en-US" altLang="zh-CN" sz="1600" b="1"/>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t>Leupold</a:t>
            </a:r>
            <a:r>
              <a:rPr lang="en-US" altLang="zh-CN" dirty="0"/>
              <a:t>,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en-US" sz="3000" b="1" u="sng" dirty="0" err="1"/>
              <a:t>Orihinal</a:t>
            </a:r>
            <a:r>
              <a:rPr lang="en-US" sz="3000" b="1" u="sng" dirty="0"/>
              <a:t> </a:t>
            </a:r>
            <a:r>
              <a:rPr lang="en-US" sz="3000" b="1" u="sng" dirty="0" err="1"/>
              <a:t>na</a:t>
            </a:r>
            <a:r>
              <a:rPr lang="en-US" sz="3000" b="1" u="sng" dirty="0"/>
              <a:t> </a:t>
            </a:r>
            <a:r>
              <a:rPr lang="en-US" sz="3000" b="1" u="sng" dirty="0" err="1"/>
              <a:t>Paglalang</a:t>
            </a:r>
            <a:r>
              <a:rPr lang="en-US" sz="3000" b="1" u="sng" dirty="0"/>
              <a:t> (</a:t>
            </a:r>
            <a:r>
              <a:rPr lang="en-US" sz="3000" b="1" u="sng" dirty="0" err="1"/>
              <a:t>Tradisyunal</a:t>
            </a:r>
            <a:r>
              <a:rPr lang="en-US" sz="3000" b="1" u="sng" dirty="0"/>
              <a:t> </a:t>
            </a:r>
            <a:r>
              <a:rPr lang="en-US" sz="3000" b="1" u="sng" dirty="0" err="1"/>
              <a:t>na</a:t>
            </a:r>
            <a:r>
              <a:rPr lang="en-US" sz="3000" b="1" u="sng" dirty="0"/>
              <a:t> </a:t>
            </a:r>
            <a:r>
              <a:rPr lang="en-US" sz="3000" b="1" u="sng" dirty="0" err="1"/>
              <a:t>Paningin</a:t>
            </a:r>
            <a:r>
              <a:rPr lang="en-US" sz="3000" b="1" u="sng"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102968"/>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ru-RU" altLang="ja-JP" sz="2000" b="1" dirty="0">
                <a:solidFill>
                  <a:srgbClr val="FFFFFF"/>
                </a:solidFill>
              </a:rPr>
              <a:t>"</a:t>
            </a:r>
            <a:r>
              <a:rPr lang="en-US" altLang="ja-JP" sz="2000" b="1" dirty="0">
                <a:solidFill>
                  <a:srgbClr val="FFFFFF"/>
                </a:solidFill>
              </a:rPr>
              <a:t>Ang </a:t>
            </a:r>
            <a:r>
              <a:rPr lang="en-US" altLang="ja-JP" sz="2000" b="1" dirty="0" err="1">
                <a:solidFill>
                  <a:srgbClr val="FFFFFF"/>
                </a:solidFill>
              </a:rPr>
              <a:t>lupa</a:t>
            </a:r>
            <a:r>
              <a:rPr lang="en-US" altLang="ja-JP" sz="2000" b="1" dirty="0">
                <a:solidFill>
                  <a:srgbClr val="FFFFFF"/>
                </a:solidFill>
              </a:rPr>
              <a:t> </a:t>
            </a:r>
            <a:r>
              <a:rPr lang="en-US" altLang="ja-JP" sz="2000" b="1" dirty="0">
                <a:solidFill>
                  <a:srgbClr val="FFFF00"/>
                </a:solidFill>
              </a:rPr>
              <a:t>ay </a:t>
            </a:r>
            <a:r>
              <a:rPr lang="en-US" altLang="ja-JP" sz="2000" b="1" dirty="0" err="1">
                <a:solidFill>
                  <a:srgbClr val="FFFF00"/>
                </a:solidFill>
              </a:rPr>
              <a:t>naging</a:t>
            </a:r>
            <a:r>
              <a:rPr lang="en-US" altLang="ja-JP" sz="2000" b="1" dirty="0">
                <a:solidFill>
                  <a:srgbClr val="FFFF00"/>
                </a:solidFill>
              </a:rPr>
              <a:t> </a:t>
            </a:r>
            <a:r>
              <a:rPr lang="en-US" altLang="ja-JP" sz="2000" b="1" dirty="0" err="1">
                <a:solidFill>
                  <a:srgbClr val="FFFFFF"/>
                </a:solidFill>
              </a:rPr>
              <a:t>walang</a:t>
            </a:r>
            <a:r>
              <a:rPr lang="en-US" altLang="ja-JP" sz="2000" b="1" dirty="0">
                <a:solidFill>
                  <a:srgbClr val="FFFFFF"/>
                </a:solidFill>
              </a:rPr>
              <a:t> </a:t>
            </a:r>
            <a:r>
              <a:rPr lang="en-US" altLang="ja-JP" sz="2000" b="1" dirty="0" err="1">
                <a:solidFill>
                  <a:srgbClr val="FFFFFF"/>
                </a:solidFill>
              </a:rPr>
              <a:t>anyo</a:t>
            </a:r>
            <a:r>
              <a:rPr lang="en-US" altLang="ja-JP" sz="2000" b="1" dirty="0">
                <a:solidFill>
                  <a:srgbClr val="FFFFFF"/>
                </a:solidFill>
              </a:rPr>
              <a:t> at </a:t>
            </a:r>
            <a:r>
              <a:rPr lang="en-US" altLang="ja-JP" sz="2000" b="1" dirty="0" err="1">
                <a:solidFill>
                  <a:srgbClr val="FFFFFF"/>
                </a:solidFill>
              </a:rPr>
              <a:t>walang</a:t>
            </a:r>
            <a:r>
              <a:rPr lang="en-US" altLang="ja-JP" sz="2000" b="1" dirty="0">
                <a:solidFill>
                  <a:srgbClr val="FFFFFF"/>
                </a:solidFill>
              </a:rPr>
              <a:t> </a:t>
            </a:r>
            <a:r>
              <a:rPr lang="en-US" altLang="ja-JP" sz="2000" b="1" dirty="0" err="1">
                <a:solidFill>
                  <a:srgbClr val="FFFFFF"/>
                </a:solidFill>
              </a:rPr>
              <a:t>laman</a:t>
            </a:r>
            <a:r>
              <a:rPr lang="en-US" altLang="ja-JP" sz="2000" b="1" dirty="0">
                <a:solidFill>
                  <a:srgbClr val="FFFFFF"/>
                </a:solidFill>
              </a:rPr>
              <a:t>, at </a:t>
            </a:r>
            <a:r>
              <a:rPr lang="en-US" altLang="ja-JP" sz="2000" b="1" dirty="0" err="1">
                <a:solidFill>
                  <a:srgbClr val="FFFFFF"/>
                </a:solidFill>
              </a:rPr>
              <a:t>binalot</a:t>
            </a:r>
            <a:r>
              <a:rPr lang="en-US" altLang="ja-JP" sz="2000" b="1" dirty="0">
                <a:solidFill>
                  <a:srgbClr val="FFFFFF"/>
                </a:solidFill>
              </a:rPr>
              <a:t> </a:t>
            </a:r>
            <a:r>
              <a:rPr lang="en-US" altLang="ja-JP" sz="2000" b="1" dirty="0" err="1">
                <a:solidFill>
                  <a:srgbClr val="FFFFFF"/>
                </a:solidFill>
              </a:rPr>
              <a:t>sa</a:t>
            </a:r>
            <a:r>
              <a:rPr lang="en-US" altLang="ja-JP" sz="2000" b="1" dirty="0">
                <a:solidFill>
                  <a:srgbClr val="FFFFFF"/>
                </a:solidFill>
              </a:rPr>
              <a:t> </a:t>
            </a:r>
            <a:r>
              <a:rPr lang="en-US" altLang="ja-JP" sz="2000" b="1" dirty="0" err="1">
                <a:solidFill>
                  <a:srgbClr val="FFFFFF"/>
                </a:solidFill>
              </a:rPr>
              <a:t>kadiliman</a:t>
            </a:r>
            <a:r>
              <a:rPr lang="en-US" altLang="ja-JP" sz="2000" b="1" dirty="0">
                <a:solidFill>
                  <a:srgbClr val="FFFFFF"/>
                </a:solidFill>
              </a:rPr>
              <a:t> ang </a:t>
            </a:r>
            <a:r>
              <a:rPr lang="en-US" altLang="ja-JP" sz="2000" b="1" dirty="0" err="1">
                <a:solidFill>
                  <a:srgbClr val="FFFFFF"/>
                </a:solidFill>
              </a:rPr>
              <a:t>kalaliman</a:t>
            </a:r>
            <a:r>
              <a:rPr lang="en-US" altLang="ja-JP" sz="2000" b="1" dirty="0">
                <a:solidFill>
                  <a:srgbClr val="FFFFFF"/>
                </a:solidFill>
              </a:rPr>
              <a:t> </a:t>
            </a:r>
            <a:r>
              <a:rPr lang="en-US" altLang="ja-JP" sz="2000" b="1" dirty="0" err="1">
                <a:solidFill>
                  <a:srgbClr val="FFFFFF"/>
                </a:solidFill>
              </a:rPr>
              <a:t>samantalang</a:t>
            </a:r>
            <a:r>
              <a:rPr lang="en-US" altLang="ja-JP" sz="2000" b="1" dirty="0">
                <a:solidFill>
                  <a:srgbClr val="FFFFFF"/>
                </a:solidFill>
              </a:rPr>
              <a:t> ang Espiritu ng </a:t>
            </a:r>
            <a:r>
              <a:rPr lang="en-US" altLang="ja-JP" sz="2000" b="1" dirty="0" err="1">
                <a:solidFill>
                  <a:srgbClr val="FFFFFF"/>
                </a:solidFill>
              </a:rPr>
              <a:t>Diyos</a:t>
            </a:r>
            <a:r>
              <a:rPr lang="en-US" altLang="ja-JP" sz="2000" b="1" dirty="0">
                <a:solidFill>
                  <a:srgbClr val="FFFFFF"/>
                </a:solidFill>
              </a:rPr>
              <a:t> ay </a:t>
            </a:r>
            <a:r>
              <a:rPr lang="en-US" altLang="ja-JP" sz="2000" b="1" dirty="0" err="1">
                <a:solidFill>
                  <a:srgbClr val="FFFFFF"/>
                </a:solidFill>
              </a:rPr>
              <a:t>kumikilos</a:t>
            </a:r>
            <a:r>
              <a:rPr lang="en-US" altLang="ja-JP" sz="2000" b="1" dirty="0">
                <a:solidFill>
                  <a:srgbClr val="FFFFFF"/>
                </a:solidFill>
              </a:rPr>
              <a:t> </a:t>
            </a:r>
            <a:r>
              <a:rPr lang="en-US" altLang="ja-JP" sz="2000" b="1" dirty="0" err="1">
                <a:solidFill>
                  <a:srgbClr val="FFFFFF"/>
                </a:solidFill>
              </a:rPr>
              <a:t>sa</a:t>
            </a:r>
            <a:r>
              <a:rPr lang="en-US" altLang="ja-JP" sz="2000" b="1" dirty="0">
                <a:solidFill>
                  <a:srgbClr val="FFFFFF"/>
                </a:solidFill>
              </a:rPr>
              <a:t> </a:t>
            </a:r>
            <a:r>
              <a:rPr lang="en-US" altLang="ja-JP" sz="2000" b="1" dirty="0" err="1">
                <a:solidFill>
                  <a:srgbClr val="FFFFFF"/>
                </a:solidFill>
              </a:rPr>
              <a:t>ibabaw</a:t>
            </a:r>
            <a:r>
              <a:rPr lang="en-US" altLang="ja-JP" sz="2000" b="1" dirty="0">
                <a:solidFill>
                  <a:srgbClr val="FFFFFF"/>
                </a:solidFill>
              </a:rPr>
              <a:t> ng </a:t>
            </a:r>
            <a:r>
              <a:rPr lang="en-US" altLang="ja-JP" sz="2000" b="1" dirty="0" err="1">
                <a:solidFill>
                  <a:srgbClr val="FFFFFF"/>
                </a:solidFill>
              </a:rPr>
              <a:t>mga</a:t>
            </a:r>
            <a:r>
              <a:rPr lang="en-US" altLang="ja-JP" sz="2000" b="1" dirty="0">
                <a:solidFill>
                  <a:srgbClr val="FFFFFF"/>
                </a:solidFill>
              </a:rPr>
              <a:t> </a:t>
            </a:r>
            <a:r>
              <a:rPr lang="en-US" altLang="ja-JP" sz="2000" b="1" dirty="0" err="1">
                <a:solidFill>
                  <a:srgbClr val="FFFFFF"/>
                </a:solidFill>
              </a:rPr>
              <a:t>tubig</a:t>
            </a:r>
            <a:r>
              <a:rPr lang="en-US" altLang="ja-JP" sz="2000" b="1" dirty="0">
                <a:solidFill>
                  <a:srgbClr val="FFFFFF"/>
                </a:solidFill>
              </a:rPr>
              <a:t>.</a:t>
            </a:r>
            <a:r>
              <a:rPr lang="ru-RU" altLang="ja-JP" sz="2000" b="1" dirty="0">
                <a:solidFill>
                  <a:srgbClr val="FFFFFF"/>
                </a:solidFill>
              </a:rPr>
              <a:t>"</a:t>
            </a:r>
            <a:r>
              <a:rPr lang="en-US" altLang="ja-JP" sz="2000" b="1" dirty="0">
                <a:solidFill>
                  <a:srgbClr val="FFFFFF"/>
                </a:solidFill>
              </a:rPr>
              <a:t> (1:2 </a:t>
            </a:r>
            <a:r>
              <a:rPr lang="en-US" altLang="ja-JP" sz="2000" b="1" dirty="0" err="1">
                <a:solidFill>
                  <a:srgbClr val="FFFF00"/>
                </a:solidFill>
              </a:rPr>
              <a:t>sa</a:t>
            </a:r>
            <a:r>
              <a:rPr lang="en-US" altLang="ja-JP" sz="2000" b="1" dirty="0">
                <a:solidFill>
                  <a:srgbClr val="FFFF00"/>
                </a:solidFill>
              </a:rPr>
              <a:t> </a:t>
            </a:r>
            <a:r>
              <a:rPr lang="en-US" altLang="ja-JP" sz="2000" b="1" dirty="0" err="1">
                <a:solidFill>
                  <a:srgbClr val="FFFF00"/>
                </a:solidFill>
              </a:rPr>
              <a:t>panggilid</a:t>
            </a:r>
            <a:r>
              <a:rPr lang="en-US" altLang="ja-JP" sz="2000" b="1" dirty="0">
                <a:solidFill>
                  <a:srgbClr val="FFFF00"/>
                </a:solidFill>
              </a:rPr>
              <a:t> ng NIV</a:t>
            </a:r>
            <a:r>
              <a:rPr lang="en-US" altLang="ja-JP" sz="2000" b="1" dirty="0">
                <a:solidFill>
                  <a:srgbClr val="FFFFFF"/>
                </a:solidFill>
              </a:rPr>
              <a:t>)</a:t>
            </a:r>
            <a:endParaRPr lang="en-US" sz="2000" b="1" dirty="0">
              <a:solidFill>
                <a:srgbClr val="FFFFFF"/>
              </a:solidFill>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2000" b="1" dirty="0">
                <a:solidFill>
                  <a:srgbClr val="FFFFFF"/>
                </a:solidFill>
              </a:rPr>
              <a:t>"</a:t>
            </a:r>
            <a:r>
              <a:rPr lang="en-US" altLang="ja-JP" sz="2000" b="1" dirty="0">
                <a:solidFill>
                  <a:srgbClr val="FFFFFF"/>
                </a:solidFill>
              </a:rPr>
              <a:t>In the beginning God created the heavens and the earth</a:t>
            </a:r>
            <a:r>
              <a:rPr lang="ru-RU" altLang="ja-JP" sz="2000" b="1" dirty="0">
                <a:solidFill>
                  <a:srgbClr val="FFFFFF"/>
                </a:solidFill>
              </a:rPr>
              <a:t>"</a:t>
            </a:r>
            <a:r>
              <a:rPr lang="en-US" altLang="ja-JP" sz="2000" b="1" dirty="0">
                <a:solidFill>
                  <a:srgbClr val="FFFFFF"/>
                </a:solidFill>
              </a:rPr>
              <a:t> (1:1)</a:t>
            </a:r>
            <a:endParaRPr lang="en-US" sz="1600" b="1" dirty="0">
              <a:solidFill>
                <a:srgbClr val="FFFFFF"/>
              </a:solidFill>
            </a:endParaRPr>
          </a:p>
        </p:txBody>
      </p:sp>
      <p:sp>
        <p:nvSpPr>
          <p:cNvPr id="172039" name="Text Box 7"/>
          <p:cNvSpPr txBox="1">
            <a:spLocks noChangeArrowheads="1"/>
          </p:cNvSpPr>
          <p:nvPr/>
        </p:nvSpPr>
        <p:spPr bwMode="auto">
          <a:xfrm>
            <a:off x="115888" y="1844824"/>
            <a:ext cx="90281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b="1" dirty="0">
                <a:solidFill>
                  <a:srgbClr val="FFFFFF"/>
                </a:solidFill>
              </a:rPr>
              <a:t>1- Ang </a:t>
            </a:r>
            <a:r>
              <a:rPr lang="en-US" altLang="zh-CN" sz="2000" b="1" dirty="0" err="1">
                <a:solidFill>
                  <a:srgbClr val="FFFFFF"/>
                </a:solidFill>
              </a:rPr>
              <a:t>indpendiyenteng</a:t>
            </a:r>
            <a:r>
              <a:rPr lang="en-US" altLang="zh-CN" sz="2000" b="1" dirty="0">
                <a:solidFill>
                  <a:srgbClr val="FFFFFF"/>
                </a:solidFill>
              </a:rPr>
              <a:t> </a:t>
            </a:r>
            <a:r>
              <a:rPr lang="en-US" altLang="zh-CN" sz="2000" b="1" dirty="0" err="1">
                <a:solidFill>
                  <a:srgbClr val="FFFFFF"/>
                </a:solidFill>
              </a:rPr>
              <a:t>pagsasalaysay</a:t>
            </a:r>
            <a:r>
              <a:rPr lang="en-US" altLang="zh-CN" sz="2000" b="1" dirty="0">
                <a:solidFill>
                  <a:srgbClr val="FFFFFF"/>
                </a:solidFill>
              </a:rPr>
              <a:t> ng </a:t>
            </a:r>
            <a:r>
              <a:rPr lang="en-US" altLang="zh-CN" sz="2000" b="1" dirty="0" err="1">
                <a:solidFill>
                  <a:srgbClr val="FFFFFF"/>
                </a:solidFill>
              </a:rPr>
              <a:t>orihinal</a:t>
            </a:r>
            <a:r>
              <a:rPr lang="en-US" altLang="zh-CN" sz="2000" b="1" dirty="0">
                <a:solidFill>
                  <a:srgbClr val="FFFFFF"/>
                </a:solidFill>
              </a:rPr>
              <a:t> at </a:t>
            </a:r>
            <a:r>
              <a:rPr lang="en-US" altLang="zh-CN" sz="2000" b="1" dirty="0" err="1">
                <a:solidFill>
                  <a:srgbClr val="FFFFFF"/>
                </a:solidFill>
              </a:rPr>
              <a:t>perpektong</a:t>
            </a:r>
            <a:r>
              <a:rPr lang="en-US" altLang="zh-CN" sz="2000" b="1" dirty="0">
                <a:solidFill>
                  <a:srgbClr val="FFFFFF"/>
                </a:solidFill>
              </a:rPr>
              <a:t> </a:t>
            </a:r>
            <a:r>
              <a:rPr lang="en-US" altLang="zh-CN" sz="2000" b="1" dirty="0" err="1">
                <a:solidFill>
                  <a:srgbClr val="FFFFFF"/>
                </a:solidFill>
              </a:rPr>
              <a:t>paglalang</a:t>
            </a:r>
            <a:endParaRPr lang="en-US" altLang="zh-CN" sz="2000" b="1" dirty="0">
              <a:solidFill>
                <a:srgbClr val="FFFFFF"/>
              </a:solidFill>
            </a:endParaRPr>
          </a:p>
        </p:txBody>
      </p:sp>
      <p:sp>
        <p:nvSpPr>
          <p:cNvPr id="172040" name="Text Box 8"/>
          <p:cNvSpPr txBox="1">
            <a:spLocks noChangeArrowheads="1"/>
          </p:cNvSpPr>
          <p:nvPr/>
        </p:nvSpPr>
        <p:spPr bwMode="auto">
          <a:xfrm>
            <a:off x="115888" y="3216275"/>
            <a:ext cx="8991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b="1" dirty="0">
                <a:solidFill>
                  <a:srgbClr val="FFFFFF"/>
                </a:solidFill>
              </a:rPr>
              <a:t>2- Si </a:t>
            </a:r>
            <a:r>
              <a:rPr lang="en-US" altLang="zh-CN" sz="2000" b="1" dirty="0" err="1">
                <a:solidFill>
                  <a:srgbClr val="FFFFFF"/>
                </a:solidFill>
              </a:rPr>
              <a:t>Satanas</a:t>
            </a:r>
            <a:r>
              <a:rPr lang="en-US" altLang="zh-CN" sz="2000" b="1" dirty="0">
                <a:solidFill>
                  <a:srgbClr val="FFFFFF"/>
                </a:solidFill>
              </a:rPr>
              <a:t> ay </a:t>
            </a:r>
            <a:r>
              <a:rPr lang="en-US" altLang="zh-CN" sz="2000" b="1" dirty="0" err="1">
                <a:solidFill>
                  <a:srgbClr val="FFFFFF"/>
                </a:solidFill>
              </a:rPr>
              <a:t>nahulog</a:t>
            </a:r>
            <a:r>
              <a:rPr lang="en-US" altLang="zh-CN" sz="2000" b="1" dirty="0">
                <a:solidFill>
                  <a:srgbClr val="FFFFFF"/>
                </a:solidFill>
              </a:rPr>
              <a:t> </a:t>
            </a:r>
            <a:r>
              <a:rPr lang="en-US" altLang="zh-CN" sz="2000" b="1" dirty="0" err="1">
                <a:solidFill>
                  <a:srgbClr val="FFFFFF"/>
                </a:solidFill>
              </a:rPr>
              <a:t>sa</a:t>
            </a:r>
            <a:r>
              <a:rPr lang="en-US" altLang="zh-CN" sz="2000" b="1" dirty="0">
                <a:solidFill>
                  <a:srgbClr val="FFFFFF"/>
                </a:solidFill>
              </a:rPr>
              <a:t> </a:t>
            </a:r>
            <a:r>
              <a:rPr lang="en-US" altLang="zh-CN" sz="2000" b="1" dirty="0" err="1">
                <a:solidFill>
                  <a:srgbClr val="FFFFFF"/>
                </a:solidFill>
              </a:rPr>
              <a:t>gitna</a:t>
            </a:r>
            <a:r>
              <a:rPr lang="en-US" altLang="zh-CN" sz="2000" b="1" dirty="0">
                <a:solidFill>
                  <a:srgbClr val="FFFFFF"/>
                </a:solidFill>
              </a:rPr>
              <a:t> ng 1:1 at 1:2, </a:t>
            </a:r>
            <a:r>
              <a:rPr lang="en-US" altLang="zh-CN" sz="2000" b="1" dirty="0" err="1">
                <a:solidFill>
                  <a:srgbClr val="FFFFFF"/>
                </a:solidFill>
              </a:rPr>
              <a:t>sinundan</a:t>
            </a:r>
            <a:r>
              <a:rPr lang="en-US" altLang="zh-CN" sz="2000" b="1" dirty="0">
                <a:solidFill>
                  <a:srgbClr val="FFFFFF"/>
                </a:solidFill>
              </a:rPr>
              <a:t> </a:t>
            </a:r>
            <a:r>
              <a:rPr lang="en-US" altLang="zh-CN" sz="2000" b="1" dirty="0" err="1">
                <a:solidFill>
                  <a:srgbClr val="FFFFFF"/>
                </a:solidFill>
              </a:rPr>
              <a:t>ito</a:t>
            </a:r>
            <a:r>
              <a:rPr lang="en-US" altLang="zh-CN" sz="2000" b="1" dirty="0">
                <a:solidFill>
                  <a:srgbClr val="FFFFFF"/>
                </a:solidFill>
              </a:rPr>
              <a:t> ng </a:t>
            </a:r>
            <a:r>
              <a:rPr lang="en-US" altLang="zh-CN" sz="2000" b="1" dirty="0" err="1">
                <a:solidFill>
                  <a:srgbClr val="FFFFFF"/>
                </a:solidFill>
              </a:rPr>
              <a:t>paghuhukom</a:t>
            </a:r>
            <a:r>
              <a:rPr lang="en-US" altLang="zh-CN" sz="2000" b="1" dirty="0">
                <a:solidFill>
                  <a:srgbClr val="FFFFFF"/>
                </a:solidFill>
              </a:rPr>
              <a:t> ng </a:t>
            </a:r>
            <a:r>
              <a:rPr lang="en-US" altLang="zh-CN" sz="2000" b="1" dirty="0" err="1">
                <a:solidFill>
                  <a:srgbClr val="FFFFFF"/>
                </a:solidFill>
              </a:rPr>
              <a:t>Diyos</a:t>
            </a:r>
            <a:r>
              <a:rPr lang="en-US" altLang="ja-JP" sz="2000" b="1" dirty="0">
                <a:solidFill>
                  <a:srgbClr val="FFFFFF"/>
                </a:solidFill>
              </a:rPr>
              <a:t> </a:t>
            </a:r>
            <a:r>
              <a:rPr lang="en-US" altLang="ja-JP" sz="2000" b="1" dirty="0" err="1">
                <a:solidFill>
                  <a:srgbClr val="FFFFFF"/>
                </a:solidFill>
              </a:rPr>
              <a:t>na</a:t>
            </a:r>
            <a:r>
              <a:rPr lang="en-US" altLang="ja-JP" sz="2000" b="1" dirty="0">
                <a:solidFill>
                  <a:srgbClr val="FFFFFF"/>
                </a:solidFill>
              </a:rPr>
              <a:t> </a:t>
            </a:r>
            <a:r>
              <a:rPr lang="en-US" altLang="ja-JP" sz="2000" b="1" dirty="0" err="1">
                <a:solidFill>
                  <a:srgbClr val="FFFFFF"/>
                </a:solidFill>
              </a:rPr>
              <a:t>naglagay</a:t>
            </a:r>
            <a:r>
              <a:rPr lang="en-US" altLang="ja-JP" sz="2000" b="1" dirty="0">
                <a:solidFill>
                  <a:srgbClr val="FFFFFF"/>
                </a:solidFill>
              </a:rPr>
              <a:t> </a:t>
            </a:r>
            <a:r>
              <a:rPr lang="en-US" altLang="ja-JP" sz="2000" b="1" dirty="0" err="1">
                <a:solidFill>
                  <a:srgbClr val="FFFFFF"/>
                </a:solidFill>
              </a:rPr>
              <a:t>sa</a:t>
            </a:r>
            <a:r>
              <a:rPr lang="en-US" altLang="ja-JP" sz="2000" b="1" dirty="0">
                <a:solidFill>
                  <a:srgbClr val="FFFFFF"/>
                </a:solidFill>
              </a:rPr>
              <a:t> </a:t>
            </a:r>
            <a:r>
              <a:rPr lang="en-US" altLang="ja-JP" sz="2000" b="1" dirty="0" err="1">
                <a:solidFill>
                  <a:srgbClr val="FFFFFF"/>
                </a:solidFill>
              </a:rPr>
              <a:t>mundo</a:t>
            </a:r>
            <a:r>
              <a:rPr lang="en-US" altLang="ja-JP" sz="2000" b="1" dirty="0">
                <a:solidFill>
                  <a:srgbClr val="FFFFFF"/>
                </a:solidFill>
              </a:rPr>
              <a:t> </a:t>
            </a:r>
            <a:r>
              <a:rPr lang="en-US" altLang="ja-JP" sz="2000" b="1" dirty="0" err="1">
                <a:solidFill>
                  <a:srgbClr val="FFFFFF"/>
                </a:solidFill>
              </a:rPr>
              <a:t>sa</a:t>
            </a:r>
            <a:r>
              <a:rPr lang="en-US" altLang="ja-JP" sz="2000" b="1" dirty="0">
                <a:solidFill>
                  <a:srgbClr val="FFFFFF"/>
                </a:solidFill>
              </a:rPr>
              <a:t> </a:t>
            </a:r>
            <a:r>
              <a:rPr lang="en-US" altLang="ja-JP" sz="2000" b="1" dirty="0" err="1">
                <a:solidFill>
                  <a:srgbClr val="FFFFFF"/>
                </a:solidFill>
              </a:rPr>
              <a:t>isang</a:t>
            </a:r>
            <a:r>
              <a:rPr lang="en-US" altLang="ja-JP" sz="2000" b="1" dirty="0">
                <a:solidFill>
                  <a:srgbClr val="FFFFFF"/>
                </a:solidFill>
              </a:rPr>
              <a:t> </a:t>
            </a:r>
            <a:r>
              <a:rPr lang="en-US" altLang="ja-JP" sz="2000" b="1" dirty="0" err="1">
                <a:solidFill>
                  <a:srgbClr val="FFFFFF"/>
                </a:solidFill>
              </a:rPr>
              <a:t>magulo</a:t>
            </a:r>
            <a:r>
              <a:rPr lang="en-US" altLang="ja-JP" sz="2000" b="1" dirty="0">
                <a:solidFill>
                  <a:srgbClr val="FFFFFF"/>
                </a:solidFill>
              </a:rPr>
              <a:t> </a:t>
            </a:r>
            <a:r>
              <a:rPr lang="en-US" altLang="ja-JP" sz="2000" b="1" dirty="0" err="1">
                <a:solidFill>
                  <a:srgbClr val="FFFFFF"/>
                </a:solidFill>
              </a:rPr>
              <a:t>na</a:t>
            </a:r>
            <a:r>
              <a:rPr lang="en-US" altLang="ja-JP" sz="2000" b="1" dirty="0">
                <a:solidFill>
                  <a:srgbClr val="FFFFFF"/>
                </a:solidFill>
              </a:rPr>
              <a:t> </a:t>
            </a:r>
            <a:r>
              <a:rPr lang="en-US" altLang="ja-JP" sz="2000" b="1" dirty="0" err="1">
                <a:solidFill>
                  <a:srgbClr val="FFFFFF"/>
                </a:solidFill>
              </a:rPr>
              <a:t>sitwasyon</a:t>
            </a:r>
            <a:endParaRPr lang="en-US" altLang="zh-CN" sz="2000" b="1" dirty="0">
              <a:solidFill>
                <a:srgbClr val="FFFFFF"/>
              </a:solidFill>
            </a:endParaRPr>
          </a:p>
        </p:txBody>
      </p:sp>
      <p:sp>
        <p:nvSpPr>
          <p:cNvPr id="265222" name="Text Box 9"/>
          <p:cNvSpPr txBox="1">
            <a:spLocks noChangeArrowheads="1"/>
          </p:cNvSpPr>
          <p:nvPr/>
        </p:nvSpPr>
        <p:spPr bwMode="auto">
          <a:xfrm>
            <a:off x="69850" y="5901457"/>
            <a:ext cx="872609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2000" b="1" dirty="0">
                <a:solidFill>
                  <a:srgbClr val="FFFFFF"/>
                </a:solidFill>
              </a:rPr>
              <a:t>"</a:t>
            </a:r>
            <a:r>
              <a:rPr lang="en-US" altLang="ja-JP" sz="2000" b="1" dirty="0">
                <a:solidFill>
                  <a:srgbClr val="FFFFFF"/>
                </a:solidFill>
              </a:rPr>
              <a:t>At </a:t>
            </a:r>
            <a:r>
              <a:rPr lang="en-US" altLang="ja-JP" sz="2000" b="1" dirty="0" err="1">
                <a:solidFill>
                  <a:srgbClr val="FFFFFF"/>
                </a:solidFill>
              </a:rPr>
              <a:t>sinabi</a:t>
            </a:r>
            <a:r>
              <a:rPr lang="en-US" altLang="ja-JP" sz="2000" b="1" dirty="0">
                <a:solidFill>
                  <a:srgbClr val="FFFFFF"/>
                </a:solidFill>
              </a:rPr>
              <a:t> ng </a:t>
            </a:r>
            <a:r>
              <a:rPr lang="en-US" altLang="ja-JP" sz="2000" b="1" dirty="0" err="1">
                <a:solidFill>
                  <a:srgbClr val="FFFFFF"/>
                </a:solidFill>
              </a:rPr>
              <a:t>Diyos</a:t>
            </a:r>
            <a:r>
              <a:rPr lang="en-US" altLang="ja-JP" sz="2000" b="1" dirty="0">
                <a:solidFill>
                  <a:srgbClr val="FFFFFF"/>
                </a:solidFill>
              </a:rPr>
              <a:t>, “</a:t>
            </a:r>
            <a:r>
              <a:rPr lang="en-US" altLang="ja-JP" sz="2000" b="1" dirty="0" err="1">
                <a:solidFill>
                  <a:srgbClr val="FFFFFF"/>
                </a:solidFill>
              </a:rPr>
              <a:t>Magkaroon</a:t>
            </a:r>
            <a:r>
              <a:rPr lang="en-US" altLang="ja-JP" sz="2000" b="1" dirty="0">
                <a:solidFill>
                  <a:srgbClr val="FFFFFF"/>
                </a:solidFill>
              </a:rPr>
              <a:t> ng </a:t>
            </a:r>
            <a:r>
              <a:rPr lang="en-US" altLang="ja-JP" sz="2000" b="1" dirty="0" err="1">
                <a:solidFill>
                  <a:srgbClr val="FFFFFF"/>
                </a:solidFill>
              </a:rPr>
              <a:t>liwanag</a:t>
            </a:r>
            <a:r>
              <a:rPr lang="en-US" altLang="ja-JP" sz="2000" b="1" dirty="0">
                <a:solidFill>
                  <a:srgbClr val="FFFFFF"/>
                </a:solidFill>
              </a:rPr>
              <a:t>,” at </a:t>
            </a:r>
            <a:r>
              <a:rPr lang="en-US" altLang="ja-JP" sz="2000" b="1" dirty="0" err="1">
                <a:solidFill>
                  <a:srgbClr val="FFFFFF"/>
                </a:solidFill>
              </a:rPr>
              <a:t>nagkaroon</a:t>
            </a:r>
            <a:r>
              <a:rPr lang="en-US" altLang="ja-JP" sz="2000" b="1" dirty="0">
                <a:solidFill>
                  <a:srgbClr val="FFFFFF"/>
                </a:solidFill>
              </a:rPr>
              <a:t> ng </a:t>
            </a:r>
            <a:r>
              <a:rPr lang="en-US" altLang="ja-JP" sz="2000" b="1" dirty="0" err="1">
                <a:solidFill>
                  <a:srgbClr val="FFFFFF"/>
                </a:solidFill>
              </a:rPr>
              <a:t>liwanag</a:t>
            </a:r>
            <a:r>
              <a:rPr lang="en-US" altLang="ja-JP" sz="2000" b="1" dirty="0">
                <a:solidFill>
                  <a:srgbClr val="FFFFFF"/>
                </a:solidFill>
              </a:rPr>
              <a:t>.</a:t>
            </a:r>
            <a:r>
              <a:rPr lang="ru-RU" altLang="ja-JP" sz="2000" b="1" dirty="0">
                <a:solidFill>
                  <a:srgbClr val="FFFFFF"/>
                </a:solidFill>
              </a:rPr>
              <a:t>"</a:t>
            </a:r>
            <a:r>
              <a:rPr lang="en-US" altLang="ja-JP" sz="2000" b="1" dirty="0">
                <a:solidFill>
                  <a:srgbClr val="FFFFFF"/>
                </a:solidFill>
              </a:rPr>
              <a:t> (1:3)</a:t>
            </a:r>
            <a:endParaRPr lang="en-US" sz="1600" b="1" dirty="0">
              <a:solidFill>
                <a:srgbClr val="FFFFFF"/>
              </a:solidFill>
            </a:endParaRPr>
          </a:p>
        </p:txBody>
      </p:sp>
      <p:sp>
        <p:nvSpPr>
          <p:cNvPr id="172042" name="Text Box 10"/>
          <p:cNvSpPr txBox="1">
            <a:spLocks noChangeArrowheads="1"/>
          </p:cNvSpPr>
          <p:nvPr/>
        </p:nvSpPr>
        <p:spPr bwMode="auto">
          <a:xfrm>
            <a:off x="115888" y="5105400"/>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rPr>
              <a:t>3- Ang </a:t>
            </a:r>
            <a:r>
              <a:rPr lang="en-US" altLang="zh-CN" b="1" dirty="0" err="1">
                <a:solidFill>
                  <a:srgbClr val="FFFFFF"/>
                </a:solidFill>
              </a:rPr>
              <a:t>indpendiyenteng</a:t>
            </a:r>
            <a:r>
              <a:rPr lang="en-US" altLang="zh-CN" b="1" dirty="0">
                <a:solidFill>
                  <a:srgbClr val="FFFFFF"/>
                </a:solidFill>
              </a:rPr>
              <a:t> </a:t>
            </a:r>
            <a:r>
              <a:rPr lang="en-US" altLang="zh-CN" b="1" dirty="0" err="1">
                <a:solidFill>
                  <a:srgbClr val="FFFFFF"/>
                </a:solidFill>
              </a:rPr>
              <a:t>pagsasalaysay</a:t>
            </a:r>
            <a:r>
              <a:rPr lang="en-US" altLang="zh-CN" b="1" dirty="0">
                <a:solidFill>
                  <a:srgbClr val="FFFFFF"/>
                </a:solidFill>
              </a:rPr>
              <a:t> ay </a:t>
            </a:r>
            <a:r>
              <a:rPr lang="en-US" altLang="zh-CN" b="1" dirty="0" err="1">
                <a:solidFill>
                  <a:srgbClr val="FFFFFF"/>
                </a:solidFill>
              </a:rPr>
              <a:t>nagtutukoy</a:t>
            </a:r>
            <a:r>
              <a:rPr lang="en-US" altLang="zh-CN" b="1" dirty="0">
                <a:solidFill>
                  <a:srgbClr val="FFFFFF"/>
                </a:solidFill>
              </a:rPr>
              <a:t> </a:t>
            </a:r>
            <a:r>
              <a:rPr lang="en-US" altLang="zh-CN" b="1" dirty="0" err="1">
                <a:solidFill>
                  <a:srgbClr val="FFFFFF"/>
                </a:solidFill>
              </a:rPr>
              <a:t>sa</a:t>
            </a:r>
            <a:r>
              <a:rPr lang="en-US" altLang="zh-CN" b="1" dirty="0">
                <a:solidFill>
                  <a:srgbClr val="FFFFFF"/>
                </a:solidFill>
              </a:rPr>
              <a:t> </a:t>
            </a:r>
            <a:r>
              <a:rPr lang="en-US" altLang="zh-CN" b="1" dirty="0" err="1">
                <a:solidFill>
                  <a:srgbClr val="FFFFFF"/>
                </a:solidFill>
              </a:rPr>
              <a:t>unang</a:t>
            </a:r>
            <a:r>
              <a:rPr lang="en-US" altLang="zh-CN" b="1" dirty="0">
                <a:solidFill>
                  <a:srgbClr val="FFFFFF"/>
                </a:solidFill>
              </a:rPr>
              <a:t> </a:t>
            </a:r>
            <a:r>
              <a:rPr lang="en-US" altLang="zh-CN" b="1" dirty="0" err="1">
                <a:solidFill>
                  <a:srgbClr val="FFFFFF"/>
                </a:solidFill>
              </a:rPr>
              <a:t>hakbang</a:t>
            </a:r>
            <a:r>
              <a:rPr lang="en-US" altLang="zh-CN" b="1" dirty="0">
                <a:solidFill>
                  <a:srgbClr val="FFFFFF"/>
                </a:solidFill>
              </a:rPr>
              <a:t> para </a:t>
            </a:r>
            <a:r>
              <a:rPr lang="en-US" altLang="zh-CN" b="1" dirty="0" err="1">
                <a:solidFill>
                  <a:srgbClr val="FFFFFF"/>
                </a:solidFill>
              </a:rPr>
              <a:t>ibago</a:t>
            </a:r>
            <a:r>
              <a:rPr lang="en-US" altLang="zh-CN" b="1" dirty="0">
                <a:solidFill>
                  <a:srgbClr val="FFFFFF"/>
                </a:solidFill>
              </a:rPr>
              <a:t> at </a:t>
            </a:r>
            <a:r>
              <a:rPr lang="en-US" altLang="zh-CN" b="1" dirty="0" err="1">
                <a:solidFill>
                  <a:srgbClr val="FFFFFF"/>
                </a:solidFill>
              </a:rPr>
              <a:t>ayusin</a:t>
            </a:r>
            <a:r>
              <a:rPr lang="en-US" altLang="zh-CN" b="1" dirty="0">
                <a:solidFill>
                  <a:srgbClr val="FFFFFF"/>
                </a:solidFill>
              </a:rPr>
              <a:t> ang </a:t>
            </a:r>
            <a:r>
              <a:rPr lang="en-US" altLang="zh-CN" b="1" dirty="0" err="1">
                <a:solidFill>
                  <a:srgbClr val="FFFFFF"/>
                </a:solidFill>
              </a:rPr>
              <a:t>hinatulang</a:t>
            </a:r>
            <a:r>
              <a:rPr lang="en-US" altLang="zh-CN" b="1" dirty="0">
                <a:solidFill>
                  <a:srgbClr val="FFFFFF"/>
                </a:solidFill>
              </a:rPr>
              <a:t> </a:t>
            </a:r>
            <a:r>
              <a:rPr lang="en-US" altLang="zh-CN" b="1" dirty="0" err="1">
                <a:solidFill>
                  <a:srgbClr val="FFFFFF"/>
                </a:solidFill>
              </a:rPr>
              <a:t>mundo</a:t>
            </a:r>
            <a:endParaRPr lang="en-US" altLang="zh-CN" b="1" dirty="0">
              <a:solidFill>
                <a:srgbClr val="FFFFFF"/>
              </a:solidFill>
            </a:endParaRP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a:solidFill>
                  <a:srgbClr val="FFFFFF"/>
                </a:solidFill>
              </a:rPr>
              <a:t>Allen Ross, </a:t>
            </a:r>
            <a:r>
              <a:rPr lang="en-US" altLang="zh-CN" sz="1600" b="1" i="1">
                <a:solidFill>
                  <a:srgbClr val="FFFFFF"/>
                </a:solidFill>
              </a:rPr>
              <a:t>Creation &amp; Blessing</a:t>
            </a:r>
            <a:r>
              <a:rPr lang="en-US" altLang="zh-CN" sz="1600" b="1">
                <a:solidFill>
                  <a:srgbClr val="FFFFFF"/>
                </a:solidFill>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a:solidFill>
                  <a:srgbClr val="FFFFFF"/>
                </a:solidFill>
              </a:rPr>
              <a:t>Pember, Hengstenburg, Scofield Reference Bible (1st ed.)</a:t>
            </a:r>
          </a:p>
        </p:txBody>
      </p:sp>
      <p:sp>
        <p:nvSpPr>
          <p:cNvPr id="172045" name="Text Box 13"/>
          <p:cNvSpPr txBox="1">
            <a:spLocks noChangeArrowheads="1"/>
          </p:cNvSpPr>
          <p:nvPr/>
        </p:nvSpPr>
        <p:spPr bwMode="auto">
          <a:xfrm>
            <a:off x="0" y="2819400"/>
            <a:ext cx="3275856" cy="46166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err="1">
                <a:solidFill>
                  <a:srgbClr val="FFFFFF"/>
                </a:solidFill>
              </a:rPr>
              <a:t>Paghulog</a:t>
            </a:r>
            <a:r>
              <a:rPr lang="en-US" altLang="zh-CN" b="1" dirty="0">
                <a:solidFill>
                  <a:srgbClr val="FFFFFF"/>
                </a:solidFill>
              </a:rPr>
              <a:t> </a:t>
            </a:r>
            <a:r>
              <a:rPr lang="en-US" altLang="zh-CN" b="1" dirty="0" err="1">
                <a:solidFill>
                  <a:srgbClr val="FFFFFF"/>
                </a:solidFill>
              </a:rPr>
              <a:t>ni</a:t>
            </a:r>
            <a:r>
              <a:rPr lang="en-US" altLang="zh-CN" b="1" dirty="0">
                <a:solidFill>
                  <a:srgbClr val="FFFFFF"/>
                </a:solidFill>
              </a:rPr>
              <a:t> </a:t>
            </a:r>
            <a:r>
              <a:rPr lang="en-US" altLang="zh-CN" b="1" dirty="0" err="1">
                <a:solidFill>
                  <a:srgbClr val="FFFFFF"/>
                </a:solidFill>
              </a:rPr>
              <a:t>Satanas</a:t>
            </a:r>
            <a:endParaRPr lang="en-US" altLang="zh-CN" b="1" dirty="0">
              <a:solidFill>
                <a:srgbClr val="FFFFFF"/>
              </a:solidFill>
            </a:endParaRPr>
          </a:p>
        </p:txBody>
      </p:sp>
      <p:sp>
        <p:nvSpPr>
          <p:cNvPr id="172046" name="Text Box 14"/>
          <p:cNvSpPr txBox="1">
            <a:spLocks noChangeArrowheads="1"/>
          </p:cNvSpPr>
          <p:nvPr/>
        </p:nvSpPr>
        <p:spPr bwMode="auto">
          <a:xfrm rot="-308604">
            <a:off x="1617230" y="4355721"/>
            <a:ext cx="6885218"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dirty="0">
                <a:solidFill>
                  <a:srgbClr val="FFFFFF"/>
                </a:solidFill>
              </a:rPr>
              <a:t>-</a:t>
            </a:r>
            <a:r>
              <a:rPr lang="en-US" altLang="zh-CN" dirty="0" err="1">
                <a:solidFill>
                  <a:srgbClr val="FFFFFF"/>
                </a:solidFill>
              </a:rPr>
              <a:t>imposibleng</a:t>
            </a:r>
            <a:r>
              <a:rPr lang="en-US" altLang="zh-CN" dirty="0">
                <a:solidFill>
                  <a:srgbClr val="FFFFFF"/>
                </a:solidFill>
              </a:rPr>
              <a:t> </a:t>
            </a:r>
            <a:r>
              <a:rPr lang="en-US" altLang="zh-CN" dirty="0" err="1">
                <a:solidFill>
                  <a:srgbClr val="FFFFFF"/>
                </a:solidFill>
              </a:rPr>
              <a:t>pagsasalin</a:t>
            </a:r>
            <a:r>
              <a:rPr lang="en-US" altLang="zh-CN" dirty="0">
                <a:solidFill>
                  <a:srgbClr val="FFFFFF"/>
                </a:solidFill>
              </a:rPr>
              <a:t> ng </a:t>
            </a:r>
            <a:r>
              <a:rPr lang="en-US" altLang="zh-CN" dirty="0" err="1">
                <a:solidFill>
                  <a:srgbClr val="FFFFFF"/>
                </a:solidFill>
              </a:rPr>
              <a:t>Hebreo</a:t>
            </a:r>
            <a:r>
              <a:rPr lang="en-US" altLang="zh-CN" dirty="0">
                <a:solidFill>
                  <a:srgbClr val="FFFFFF"/>
                </a:solidFill>
              </a:rPr>
              <a:t> </a:t>
            </a:r>
            <a:r>
              <a:rPr lang="en-US" altLang="zh-CN" dirty="0" err="1">
                <a:solidFill>
                  <a:srgbClr val="FFFFFF"/>
                </a:solidFill>
              </a:rPr>
              <a:t>na</a:t>
            </a:r>
            <a:r>
              <a:rPr lang="en-US" altLang="zh-CN" dirty="0">
                <a:solidFill>
                  <a:srgbClr val="FFFFFF"/>
                </a:solidFill>
              </a:rPr>
              <a:t> </a:t>
            </a:r>
            <a:r>
              <a:rPr lang="en-US" altLang="zh-CN" dirty="0" err="1">
                <a:solidFill>
                  <a:srgbClr val="FFFFFF"/>
                </a:solidFill>
              </a:rPr>
              <a:t>pangatnig</a:t>
            </a:r>
            <a:endParaRPr lang="en-US" altLang="zh-CN" dirty="0">
              <a:solidFill>
                <a:srgbClr val="FFFFFF"/>
              </a:solidFill>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4200" kern="0" dirty="0" err="1">
                <a:solidFill>
                  <a:srgbClr val="FFFFFF"/>
                </a:solidFill>
                <a:effectLst>
                  <a:outerShdw blurRad="38100" dist="38100" dir="2700000" algn="tl">
                    <a:srgbClr val="000000"/>
                  </a:outerShdw>
                </a:effectLst>
              </a:rPr>
              <a:t>Ano</a:t>
            </a:r>
            <a:r>
              <a:rPr lang="en-US" sz="4200" kern="0" dirty="0">
                <a:solidFill>
                  <a:srgbClr val="FFFFFF"/>
                </a:solidFill>
                <a:effectLst>
                  <a:outerShdw blurRad="38100" dist="38100" dir="2700000" algn="tl">
                    <a:srgbClr val="000000"/>
                  </a:outerShdw>
                </a:effectLst>
              </a:rPr>
              <a:t> ang </a:t>
            </a:r>
            <a:r>
              <a:rPr lang="en-US" sz="4200" kern="0" dirty="0" err="1">
                <a:solidFill>
                  <a:srgbClr val="FFFFFF"/>
                </a:solidFill>
                <a:effectLst>
                  <a:outerShdw blurRad="38100" dist="38100" dir="2700000" algn="tl">
                    <a:srgbClr val="000000"/>
                  </a:outerShdw>
                </a:effectLst>
              </a:rPr>
              <a:t>ugnayan</a:t>
            </a:r>
            <a:r>
              <a:rPr lang="en-US" sz="4200" kern="0" dirty="0">
                <a:solidFill>
                  <a:srgbClr val="FFFFFF"/>
                </a:solidFill>
                <a:effectLst>
                  <a:outerShdw blurRad="38100" dist="38100" dir="2700000" algn="tl">
                    <a:srgbClr val="000000"/>
                  </a:outerShdw>
                </a:effectLst>
              </a:rPr>
              <a:t> ng 1:1 </a:t>
            </a:r>
            <a:r>
              <a:rPr lang="en-US" sz="4200" kern="0" dirty="0" err="1">
                <a:solidFill>
                  <a:srgbClr val="FFFFFF"/>
                </a:solidFill>
                <a:effectLst>
                  <a:outerShdw blurRad="38100" dist="38100" dir="2700000" algn="tl">
                    <a:srgbClr val="000000"/>
                  </a:outerShdw>
                </a:effectLst>
              </a:rPr>
              <a:t>sa</a:t>
            </a:r>
            <a:r>
              <a:rPr lang="en-US" sz="4200" kern="0" dirty="0">
                <a:solidFill>
                  <a:srgbClr val="FFFFFF"/>
                </a:solidFill>
                <a:effectLst>
                  <a:outerShdw blurRad="38100" dist="38100" dir="2700000" algn="tl">
                    <a:srgbClr val="000000"/>
                  </a:outerShdw>
                </a:effectLst>
              </a:rPr>
              <a:t> 1:2-3?</a:t>
            </a:r>
            <a:endParaRPr lang="en-US" sz="4800" dirty="0">
              <a:solidFill>
                <a:schemeClr val="tx2"/>
              </a:solidFill>
              <a:effectLst>
                <a:outerShdw blurRad="38100" dist="38100" dir="2700000" algn="tl">
                  <a:srgbClr val="000000"/>
                </a:outerShdw>
              </a:effectLst>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a:solidFill>
                  <a:srgbClr val="FFFFFF"/>
                </a:solidFill>
                <a:effectLst/>
                <a:latin typeface="Arial" charset="0"/>
              </a:rPr>
              <a:t>Gap Theory</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ru-RU" altLang="ja-JP" sz="2000" b="1" dirty="0">
                <a:cs typeface="Arial" charset="0"/>
              </a:rPr>
              <a:t>"</a:t>
            </a:r>
            <a:r>
              <a:rPr lang="en-US" altLang="ja-JP" sz="2000" b="1" dirty="0">
                <a:cs typeface="Arial" charset="0"/>
              </a:rPr>
              <a:t>Ang </a:t>
            </a:r>
            <a:r>
              <a:rPr lang="en-US" altLang="ja-JP" sz="2000" b="1" dirty="0" err="1">
                <a:cs typeface="Arial" charset="0"/>
              </a:rPr>
              <a:t>lupa</a:t>
            </a:r>
            <a:r>
              <a:rPr lang="en-US" altLang="ja-JP" sz="2000" b="1" dirty="0">
                <a:cs typeface="Arial" charset="0"/>
              </a:rPr>
              <a:t> ay </a:t>
            </a:r>
            <a:r>
              <a:rPr lang="en-US" altLang="ja-JP" sz="2000" b="1" dirty="0" err="1">
                <a:cs typeface="Arial" charset="0"/>
              </a:rPr>
              <a:t>walang</a:t>
            </a:r>
            <a:r>
              <a:rPr lang="en-US" altLang="ja-JP" sz="2000" b="1" dirty="0">
                <a:cs typeface="Arial" charset="0"/>
              </a:rPr>
              <a:t> </a:t>
            </a:r>
            <a:r>
              <a:rPr lang="en-US" altLang="ja-JP" sz="2000" b="1" dirty="0" err="1">
                <a:cs typeface="Arial" charset="0"/>
              </a:rPr>
              <a:t>anyo</a:t>
            </a:r>
            <a:r>
              <a:rPr lang="en-US" altLang="ja-JP" sz="2000" b="1" dirty="0">
                <a:cs typeface="Arial" charset="0"/>
              </a:rPr>
              <a:t> at </a:t>
            </a:r>
            <a:r>
              <a:rPr lang="en-US" altLang="ja-JP" sz="2000" b="1" dirty="0" err="1">
                <a:cs typeface="Arial" charset="0"/>
              </a:rPr>
              <a:t>walang</a:t>
            </a:r>
            <a:r>
              <a:rPr lang="en-US" altLang="ja-JP" sz="2000" b="1" dirty="0">
                <a:cs typeface="Arial" charset="0"/>
              </a:rPr>
              <a:t> </a:t>
            </a:r>
            <a:r>
              <a:rPr lang="en-US" altLang="ja-JP" sz="2000" b="1" dirty="0" err="1">
                <a:cs typeface="Arial" charset="0"/>
              </a:rPr>
              <a:t>laman</a:t>
            </a:r>
            <a:r>
              <a:rPr lang="en-US" altLang="ja-JP" sz="2000" b="1" dirty="0">
                <a:cs typeface="Arial" charset="0"/>
              </a:rPr>
              <a:t>, at </a:t>
            </a:r>
            <a:r>
              <a:rPr lang="en-US" altLang="ja-JP" sz="2000" b="1" dirty="0" err="1">
                <a:cs typeface="Arial" charset="0"/>
              </a:rPr>
              <a:t>binalot</a:t>
            </a:r>
            <a:r>
              <a:rPr lang="en-US" altLang="ja-JP" sz="2000" b="1" dirty="0">
                <a:cs typeface="Arial" charset="0"/>
              </a:rPr>
              <a:t> </a:t>
            </a:r>
            <a:r>
              <a:rPr lang="en-US" altLang="ja-JP" sz="2000" b="1" dirty="0" err="1">
                <a:cs typeface="Arial" charset="0"/>
              </a:rPr>
              <a:t>sa</a:t>
            </a:r>
            <a:r>
              <a:rPr lang="en-US" altLang="ja-JP" sz="2000" b="1" dirty="0">
                <a:cs typeface="Arial" charset="0"/>
              </a:rPr>
              <a:t> </a:t>
            </a:r>
            <a:r>
              <a:rPr lang="en-US" altLang="ja-JP" sz="2000" b="1" dirty="0" err="1">
                <a:cs typeface="Arial" charset="0"/>
              </a:rPr>
              <a:t>kadiliman</a:t>
            </a:r>
            <a:r>
              <a:rPr lang="en-US" altLang="ja-JP" sz="2000" b="1" dirty="0">
                <a:cs typeface="Arial" charset="0"/>
              </a:rPr>
              <a:t> ang </a:t>
            </a:r>
            <a:r>
              <a:rPr lang="en-US" altLang="ja-JP" sz="2000" b="1" dirty="0" err="1">
                <a:cs typeface="Arial" charset="0"/>
              </a:rPr>
              <a:t>kalaliman</a:t>
            </a:r>
            <a:r>
              <a:rPr lang="en-US" altLang="ja-JP" sz="2000" b="1" dirty="0">
                <a:cs typeface="Arial" charset="0"/>
              </a:rPr>
              <a:t> </a:t>
            </a:r>
            <a:r>
              <a:rPr lang="en-US" altLang="ja-JP" sz="2000" b="1" dirty="0" err="1">
                <a:cs typeface="Arial" charset="0"/>
              </a:rPr>
              <a:t>samantalang</a:t>
            </a:r>
            <a:r>
              <a:rPr lang="en-US" altLang="ja-JP" sz="2000" b="1" dirty="0">
                <a:cs typeface="Arial" charset="0"/>
              </a:rPr>
              <a:t> ang Espiritu ng </a:t>
            </a:r>
            <a:r>
              <a:rPr lang="en-US" altLang="ja-JP" sz="2000" b="1" dirty="0" err="1">
                <a:cs typeface="Arial" charset="0"/>
              </a:rPr>
              <a:t>Diyos</a:t>
            </a:r>
            <a:r>
              <a:rPr lang="en-US" altLang="ja-JP" sz="2000" b="1" dirty="0">
                <a:cs typeface="Arial" charset="0"/>
              </a:rPr>
              <a:t> ay </a:t>
            </a:r>
            <a:r>
              <a:rPr lang="en-US" altLang="ja-JP" sz="2000" b="1" dirty="0" err="1">
                <a:cs typeface="Arial" charset="0"/>
              </a:rPr>
              <a:t>kumikilos</a:t>
            </a:r>
            <a:r>
              <a:rPr lang="en-US" altLang="ja-JP" sz="2000" b="1" dirty="0">
                <a:cs typeface="Arial" charset="0"/>
              </a:rPr>
              <a:t> </a:t>
            </a:r>
            <a:r>
              <a:rPr lang="en-US" altLang="ja-JP" sz="2000" b="1" dirty="0" err="1">
                <a:cs typeface="Arial" charset="0"/>
              </a:rPr>
              <a:t>sa</a:t>
            </a:r>
            <a:r>
              <a:rPr lang="en-US" altLang="ja-JP" sz="2000" b="1" dirty="0">
                <a:cs typeface="Arial" charset="0"/>
              </a:rPr>
              <a:t> </a:t>
            </a:r>
            <a:r>
              <a:rPr lang="en-US" altLang="ja-JP" sz="2000" b="1" dirty="0" err="1">
                <a:cs typeface="Arial" charset="0"/>
              </a:rPr>
              <a:t>ibabaw</a:t>
            </a:r>
            <a:r>
              <a:rPr lang="en-US" altLang="ja-JP" sz="2000" b="1" dirty="0">
                <a:cs typeface="Arial" charset="0"/>
              </a:rPr>
              <a:t> ng </a:t>
            </a:r>
            <a:r>
              <a:rPr lang="en-US" altLang="ja-JP" sz="2000" b="1" dirty="0" err="1">
                <a:cs typeface="Arial" charset="0"/>
              </a:rPr>
              <a:t>mga</a:t>
            </a:r>
            <a:r>
              <a:rPr lang="en-US" altLang="ja-JP" sz="2000" b="1" dirty="0">
                <a:cs typeface="Arial" charset="0"/>
              </a:rPr>
              <a:t> </a:t>
            </a:r>
            <a:r>
              <a:rPr lang="en-US" altLang="ja-JP" sz="2000" b="1" dirty="0" err="1">
                <a:cs typeface="Arial" charset="0"/>
              </a:rPr>
              <a:t>tubig</a:t>
            </a:r>
            <a:r>
              <a:rPr lang="en-US" altLang="ja-JP" sz="2000" b="1" dirty="0">
                <a:cs typeface="Arial" charset="0"/>
              </a:rPr>
              <a:t>.</a:t>
            </a:r>
            <a:r>
              <a:rPr lang="ru-RU" altLang="ja-JP" sz="2000" b="1" dirty="0">
                <a:cs typeface="Arial" charset="0"/>
              </a:rPr>
              <a:t>"</a:t>
            </a:r>
            <a:r>
              <a:rPr lang="en-US" altLang="ja-JP" sz="2000" b="1" dirty="0">
                <a:cs typeface="Arial" charset="0"/>
              </a:rPr>
              <a:t> (1:2)</a:t>
            </a:r>
            <a:endParaRPr lang="en-US" sz="2000" b="1" dirty="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2000" b="1" dirty="0">
                <a:cs typeface="Arial" charset="0"/>
              </a:rPr>
              <a:t>"</a:t>
            </a:r>
            <a:r>
              <a:rPr lang="en-US" altLang="ja-JP" sz="2000" b="1" dirty="0">
                <a:solidFill>
                  <a:srgbClr val="FFFF00"/>
                </a:solidFill>
                <a:cs typeface="Arial" charset="0"/>
              </a:rPr>
              <a:t>Nang </a:t>
            </a:r>
            <a:r>
              <a:rPr lang="en-US" altLang="ja-JP" sz="2000" b="1" dirty="0" err="1">
                <a:solidFill>
                  <a:srgbClr val="FFFF00"/>
                </a:solidFill>
                <a:cs typeface="Arial" charset="0"/>
              </a:rPr>
              <a:t>pasimula</a:t>
            </a:r>
            <a:r>
              <a:rPr lang="en-US" altLang="ja-JP" sz="2000" b="1" dirty="0">
                <a:solidFill>
                  <a:srgbClr val="FFFF00"/>
                </a:solidFill>
                <a:cs typeface="Arial" charset="0"/>
              </a:rPr>
              <a:t>, </a:t>
            </a:r>
            <a:r>
              <a:rPr lang="en-US" altLang="ja-JP" sz="2000" b="1" dirty="0" err="1">
                <a:solidFill>
                  <a:srgbClr val="FFFF00"/>
                </a:solidFill>
                <a:cs typeface="Arial" charset="0"/>
              </a:rPr>
              <a:t>nilikha</a:t>
            </a:r>
            <a:r>
              <a:rPr lang="en-US" altLang="ja-JP" sz="2000" b="1" dirty="0">
                <a:solidFill>
                  <a:srgbClr val="FFFF00"/>
                </a:solidFill>
                <a:cs typeface="Arial" charset="0"/>
              </a:rPr>
              <a:t> ng </a:t>
            </a:r>
            <a:r>
              <a:rPr lang="en-US" altLang="ja-JP" sz="2000" b="1" dirty="0" err="1">
                <a:solidFill>
                  <a:srgbClr val="FFFF00"/>
                </a:solidFill>
                <a:cs typeface="Arial" charset="0"/>
              </a:rPr>
              <a:t>Diyos</a:t>
            </a:r>
            <a:r>
              <a:rPr lang="en-US" altLang="ja-JP" sz="2000" b="1" dirty="0">
                <a:solidFill>
                  <a:srgbClr val="FFFF00"/>
                </a:solidFill>
                <a:cs typeface="Arial" charset="0"/>
              </a:rPr>
              <a:t> </a:t>
            </a:r>
            <a:r>
              <a:rPr lang="en-US" altLang="ja-JP" sz="2000" b="1" dirty="0">
                <a:cs typeface="Arial" charset="0"/>
              </a:rPr>
              <a:t>ang </a:t>
            </a:r>
            <a:r>
              <a:rPr lang="en-US" altLang="ja-JP" sz="2000" b="1" dirty="0" err="1">
                <a:cs typeface="Arial" charset="0"/>
              </a:rPr>
              <a:t>langit</a:t>
            </a:r>
            <a:r>
              <a:rPr lang="en-US" altLang="ja-JP" sz="2000" b="1" dirty="0">
                <a:cs typeface="Arial" charset="0"/>
              </a:rPr>
              <a:t> at ang </a:t>
            </a:r>
            <a:r>
              <a:rPr lang="en-US" altLang="ja-JP" sz="2000" b="1" dirty="0" err="1">
                <a:cs typeface="Arial" charset="0"/>
              </a:rPr>
              <a:t>lupa</a:t>
            </a:r>
            <a:r>
              <a:rPr lang="en-US" altLang="ja-JP" sz="2000" b="1" dirty="0">
                <a:cs typeface="Arial" charset="0"/>
              </a:rPr>
              <a:t>.</a:t>
            </a:r>
            <a:r>
              <a:rPr lang="ru-RU" altLang="ja-JP" sz="2000" b="1" dirty="0">
                <a:cs typeface="Arial" charset="0"/>
              </a:rPr>
              <a:t>"</a:t>
            </a:r>
            <a:r>
              <a:rPr lang="en-US" altLang="ja-JP" sz="2000" b="1" dirty="0">
                <a:cs typeface="Arial" charset="0"/>
              </a:rPr>
              <a:t> (1:1)</a:t>
            </a:r>
            <a:endParaRPr lang="en-US" sz="1600" b="1" dirty="0">
              <a:cs typeface="Arial" charset="0"/>
            </a:endParaRPr>
          </a:p>
        </p:txBody>
      </p:sp>
      <p:sp>
        <p:nvSpPr>
          <p:cNvPr id="174087" name="Text Box 7"/>
          <p:cNvSpPr txBox="1">
            <a:spLocks noChangeArrowheads="1"/>
          </p:cNvSpPr>
          <p:nvPr/>
        </p:nvSpPr>
        <p:spPr bwMode="auto">
          <a:xfrm>
            <a:off x="115888" y="2225675"/>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cs typeface="Arial" charset="0"/>
              </a:rPr>
              <a:t>1- </a:t>
            </a:r>
            <a:r>
              <a:rPr lang="en-US" altLang="zh-CN" b="1" dirty="0" err="1">
                <a:cs typeface="Arial" charset="0"/>
              </a:rPr>
              <a:t>Relatibong</a:t>
            </a:r>
            <a:r>
              <a:rPr lang="en-US" altLang="zh-CN" b="1" dirty="0">
                <a:cs typeface="Arial" charset="0"/>
              </a:rPr>
              <a:t> </a:t>
            </a:r>
            <a:r>
              <a:rPr lang="en-US" altLang="zh-CN" b="1" dirty="0" err="1">
                <a:cs typeface="Arial" charset="0"/>
              </a:rPr>
              <a:t>sugnay</a:t>
            </a:r>
            <a:r>
              <a:rPr lang="en-US" altLang="zh-CN" b="1" dirty="0">
                <a:cs typeface="Arial" charset="0"/>
              </a:rPr>
              <a:t> (</a:t>
            </a:r>
            <a:r>
              <a:rPr lang="en-US" altLang="zh-CN" b="1" dirty="0" err="1">
                <a:cs typeface="Arial" charset="0"/>
              </a:rPr>
              <a:t>naka-depende</a:t>
            </a:r>
            <a:r>
              <a:rPr lang="en-US" altLang="zh-CN" b="1" dirty="0">
                <a:cs typeface="Arial" charset="0"/>
              </a:rPr>
              <a:t> </a:t>
            </a:r>
            <a:r>
              <a:rPr lang="en-US" altLang="zh-CN" b="1" dirty="0" err="1">
                <a:cs typeface="Arial" charset="0"/>
              </a:rPr>
              <a:t>sa</a:t>
            </a:r>
            <a:r>
              <a:rPr lang="en-US" altLang="zh-CN" b="1" dirty="0">
                <a:cs typeface="Arial" charset="0"/>
              </a:rPr>
              <a:t> 1:2) o </a:t>
            </a:r>
            <a:r>
              <a:rPr lang="en-US" altLang="zh-CN" b="1" u="sng" dirty="0" err="1">
                <a:cs typeface="Arial" charset="0"/>
              </a:rPr>
              <a:t>titolo</a:t>
            </a:r>
            <a:endParaRPr lang="en-US" altLang="zh-CN" b="1" dirty="0">
              <a:cs typeface="Arial" charset="0"/>
            </a:endParaRPr>
          </a:p>
        </p:txBody>
      </p:sp>
      <p:sp>
        <p:nvSpPr>
          <p:cNvPr id="174088" name="Text Box 8"/>
          <p:cNvSpPr txBox="1">
            <a:spLocks noChangeArrowheads="1"/>
          </p:cNvSpPr>
          <p:nvPr/>
        </p:nvSpPr>
        <p:spPr bwMode="auto">
          <a:xfrm>
            <a:off x="115888" y="2996952"/>
            <a:ext cx="8991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cs typeface="Arial" charset="0"/>
              </a:rPr>
              <a:t>2- </a:t>
            </a:r>
            <a:r>
              <a:rPr lang="en-US" altLang="zh-CN" b="1" dirty="0" err="1">
                <a:cs typeface="Arial" charset="0"/>
              </a:rPr>
              <a:t>Tatlong</a:t>
            </a:r>
            <a:r>
              <a:rPr lang="en-US" altLang="zh-CN" b="1" dirty="0">
                <a:cs typeface="Arial" charset="0"/>
              </a:rPr>
              <a:t> </a:t>
            </a:r>
            <a:r>
              <a:rPr lang="en-US" altLang="zh-CN" b="1" dirty="0" err="1">
                <a:cs typeface="Arial" charset="0"/>
              </a:rPr>
              <a:t>kaugnay</a:t>
            </a:r>
            <a:r>
              <a:rPr lang="en-US" altLang="zh-CN" b="1" dirty="0">
                <a:cs typeface="Arial" charset="0"/>
              </a:rPr>
              <a:t> </a:t>
            </a:r>
            <a:r>
              <a:rPr lang="en-US" altLang="zh-CN" b="1" dirty="0" err="1">
                <a:cs typeface="Arial" charset="0"/>
              </a:rPr>
              <a:t>na</a:t>
            </a:r>
            <a:r>
              <a:rPr lang="en-US" altLang="zh-CN" b="1" dirty="0">
                <a:cs typeface="Arial" charset="0"/>
              </a:rPr>
              <a:t> </a:t>
            </a:r>
            <a:r>
              <a:rPr lang="en-US" altLang="zh-CN" b="1" dirty="0" err="1">
                <a:cs typeface="Arial" charset="0"/>
              </a:rPr>
              <a:t>sugnay</a:t>
            </a:r>
            <a:r>
              <a:rPr lang="en-US" altLang="zh-CN" b="1" dirty="0">
                <a:cs typeface="Arial" charset="0"/>
              </a:rPr>
              <a:t> </a:t>
            </a:r>
            <a:r>
              <a:rPr lang="en-US" altLang="zh-CN" b="1" dirty="0" err="1">
                <a:cs typeface="Arial" charset="0"/>
              </a:rPr>
              <a:t>sa</a:t>
            </a:r>
            <a:r>
              <a:rPr lang="en-US" altLang="zh-CN" b="1" dirty="0">
                <a:cs typeface="Arial" charset="0"/>
              </a:rPr>
              <a:t> </a:t>
            </a:r>
            <a:r>
              <a:rPr lang="en-US" altLang="zh-CN" b="1" dirty="0" err="1">
                <a:cs typeface="Arial" charset="0"/>
              </a:rPr>
              <a:t>negatibong</a:t>
            </a:r>
            <a:r>
              <a:rPr lang="en-US" altLang="zh-CN" b="1" dirty="0">
                <a:cs typeface="Arial" charset="0"/>
              </a:rPr>
              <a:t> </a:t>
            </a:r>
            <a:r>
              <a:rPr lang="en-US" altLang="zh-CN" b="1" dirty="0" err="1">
                <a:cs typeface="Arial" charset="0"/>
              </a:rPr>
              <a:t>kahalintulad</a:t>
            </a:r>
            <a:r>
              <a:rPr lang="en-US" altLang="zh-CN" b="1" dirty="0">
                <a:cs typeface="Arial" charset="0"/>
              </a:rPr>
              <a:t> ay </a:t>
            </a:r>
            <a:r>
              <a:rPr lang="en-US" altLang="zh-CN" b="1" dirty="0" err="1">
                <a:cs typeface="Arial" charset="0"/>
              </a:rPr>
              <a:t>nagsasalaysay</a:t>
            </a:r>
            <a:r>
              <a:rPr lang="en-US" altLang="zh-CN" b="1" dirty="0">
                <a:cs typeface="Arial" charset="0"/>
              </a:rPr>
              <a:t> ng </a:t>
            </a:r>
            <a:r>
              <a:rPr lang="en-US" altLang="zh-CN" b="1" dirty="0" err="1">
                <a:cs typeface="Arial" charset="0"/>
              </a:rPr>
              <a:t>lagay</a:t>
            </a:r>
            <a:r>
              <a:rPr lang="en-US" altLang="zh-CN" b="1" dirty="0">
                <a:cs typeface="Arial" charset="0"/>
              </a:rPr>
              <a:t> ng </a:t>
            </a:r>
            <a:r>
              <a:rPr lang="en-US" altLang="zh-CN" b="1" dirty="0" err="1">
                <a:cs typeface="Arial" charset="0"/>
              </a:rPr>
              <a:t>mundo</a:t>
            </a:r>
            <a:r>
              <a:rPr lang="en-US" altLang="zh-CN" b="1" dirty="0">
                <a:cs typeface="Arial" charset="0"/>
              </a:rPr>
              <a:t> </a:t>
            </a:r>
            <a:r>
              <a:rPr lang="en-US" altLang="zh-CN" b="1" dirty="0" err="1">
                <a:cs typeface="Arial" charset="0"/>
              </a:rPr>
              <a:t>nang</a:t>
            </a:r>
            <a:r>
              <a:rPr lang="en-US" altLang="zh-CN" b="1" dirty="0">
                <a:cs typeface="Arial" charset="0"/>
              </a:rPr>
              <a:t> </a:t>
            </a:r>
            <a:r>
              <a:rPr lang="en-US" altLang="zh-CN" b="1" dirty="0" err="1">
                <a:cs typeface="Arial" charset="0"/>
              </a:rPr>
              <a:t>magsalita</a:t>
            </a:r>
            <a:r>
              <a:rPr lang="en-US" altLang="zh-CN" b="1" dirty="0">
                <a:cs typeface="Arial" charset="0"/>
              </a:rPr>
              <a:t> ang </a:t>
            </a:r>
            <a:r>
              <a:rPr lang="en-US" altLang="zh-CN" b="1" dirty="0" err="1">
                <a:cs typeface="Arial" charset="0"/>
              </a:rPr>
              <a:t>Diyos</a:t>
            </a:r>
            <a:endParaRPr lang="en-US" altLang="zh-CN" b="1" dirty="0">
              <a:cs typeface="Arial" charset="0"/>
            </a:endParaRPr>
          </a:p>
        </p:txBody>
      </p:sp>
      <p:sp>
        <p:nvSpPr>
          <p:cNvPr id="267270" name="Text Box 9"/>
          <p:cNvSpPr txBox="1">
            <a:spLocks noChangeArrowheads="1"/>
          </p:cNvSpPr>
          <p:nvPr/>
        </p:nvSpPr>
        <p:spPr bwMode="auto">
          <a:xfrm>
            <a:off x="228600" y="6200477"/>
            <a:ext cx="85994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ru-RU" altLang="ja-JP" sz="1800" b="1" dirty="0">
                <a:cs typeface="Arial" charset="0"/>
              </a:rPr>
              <a:t>"</a:t>
            </a:r>
            <a:r>
              <a:rPr lang="en-US" altLang="ja-JP" sz="1800" b="1" dirty="0">
                <a:cs typeface="Arial" charset="0"/>
              </a:rPr>
              <a:t>At </a:t>
            </a:r>
            <a:r>
              <a:rPr lang="en-US" altLang="ja-JP" sz="1800" b="1" dirty="0" err="1">
                <a:cs typeface="Arial" charset="0"/>
              </a:rPr>
              <a:t>sinabi</a:t>
            </a:r>
            <a:r>
              <a:rPr lang="en-US" altLang="ja-JP" sz="1800" b="1" dirty="0">
                <a:cs typeface="Arial" charset="0"/>
              </a:rPr>
              <a:t> ng </a:t>
            </a:r>
            <a:r>
              <a:rPr lang="en-US" altLang="ja-JP" sz="1800" b="1" dirty="0" err="1">
                <a:cs typeface="Arial" charset="0"/>
              </a:rPr>
              <a:t>Diyos</a:t>
            </a:r>
            <a:r>
              <a:rPr lang="en-US" altLang="ja-JP" sz="1800" b="1" dirty="0">
                <a:cs typeface="Arial" charset="0"/>
              </a:rPr>
              <a:t>, “</a:t>
            </a:r>
            <a:r>
              <a:rPr lang="en-US" altLang="ja-JP" sz="1800" b="1" dirty="0" err="1">
                <a:cs typeface="Arial" charset="0"/>
              </a:rPr>
              <a:t>Magkaroon</a:t>
            </a:r>
            <a:r>
              <a:rPr lang="en-US" altLang="ja-JP" sz="1800" b="1" dirty="0">
                <a:cs typeface="Arial" charset="0"/>
              </a:rPr>
              <a:t> ng </a:t>
            </a:r>
            <a:r>
              <a:rPr lang="en-US" altLang="ja-JP" sz="1800" b="1" dirty="0" err="1">
                <a:cs typeface="Arial" charset="0"/>
              </a:rPr>
              <a:t>liwanag</a:t>
            </a:r>
            <a:r>
              <a:rPr lang="en-US" altLang="ja-JP" sz="1800" b="1" dirty="0">
                <a:cs typeface="Arial" charset="0"/>
              </a:rPr>
              <a:t>,” at </a:t>
            </a:r>
            <a:r>
              <a:rPr lang="en-US" altLang="ja-JP" sz="1800" b="1" dirty="0" err="1">
                <a:cs typeface="Arial" charset="0"/>
              </a:rPr>
              <a:t>nagkaroon</a:t>
            </a:r>
            <a:r>
              <a:rPr lang="en-US" altLang="ja-JP" sz="1800" b="1" dirty="0">
                <a:cs typeface="Arial" charset="0"/>
              </a:rPr>
              <a:t> ng </a:t>
            </a:r>
            <a:r>
              <a:rPr lang="en-US" altLang="ja-JP" sz="1800" b="1" dirty="0" err="1">
                <a:cs typeface="Arial" charset="0"/>
              </a:rPr>
              <a:t>liwanag</a:t>
            </a:r>
            <a:r>
              <a:rPr lang="en-US" altLang="ja-JP" sz="1800" b="1" dirty="0">
                <a:cs typeface="Arial" charset="0"/>
              </a:rPr>
              <a:t>.</a:t>
            </a:r>
            <a:r>
              <a:rPr lang="ru-RU" altLang="ja-JP" sz="1800" b="1" dirty="0">
                <a:cs typeface="Arial" charset="0"/>
              </a:rPr>
              <a:t>"</a:t>
            </a:r>
            <a:r>
              <a:rPr lang="en-US" altLang="ja-JP" sz="1800" b="1" dirty="0">
                <a:cs typeface="Arial" charset="0"/>
              </a:rPr>
              <a:t> (1:3)</a:t>
            </a:r>
            <a:endParaRPr lang="en-US" sz="1800" b="1" dirty="0">
              <a:cs typeface="Arial" charset="0"/>
            </a:endParaRPr>
          </a:p>
        </p:txBody>
      </p:sp>
      <p:sp>
        <p:nvSpPr>
          <p:cNvPr id="174090" name="Text Box 10"/>
          <p:cNvSpPr txBox="1">
            <a:spLocks noChangeArrowheads="1"/>
          </p:cNvSpPr>
          <p:nvPr/>
        </p:nvSpPr>
        <p:spPr bwMode="auto">
          <a:xfrm>
            <a:off x="115888" y="4953000"/>
            <a:ext cx="902811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b="1" dirty="0">
                <a:cs typeface="Arial" charset="0"/>
              </a:rPr>
              <a:t>3- </a:t>
            </a:r>
            <a:r>
              <a:rPr lang="en-US" altLang="zh-CN" sz="2000" b="1" dirty="0">
                <a:solidFill>
                  <a:srgbClr val="FFFFFF"/>
                </a:solidFill>
              </a:rPr>
              <a:t>Ang </a:t>
            </a:r>
            <a:r>
              <a:rPr lang="en-US" altLang="zh-CN" sz="2000" b="1" dirty="0" err="1">
                <a:solidFill>
                  <a:srgbClr val="FFFFFF"/>
                </a:solidFill>
              </a:rPr>
              <a:t>indpendiyenteng</a:t>
            </a:r>
            <a:r>
              <a:rPr lang="en-US" altLang="zh-CN" sz="2000" b="1" dirty="0">
                <a:solidFill>
                  <a:srgbClr val="FFFFFF"/>
                </a:solidFill>
              </a:rPr>
              <a:t> </a:t>
            </a:r>
            <a:r>
              <a:rPr lang="en-US" altLang="zh-CN" sz="2000" b="1" dirty="0" err="1">
                <a:solidFill>
                  <a:srgbClr val="FFFFFF"/>
                </a:solidFill>
              </a:rPr>
              <a:t>pagsasalaysay</a:t>
            </a:r>
            <a:r>
              <a:rPr lang="en-US" altLang="zh-CN" sz="2000" b="1" dirty="0">
                <a:solidFill>
                  <a:srgbClr val="FFFFFF"/>
                </a:solidFill>
              </a:rPr>
              <a:t> </a:t>
            </a:r>
            <a:r>
              <a:rPr lang="en-US" altLang="zh-CN" sz="2000" b="1" dirty="0">
                <a:cs typeface="Arial" charset="0"/>
              </a:rPr>
              <a:t>ay </a:t>
            </a:r>
            <a:r>
              <a:rPr lang="en-US" altLang="zh-CN" sz="2000" b="1" dirty="0" err="1">
                <a:cs typeface="Arial" charset="0"/>
              </a:rPr>
              <a:t>ipinapakita</a:t>
            </a:r>
            <a:r>
              <a:rPr lang="en-US" altLang="zh-CN" sz="2000" b="1" dirty="0">
                <a:cs typeface="Arial" charset="0"/>
              </a:rPr>
              <a:t> ang </a:t>
            </a:r>
            <a:r>
              <a:rPr lang="en-US" altLang="zh-CN" sz="2000" b="1" dirty="0" err="1">
                <a:cs typeface="Arial" charset="0"/>
              </a:rPr>
              <a:t>paraan</a:t>
            </a:r>
            <a:r>
              <a:rPr lang="en-US" altLang="zh-CN" sz="2000" b="1" dirty="0">
                <a:cs typeface="Arial" charset="0"/>
              </a:rPr>
              <a:t> kung </a:t>
            </a:r>
            <a:r>
              <a:rPr lang="en-US" altLang="zh-CN" sz="2000" b="1" dirty="0" err="1">
                <a:cs typeface="Arial" charset="0"/>
              </a:rPr>
              <a:t>paano</a:t>
            </a:r>
            <a:r>
              <a:rPr lang="en-US" altLang="zh-CN" sz="2000" b="1" dirty="0">
                <a:cs typeface="Arial" charset="0"/>
              </a:rPr>
              <a:t> </a:t>
            </a:r>
            <a:r>
              <a:rPr lang="en-US" altLang="zh-CN" sz="2000" b="1" dirty="0" err="1">
                <a:cs typeface="Arial" charset="0"/>
              </a:rPr>
              <a:t>muling</a:t>
            </a:r>
            <a:r>
              <a:rPr lang="en-US" altLang="zh-CN" sz="2000" b="1" dirty="0">
                <a:cs typeface="Arial" charset="0"/>
              </a:rPr>
              <a:t> </a:t>
            </a:r>
            <a:r>
              <a:rPr lang="en-US" altLang="zh-CN" sz="2000" b="1" dirty="0" err="1">
                <a:cs typeface="Arial" charset="0"/>
              </a:rPr>
              <a:t>ginawa</a:t>
            </a:r>
            <a:r>
              <a:rPr lang="en-US" altLang="zh-CN" sz="2000" b="1" dirty="0">
                <a:cs typeface="Arial" charset="0"/>
              </a:rPr>
              <a:t>/</a:t>
            </a:r>
            <a:r>
              <a:rPr lang="en-US" altLang="zh-CN" sz="2000" b="1" dirty="0" err="1">
                <a:cs typeface="Arial" charset="0"/>
              </a:rPr>
              <a:t>inayos</a:t>
            </a:r>
            <a:r>
              <a:rPr lang="en-US" altLang="zh-CN" sz="2000" b="1" dirty="0">
                <a:cs typeface="Arial" charset="0"/>
              </a:rPr>
              <a:t> ng </a:t>
            </a:r>
            <a:r>
              <a:rPr lang="en-US" altLang="zh-CN" sz="2000" b="1" dirty="0" err="1">
                <a:cs typeface="Arial" charset="0"/>
              </a:rPr>
              <a:t>Diyos</a:t>
            </a:r>
            <a:r>
              <a:rPr lang="en-US" altLang="zh-CN" sz="2000" b="1" dirty="0">
                <a:cs typeface="Arial" charset="0"/>
              </a:rPr>
              <a:t> ang </a:t>
            </a:r>
            <a:r>
              <a:rPr lang="en-US" altLang="zh-CN" sz="2000" b="1" dirty="0" err="1">
                <a:cs typeface="Arial" charset="0"/>
              </a:rPr>
              <a:t>mundo</a:t>
            </a:r>
            <a:r>
              <a:rPr lang="en-US" altLang="zh-CN" sz="2000" b="1" dirty="0">
                <a:cs typeface="Arial" charset="0"/>
              </a:rPr>
              <a:t> kung </a:t>
            </a:r>
            <a:r>
              <a:rPr lang="en-US" altLang="zh-CN" sz="2000" b="1" dirty="0" err="1">
                <a:cs typeface="Arial" charset="0"/>
              </a:rPr>
              <a:t>ano</a:t>
            </a:r>
            <a:r>
              <a:rPr lang="en-US" altLang="zh-CN" sz="2000" b="1" dirty="0">
                <a:cs typeface="Arial" charset="0"/>
              </a:rPr>
              <a:t> ang </a:t>
            </a:r>
            <a:r>
              <a:rPr lang="en-US" altLang="zh-CN" sz="2000" b="1" dirty="0" err="1">
                <a:cs typeface="Arial" charset="0"/>
              </a:rPr>
              <a:t>estado</a:t>
            </a:r>
            <a:r>
              <a:rPr lang="en-US" altLang="zh-CN" sz="2000" b="1" dirty="0">
                <a:cs typeface="Arial" charset="0"/>
              </a:rPr>
              <a:t> </a:t>
            </a:r>
            <a:r>
              <a:rPr lang="en-US" altLang="zh-CN" sz="2000" b="1" dirty="0" err="1">
                <a:cs typeface="Arial" charset="0"/>
              </a:rPr>
              <a:t>nito</a:t>
            </a:r>
            <a:r>
              <a:rPr lang="en-US" altLang="zh-CN" sz="2000" b="1" dirty="0">
                <a:cs typeface="Arial" charset="0"/>
              </a:rPr>
              <a:t> </a:t>
            </a:r>
            <a:r>
              <a:rPr lang="en-US" altLang="zh-CN" sz="2000" b="1" dirty="0" err="1">
                <a:cs typeface="Arial" charset="0"/>
              </a:rPr>
              <a:t>ngayon</a:t>
            </a:r>
            <a:r>
              <a:rPr lang="en-US" altLang="zh-CN" sz="2000" b="1" dirty="0">
                <a:cs typeface="Arial" charset="0"/>
              </a:rPr>
              <a:t> (Hindi </a:t>
            </a:r>
            <a:r>
              <a:rPr lang="en-US" altLang="zh-CN" sz="2000" b="1" dirty="0" err="1">
                <a:cs typeface="Arial" charset="0"/>
              </a:rPr>
              <a:t>p</a:t>
            </a:r>
            <a:r>
              <a:rPr lang="en-US" altLang="zh-CN" sz="2000" b="1" dirty="0" err="1"/>
              <a:t>aglalang</a:t>
            </a:r>
            <a:r>
              <a:rPr lang="en-US" altLang="zh-CN" sz="2000" b="1" dirty="0"/>
              <a:t> </a:t>
            </a:r>
            <a:r>
              <a:rPr lang="en-US" altLang="zh-CN" sz="2000" b="1" dirty="0" err="1"/>
              <a:t>mula</a:t>
            </a:r>
            <a:r>
              <a:rPr lang="en-US" altLang="zh-CN" sz="2000" b="1" dirty="0"/>
              <a:t> </a:t>
            </a:r>
            <a:r>
              <a:rPr lang="en-US" altLang="zh-CN" sz="2000" b="1" dirty="0" err="1"/>
              <a:t>sa</a:t>
            </a:r>
            <a:r>
              <a:rPr lang="en-US" altLang="zh-CN" sz="2000" b="1" dirty="0"/>
              <a:t> </a:t>
            </a:r>
            <a:r>
              <a:rPr lang="en-US" altLang="zh-CN" sz="2000" b="1" dirty="0" err="1"/>
              <a:t>kahungkagan</a:t>
            </a:r>
            <a:r>
              <a:rPr lang="en-US" altLang="zh-CN" sz="2000" b="1" dirty="0"/>
              <a:t> </a:t>
            </a:r>
            <a:r>
              <a:rPr lang="en-US" altLang="zh-CN" sz="2000" b="1" dirty="0">
                <a:cs typeface="Arial" charset="0"/>
              </a:rPr>
              <a:t>) </a:t>
            </a:r>
            <a:r>
              <a:rPr lang="en-US" altLang="zh-CN" sz="2000" b="1" dirty="0" err="1">
                <a:cs typeface="Arial" charset="0"/>
              </a:rPr>
              <a:t>pagkatapos</a:t>
            </a:r>
            <a:r>
              <a:rPr lang="en-US" altLang="zh-CN" sz="2000" b="1" dirty="0">
                <a:cs typeface="Arial" charset="0"/>
              </a:rPr>
              <a:t> ng banal </a:t>
            </a:r>
            <a:r>
              <a:rPr lang="en-US" altLang="zh-CN" sz="2000" b="1" dirty="0" err="1">
                <a:cs typeface="Arial" charset="0"/>
              </a:rPr>
              <a:t>na</a:t>
            </a:r>
            <a:r>
              <a:rPr lang="en-US" altLang="zh-CN" sz="2000" b="1" dirty="0">
                <a:cs typeface="Arial" charset="0"/>
              </a:rPr>
              <a:t> </a:t>
            </a:r>
            <a:r>
              <a:rPr lang="en-US" altLang="zh-CN" sz="2000" b="1" dirty="0" err="1">
                <a:cs typeface="Arial" charset="0"/>
              </a:rPr>
              <a:t>paghahatol</a:t>
            </a:r>
            <a:r>
              <a:rPr lang="en-US" altLang="zh-CN" sz="2000" b="1" dirty="0">
                <a:cs typeface="Arial" charset="0"/>
              </a:rPr>
              <a: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a:cs typeface="Arial" charset="0"/>
              </a:rPr>
              <a:t>Allen Ross, </a:t>
            </a:r>
            <a:r>
              <a:rPr lang="en-US" altLang="zh-CN" sz="1600" b="1" i="1">
                <a:cs typeface="Arial" charset="0"/>
              </a:rPr>
              <a:t>Creation &amp; Blessing</a:t>
            </a:r>
            <a:r>
              <a:rPr lang="en-US" altLang="zh-CN" sz="1600" b="1">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zh-CN" altLang="en-US">
                <a:cs typeface="Arial" charset="0"/>
              </a:rPr>
              <a:t> </a:t>
            </a:r>
            <a:r>
              <a:rPr lang="en-US" altLang="zh-CN">
                <a:cs typeface="Arial" charset="0"/>
              </a:rPr>
              <a:t>Rashi/NEB, Speiser, Unger, Young, von Rad/Waltke/Ross</a:t>
            </a:r>
          </a:p>
        </p:txBody>
      </p:sp>
      <p:sp>
        <p:nvSpPr>
          <p:cNvPr id="267274" name="Text Box 13"/>
          <p:cNvSpPr txBox="1">
            <a:spLocks noChangeArrowheads="1"/>
          </p:cNvSpPr>
          <p:nvPr/>
        </p:nvSpPr>
        <p:spPr bwMode="auto">
          <a:xfrm>
            <a:off x="0" y="1828800"/>
            <a:ext cx="3347864" cy="46166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err="1">
                <a:cs typeface="Arial" charset="0"/>
              </a:rPr>
              <a:t>Paghulog</a:t>
            </a:r>
            <a:r>
              <a:rPr lang="en-US" altLang="zh-CN" b="1" dirty="0">
                <a:cs typeface="Arial" charset="0"/>
              </a:rPr>
              <a:t> </a:t>
            </a:r>
            <a:r>
              <a:rPr lang="en-US" altLang="zh-CN" b="1" dirty="0" err="1">
                <a:cs typeface="Arial" charset="0"/>
              </a:rPr>
              <a:t>ni</a:t>
            </a:r>
            <a:r>
              <a:rPr lang="en-US" altLang="zh-CN" b="1" dirty="0">
                <a:cs typeface="Arial" charset="0"/>
              </a:rPr>
              <a:t> </a:t>
            </a:r>
            <a:r>
              <a:rPr lang="en-US" altLang="zh-CN" b="1" dirty="0" err="1">
                <a:cs typeface="Arial" charset="0"/>
              </a:rPr>
              <a:t>Satanas</a:t>
            </a:r>
            <a:endParaRPr lang="en-US" altLang="zh-CN" b="1" dirty="0">
              <a:cs typeface="Arial" charset="0"/>
            </a:endParaRPr>
          </a:p>
        </p:txBody>
      </p:sp>
      <p:sp>
        <p:nvSpPr>
          <p:cNvPr id="174094" name="Text Box 14"/>
          <p:cNvSpPr txBox="1">
            <a:spLocks noChangeArrowheads="1"/>
          </p:cNvSpPr>
          <p:nvPr/>
        </p:nvSpPr>
        <p:spPr bwMode="auto">
          <a:xfrm rot="-308604">
            <a:off x="748798" y="2258288"/>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dirty="0" err="1">
                <a:cs typeface="Arial" charset="0"/>
              </a:rPr>
              <a:t>Pakahulugan</a:t>
            </a:r>
            <a:r>
              <a:rPr lang="en-US" altLang="zh-CN" dirty="0">
                <a:cs typeface="Arial" charset="0"/>
              </a:rPr>
              <a:t>:</a:t>
            </a:r>
          </a:p>
          <a:p>
            <a:pPr>
              <a:buFont typeface="Arial" charset="0"/>
              <a:buAutoNum type="alphaLcParenR"/>
            </a:pPr>
            <a:r>
              <a:rPr lang="ru-RU" altLang="ja-JP" dirty="0">
                <a:cs typeface="Arial" charset="0"/>
              </a:rPr>
              <a:t>“</a:t>
            </a:r>
            <a:r>
              <a:rPr lang="en-US" altLang="ja-JP" dirty="0">
                <a:cs typeface="Arial" charset="0"/>
              </a:rPr>
              <a:t>Para </a:t>
            </a:r>
            <a:r>
              <a:rPr lang="en-US" altLang="ja-JP" dirty="0" err="1">
                <a:cs typeface="Arial" charset="0"/>
              </a:rPr>
              <a:t>sa</a:t>
            </a:r>
            <a:r>
              <a:rPr lang="en-US" altLang="ja-JP" dirty="0">
                <a:cs typeface="Arial" charset="0"/>
              </a:rPr>
              <a:t> </a:t>
            </a:r>
            <a:r>
              <a:rPr lang="en-US" altLang="ja-JP" dirty="0" err="1">
                <a:cs typeface="Arial" charset="0"/>
              </a:rPr>
              <a:t>unang</a:t>
            </a:r>
            <a:r>
              <a:rPr lang="en-US" altLang="ja-JP" dirty="0">
                <a:cs typeface="Arial" charset="0"/>
              </a:rPr>
              <a:t> </a:t>
            </a:r>
            <a:r>
              <a:rPr lang="en-US" altLang="ja-JP" dirty="0" err="1">
                <a:cs typeface="Arial" charset="0"/>
              </a:rPr>
              <a:t>paglalang</a:t>
            </a:r>
            <a:r>
              <a:rPr lang="en-US" altLang="ja-JP" dirty="0">
                <a:cs typeface="Arial" charset="0"/>
              </a:rPr>
              <a:t>, o </a:t>
            </a:r>
            <a:r>
              <a:rPr lang="en-US" altLang="ja-JP" dirty="0" err="1">
                <a:cs typeface="Arial" charset="0"/>
              </a:rPr>
              <a:t>orihinal</a:t>
            </a:r>
            <a:r>
              <a:rPr lang="en-US" altLang="ja-JP" dirty="0">
                <a:cs typeface="Arial" charset="0"/>
              </a:rPr>
              <a:t> </a:t>
            </a:r>
            <a:r>
              <a:rPr lang="en-US" altLang="ja-JP" dirty="0" err="1">
                <a:cs typeface="Arial" charset="0"/>
              </a:rPr>
              <a:t>na</a:t>
            </a:r>
            <a:r>
              <a:rPr lang="en-US" altLang="ja-JP" dirty="0">
                <a:cs typeface="Arial" charset="0"/>
              </a:rPr>
              <a:t> </a:t>
            </a:r>
            <a:r>
              <a:rPr lang="en-US" altLang="ja-JP" dirty="0" err="1">
                <a:cs typeface="Arial" charset="0"/>
              </a:rPr>
              <a:t>paglalang</a:t>
            </a:r>
            <a:r>
              <a:rPr lang="en-US" altLang="ja-JP" dirty="0">
                <a:cs typeface="Arial" charset="0"/>
              </a:rPr>
              <a:t>, </a:t>
            </a:r>
            <a:r>
              <a:rPr lang="en-US" altLang="ja-JP" dirty="0" err="1">
                <a:cs typeface="Arial" charset="0"/>
              </a:rPr>
              <a:t>kailangan</a:t>
            </a:r>
            <a:r>
              <a:rPr lang="en-US" altLang="ja-JP" dirty="0">
                <a:cs typeface="Arial" charset="0"/>
              </a:rPr>
              <a:t> </a:t>
            </a:r>
            <a:r>
              <a:rPr lang="en-US" altLang="ja-JP" dirty="0" err="1">
                <a:cs typeface="Arial" charset="0"/>
              </a:rPr>
              <a:t>tingnan</a:t>
            </a:r>
            <a:r>
              <a:rPr lang="en-US" altLang="ja-JP" dirty="0">
                <a:cs typeface="Arial" charset="0"/>
              </a:rPr>
              <a:t> ang </a:t>
            </a:r>
            <a:r>
              <a:rPr lang="en-US" altLang="ja-JP" dirty="0" err="1">
                <a:cs typeface="Arial" charset="0"/>
              </a:rPr>
              <a:t>ibang</a:t>
            </a:r>
            <a:r>
              <a:rPr lang="en-US" altLang="ja-JP" dirty="0">
                <a:cs typeface="Arial" charset="0"/>
              </a:rPr>
              <a:t> </a:t>
            </a:r>
            <a:r>
              <a:rPr lang="en-US" altLang="ja-JP" dirty="0" err="1">
                <a:cs typeface="Arial" charset="0"/>
              </a:rPr>
              <a:t>parte</a:t>
            </a:r>
            <a:r>
              <a:rPr lang="en-US" altLang="ja-JP" dirty="0">
                <a:cs typeface="Arial" charset="0"/>
              </a:rPr>
              <a:t> ng </a:t>
            </a:r>
            <a:r>
              <a:rPr lang="en-US" altLang="ja-JP" dirty="0" err="1">
                <a:cs typeface="Arial" charset="0"/>
              </a:rPr>
              <a:t>Bibliya</a:t>
            </a:r>
            <a:r>
              <a:rPr lang="ru-RU" altLang="ja-JP" dirty="0">
                <a:cs typeface="Arial" charset="0"/>
              </a:rPr>
              <a:t>"</a:t>
            </a:r>
            <a:endParaRPr lang="en-US" altLang="ja-JP" dirty="0">
              <a:cs typeface="Arial" charset="0"/>
            </a:endParaRPr>
          </a:p>
          <a:p>
            <a:pPr>
              <a:buFont typeface="Arial" charset="0"/>
              <a:buAutoNum type="alphaLcParenR"/>
            </a:pPr>
            <a:r>
              <a:rPr lang="ru-RU" altLang="ja-JP" dirty="0">
                <a:cs typeface="Arial" charset="0"/>
              </a:rPr>
              <a:t>“</a:t>
            </a:r>
            <a:r>
              <a:rPr lang="en-US" altLang="ja-JP" dirty="0">
                <a:cs typeface="Arial" charset="0"/>
              </a:rPr>
              <a:t>Ang </a:t>
            </a:r>
            <a:r>
              <a:rPr lang="en-US" altLang="ja-JP" dirty="0" err="1">
                <a:cs typeface="Arial" charset="0"/>
              </a:rPr>
              <a:t>paningin</a:t>
            </a:r>
            <a:r>
              <a:rPr lang="en-US" altLang="ja-JP" dirty="0">
                <a:cs typeface="Arial" charset="0"/>
              </a:rPr>
              <a:t> </a:t>
            </a:r>
            <a:r>
              <a:rPr lang="en-US" altLang="ja-JP" dirty="0" err="1">
                <a:cs typeface="Arial" charset="0"/>
              </a:rPr>
              <a:t>na</a:t>
            </a:r>
            <a:r>
              <a:rPr lang="en-US" altLang="ja-JP" dirty="0">
                <a:cs typeface="Arial" charset="0"/>
              </a:rPr>
              <a:t> </a:t>
            </a:r>
            <a:r>
              <a:rPr lang="en-US" altLang="ja-JP" dirty="0" err="1">
                <a:cs typeface="Arial" charset="0"/>
              </a:rPr>
              <a:t>ito</a:t>
            </a:r>
            <a:r>
              <a:rPr lang="en-US" altLang="ja-JP" dirty="0">
                <a:cs typeface="Arial" charset="0"/>
              </a:rPr>
              <a:t> ay </a:t>
            </a:r>
            <a:r>
              <a:rPr lang="en-US" altLang="ja-JP" dirty="0" err="1">
                <a:cs typeface="Arial" charset="0"/>
              </a:rPr>
              <a:t>hindi</a:t>
            </a:r>
            <a:r>
              <a:rPr lang="en-US" altLang="ja-JP" dirty="0">
                <a:cs typeface="Arial" charset="0"/>
              </a:rPr>
              <a:t> </a:t>
            </a:r>
            <a:r>
              <a:rPr lang="en-US" altLang="ja-JP" dirty="0" err="1">
                <a:cs typeface="Arial" charset="0"/>
              </a:rPr>
              <a:t>tinuturo</a:t>
            </a:r>
            <a:r>
              <a:rPr lang="en-US" altLang="ja-JP" dirty="0">
                <a:cs typeface="Arial" charset="0"/>
              </a:rPr>
              <a:t> o </a:t>
            </a:r>
            <a:r>
              <a:rPr lang="en-US" altLang="ja-JP" dirty="0" err="1">
                <a:cs typeface="Arial" charset="0"/>
              </a:rPr>
              <a:t>pinapayagan</a:t>
            </a:r>
            <a:r>
              <a:rPr lang="en-US" altLang="ja-JP" dirty="0">
                <a:cs typeface="Arial" charset="0"/>
              </a:rPr>
              <a:t> ang </a:t>
            </a:r>
            <a:r>
              <a:rPr lang="en-US" altLang="ja-JP" dirty="0" err="1">
                <a:cs typeface="Arial" charset="0"/>
              </a:rPr>
              <a:t>ebolusyon</a:t>
            </a:r>
            <a:r>
              <a:rPr lang="en-US" altLang="ja-JP" dirty="0">
                <a:cs typeface="Arial" charset="0"/>
              </a:rPr>
              <a:t>… Ito ay </a:t>
            </a:r>
            <a:r>
              <a:rPr lang="en-US" altLang="ja-JP" dirty="0" err="1">
                <a:cs typeface="Arial" charset="0"/>
              </a:rPr>
              <a:t>simpleng</a:t>
            </a:r>
            <a:r>
              <a:rPr lang="en-US" altLang="ja-JP" dirty="0">
                <a:cs typeface="Arial" charset="0"/>
              </a:rPr>
              <a:t> </a:t>
            </a:r>
            <a:r>
              <a:rPr lang="en-US" altLang="ja-JP" dirty="0" err="1">
                <a:cs typeface="Arial" charset="0"/>
              </a:rPr>
              <a:t>tinatanggap</a:t>
            </a:r>
            <a:r>
              <a:rPr lang="en-US" altLang="ja-JP" dirty="0">
                <a:cs typeface="Arial" charset="0"/>
              </a:rPr>
              <a:t> </a:t>
            </a:r>
            <a:r>
              <a:rPr lang="en-US" altLang="ja-JP" dirty="0" err="1">
                <a:cs typeface="Arial" charset="0"/>
              </a:rPr>
              <a:t>na</a:t>
            </a:r>
            <a:r>
              <a:rPr lang="en-US" altLang="ja-JP" dirty="0">
                <a:cs typeface="Arial" charset="0"/>
              </a:rPr>
              <a:t> ang </a:t>
            </a:r>
            <a:r>
              <a:rPr lang="uk-UA" altLang="ja-JP" dirty="0">
                <a:cs typeface="Arial" charset="0"/>
              </a:rPr>
              <a:t>‘</a:t>
            </a:r>
            <a:r>
              <a:rPr lang="en-US" altLang="ja-JP" dirty="0" err="1">
                <a:cs typeface="Arial" charset="0"/>
              </a:rPr>
              <a:t>pinagsimulan</a:t>
            </a:r>
            <a:r>
              <a:rPr lang="uk-UA" altLang="ja-JP" dirty="0">
                <a:cs typeface="Arial" charset="0"/>
              </a:rPr>
              <a:t>’</a:t>
            </a:r>
            <a:r>
              <a:rPr lang="en-US" altLang="ja-JP" dirty="0">
                <a:cs typeface="Arial" charset="0"/>
              </a:rPr>
              <a:t> </a:t>
            </a:r>
            <a:r>
              <a:rPr lang="en-US" altLang="ja-JP" dirty="0" err="1">
                <a:cs typeface="Arial" charset="0"/>
              </a:rPr>
              <a:t>sa</a:t>
            </a:r>
            <a:r>
              <a:rPr lang="en-US" altLang="ja-JP" dirty="0">
                <a:cs typeface="Arial" charset="0"/>
              </a:rPr>
              <a:t> </a:t>
            </a:r>
            <a:r>
              <a:rPr lang="en-US" altLang="ja-JP" dirty="0" err="1">
                <a:cs typeface="Arial" charset="0"/>
              </a:rPr>
              <a:t>Diyos</a:t>
            </a:r>
            <a:r>
              <a:rPr lang="en-US" altLang="ja-JP" dirty="0">
                <a:cs typeface="Arial" charset="0"/>
              </a:rPr>
              <a:t> ay </a:t>
            </a:r>
            <a:r>
              <a:rPr lang="en-US" altLang="ja-JP" dirty="0" err="1">
                <a:cs typeface="Arial" charset="0"/>
              </a:rPr>
              <a:t>tila</a:t>
            </a:r>
            <a:r>
              <a:rPr lang="en-US" altLang="ja-JP" dirty="0">
                <a:cs typeface="Arial" charset="0"/>
              </a:rPr>
              <a:t> </a:t>
            </a:r>
            <a:r>
              <a:rPr lang="en-US" altLang="ja-JP" dirty="0" err="1">
                <a:cs typeface="Arial" charset="0"/>
              </a:rPr>
              <a:t>hindi</a:t>
            </a:r>
            <a:r>
              <a:rPr lang="en-US" altLang="ja-JP" dirty="0">
                <a:cs typeface="Arial" charset="0"/>
              </a:rPr>
              <a:t> </a:t>
            </a:r>
            <a:r>
              <a:rPr lang="en-US" altLang="ja-JP" dirty="0" err="1">
                <a:cs typeface="Arial" charset="0"/>
              </a:rPr>
              <a:t>lubos</a:t>
            </a:r>
            <a:r>
              <a:rPr lang="en-US" altLang="ja-JP" dirty="0">
                <a:cs typeface="Arial" charset="0"/>
              </a:rPr>
              <a:t> </a:t>
            </a:r>
            <a:r>
              <a:rPr lang="en-US" altLang="ja-JP" dirty="0" err="1">
                <a:cs typeface="Arial" charset="0"/>
              </a:rPr>
              <a:t>na</a:t>
            </a:r>
            <a:r>
              <a:rPr lang="en-US" altLang="ja-JP" dirty="0">
                <a:cs typeface="Arial" charset="0"/>
              </a:rPr>
              <a:t> </a:t>
            </a:r>
            <a:r>
              <a:rPr lang="en-US" altLang="ja-JP" dirty="0" err="1">
                <a:cs typeface="Arial" charset="0"/>
              </a:rPr>
              <a:t>pinagsimulan</a:t>
            </a:r>
            <a:r>
              <a:rPr lang="ru-RU" altLang="ja-JP" dirty="0">
                <a:cs typeface="Arial" charset="0"/>
              </a:rPr>
              <a:t>"</a:t>
            </a:r>
            <a:r>
              <a:rPr lang="en-US" altLang="ja-JP" dirty="0">
                <a:cs typeface="Arial" charset="0"/>
              </a:rPr>
              <a:t> (Ross, 723)</a:t>
            </a:r>
            <a:endParaRPr lang="en-US" altLang="zh-CN" dirty="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4200" kern="0" dirty="0" err="1">
                <a:solidFill>
                  <a:srgbClr val="FFFFFF"/>
                </a:solidFill>
                <a:effectLst>
                  <a:outerShdw blurRad="38100" dist="38100" dir="2700000" algn="tl">
                    <a:srgbClr val="000000"/>
                  </a:outerShdw>
                </a:effectLst>
              </a:rPr>
              <a:t>Ano</a:t>
            </a:r>
            <a:r>
              <a:rPr lang="en-US" sz="4200" kern="0" dirty="0">
                <a:solidFill>
                  <a:srgbClr val="FFFFFF"/>
                </a:solidFill>
                <a:effectLst>
                  <a:outerShdw blurRad="38100" dist="38100" dir="2700000" algn="tl">
                    <a:srgbClr val="000000"/>
                  </a:outerShdw>
                </a:effectLst>
              </a:rPr>
              <a:t> ang </a:t>
            </a:r>
            <a:r>
              <a:rPr lang="en-US" sz="4200" kern="0" dirty="0" err="1">
                <a:solidFill>
                  <a:srgbClr val="FFFFFF"/>
                </a:solidFill>
                <a:effectLst>
                  <a:outerShdw blurRad="38100" dist="38100" dir="2700000" algn="tl">
                    <a:srgbClr val="000000"/>
                  </a:outerShdw>
                </a:effectLst>
              </a:rPr>
              <a:t>ugnayan</a:t>
            </a:r>
            <a:r>
              <a:rPr lang="en-US" sz="4200" kern="0" dirty="0">
                <a:solidFill>
                  <a:srgbClr val="FFFFFF"/>
                </a:solidFill>
                <a:effectLst>
                  <a:outerShdw blurRad="38100" dist="38100" dir="2700000" algn="tl">
                    <a:srgbClr val="000000"/>
                  </a:outerShdw>
                </a:effectLst>
              </a:rPr>
              <a:t> ng 1:1 </a:t>
            </a:r>
            <a:r>
              <a:rPr lang="en-US" sz="4200" kern="0" dirty="0" err="1">
                <a:solidFill>
                  <a:srgbClr val="FFFFFF"/>
                </a:solidFill>
                <a:effectLst>
                  <a:outerShdw blurRad="38100" dist="38100" dir="2700000" algn="tl">
                    <a:srgbClr val="000000"/>
                  </a:outerShdw>
                </a:effectLst>
              </a:rPr>
              <a:t>sa</a:t>
            </a:r>
            <a:r>
              <a:rPr lang="en-US" sz="4200" kern="0" dirty="0">
                <a:solidFill>
                  <a:srgbClr val="FFFFFF"/>
                </a:solidFill>
                <a:effectLst>
                  <a:outerShdw blurRad="38100" dist="38100" dir="2700000" algn="tl">
                    <a:srgbClr val="000000"/>
                  </a:outerShdw>
                </a:effectLst>
              </a:rPr>
              <a:t> 1:2-3?</a:t>
            </a:r>
            <a:endParaRPr lang="en-US" sz="4800" dirty="0">
              <a:solidFill>
                <a:schemeClr val="tx2"/>
              </a:solidFill>
              <a:effectLst>
                <a:outerShdw blurRad="38100" dist="38100" dir="2700000" algn="tl">
                  <a:srgbClr val="000000"/>
                </a:outerShdw>
              </a:effectLst>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en-US" sz="3200" b="1" u="sng" dirty="0" err="1">
                <a:solidFill>
                  <a:schemeClr val="tx1"/>
                </a:solidFill>
                <a:effectLst/>
                <a:latin typeface="Arial" charset="0"/>
                <a:cs typeface="Arial" charset="0"/>
              </a:rPr>
              <a:t>Relatibong</a:t>
            </a:r>
            <a:r>
              <a:rPr lang="en-US" sz="3200" b="1" u="sng" dirty="0">
                <a:solidFill>
                  <a:schemeClr val="tx1"/>
                </a:solidFill>
                <a:effectLst/>
                <a:latin typeface="Arial" charset="0"/>
                <a:cs typeface="Arial" charset="0"/>
              </a:rPr>
              <a:t> </a:t>
            </a:r>
            <a:r>
              <a:rPr lang="en-US" sz="3200" b="1" u="sng" dirty="0" err="1">
                <a:solidFill>
                  <a:schemeClr val="tx1"/>
                </a:solidFill>
                <a:effectLst/>
                <a:latin typeface="Arial" charset="0"/>
                <a:cs typeface="Arial" charset="0"/>
              </a:rPr>
              <a:t>Pinagsimulan</a:t>
            </a:r>
            <a:r>
              <a:rPr lang="en-US" sz="3200" b="1" u="sng" dirty="0">
                <a:solidFill>
                  <a:schemeClr val="tx1"/>
                </a:solidFill>
                <a:effectLst/>
                <a:latin typeface="Arial" charset="0"/>
                <a:cs typeface="Arial" charset="0"/>
              </a:rPr>
              <a:t> (5 </a:t>
            </a:r>
            <a:r>
              <a:rPr lang="en-US" sz="3200" b="1" u="sng" dirty="0" err="1">
                <a:solidFill>
                  <a:schemeClr val="tx1"/>
                </a:solidFill>
                <a:effectLst/>
                <a:latin typeface="Arial" charset="0"/>
                <a:cs typeface="Arial" charset="0"/>
              </a:rPr>
              <a:t>klase</a:t>
            </a:r>
            <a:r>
              <a:rPr lang="en-US" sz="3200" b="1" u="sng" dirty="0">
                <a:solidFill>
                  <a:schemeClr val="tx1"/>
                </a:solidFill>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8" descr="Gen enumaelis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en-US" sz="3600" b="1" dirty="0">
                <a:solidFill>
                  <a:srgbClr val="FFFFFF"/>
                </a:solidFill>
                <a:latin typeface="Arial" charset="0"/>
                <a:ea typeface="ＭＳ Ｐゴシック" charset="0"/>
                <a:cs typeface="ＭＳ Ｐゴシック" charset="0"/>
              </a:rPr>
              <a:t>Enuma </a:t>
            </a:r>
            <a:r>
              <a:rPr lang="en-US" sz="3600" b="1" dirty="0" err="1">
                <a:solidFill>
                  <a:srgbClr val="FFFFFF"/>
                </a:solidFill>
                <a:latin typeface="Arial" charset="0"/>
                <a:ea typeface="ＭＳ Ｐゴシック" charset="0"/>
                <a:cs typeface="ＭＳ Ｐゴシック" charset="0"/>
              </a:rPr>
              <a:t>Elish</a:t>
            </a:r>
            <a:r>
              <a:rPr lang="en-US" sz="3600" b="1" dirty="0">
                <a:solidFill>
                  <a:srgbClr val="FFFFFF"/>
                </a:solidFill>
                <a:latin typeface="Arial" charset="0"/>
                <a:ea typeface="ＭＳ Ｐゴシック" charset="0"/>
                <a:cs typeface="ＭＳ Ｐゴシック" charset="0"/>
              </a:rPr>
              <a:t> (</a:t>
            </a:r>
            <a:r>
              <a:rPr lang="ru-RU" sz="3600" b="1" dirty="0">
                <a:solidFill>
                  <a:srgbClr val="FFFFFF"/>
                </a:solidFill>
                <a:latin typeface="Arial" charset="0"/>
                <a:ea typeface="ＭＳ Ｐゴシック" charset="0"/>
                <a:cs typeface="ＭＳ Ｐゴシック" charset="0"/>
              </a:rPr>
              <a:t>“</a:t>
            </a:r>
            <a:r>
              <a:rPr lang="en-US" sz="3600" b="1" dirty="0" err="1">
                <a:solidFill>
                  <a:srgbClr val="FFFFFF"/>
                </a:solidFill>
                <a:latin typeface="Arial" charset="0"/>
                <a:ea typeface="ＭＳ Ｐゴシック" charset="0"/>
                <a:cs typeface="ＭＳ Ｐゴシック" charset="0"/>
              </a:rPr>
              <a:t>Kapag</a:t>
            </a:r>
            <a:r>
              <a:rPr lang="en-US" sz="3600"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nasa</a:t>
            </a:r>
            <a:r>
              <a:rPr lang="en-US" sz="3600"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Taas</a:t>
            </a:r>
            <a:r>
              <a:rPr lang="ru-RU" sz="3600" b="1" dirty="0">
                <a:solidFill>
                  <a:srgbClr val="FFFFFF"/>
                </a:solidFill>
                <a:latin typeface="Arial" charset="0"/>
                <a:ea typeface="ＭＳ Ｐゴシック" charset="0"/>
                <a:cs typeface="ＭＳ Ｐゴシック" charset="0"/>
              </a:rPr>
              <a:t>"</a:t>
            </a:r>
            <a:r>
              <a:rPr lang="en-US" sz="3600" b="1" dirty="0">
                <a:solidFill>
                  <a:srgbClr val="FFFFFF"/>
                </a:solidFill>
                <a:latin typeface="Arial" charset="0"/>
                <a:ea typeface="ＭＳ Ｐゴシック" charset="0"/>
                <a:cs typeface="ＭＳ Ｐゴシック" charset="0"/>
              </a:rPr>
              <a:t>)</a:t>
            </a:r>
          </a:p>
        </p:txBody>
      </p:sp>
      <p:sp>
        <p:nvSpPr>
          <p:cNvPr id="5" name="Content Placeholder 2"/>
          <p:cNvSpPr txBox="1">
            <a:spLocks/>
          </p:cNvSpPr>
          <p:nvPr/>
        </p:nvSpPr>
        <p:spPr bwMode="auto">
          <a:xfrm>
            <a:off x="304800" y="1402432"/>
            <a:ext cx="4195763" cy="4114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600" b="1" dirty="0" err="1">
                <a:solidFill>
                  <a:srgbClr val="FFFFFF"/>
                </a:solidFill>
                <a:effectLst>
                  <a:outerShdw blurRad="38100" dist="38100" dir="2700000" algn="tl">
                    <a:srgbClr val="000000">
                      <a:alpha val="43137"/>
                    </a:srgbClr>
                  </a:outerShdw>
                </a:effectLst>
              </a:rPr>
              <a:t>Paglalarawan</a:t>
            </a:r>
            <a:r>
              <a:rPr lang="en-US" sz="2600" b="1" dirty="0">
                <a:solidFill>
                  <a:srgbClr val="FFFFFF"/>
                </a:solidFill>
                <a:effectLst>
                  <a:outerShdw blurRad="38100" dist="38100" dir="2700000" algn="tl">
                    <a:srgbClr val="000000">
                      <a:alpha val="43137"/>
                    </a:srgbClr>
                  </a:outerShdw>
                </a:effectLst>
              </a:rPr>
              <a:t> ng </a:t>
            </a:r>
            <a:r>
              <a:rPr lang="en-US" sz="2600" b="1" dirty="0" err="1">
                <a:solidFill>
                  <a:srgbClr val="FFFFFF"/>
                </a:solidFill>
                <a:effectLst>
                  <a:outerShdw blurRad="38100" dist="38100" dir="2700000" algn="tl">
                    <a:srgbClr val="000000">
                      <a:alpha val="43137"/>
                    </a:srgbClr>
                  </a:outerShdw>
                </a:effectLst>
              </a:rPr>
              <a:t>Babilonya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paglikha</a:t>
            </a: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600" b="1" dirty="0" err="1">
                <a:solidFill>
                  <a:srgbClr val="FFFFFF"/>
                </a:solidFill>
                <a:effectLst>
                  <a:outerShdw blurRad="38100" dist="38100" dir="2700000" algn="tl">
                    <a:srgbClr val="000000">
                      <a:alpha val="43137"/>
                    </a:srgbClr>
                  </a:outerShdw>
                </a:effectLst>
              </a:rPr>
              <a:t>Nakasulat</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gamit</a:t>
            </a:r>
            <a:r>
              <a:rPr lang="en-US" sz="2600" b="1" dirty="0">
                <a:solidFill>
                  <a:srgbClr val="FFFFFF"/>
                </a:solidFill>
                <a:effectLst>
                  <a:outerShdw blurRad="38100" dist="38100" dir="2700000" algn="tl">
                    <a:srgbClr val="000000">
                      <a:alpha val="43137"/>
                    </a:srgbClr>
                  </a:outerShdw>
                </a:effectLst>
              </a:rPr>
              <a:t> ang </a:t>
            </a:r>
            <a:r>
              <a:rPr lang="en-US" sz="2600" b="1" dirty="0" err="1">
                <a:solidFill>
                  <a:srgbClr val="FFFFFF"/>
                </a:solidFill>
                <a:effectLst>
                  <a:outerShdw blurRad="38100" dist="38100" dir="2700000" algn="tl">
                    <a:srgbClr val="000000">
                      <a:alpha val="43137"/>
                    </a:srgbClr>
                  </a:outerShdw>
                </a:effectLst>
              </a:rPr>
              <a:t>Akkadiano</a:t>
            </a: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600" b="1" dirty="0">
                <a:solidFill>
                  <a:srgbClr val="FFFFFF"/>
                </a:solidFill>
                <a:effectLst>
                  <a:outerShdw blurRad="38100" dist="38100" dir="2700000" algn="tl">
                    <a:srgbClr val="000000">
                      <a:alpha val="43137"/>
                    </a:srgbClr>
                  </a:outerShdw>
                </a:effectLst>
              </a:rPr>
              <a:t>Sa </a:t>
            </a:r>
            <a:r>
              <a:rPr lang="en-US" sz="2600" b="1" dirty="0" err="1">
                <a:solidFill>
                  <a:srgbClr val="FFFFFF"/>
                </a:solidFill>
                <a:effectLst>
                  <a:outerShdw blurRad="38100" dist="38100" dir="2700000" algn="tl">
                    <a:srgbClr val="000000">
                      <a:alpha val="43137"/>
                    </a:srgbClr>
                  </a:outerShdw>
                </a:effectLst>
              </a:rPr>
              <a:t>pitong</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tapyas</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isinulat</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noong</a:t>
            </a:r>
            <a:r>
              <a:rPr lang="en-US" sz="2600" b="1" dirty="0">
                <a:solidFill>
                  <a:srgbClr val="FFFFFF"/>
                </a:solidFill>
                <a:effectLst>
                  <a:outerShdw blurRad="38100" dist="38100" dir="2700000" algn="tl">
                    <a:srgbClr val="000000">
                      <a:alpha val="43137"/>
                    </a:srgbClr>
                  </a:outerShdw>
                </a:effectLst>
              </a:rPr>
              <a:t> ika-11 </a:t>
            </a:r>
            <a:r>
              <a:rPr lang="en-US" sz="2600" b="1" dirty="0" err="1">
                <a:solidFill>
                  <a:srgbClr val="FFFFFF"/>
                </a:solidFill>
                <a:effectLst>
                  <a:outerShdw blurRad="38100" dist="38100" dir="2700000" algn="tl">
                    <a:srgbClr val="000000">
                      <a:alpha val="43137"/>
                    </a:srgbClr>
                  </a:outerShdw>
                </a:effectLst>
              </a:rPr>
              <a:t>na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siglo</a:t>
            </a:r>
            <a:r>
              <a:rPr lang="en-US" sz="2600" b="1" dirty="0">
                <a:solidFill>
                  <a:srgbClr val="FFFFFF"/>
                </a:solidFill>
                <a:effectLst>
                  <a:outerShdw blurRad="38100" dist="38100" dir="2700000" algn="tl">
                    <a:srgbClr val="000000">
                      <a:alpha val="43137"/>
                    </a:srgbClr>
                  </a:outerShdw>
                </a:effectLst>
              </a:rPr>
              <a:t> BC</a:t>
            </a:r>
          </a:p>
          <a:p>
            <a:pPr marL="0" indent="0">
              <a:spcBef>
                <a:spcPct val="20000"/>
              </a:spcBef>
              <a:defRPr/>
            </a:pP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600" b="1" dirty="0">
                <a:solidFill>
                  <a:srgbClr val="FFFFFF"/>
                </a:solidFill>
                <a:effectLst>
                  <a:outerShdw blurRad="38100" dist="38100" dir="2700000" algn="tl">
                    <a:srgbClr val="000000">
                      <a:alpha val="43137"/>
                    </a:srgbClr>
                  </a:outerShdw>
                </a:effectLst>
              </a:rPr>
              <a:t>Tiamat, ang </a:t>
            </a:r>
            <a:r>
              <a:rPr lang="en-US" sz="2600" b="1" dirty="0" err="1">
                <a:solidFill>
                  <a:srgbClr val="FFFFFF"/>
                </a:solidFill>
                <a:effectLst>
                  <a:outerShdw blurRad="38100" dist="38100" dir="2700000" algn="tl">
                    <a:srgbClr val="000000">
                      <a:alpha val="43137"/>
                    </a:srgbClr>
                  </a:outerShdw>
                </a:effectLst>
              </a:rPr>
              <a:t>inang</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diyosa</a:t>
            </a:r>
            <a:endParaRPr lang="en-US" sz="2600" b="1" dirty="0">
              <a:solidFill>
                <a:srgbClr val="FFFFFF"/>
              </a:solidFill>
              <a:effectLst>
                <a:outerShdw blurRad="38100" dist="38100" dir="2700000" algn="tl">
                  <a:srgbClr val="000000">
                    <a:alpha val="43137"/>
                  </a:srgbClr>
                </a:outerShdw>
              </a:effectLst>
            </a:endParaRPr>
          </a:p>
        </p:txBody>
      </p:sp>
      <p:sp>
        <p:nvSpPr>
          <p:cNvPr id="6" name="Content Placeholder 3"/>
          <p:cNvSpPr txBox="1">
            <a:spLocks/>
          </p:cNvSpPr>
          <p:nvPr/>
        </p:nvSpPr>
        <p:spPr bwMode="auto">
          <a:xfrm>
            <a:off x="4456113" y="1340768"/>
            <a:ext cx="4652962" cy="4876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600" b="1" dirty="0">
                <a:solidFill>
                  <a:srgbClr val="FFFFFF"/>
                </a:solidFill>
                <a:effectLst>
                  <a:outerShdw blurRad="38100" dist="38100" dir="2700000" algn="tl">
                    <a:srgbClr val="000000">
                      <a:alpha val="43137"/>
                    </a:srgbClr>
                  </a:outerShdw>
                </a:effectLst>
              </a:rPr>
              <a:t>Ang </a:t>
            </a:r>
            <a:r>
              <a:rPr lang="en-US" sz="2600" b="1" dirty="0" err="1">
                <a:solidFill>
                  <a:srgbClr val="FFFFFF"/>
                </a:solidFill>
                <a:effectLst>
                  <a:outerShdw blurRad="38100" dist="38100" dir="2700000" algn="tl">
                    <a:srgbClr val="000000">
                      <a:alpha val="43137"/>
                    </a:srgbClr>
                  </a:outerShdw>
                </a:effectLst>
              </a:rPr>
              <a:t>anak</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Marduk</a:t>
            </a:r>
            <a:r>
              <a:rPr lang="en-US" sz="2600" b="1" dirty="0">
                <a:solidFill>
                  <a:srgbClr val="FFFFFF"/>
                </a:solidFill>
                <a:effectLst>
                  <a:outerShdw blurRad="38100" dist="38100" dir="2700000" algn="tl">
                    <a:srgbClr val="000000">
                      <a:alpha val="43137"/>
                    </a:srgbClr>
                  </a:outerShdw>
                </a:effectLst>
              </a:rPr>
              <a:t> ay </a:t>
            </a:r>
            <a:r>
              <a:rPr lang="en-US" sz="2600" b="1" dirty="0" err="1">
                <a:solidFill>
                  <a:srgbClr val="FFFFFF"/>
                </a:solidFill>
                <a:effectLst>
                  <a:outerShdw blurRad="38100" dist="38100" dir="2700000" algn="tl">
                    <a:srgbClr val="000000">
                      <a:alpha val="43137"/>
                    </a:srgbClr>
                  </a:outerShdw>
                </a:effectLst>
              </a:rPr>
              <a:t>pinatay</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si</a:t>
            </a:r>
            <a:r>
              <a:rPr lang="en-US" sz="2600" b="1" dirty="0">
                <a:solidFill>
                  <a:srgbClr val="FFFFFF"/>
                </a:solidFill>
                <a:effectLst>
                  <a:outerShdw blurRad="38100" dist="38100" dir="2700000" algn="tl">
                    <a:srgbClr val="000000">
                      <a:alpha val="43137"/>
                    </a:srgbClr>
                  </a:outerShdw>
                </a:effectLst>
              </a:rPr>
              <a:t> Tiamat, at </a:t>
            </a:r>
            <a:r>
              <a:rPr lang="en-US" sz="2600" b="1" dirty="0" err="1">
                <a:solidFill>
                  <a:srgbClr val="FFFFFF"/>
                </a:solidFill>
                <a:effectLst>
                  <a:outerShdw blurRad="38100" dist="38100" dir="2700000" algn="tl">
                    <a:srgbClr val="000000">
                      <a:alpha val="43137"/>
                    </a:srgbClr>
                  </a:outerShdw>
                </a:effectLst>
              </a:rPr>
              <a:t>nilikha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niya</a:t>
            </a:r>
            <a:r>
              <a:rPr lang="en-US" sz="2600" b="1" dirty="0">
                <a:solidFill>
                  <a:srgbClr val="FFFFFF"/>
                </a:solidFill>
                <a:effectLst>
                  <a:outerShdw blurRad="38100" dist="38100" dir="2700000" algn="tl">
                    <a:srgbClr val="000000">
                      <a:alpha val="43137"/>
                    </a:srgbClr>
                  </a:outerShdw>
                </a:effectLst>
              </a:rPr>
              <a:t> ang </a:t>
            </a:r>
            <a:r>
              <a:rPr lang="en-US" sz="2600" b="1" dirty="0" err="1">
                <a:solidFill>
                  <a:srgbClr val="FFFFFF"/>
                </a:solidFill>
                <a:effectLst>
                  <a:outerShdw blurRad="38100" dist="38100" dir="2700000" algn="tl">
                    <a:srgbClr val="000000">
                      <a:alpha val="43137"/>
                    </a:srgbClr>
                  </a:outerShdw>
                </a:effectLst>
              </a:rPr>
              <a:t>sanlibutan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pamamagitan</a:t>
            </a:r>
            <a:r>
              <a:rPr lang="en-US" sz="2600" b="1" dirty="0">
                <a:solidFill>
                  <a:srgbClr val="FFFFFF"/>
                </a:solidFill>
                <a:effectLst>
                  <a:outerShdw blurRad="38100" dist="38100" dir="2700000" algn="tl">
                    <a:srgbClr val="000000">
                      <a:alpha val="43137"/>
                    </a:srgbClr>
                  </a:outerShdw>
                </a:effectLst>
              </a:rPr>
              <a:t> ng </a:t>
            </a:r>
            <a:r>
              <a:rPr lang="en-US" sz="2600" b="1" dirty="0" err="1">
                <a:solidFill>
                  <a:srgbClr val="FFFFFF"/>
                </a:solidFill>
                <a:effectLst>
                  <a:outerShdw blurRad="38100" dist="38100" dir="2700000" algn="tl">
                    <a:srgbClr val="000000">
                      <a:alpha val="43137"/>
                    </a:srgbClr>
                  </a:outerShdw>
                </a:effectLst>
              </a:rPr>
              <a:t>paghati</a:t>
            </a:r>
            <a:r>
              <a:rPr lang="en-US" sz="2600" b="1" dirty="0">
                <a:solidFill>
                  <a:srgbClr val="FFFFFF"/>
                </a:solidFill>
                <a:effectLst>
                  <a:outerShdw blurRad="38100" dist="38100" dir="2700000" algn="tl">
                    <a:srgbClr val="000000">
                      <a:alpha val="43137"/>
                    </a:srgbClr>
                  </a:outerShdw>
                </a:effectLst>
              </a:rPr>
              <a:t> ng </a:t>
            </a:r>
            <a:r>
              <a:rPr lang="en-US" sz="2600" b="1" dirty="0" err="1">
                <a:solidFill>
                  <a:srgbClr val="FFFFFF"/>
                </a:solidFill>
                <a:effectLst>
                  <a:outerShdw blurRad="38100" dist="38100" dir="2700000" algn="tl">
                    <a:srgbClr val="000000">
                      <a:alpha val="43137"/>
                    </a:srgbClr>
                  </a:outerShdw>
                </a:effectLst>
              </a:rPr>
              <a:t>bangkay</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nito</a:t>
            </a:r>
            <a:r>
              <a:rPr lang="en-US" sz="2600" b="1" dirty="0">
                <a:solidFill>
                  <a:srgbClr val="FFFFFF"/>
                </a:solidFill>
                <a:effectLst>
                  <a:outerShdw blurRad="38100" dist="38100" dir="2700000" algn="tl">
                    <a:srgbClr val="000000">
                      <a:alpha val="43137"/>
                    </a:srgbClr>
                  </a:outerShdw>
                </a:effectLst>
              </a:rPr>
              <a:t> para </a:t>
            </a:r>
            <a:r>
              <a:rPr lang="en-US" sz="2600" b="1" dirty="0" err="1">
                <a:solidFill>
                  <a:srgbClr val="FFFFFF"/>
                </a:solidFill>
                <a:effectLst>
                  <a:outerShdw blurRad="38100" dist="38100" dir="2700000" algn="tl">
                    <a:srgbClr val="000000">
                      <a:alpha val="43137"/>
                    </a:srgbClr>
                  </a:outerShdw>
                </a:effectLst>
              </a:rPr>
              <a:t>maging</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tubig</a:t>
            </a:r>
            <a:r>
              <a:rPr lang="en-US" sz="2600" b="1" dirty="0">
                <a:solidFill>
                  <a:srgbClr val="FFFFFF"/>
                </a:solidFill>
                <a:effectLst>
                  <a:outerShdw blurRad="38100" dist="38100" dir="2700000" algn="tl">
                    <a:srgbClr val="000000">
                      <a:alpha val="43137"/>
                    </a:srgbClr>
                  </a:outerShdw>
                </a:effectLst>
              </a:rPr>
              <a:t> at </a:t>
            </a:r>
            <a:r>
              <a:rPr lang="en-US" sz="2600" b="1" dirty="0" err="1">
                <a:solidFill>
                  <a:srgbClr val="FFFFFF"/>
                </a:solidFill>
                <a:effectLst>
                  <a:outerShdw blurRad="38100" dist="38100" dir="2700000" algn="tl">
                    <a:srgbClr val="000000">
                      <a:alpha val="43137"/>
                    </a:srgbClr>
                  </a:outerShdw>
                </a:effectLst>
              </a:rPr>
              <a:t>langit</a:t>
            </a: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26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600" b="1" dirty="0">
                <a:solidFill>
                  <a:srgbClr val="FFFFFF"/>
                </a:solidFill>
                <a:effectLst>
                  <a:outerShdw blurRad="38100" dist="38100" dir="2700000" algn="tl">
                    <a:srgbClr val="000000">
                      <a:alpha val="43137"/>
                    </a:srgbClr>
                  </a:outerShdw>
                </a:effectLst>
              </a:rPr>
              <a:t>Ang </a:t>
            </a:r>
            <a:r>
              <a:rPr lang="en-US" sz="2600" b="1" dirty="0" err="1">
                <a:solidFill>
                  <a:srgbClr val="FFFFFF"/>
                </a:solidFill>
                <a:effectLst>
                  <a:outerShdw blurRad="38100" dist="38100" dir="2700000" algn="tl">
                    <a:srgbClr val="000000">
                      <a:alpha val="43137"/>
                    </a:srgbClr>
                  </a:outerShdw>
                </a:effectLst>
              </a:rPr>
              <a:t>sangkatauhan</a:t>
            </a:r>
            <a:r>
              <a:rPr lang="en-US" sz="2600" b="1" dirty="0">
                <a:solidFill>
                  <a:srgbClr val="FFFFFF"/>
                </a:solidFill>
                <a:effectLst>
                  <a:outerShdw blurRad="38100" dist="38100" dir="2700000" algn="tl">
                    <a:srgbClr val="000000">
                      <a:alpha val="43137"/>
                    </a:srgbClr>
                  </a:outerShdw>
                </a:effectLst>
              </a:rPr>
              <a:t> ay </a:t>
            </a:r>
            <a:r>
              <a:rPr lang="en-US" sz="2600" b="1" dirty="0" err="1">
                <a:solidFill>
                  <a:srgbClr val="FFFFFF"/>
                </a:solidFill>
                <a:effectLst>
                  <a:outerShdw blurRad="38100" dist="38100" dir="2700000" algn="tl">
                    <a:srgbClr val="000000">
                      <a:alpha val="43137"/>
                    </a:srgbClr>
                  </a:outerShdw>
                </a:effectLst>
              </a:rPr>
              <a:t>ginawa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mula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dugo</a:t>
            </a:r>
            <a:r>
              <a:rPr lang="en-US" sz="2600" b="1" dirty="0">
                <a:solidFill>
                  <a:srgbClr val="FFFFFF"/>
                </a:solidFill>
                <a:effectLst>
                  <a:outerShdw blurRad="38100" dist="38100" dir="2700000" algn="tl">
                    <a:srgbClr val="000000">
                      <a:alpha val="43137"/>
                    </a:srgbClr>
                  </a:outerShdw>
                </a:effectLst>
              </a:rPr>
              <a:t> ng </a:t>
            </a:r>
            <a:r>
              <a:rPr lang="en-US" sz="2600" b="1" dirty="0" err="1">
                <a:solidFill>
                  <a:srgbClr val="FFFFFF"/>
                </a:solidFill>
                <a:effectLst>
                  <a:outerShdw blurRad="38100" dist="38100" dir="2700000" algn="tl">
                    <a:srgbClr val="000000">
                      <a:alpha val="43137"/>
                    </a:srgbClr>
                  </a:outerShdw>
                </a:effectLst>
              </a:rPr>
              <a:t>kasabwat</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ni</a:t>
            </a:r>
            <a:r>
              <a:rPr lang="en-US" sz="2600" b="1" dirty="0">
                <a:solidFill>
                  <a:srgbClr val="FFFFFF"/>
                </a:solidFill>
                <a:effectLst>
                  <a:outerShdw blurRad="38100" dist="38100" dir="2700000" algn="tl">
                    <a:srgbClr val="000000">
                      <a:alpha val="43137"/>
                    </a:srgbClr>
                  </a:outerShdw>
                </a:effectLst>
              </a:rPr>
              <a:t> Tiamat </a:t>
            </a:r>
            <a:r>
              <a:rPr lang="en-US" sz="2600" b="1" dirty="0" err="1">
                <a:solidFill>
                  <a:srgbClr val="FFFFFF"/>
                </a:solidFill>
                <a:effectLst>
                  <a:outerShdw blurRad="38100" dist="38100" dir="2700000" algn="tl">
                    <a:srgbClr val="000000">
                      <a:alpha val="43137"/>
                    </a:srgbClr>
                  </a:outerShdw>
                </a:effectLst>
              </a:rPr>
              <a:t>na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Kingu</a:t>
            </a:r>
            <a:r>
              <a:rPr lang="en-US" sz="2600" b="1" dirty="0">
                <a:solidFill>
                  <a:srgbClr val="FFFFFF"/>
                </a:solidFill>
                <a:effectLst>
                  <a:outerShdw blurRad="38100" dist="38100" dir="2700000" algn="tl">
                    <a:srgbClr val="000000">
                      <a:alpha val="43137"/>
                    </a:srgbClr>
                  </a:outerShdw>
                </a:effectLst>
              </a:rPr>
              <a:t> para </a:t>
            </a:r>
            <a:r>
              <a:rPr lang="en-US" sz="2600" b="1" dirty="0" err="1">
                <a:solidFill>
                  <a:srgbClr val="FFFFFF"/>
                </a:solidFill>
                <a:effectLst>
                  <a:outerShdw blurRad="38100" dist="38100" dir="2700000" algn="tl">
                    <a:srgbClr val="000000">
                      <a:alpha val="43137"/>
                    </a:srgbClr>
                  </a:outerShdw>
                </a:effectLst>
              </a:rPr>
              <a:t>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puspusang</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pagpapagal</a:t>
            </a:r>
            <a:endParaRPr lang="en-US" sz="2600" b="1" dirty="0">
              <a:solidFill>
                <a:srgbClr val="FFFFFF"/>
              </a:solidFill>
              <a:effectLst>
                <a:outerShdw blurRad="38100" dist="38100" dir="2700000" algn="tl">
                  <a:srgbClr val="000000">
                    <a:alpha val="43137"/>
                  </a:srgbClr>
                </a:outerShdw>
              </a:effectLst>
            </a:endParaRPr>
          </a:p>
        </p:txBody>
      </p:sp>
      <p:sp>
        <p:nvSpPr>
          <p:cNvPr id="216070"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693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018213"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What are you going to do now?</a:t>
            </a:r>
            <a:endParaRPr lang="zh-CN" altLang="en-US" b="1" dirty="0">
              <a:solidFill>
                <a:srgbClr val="000000"/>
              </a:solidFill>
            </a:endParaRPr>
          </a:p>
        </p:txBody>
      </p:sp>
      <p:sp>
        <p:nvSpPr>
          <p:cNvPr id="8" name="AutoShape 6"/>
          <p:cNvSpPr>
            <a:spLocks noChangeArrowheads="1"/>
          </p:cNvSpPr>
          <p:nvPr/>
        </p:nvSpPr>
        <p:spPr bwMode="auto">
          <a:xfrm>
            <a:off x="5148064" y="4221088"/>
            <a:ext cx="1800200" cy="1728192"/>
          </a:xfrm>
          <a:prstGeom prst="wedgeRoundRectCallout">
            <a:avLst>
              <a:gd name="adj1" fmla="val -92036"/>
              <a:gd name="adj2" fmla="val -19830"/>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ctr">
              <a:defRPr/>
            </a:pPr>
            <a:r>
              <a:rPr lang="en-US" altLang="zh-CN" b="1" dirty="0">
                <a:solidFill>
                  <a:srgbClr val="000000"/>
                </a:solidFill>
              </a:rPr>
              <a:t>HAY!!... </a:t>
            </a:r>
            <a:r>
              <a:rPr lang="en-US" altLang="zh-CN" b="1" dirty="0" err="1">
                <a:solidFill>
                  <a:srgbClr val="000000"/>
                </a:solidFill>
              </a:rPr>
              <a:t>Nalikha</a:t>
            </a:r>
            <a:r>
              <a:rPr lang="en-US" altLang="zh-CN" b="1" dirty="0">
                <a:solidFill>
                  <a:srgbClr val="000000"/>
                </a:solidFill>
              </a:rPr>
              <a:t> ko </a:t>
            </a:r>
            <a:r>
              <a:rPr lang="en-US" altLang="zh-CN" b="1" dirty="0" err="1">
                <a:solidFill>
                  <a:srgbClr val="000000"/>
                </a:solidFill>
              </a:rPr>
              <a:t>na</a:t>
            </a:r>
            <a:r>
              <a:rPr lang="en-US" altLang="zh-CN" b="1" dirty="0">
                <a:solidFill>
                  <a:srgbClr val="000000"/>
                </a:solidFill>
              </a:rPr>
              <a:t> ang 24-oras </a:t>
            </a:r>
            <a:r>
              <a:rPr lang="en-US" altLang="zh-CN" b="1" dirty="0" err="1">
                <a:solidFill>
                  <a:srgbClr val="000000"/>
                </a:solidFill>
              </a:rPr>
              <a:t>na</a:t>
            </a:r>
            <a:r>
              <a:rPr lang="en-US" altLang="zh-CN" b="1" dirty="0">
                <a:solidFill>
                  <a:srgbClr val="000000"/>
                </a:solidFill>
              </a:rPr>
              <a:t> </a:t>
            </a:r>
            <a:r>
              <a:rPr lang="en-US" altLang="zh-CN" b="1" dirty="0" err="1">
                <a:solidFill>
                  <a:srgbClr val="000000"/>
                </a:solidFill>
              </a:rPr>
              <a:t>pagsalitan</a:t>
            </a:r>
            <a:r>
              <a:rPr lang="en-US" altLang="zh-CN" b="1" dirty="0">
                <a:solidFill>
                  <a:srgbClr val="000000"/>
                </a:solidFill>
              </a:rPr>
              <a:t> ng </a:t>
            </a:r>
            <a:r>
              <a:rPr lang="en-US" altLang="zh-CN" b="1" dirty="0" err="1">
                <a:solidFill>
                  <a:srgbClr val="000000"/>
                </a:solidFill>
              </a:rPr>
              <a:t>liwanag</a:t>
            </a:r>
            <a:r>
              <a:rPr lang="en-US" altLang="zh-CN" b="1" dirty="0">
                <a:solidFill>
                  <a:srgbClr val="000000"/>
                </a:solidFill>
              </a:rPr>
              <a:t> at </a:t>
            </a:r>
            <a:r>
              <a:rPr lang="en-US" altLang="zh-CN" b="1" dirty="0" err="1">
                <a:solidFill>
                  <a:srgbClr val="000000"/>
                </a:solidFill>
              </a:rPr>
              <a:t>kadiliman</a:t>
            </a:r>
            <a:r>
              <a:rPr lang="en-US" altLang="zh-CN" b="1" dirty="0">
                <a:solidFill>
                  <a:srgbClr val="000000"/>
                </a:solidFill>
              </a:rPr>
              <a:t> </a:t>
            </a:r>
            <a:r>
              <a:rPr lang="en-US" altLang="zh-CN" b="1" dirty="0" err="1">
                <a:solidFill>
                  <a:srgbClr val="000000"/>
                </a:solidFill>
              </a:rPr>
              <a:t>sa</a:t>
            </a:r>
            <a:r>
              <a:rPr lang="en-US" altLang="zh-CN" b="1" dirty="0">
                <a:solidFill>
                  <a:srgbClr val="000000"/>
                </a:solidFill>
              </a:rPr>
              <a:t> </a:t>
            </a:r>
            <a:r>
              <a:rPr lang="en-US" altLang="zh-CN" b="1" dirty="0" err="1">
                <a:solidFill>
                  <a:srgbClr val="000000"/>
                </a:solidFill>
              </a:rPr>
              <a:t>mundo</a:t>
            </a:r>
            <a:r>
              <a:rPr lang="en-US" altLang="zh-CN" b="1" dirty="0">
                <a:solidFill>
                  <a:srgbClr val="000000"/>
                </a:solidFill>
              </a:rPr>
              <a:t>…</a:t>
            </a:r>
            <a:endParaRPr lang="zh-CN" altLang="en-US" b="1" dirty="0">
              <a:solidFill>
                <a:srgbClr val="000000"/>
              </a:solidFill>
            </a:endParaRPr>
          </a:p>
        </p:txBody>
      </p:sp>
      <p:sp>
        <p:nvSpPr>
          <p:cNvPr id="9" name="AutoShape 5"/>
          <p:cNvSpPr>
            <a:spLocks noChangeArrowheads="1"/>
          </p:cNvSpPr>
          <p:nvPr/>
        </p:nvSpPr>
        <p:spPr bwMode="auto">
          <a:xfrm>
            <a:off x="4572001" y="2420888"/>
            <a:ext cx="2088232" cy="1440160"/>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2" name="TextBox 1"/>
          <p:cNvSpPr txBox="1"/>
          <p:nvPr/>
        </p:nvSpPr>
        <p:spPr>
          <a:xfrm>
            <a:off x="4716016" y="2348880"/>
            <a:ext cx="1858917" cy="1569660"/>
          </a:xfrm>
          <a:prstGeom prst="rect">
            <a:avLst/>
          </a:prstGeom>
          <a:noFill/>
        </p:spPr>
        <p:txBody>
          <a:bodyPr wrap="square" rtlCol="0">
            <a:spAutoFit/>
          </a:bodyPr>
          <a:lstStyle/>
          <a:p>
            <a:pPr algn="ctr"/>
            <a:r>
              <a:rPr lang="en-US" altLang="zh-CN" b="1" dirty="0" err="1">
                <a:solidFill>
                  <a:srgbClr val="000000"/>
                </a:solidFill>
              </a:rPr>
              <a:t>Ano</a:t>
            </a:r>
            <a:r>
              <a:rPr lang="en-US" altLang="zh-CN" b="1" dirty="0">
                <a:solidFill>
                  <a:srgbClr val="000000"/>
                </a:solidFill>
              </a:rPr>
              <a:t> </a:t>
            </a:r>
            <a:r>
              <a:rPr lang="en-US" altLang="zh-CN" b="1" dirty="0" err="1">
                <a:solidFill>
                  <a:srgbClr val="000000"/>
                </a:solidFill>
              </a:rPr>
              <a:t>na</a:t>
            </a:r>
            <a:r>
              <a:rPr lang="en-US" altLang="zh-CN" b="1" dirty="0">
                <a:solidFill>
                  <a:srgbClr val="000000"/>
                </a:solidFill>
              </a:rPr>
              <a:t> ang </a:t>
            </a:r>
            <a:r>
              <a:rPr lang="en-US" altLang="zh-CN" b="1" dirty="0" err="1">
                <a:solidFill>
                  <a:srgbClr val="000000"/>
                </a:solidFill>
              </a:rPr>
              <a:t>gagawin</a:t>
            </a:r>
            <a:r>
              <a:rPr lang="en-US" altLang="zh-CN" b="1" dirty="0">
                <a:solidFill>
                  <a:srgbClr val="000000"/>
                </a:solidFill>
              </a:rPr>
              <a:t> </a:t>
            </a:r>
            <a:r>
              <a:rPr lang="en-US" altLang="zh-CN" b="1" dirty="0" err="1">
                <a:solidFill>
                  <a:srgbClr val="000000"/>
                </a:solidFill>
              </a:rPr>
              <a:t>mo</a:t>
            </a:r>
            <a:r>
              <a:rPr lang="en-US" altLang="zh-CN" b="1" dirty="0">
                <a:solidFill>
                  <a:srgbClr val="000000"/>
                </a:solidFill>
              </a:rPr>
              <a:t> </a:t>
            </a:r>
            <a:r>
              <a:rPr lang="en-US" altLang="zh-CN" b="1" dirty="0" err="1">
                <a:solidFill>
                  <a:srgbClr val="000000"/>
                </a:solidFill>
              </a:rPr>
              <a:t>ngayon</a:t>
            </a:r>
            <a:r>
              <a:rPr lang="en-US" altLang="zh-CN" b="1" dirty="0">
                <a:solidFill>
                  <a:srgbClr val="000000"/>
                </a:solidFill>
              </a:rPr>
              <a:t>?</a:t>
            </a:r>
            <a:endParaRPr lang="zh-CN" altLang="en-US" b="1" dirty="0">
              <a:solidFill>
                <a:srgbClr val="000000"/>
              </a:solidFill>
            </a:endParaRPr>
          </a:p>
        </p:txBody>
      </p:sp>
      <p:sp>
        <p:nvSpPr>
          <p:cNvPr id="3" name="TextBox 2"/>
          <p:cNvSpPr txBox="1"/>
          <p:nvPr/>
        </p:nvSpPr>
        <p:spPr>
          <a:xfrm>
            <a:off x="5220072" y="4307612"/>
            <a:ext cx="1656183" cy="1569660"/>
          </a:xfrm>
          <a:prstGeom prst="rect">
            <a:avLst/>
          </a:prstGeom>
          <a:noFill/>
        </p:spPr>
        <p:txBody>
          <a:bodyPr wrap="square" rtlCol="0">
            <a:spAutoFit/>
          </a:bodyPr>
          <a:lstStyle/>
          <a:p>
            <a:pPr algn="ctr"/>
            <a:r>
              <a:rPr lang="en-US" altLang="zh-CN" b="1" dirty="0" err="1">
                <a:solidFill>
                  <a:srgbClr val="000000"/>
                </a:solidFill>
              </a:rPr>
              <a:t>Tawagin</a:t>
            </a:r>
            <a:r>
              <a:rPr lang="en-US" altLang="zh-CN" b="1" dirty="0">
                <a:solidFill>
                  <a:srgbClr val="000000"/>
                </a:solidFill>
              </a:rPr>
              <a:t> </a:t>
            </a:r>
            <a:r>
              <a:rPr lang="en-US" altLang="zh-CN" b="1" dirty="0" err="1">
                <a:solidFill>
                  <a:srgbClr val="000000"/>
                </a:solidFill>
              </a:rPr>
              <a:t>natin</a:t>
            </a:r>
            <a:r>
              <a:rPr lang="en-US" altLang="zh-CN" b="1" dirty="0">
                <a:solidFill>
                  <a:srgbClr val="000000"/>
                </a:solidFill>
              </a:rPr>
              <a:t> </a:t>
            </a:r>
            <a:r>
              <a:rPr lang="en-US" altLang="zh-CN" b="1" dirty="0" err="1">
                <a:solidFill>
                  <a:srgbClr val="000000"/>
                </a:solidFill>
              </a:rPr>
              <a:t>itong</a:t>
            </a:r>
            <a:r>
              <a:rPr lang="en-US" altLang="zh-CN" b="1" dirty="0">
                <a:solidFill>
                  <a:srgbClr val="000000"/>
                </a:solidFill>
              </a:rPr>
              <a:t> </a:t>
            </a:r>
            <a:r>
              <a:rPr lang="en-US" altLang="zh-CN" b="1" dirty="0" err="1">
                <a:solidFill>
                  <a:srgbClr val="000000"/>
                </a:solidFill>
              </a:rPr>
              <a:t>araw</a:t>
            </a:r>
            <a:r>
              <a:rPr lang="en-US" altLang="zh-CN" b="1" dirty="0">
                <a:solidFill>
                  <a:srgbClr val="000000"/>
                </a:solidFill>
              </a:rPr>
              <a:t>…</a:t>
            </a:r>
            <a:endParaRPr lang="zh-CN" altLang="en-US" b="1" dirty="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Bakit</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 24 </a:t>
            </a: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Oras</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66821" name="Text Box 5"/>
          <p:cNvSpPr txBox="1">
            <a:spLocks noChangeArrowheads="1"/>
          </p:cNvSpPr>
          <p:nvPr/>
        </p:nvSpPr>
        <p:spPr bwMode="auto">
          <a:xfrm>
            <a:off x="228600" y="2420888"/>
            <a:ext cx="8686800" cy="206210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Sa </a:t>
            </a:r>
            <a:r>
              <a:rPr lang="en-US" altLang="ja-JP" sz="3200" b="1" i="1" dirty="0" err="1">
                <a:solidFill>
                  <a:srgbClr val="FFFFFF"/>
                </a:solidFill>
                <a:effectLst>
                  <a:outerShdw blurRad="38100" dist="38100" dir="2700000" algn="tl">
                    <a:srgbClr val="010199"/>
                  </a:outerShdw>
                </a:effectLst>
              </a:rPr>
              <a:t>pamamagitan</a:t>
            </a:r>
            <a:r>
              <a:rPr lang="en-US" altLang="ja-JP" sz="3200" b="1" i="1" dirty="0">
                <a:solidFill>
                  <a:srgbClr val="FFFFFF"/>
                </a:solidFill>
                <a:effectLst>
                  <a:outerShdw blurRad="38100" dist="38100" dir="2700000" algn="tl">
                    <a:srgbClr val="010199"/>
                  </a:outerShdw>
                </a:effectLst>
              </a:rPr>
              <a:t> ng </a:t>
            </a:r>
            <a:r>
              <a:rPr lang="en-US" altLang="ja-JP" sz="3200" b="1" i="1" dirty="0" err="1">
                <a:solidFill>
                  <a:srgbClr val="FFFFFF"/>
                </a:solidFill>
                <a:effectLst>
                  <a:outerShdw blurRad="38100" dist="38100" dir="2700000" algn="tl">
                    <a:srgbClr val="010199"/>
                  </a:outerShdw>
                </a:effectLst>
              </a:rPr>
              <a:t>salita</a:t>
            </a:r>
            <a:r>
              <a:rPr lang="en-US" altLang="ja-JP" sz="3200" b="1" i="1" dirty="0">
                <a:solidFill>
                  <a:srgbClr val="FFFFFF"/>
                </a:solidFill>
                <a:effectLst>
                  <a:outerShdw blurRad="38100" dist="38100" dir="2700000" algn="tl">
                    <a:srgbClr val="010199"/>
                  </a:outerShdw>
                </a:effectLst>
              </a:rPr>
              <a:t> ng </a:t>
            </a:r>
            <a:r>
              <a:rPr lang="en-US" altLang="ja-JP" sz="3200" b="1" i="1" dirty="0" err="1">
                <a:solidFill>
                  <a:srgbClr val="FFFFFF"/>
                </a:solidFill>
                <a:effectLst>
                  <a:outerShdw blurRad="38100" dist="38100" dir="2700000" algn="tl">
                    <a:srgbClr val="010199"/>
                  </a:outerShdw>
                </a:effectLst>
              </a:rPr>
              <a:t>Panginoon</a:t>
            </a:r>
            <a:r>
              <a:rPr lang="en-US" altLang="ja-JP" sz="3200" b="1" i="1" dirty="0">
                <a:solidFill>
                  <a:srgbClr val="FFFFFF"/>
                </a:solidFill>
                <a:effectLst>
                  <a:outerShdw blurRad="38100" dist="38100" dir="2700000" algn="tl">
                    <a:srgbClr val="010199"/>
                  </a:outerShdw>
                </a:effectLst>
              </a:rPr>
              <a:t>, ang </a:t>
            </a:r>
            <a:r>
              <a:rPr lang="en-US" altLang="ja-JP" sz="3200" b="1" i="1" dirty="0" err="1">
                <a:solidFill>
                  <a:srgbClr val="FFFFFF"/>
                </a:solidFill>
                <a:effectLst>
                  <a:outerShdw blurRad="38100" dist="38100" dir="2700000" algn="tl">
                    <a:srgbClr val="010199"/>
                  </a:outerShdw>
                </a:effectLst>
              </a:rPr>
              <a:t>langit</a:t>
            </a:r>
            <a:r>
              <a:rPr lang="en-US" altLang="ja-JP" sz="3200" b="1" i="1" dirty="0">
                <a:solidFill>
                  <a:srgbClr val="FFFFFF"/>
                </a:solidFill>
                <a:effectLst>
                  <a:outerShdw blurRad="38100" dist="38100" dir="2700000" algn="tl">
                    <a:srgbClr val="010199"/>
                  </a:outerShdw>
                </a:effectLst>
              </a:rPr>
              <a:t> ay </a:t>
            </a:r>
            <a:r>
              <a:rPr lang="en-US" altLang="ja-JP" sz="3200" b="1" i="1" dirty="0" err="1">
                <a:solidFill>
                  <a:srgbClr val="FFFFFF"/>
                </a:solidFill>
                <a:effectLst>
                  <a:outerShdw blurRad="38100" dist="38100" dir="2700000" algn="tl">
                    <a:srgbClr val="010199"/>
                  </a:outerShdw>
                </a:effectLst>
              </a:rPr>
              <a:t>nalikha</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sa</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kanyang</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hininga</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nagmula</a:t>
            </a:r>
            <a:r>
              <a:rPr lang="en-US" altLang="ja-JP" sz="3200" b="1" i="1" dirty="0">
                <a:solidFill>
                  <a:srgbClr val="FFFFFF"/>
                </a:solidFill>
                <a:effectLst>
                  <a:outerShdw blurRad="38100" dist="38100" dir="2700000" algn="tl">
                    <a:srgbClr val="010199"/>
                  </a:outerShdw>
                </a:effectLst>
              </a:rPr>
              <a:t> ang </a:t>
            </a:r>
            <a:r>
              <a:rPr lang="en-US" altLang="ja-JP" sz="3200" b="1" i="1" dirty="0" err="1">
                <a:solidFill>
                  <a:srgbClr val="FFFFFF"/>
                </a:solidFill>
                <a:effectLst>
                  <a:outerShdw blurRad="38100" dist="38100" dir="2700000" algn="tl">
                    <a:srgbClr val="010199"/>
                  </a:outerShdw>
                </a:effectLst>
              </a:rPr>
              <a:t>araw</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buwan</a:t>
            </a:r>
            <a:r>
              <a:rPr lang="en-US" altLang="ja-JP" sz="3200" b="1" i="1" dirty="0">
                <a:solidFill>
                  <a:srgbClr val="FFFFFF"/>
                </a:solidFill>
                <a:effectLst>
                  <a:outerShdw blurRad="38100" dist="38100" dir="2700000" algn="tl">
                    <a:srgbClr val="010199"/>
                  </a:outerShdw>
                </a:effectLst>
              </a:rPr>
              <a:t> at </a:t>
            </a:r>
            <a:r>
              <a:rPr lang="en-US" altLang="ja-JP" sz="3200" b="1" i="1" dirty="0" err="1">
                <a:solidFill>
                  <a:srgbClr val="FFFFFF"/>
                </a:solidFill>
                <a:effectLst>
                  <a:outerShdw blurRad="38100" dist="38100" dir="2700000" algn="tl">
                    <a:srgbClr val="010199"/>
                  </a:outerShdw>
                </a:effectLst>
              </a:rPr>
              <a:t>mga</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bituin</a:t>
            </a:r>
            <a:r>
              <a:rPr lang="en-US" altLang="ja-JP" sz="3200" b="1" i="1" dirty="0">
                <a:solidFill>
                  <a:srgbClr val="FFFFFF"/>
                </a:solidFill>
                <a:effectLst>
                  <a:outerShdw blurRad="38100" dist="38100" dir="2700000" algn="tl">
                    <a:srgbClr val="010199"/>
                  </a:outerShdw>
                </a:effectLst>
              </a:rPr>
              <a:t>.</a:t>
            </a: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a:t>
            </a:r>
          </a:p>
          <a:p>
            <a:pPr algn="r">
              <a:defRPr/>
            </a:pPr>
            <a:r>
              <a:rPr lang="en-US" altLang="ja-JP" sz="3200" b="1" i="1" dirty="0">
                <a:solidFill>
                  <a:srgbClr val="FFFFFF"/>
                </a:solidFill>
                <a:effectLst>
                  <a:outerShdw blurRad="38100" dist="38100" dir="2700000" algn="tl">
                    <a:srgbClr val="010199"/>
                  </a:outerShdw>
                </a:effectLst>
              </a:rPr>
              <a:t>(</a:t>
            </a:r>
            <a:r>
              <a:rPr lang="en-US" altLang="ja-JP" sz="3200" b="1" i="1" dirty="0" err="1">
                <a:solidFill>
                  <a:srgbClr val="FFFFFF"/>
                </a:solidFill>
                <a:effectLst>
                  <a:outerShdw blurRad="38100" dist="38100" dir="2700000" algn="tl">
                    <a:srgbClr val="010199"/>
                  </a:outerShdw>
                </a:effectLst>
              </a:rPr>
              <a:t>Awit</a:t>
            </a:r>
            <a:r>
              <a:rPr lang="en-US" altLang="ja-JP" sz="3200" b="1" i="1" dirty="0">
                <a:solidFill>
                  <a:srgbClr val="FFFFFF"/>
                </a:solidFill>
                <a:effectLst>
                  <a:outerShdw blurRad="38100" dist="38100" dir="2700000" algn="tl">
                    <a:srgbClr val="010199"/>
                  </a:outerShdw>
                </a:effectLst>
              </a:rPr>
              <a:t> 33:6)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342205" y="4437112"/>
            <a:ext cx="8550275" cy="2431435"/>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ru-RU" altLang="ja-JP" sz="3200" b="1" i="1" dirty="0">
                <a:solidFill>
                  <a:srgbClr val="FFFFFF"/>
                </a:solidFill>
                <a:effectLst>
                  <a:outerShdw blurRad="38100" dist="38100" dir="2700000" algn="tl">
                    <a:srgbClr val="010199"/>
                  </a:outerShdw>
                </a:effectLst>
              </a:rPr>
              <a:t>“</a:t>
            </a:r>
            <a:r>
              <a:rPr lang="en-US" altLang="ja-JP" sz="3200" b="1" i="1" dirty="0" err="1">
                <a:solidFill>
                  <a:srgbClr val="FFFFFF"/>
                </a:solidFill>
                <a:effectLst>
                  <a:outerShdw blurRad="38100" dist="38100" dir="2700000" algn="tl">
                    <a:srgbClr val="010199"/>
                  </a:outerShdw>
                </a:effectLst>
              </a:rPr>
              <a:t>Siguradong</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walang</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diwa</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dito</a:t>
            </a:r>
            <a:r>
              <a:rPr lang="en-US" altLang="ja-JP" sz="3200" b="1" i="1" dirty="0">
                <a:solidFill>
                  <a:srgbClr val="FFFFFF"/>
                </a:solidFill>
                <a:effectLst>
                  <a:outerShdw blurRad="38100" dist="38100" dir="2700000" algn="tl">
                    <a:srgbClr val="010199"/>
                  </a:outerShdw>
                </a:effectLst>
              </a:rPr>
              <a:t> ng </a:t>
            </a:r>
            <a:r>
              <a:rPr lang="en-US" altLang="ja-JP" sz="3200" b="1" i="1" dirty="0" err="1">
                <a:solidFill>
                  <a:srgbClr val="FFFFFF"/>
                </a:solidFill>
                <a:effectLst>
                  <a:outerShdw blurRad="38100" dist="38100" dir="2700000" algn="tl">
                    <a:srgbClr val="010199"/>
                  </a:outerShdw>
                </a:effectLst>
              </a:rPr>
              <a:t>pagkaantala</a:t>
            </a:r>
            <a:r>
              <a:rPr lang="en-US" altLang="ja-JP" sz="3200" b="1" i="1" dirty="0">
                <a:solidFill>
                  <a:srgbClr val="FFFFFF"/>
                </a:solidFill>
                <a:effectLst>
                  <a:outerShdw blurRad="38100" dist="38100" dir="2700000" algn="tl">
                    <a:srgbClr val="010199"/>
                  </a:outerShdw>
                </a:effectLst>
              </a:rPr>
              <a:t>, o </a:t>
            </a:r>
            <a:r>
              <a:rPr lang="en-US" altLang="ja-JP" sz="3200" b="1" i="1" dirty="0" err="1">
                <a:solidFill>
                  <a:srgbClr val="FFFFFF"/>
                </a:solidFill>
                <a:effectLst>
                  <a:outerShdw blurRad="38100" dist="38100" dir="2700000" algn="tl">
                    <a:srgbClr val="010199"/>
                  </a:outerShdw>
                </a:effectLst>
              </a:rPr>
              <a:t>proseso</a:t>
            </a:r>
            <a:r>
              <a:rPr lang="en-US" altLang="ja-JP" sz="3200" b="1" i="1" dirty="0">
                <a:solidFill>
                  <a:srgbClr val="FFFFFF"/>
                </a:solidFill>
                <a:effectLst>
                  <a:outerShdw blurRad="38100" dist="38100" dir="2700000" algn="tl">
                    <a:srgbClr val="010199"/>
                  </a:outerShdw>
                </a:effectLst>
              </a:rPr>
              <a:t> ng </a:t>
            </a:r>
            <a:r>
              <a:rPr lang="en-US" altLang="ja-JP" sz="3200" b="1" i="1" dirty="0" err="1">
                <a:solidFill>
                  <a:srgbClr val="FFFFFF"/>
                </a:solidFill>
                <a:effectLst>
                  <a:outerShdw blurRad="38100" dist="38100" dir="2700000" algn="tl">
                    <a:srgbClr val="010199"/>
                  </a:outerShdw>
                </a:effectLst>
              </a:rPr>
              <a:t>pag-eksperimento</a:t>
            </a:r>
            <a:r>
              <a:rPr lang="en-US" altLang="ja-JP" sz="3200" b="1" i="1" dirty="0">
                <a:solidFill>
                  <a:srgbClr val="FFFFFF"/>
                </a:solidFill>
                <a:effectLst>
                  <a:outerShdw blurRad="38100" dist="38100" dir="2700000" algn="tl">
                    <a:srgbClr val="010199"/>
                  </a:outerShdw>
                </a:effectLst>
              </a:rPr>
              <a:t>, o </a:t>
            </a:r>
            <a:r>
              <a:rPr lang="en-US" altLang="ja-JP" sz="3200" b="1" i="1" dirty="0" err="1">
                <a:solidFill>
                  <a:srgbClr val="FFFFFF"/>
                </a:solidFill>
                <a:effectLst>
                  <a:outerShdw blurRad="38100" dist="38100" dir="2700000" algn="tl">
                    <a:srgbClr val="010199"/>
                  </a:outerShdw>
                </a:effectLst>
              </a:rPr>
              <a:t>dahan-dahan</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paunti-unting</a:t>
            </a:r>
            <a:r>
              <a:rPr lang="en-US" altLang="ja-JP" sz="3200" b="1" i="1" dirty="0">
                <a:solidFill>
                  <a:srgbClr val="FFFFFF"/>
                </a:solidFill>
                <a:effectLst>
                  <a:outerShdw blurRad="38100" dist="38100" dir="2700000" algn="tl">
                    <a:srgbClr val="010199"/>
                  </a:outerShdw>
                </a:effectLst>
              </a:rPr>
              <a:t> </a:t>
            </a:r>
            <a:r>
              <a:rPr lang="en-US" altLang="ja-JP" sz="3200" b="1" i="1" dirty="0" err="1">
                <a:solidFill>
                  <a:srgbClr val="FFFFFF"/>
                </a:solidFill>
                <a:effectLst>
                  <a:outerShdw blurRad="38100" dist="38100" dir="2700000" algn="tl">
                    <a:srgbClr val="010199"/>
                  </a:outerShdw>
                </a:effectLst>
              </a:rPr>
              <a:t>katuparan</a:t>
            </a: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a:t>
            </a:r>
            <a:br>
              <a:rPr lang="en-US" altLang="ja-JP" sz="3200" b="1" i="1" dirty="0">
                <a:solidFill>
                  <a:srgbClr val="FFFFFF"/>
                </a:solidFill>
                <a:effectLst>
                  <a:outerShdw blurRad="38100" dist="38100" dir="2700000" algn="tl">
                    <a:srgbClr val="010199"/>
                  </a:outerShdw>
                </a:effectLst>
              </a:rPr>
            </a:br>
            <a:r>
              <a:rPr lang="en-US" altLang="ja-JP" b="1" dirty="0">
                <a:solidFill>
                  <a:srgbClr val="FFFFFF"/>
                </a:solidFill>
                <a:effectLst>
                  <a:outerShdw blurRad="38100" dist="38100" dir="2700000" algn="tl">
                    <a:srgbClr val="010199"/>
                  </a:outerShdw>
                </a:effectLst>
              </a:rPr>
              <a:t>– </a:t>
            </a:r>
            <a:r>
              <a:rPr lang="en-US" altLang="ja-JP" sz="2000" b="1" dirty="0">
                <a:solidFill>
                  <a:srgbClr val="FFFFFF"/>
                </a:solidFill>
                <a:effectLst>
                  <a:outerShdw blurRad="38100" dist="38100" dir="2700000" algn="tl">
                    <a:srgbClr val="010199"/>
                  </a:outerShdw>
                </a:effectLst>
              </a:rPr>
              <a:t>John Whitcomb, </a:t>
            </a:r>
            <a:r>
              <a:rPr lang="en-US" altLang="ja-JP" sz="2000" b="1" i="1" dirty="0">
                <a:solidFill>
                  <a:srgbClr val="FFFFFF"/>
                </a:solidFill>
                <a:effectLst>
                  <a:outerShdw blurRad="38100" dist="38100" dir="2700000" algn="tl">
                    <a:srgbClr val="010199"/>
                  </a:outerShdw>
                </a:effectLst>
              </a:rPr>
              <a:t>The Early Earth (Ang </a:t>
            </a:r>
            <a:r>
              <a:rPr lang="en-US" altLang="ja-JP" sz="2000" b="1" i="1" dirty="0" err="1">
                <a:solidFill>
                  <a:srgbClr val="FFFFFF"/>
                </a:solidFill>
                <a:effectLst>
                  <a:outerShdw blurRad="38100" dist="38100" dir="2700000" algn="tl">
                    <a:srgbClr val="010199"/>
                  </a:outerShdw>
                </a:effectLst>
              </a:rPr>
              <a:t>Maagang</a:t>
            </a:r>
            <a:r>
              <a:rPr lang="en-US" altLang="ja-JP" sz="2000" b="1" i="1" dirty="0">
                <a:solidFill>
                  <a:srgbClr val="FFFFFF"/>
                </a:solidFill>
                <a:effectLst>
                  <a:outerShdw blurRad="38100" dist="38100" dir="2700000" algn="tl">
                    <a:srgbClr val="010199"/>
                  </a:outerShdw>
                </a:effectLst>
              </a:rPr>
              <a:t> Mundo)</a:t>
            </a:r>
            <a:r>
              <a:rPr lang="en-US" altLang="ja-JP" sz="2000" b="1" dirty="0">
                <a:solidFill>
                  <a:srgbClr val="FFFFFF"/>
                </a:solidFill>
                <a:effectLst>
                  <a:outerShdw blurRad="38100" dist="38100" dir="2700000" algn="tl">
                    <a:srgbClr val="010199"/>
                  </a:outerShdw>
                </a:effectLst>
              </a:rPr>
              <a:t>, 24</a:t>
            </a:r>
            <a:endParaRPr lang="en-US" sz="2000"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Agad</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Paglikha</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Bakit</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 24 </a:t>
            </a: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Oras</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Agad</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Paglikha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Awit</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err="1">
                <a:solidFill>
                  <a:srgbClr val="FFFFFF"/>
                </a:solidFill>
                <a:effectLst>
                  <a:outerShdw blurRad="38100" dist="38100" dir="2700000" algn="tl">
                    <a:srgbClr val="010199"/>
                  </a:outerShdw>
                </a:effectLst>
              </a:rPr>
              <a:t>gabi</a:t>
            </a:r>
            <a:r>
              <a:rPr lang="en-US" altLang="ja-JP" sz="4000" b="1" i="1" dirty="0">
                <a:solidFill>
                  <a:srgbClr val="FFFFFF"/>
                </a:solidFill>
                <a:effectLst>
                  <a:outerShdw blurRad="38100" dist="38100" dir="2700000" algn="tl">
                    <a:srgbClr val="010199"/>
                  </a:outerShdw>
                </a:effectLst>
              </a:rPr>
              <a:t> at </a:t>
            </a:r>
            <a:r>
              <a:rPr lang="en-US" altLang="ja-JP" sz="4000" b="1" i="1" dirty="0" err="1">
                <a:solidFill>
                  <a:srgbClr val="FFFFFF"/>
                </a:solidFill>
                <a:effectLst>
                  <a:outerShdw blurRad="38100" dist="38100" dir="2700000" algn="tl">
                    <a:srgbClr val="010199"/>
                  </a:outerShdw>
                </a:effectLst>
              </a:rPr>
              <a:t>araw</a:t>
            </a:r>
            <a:r>
              <a:rPr lang="en-US"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t>
            </a:r>
            <a:r>
              <a:rPr lang="en-US" sz="4000" b="1" dirty="0" err="1">
                <a:solidFill>
                  <a:schemeClr val="bg1"/>
                </a:solidFill>
                <a:ea typeface="ＭＳ Ｐゴシック" pitchFamily="-112" charset="-128"/>
              </a:rPr>
              <a:t>lamang</a:t>
            </a:r>
            <a:r>
              <a:rPr lang="en-US" sz="4000" b="1" dirty="0">
                <a:solidFill>
                  <a:schemeClr val="bg1"/>
                </a:solidFill>
                <a:ea typeface="ＭＳ Ｐゴシック" pitchFamily="-112" charset="-128"/>
              </a:rPr>
              <a:t> (</a:t>
            </a:r>
            <a:r>
              <a:rPr lang="en-US" sz="4000" b="1" dirty="0" err="1">
                <a:solidFill>
                  <a:schemeClr val="bg1"/>
                </a:solidFill>
                <a:ea typeface="ＭＳ Ｐゴシック" pitchFamily="-112" charset="-128"/>
              </a:rPr>
              <a:t>bukod</a:t>
            </a:r>
            <a:r>
              <a:rPr lang="en-US" sz="4000" b="1" dirty="0">
                <a:solidFill>
                  <a:schemeClr val="bg1"/>
                </a:solidFill>
                <a:ea typeface="ＭＳ Ｐゴシック" pitchFamily="-112" charset="-128"/>
              </a:rPr>
              <a:t> </a:t>
            </a:r>
            <a:r>
              <a:rPr lang="en-US" sz="4000" b="1" dirty="0" err="1">
                <a:solidFill>
                  <a:schemeClr val="bg1"/>
                </a:solidFill>
                <a:ea typeface="ＭＳ Ｐゴシック" pitchFamily="-112" charset="-128"/>
              </a:rPr>
              <a:t>sa</a:t>
            </a:r>
            <a:r>
              <a:rPr lang="en-US" sz="4000" b="1" dirty="0">
                <a:solidFill>
                  <a:schemeClr val="bg1"/>
                </a:solidFill>
                <a:ea typeface="ＭＳ Ｐゴシック" pitchFamily="-112" charset="-128"/>
              </a:rPr>
              <a:t> Hen 1) ay </a:t>
            </a:r>
            <a:r>
              <a:rPr lang="en-US" sz="4000" b="1" dirty="0" err="1">
                <a:solidFill>
                  <a:schemeClr val="bg1"/>
                </a:solidFill>
                <a:ea typeface="ＭＳ Ｐゴシック" pitchFamily="-112" charset="-128"/>
              </a:rPr>
              <a:t>mayroong</a:t>
            </a:r>
            <a:r>
              <a:rPr lang="en-US" sz="4000" b="1" dirty="0">
                <a:solidFill>
                  <a:schemeClr val="bg1"/>
                </a:solidFill>
                <a:ea typeface="ＭＳ Ｐゴシック" pitchFamily="-112" charset="-128"/>
              </a:rPr>
              <a:t>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pang-</a:t>
            </a:r>
            <a:r>
              <a:rPr lang="en-US" sz="4000" b="1" dirty="0" err="1">
                <a:solidFill>
                  <a:schemeClr val="bg1"/>
                </a:solidFill>
                <a:ea typeface="ＭＳ Ｐゴシック" pitchFamily="-112" charset="-128"/>
              </a:rPr>
              <a:t>umaga</a:t>
            </a:r>
            <a:r>
              <a:rPr lang="en-US" sz="4000" b="1" dirty="0">
                <a:solidFill>
                  <a:schemeClr val="bg1"/>
                </a:solidFill>
                <a:ea typeface="ＭＳ Ｐゴシック" pitchFamily="-112" charset="-128"/>
              </a:rPr>
              <a:t> at </a:t>
            </a:r>
            <a:r>
              <a:rPr lang="en-US" sz="4000" b="1" dirty="0" err="1">
                <a:solidFill>
                  <a:schemeClr val="bg1"/>
                </a:solidFill>
                <a:ea typeface="ＭＳ Ｐゴシック" pitchFamily="-112" charset="-128"/>
              </a:rPr>
              <a:t>panghapon</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––may literal </a:t>
            </a:r>
            <a:r>
              <a:rPr lang="en-US" sz="4000" b="1" dirty="0" err="1">
                <a:solidFill>
                  <a:schemeClr val="bg1"/>
                </a:solidFill>
                <a:ea typeface="ＭＳ Ｐゴシック" pitchFamily="-112" charset="-128"/>
              </a:rPr>
              <a:t>na</a:t>
            </a:r>
            <a:r>
              <a:rPr lang="en-US" sz="4000" b="1" dirty="0">
                <a:solidFill>
                  <a:schemeClr val="bg1"/>
                </a:solidFill>
                <a:ea typeface="ＭＳ Ｐゴシック" pitchFamily="-112" charset="-128"/>
              </a:rPr>
              <a:t> </a:t>
            </a:r>
            <a:r>
              <a:rPr lang="en-US" sz="4000" b="1" dirty="0" err="1">
                <a:solidFill>
                  <a:schemeClr val="bg1"/>
                </a:solidFill>
                <a:ea typeface="ＭＳ Ｐゴシック" pitchFamily="-112" charset="-128"/>
              </a:rPr>
              <a:t>paniniwala</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212976"/>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ru-RU" altLang="ja-JP" sz="4000" b="1" dirty="0">
                <a:solidFill>
                  <a:srgbClr val="FFFFFF"/>
                </a:solidFill>
                <a:cs typeface="Arial" charset="0"/>
              </a:rPr>
              <a:t>"</a:t>
            </a:r>
            <a:r>
              <a:rPr lang="en-US" altLang="ja-JP" sz="4000" b="1" dirty="0">
                <a:solidFill>
                  <a:srgbClr val="FFFFFF"/>
                </a:solidFill>
                <a:cs typeface="Arial" charset="0"/>
              </a:rPr>
              <a:t>Ang </a:t>
            </a:r>
            <a:r>
              <a:rPr lang="en-US" altLang="ja-JP" sz="4000" b="1" dirty="0" err="1">
                <a:solidFill>
                  <a:srgbClr val="FFFFFF"/>
                </a:solidFill>
                <a:cs typeface="Arial" charset="0"/>
              </a:rPr>
              <a:t>pangitaing</a:t>
            </a:r>
            <a:r>
              <a:rPr lang="en-US" altLang="ja-JP" sz="4000" b="1" dirty="0">
                <a:solidFill>
                  <a:srgbClr val="FFFFFF"/>
                </a:solidFill>
                <a:cs typeface="Arial" charset="0"/>
              </a:rPr>
              <a:t> </a:t>
            </a:r>
            <a:r>
              <a:rPr lang="en-US" altLang="ja-JP" sz="4000" b="1" dirty="0" err="1">
                <a:solidFill>
                  <a:srgbClr val="FFFFFF"/>
                </a:solidFill>
                <a:cs typeface="Arial" charset="0"/>
              </a:rPr>
              <a:t>nakita</a:t>
            </a:r>
            <a:r>
              <a:rPr lang="en-US" altLang="ja-JP" sz="4000" b="1" dirty="0">
                <a:solidFill>
                  <a:srgbClr val="FFFFFF"/>
                </a:solidFill>
                <a:cs typeface="Arial" charset="0"/>
              </a:rPr>
              <a:t> </a:t>
            </a:r>
            <a:r>
              <a:rPr lang="en-US" altLang="ja-JP" sz="4000" b="1" dirty="0" err="1">
                <a:solidFill>
                  <a:srgbClr val="FFFFFF"/>
                </a:solidFill>
                <a:cs typeface="Arial" charset="0"/>
              </a:rPr>
              <a:t>mo</a:t>
            </a:r>
            <a:r>
              <a:rPr lang="en-US" altLang="ja-JP" sz="4000" b="1" dirty="0">
                <a:solidFill>
                  <a:srgbClr val="FFFFFF"/>
                </a:solidFill>
                <a:cs typeface="Arial" charset="0"/>
              </a:rPr>
              <a:t> </a:t>
            </a:r>
            <a:r>
              <a:rPr lang="en-US" altLang="ja-JP" sz="4000" b="1" dirty="0" err="1">
                <a:solidFill>
                  <a:srgbClr val="FFFFFF"/>
                </a:solidFill>
                <a:cs typeface="Arial" charset="0"/>
              </a:rPr>
              <a:t>tungkol</a:t>
            </a:r>
            <a:r>
              <a:rPr lang="en-US" altLang="ja-JP" sz="4000" b="1" dirty="0">
                <a:solidFill>
                  <a:srgbClr val="FFFFFF"/>
                </a:solidFill>
                <a:cs typeface="Arial" charset="0"/>
              </a:rPr>
              <a:t> </a:t>
            </a:r>
            <a:r>
              <a:rPr lang="en-US" altLang="ja-JP" sz="4000" b="1" dirty="0" err="1">
                <a:solidFill>
                  <a:srgbClr val="FFFFFF"/>
                </a:solidFill>
                <a:cs typeface="Arial" charset="0"/>
              </a:rPr>
              <a:t>sa</a:t>
            </a:r>
            <a:r>
              <a:rPr lang="en-US" altLang="ja-JP" sz="4000" b="1" dirty="0">
                <a:solidFill>
                  <a:srgbClr val="FFFFFF"/>
                </a:solidFill>
                <a:cs typeface="Arial" charset="0"/>
              </a:rPr>
              <a:t> </a:t>
            </a:r>
            <a:r>
              <a:rPr lang="en-US" altLang="ja-JP" sz="4000" b="1" dirty="0" err="1">
                <a:solidFill>
                  <a:srgbClr val="FFFFFF"/>
                </a:solidFill>
                <a:cs typeface="Arial" charset="0"/>
              </a:rPr>
              <a:t>pagpapatigil</a:t>
            </a:r>
            <a:r>
              <a:rPr lang="en-US" altLang="ja-JP" sz="4000" b="1" dirty="0">
                <a:solidFill>
                  <a:srgbClr val="FFFFFF"/>
                </a:solidFill>
                <a:cs typeface="Arial" charset="0"/>
              </a:rPr>
              <a:t> ng </a:t>
            </a:r>
            <a:r>
              <a:rPr lang="en-US" altLang="ja-JP" sz="4000" b="1" dirty="0">
                <a:solidFill>
                  <a:srgbClr val="FFFF00"/>
                </a:solidFill>
                <a:cs typeface="Arial" charset="0"/>
              </a:rPr>
              <a:t>pang-</a:t>
            </a:r>
            <a:r>
              <a:rPr lang="en-US" altLang="ja-JP" sz="4000" b="1" dirty="0" err="1">
                <a:solidFill>
                  <a:srgbClr val="FFFF00"/>
                </a:solidFill>
                <a:cs typeface="Arial" charset="0"/>
              </a:rPr>
              <a:t>umaga</a:t>
            </a:r>
            <a:r>
              <a:rPr lang="en-US" altLang="ja-JP" sz="4000" b="1" dirty="0">
                <a:solidFill>
                  <a:srgbClr val="FFFF00"/>
                </a:solidFill>
                <a:cs typeface="Arial" charset="0"/>
              </a:rPr>
              <a:t> at </a:t>
            </a:r>
            <a:r>
              <a:rPr lang="en-US" altLang="ja-JP" sz="4000" b="1" dirty="0" err="1">
                <a:solidFill>
                  <a:srgbClr val="FFFF00"/>
                </a:solidFill>
                <a:cs typeface="Arial" charset="0"/>
              </a:rPr>
              <a:t>panghapon</a:t>
            </a:r>
            <a:r>
              <a:rPr lang="en-US" altLang="ja-JP" sz="4000" b="1" dirty="0">
                <a:solidFill>
                  <a:srgbClr val="FFFFFF"/>
                </a:solidFill>
                <a:cs typeface="Arial" charset="0"/>
              </a:rPr>
              <a:t> </a:t>
            </a:r>
            <a:r>
              <a:rPr lang="en-US" altLang="ja-JP" sz="4000" b="1" dirty="0" err="1">
                <a:solidFill>
                  <a:srgbClr val="FFFFFF"/>
                </a:solidFill>
                <a:cs typeface="Arial" charset="0"/>
              </a:rPr>
              <a:t>na</a:t>
            </a:r>
            <a:r>
              <a:rPr lang="en-US" altLang="ja-JP" sz="4000" b="1" dirty="0">
                <a:solidFill>
                  <a:srgbClr val="FFFFFF"/>
                </a:solidFill>
                <a:cs typeface="Arial" charset="0"/>
              </a:rPr>
              <a:t> </a:t>
            </a:r>
            <a:r>
              <a:rPr lang="en-US" altLang="ja-JP" sz="4000" b="1" dirty="0" err="1">
                <a:solidFill>
                  <a:srgbClr val="FFFFFF"/>
                </a:solidFill>
                <a:cs typeface="Arial" charset="0"/>
              </a:rPr>
              <a:t>paghahandog</a:t>
            </a:r>
            <a:r>
              <a:rPr lang="en-US" altLang="ja-JP" sz="4000" b="1" dirty="0">
                <a:solidFill>
                  <a:srgbClr val="FFFFFF"/>
                </a:solidFill>
                <a:cs typeface="Arial" charset="0"/>
              </a:rPr>
              <a:t> ay </a:t>
            </a:r>
            <a:r>
              <a:rPr lang="en-US" altLang="ja-JP" sz="4000" b="1" dirty="0" err="1">
                <a:solidFill>
                  <a:srgbClr val="FFFFFF"/>
                </a:solidFill>
                <a:cs typeface="Arial" charset="0"/>
              </a:rPr>
              <a:t>totoo</a:t>
            </a:r>
            <a:r>
              <a:rPr lang="en-US" altLang="ja-JP" sz="4000" b="1" dirty="0">
                <a:solidFill>
                  <a:srgbClr val="FFFFFF"/>
                </a:solidFill>
                <a:cs typeface="Arial" charset="0"/>
              </a:rPr>
              <a:t>. Pero </a:t>
            </a:r>
            <a:r>
              <a:rPr lang="en-US" altLang="ja-JP" sz="4000" b="1" dirty="0" err="1">
                <a:solidFill>
                  <a:srgbClr val="FFFFFF"/>
                </a:solidFill>
                <a:cs typeface="Arial" charset="0"/>
              </a:rPr>
              <a:t>huwag</a:t>
            </a:r>
            <a:r>
              <a:rPr lang="en-US" altLang="ja-JP" sz="4000" b="1" dirty="0">
                <a:solidFill>
                  <a:srgbClr val="FFFFFF"/>
                </a:solidFill>
                <a:cs typeface="Arial" charset="0"/>
              </a:rPr>
              <a:t> </a:t>
            </a:r>
            <a:r>
              <a:rPr lang="en-US" altLang="ja-JP" sz="4000" b="1" dirty="0" err="1">
                <a:solidFill>
                  <a:srgbClr val="FFFFFF"/>
                </a:solidFill>
                <a:cs typeface="Arial" charset="0"/>
              </a:rPr>
              <a:t>mo</a:t>
            </a:r>
            <a:r>
              <a:rPr lang="en-US" altLang="ja-JP" sz="4000" b="1" dirty="0">
                <a:solidFill>
                  <a:srgbClr val="FFFFFF"/>
                </a:solidFill>
                <a:cs typeface="Arial" charset="0"/>
              </a:rPr>
              <a:t> </a:t>
            </a:r>
            <a:r>
              <a:rPr lang="en-US" altLang="ja-JP" sz="4000" b="1" dirty="0" err="1">
                <a:solidFill>
                  <a:srgbClr val="FFFFFF"/>
                </a:solidFill>
                <a:cs typeface="Arial" charset="0"/>
              </a:rPr>
              <a:t>munang</a:t>
            </a:r>
            <a:r>
              <a:rPr lang="en-US" altLang="ja-JP" sz="4000" b="1" dirty="0">
                <a:solidFill>
                  <a:srgbClr val="FFFFFF"/>
                </a:solidFill>
                <a:cs typeface="Arial" charset="0"/>
              </a:rPr>
              <a:t> </a:t>
            </a:r>
            <a:r>
              <a:rPr lang="en-US" altLang="ja-JP" sz="4000" b="1" dirty="0" err="1">
                <a:solidFill>
                  <a:srgbClr val="FFFFFF"/>
                </a:solidFill>
                <a:cs typeface="Arial" charset="0"/>
              </a:rPr>
              <a:t>ihayag</a:t>
            </a:r>
            <a:r>
              <a:rPr lang="en-US" altLang="ja-JP" sz="4000" b="1" dirty="0">
                <a:solidFill>
                  <a:srgbClr val="FFFFFF"/>
                </a:solidFill>
                <a:cs typeface="Arial" charset="0"/>
              </a:rPr>
              <a:t> </a:t>
            </a:r>
            <a:r>
              <a:rPr lang="en-US" altLang="ja-JP" sz="4000" b="1" dirty="0" err="1">
                <a:solidFill>
                  <a:srgbClr val="FFFFFF"/>
                </a:solidFill>
                <a:cs typeface="Arial" charset="0"/>
              </a:rPr>
              <a:t>ito</a:t>
            </a:r>
            <a:r>
              <a:rPr lang="en-US" altLang="ja-JP" sz="4000" b="1" dirty="0">
                <a:solidFill>
                  <a:srgbClr val="FFFFFF"/>
                </a:solidFill>
                <a:cs typeface="Arial" charset="0"/>
              </a:rPr>
              <a:t> </a:t>
            </a:r>
            <a:r>
              <a:rPr lang="en-US" altLang="ja-JP" sz="4000" b="1" dirty="0" err="1">
                <a:solidFill>
                  <a:srgbClr val="FFFFFF"/>
                </a:solidFill>
                <a:cs typeface="Arial" charset="0"/>
              </a:rPr>
              <a:t>dahil</a:t>
            </a:r>
            <a:r>
              <a:rPr lang="en-US" altLang="ja-JP" sz="4000" b="1" dirty="0">
                <a:solidFill>
                  <a:srgbClr val="FFFFFF"/>
                </a:solidFill>
                <a:cs typeface="Arial" charset="0"/>
              </a:rPr>
              <a:t> </a:t>
            </a:r>
            <a:r>
              <a:rPr lang="en-US" altLang="ja-JP" sz="4000" b="1" i="1" dirty="0" err="1">
                <a:solidFill>
                  <a:srgbClr val="FFFFFF"/>
                </a:solidFill>
                <a:cs typeface="Arial" charset="0"/>
              </a:rPr>
              <a:t>matatagalan</a:t>
            </a:r>
            <a:r>
              <a:rPr lang="en-US" altLang="ja-JP" sz="4000" b="1" i="1" dirty="0">
                <a:solidFill>
                  <a:srgbClr val="FFFFFF"/>
                </a:solidFill>
                <a:cs typeface="Arial" charset="0"/>
              </a:rPr>
              <a:t> pa </a:t>
            </a:r>
            <a:r>
              <a:rPr lang="en-US" altLang="ja-JP" sz="4000" b="1" i="1" dirty="0" err="1">
                <a:solidFill>
                  <a:srgbClr val="FFFFFF"/>
                </a:solidFill>
                <a:cs typeface="Arial" charset="0"/>
              </a:rPr>
              <a:t>bago</a:t>
            </a:r>
            <a:r>
              <a:rPr lang="en-US" altLang="ja-JP" sz="4000" b="1" i="1" dirty="0">
                <a:solidFill>
                  <a:srgbClr val="FFFFFF"/>
                </a:solidFill>
                <a:cs typeface="Arial" charset="0"/>
              </a:rPr>
              <a:t> </a:t>
            </a:r>
            <a:r>
              <a:rPr lang="en-US" altLang="ja-JP" sz="4000" b="1" i="1" dirty="0" err="1">
                <a:solidFill>
                  <a:srgbClr val="FFFFFF"/>
                </a:solidFill>
                <a:cs typeface="Arial" charset="0"/>
              </a:rPr>
              <a:t>ito</a:t>
            </a:r>
            <a:r>
              <a:rPr lang="en-US" altLang="ja-JP" sz="4000" b="1" i="1" dirty="0">
                <a:solidFill>
                  <a:srgbClr val="FFFFFF"/>
                </a:solidFill>
                <a:cs typeface="Arial" charset="0"/>
              </a:rPr>
              <a:t> </a:t>
            </a:r>
            <a:r>
              <a:rPr lang="en-US" altLang="ja-JP" sz="4000" b="1" i="1" dirty="0" err="1">
                <a:solidFill>
                  <a:srgbClr val="FFFFFF"/>
                </a:solidFill>
                <a:cs typeface="Arial" charset="0"/>
              </a:rPr>
              <a:t>maganap</a:t>
            </a:r>
            <a:r>
              <a:rPr lang="en-US" altLang="ja-JP" sz="4000" b="1" i="1" dirty="0">
                <a:solidFill>
                  <a:srgbClr val="FFFFFF"/>
                </a:solidFill>
                <a:cs typeface="Arial" charset="0"/>
              </a:rPr>
              <a:t>.</a:t>
            </a:r>
            <a:r>
              <a:rPr lang="ru-RU" altLang="ja-JP" sz="4000" b="1" dirty="0">
                <a:solidFill>
                  <a:srgbClr val="FFFFFF"/>
                </a:solidFill>
                <a:cs typeface="Arial" charset="0"/>
              </a:rPr>
              <a:t>"</a:t>
            </a:r>
            <a:r>
              <a:rPr lang="en-US" altLang="ja-JP" sz="3200" b="1" dirty="0">
                <a:solidFill>
                  <a:srgbClr val="FFFFFF"/>
                </a:solidFill>
                <a:cs typeface="Arial" charset="0"/>
              </a:rPr>
              <a:t> (ASND)</a:t>
            </a:r>
            <a:endParaRPr lang="en-US" sz="4000" b="1" dirty="0">
              <a:solidFill>
                <a:srgbClr val="000000"/>
              </a:solidFill>
              <a:cs typeface="Arial"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230497"/>
            <a:ext cx="7772400" cy="1022350"/>
          </a:xfrm>
          <a:effectLst>
            <a:outerShdw blurRad="63500" dist="29783" dir="1514402" algn="ctr" rotWithShape="0">
              <a:schemeClr val="bg1">
                <a:alpha val="74998"/>
              </a:schemeClr>
            </a:outerShdw>
          </a:effectLst>
        </p:spPr>
        <p:txBody>
          <a:bodyPr/>
          <a:lstStyle/>
          <a:p>
            <a:pPr eaLnBrk="1" hangingPunct="1">
              <a:defRPr/>
            </a:pP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Bakit</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 24 </a:t>
            </a: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Oras</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72965" name="Rectangle 5"/>
          <p:cNvSpPr>
            <a:spLocks noChangeArrowheads="1"/>
          </p:cNvSpPr>
          <p:nvPr/>
        </p:nvSpPr>
        <p:spPr bwMode="auto">
          <a:xfrm>
            <a:off x="152400" y="1905000"/>
            <a:ext cx="9460160" cy="22860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Agad</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Paglikha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Awit</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err="1">
                <a:solidFill>
                  <a:srgbClr val="FFFFFF"/>
                </a:solidFill>
                <a:effectLst>
                  <a:outerShdw blurRad="38100" dist="38100" dir="2700000" algn="tl">
                    <a:srgbClr val="010199"/>
                  </a:outerShdw>
                </a:effectLst>
              </a:rPr>
              <a:t>gabi</a:t>
            </a:r>
            <a:r>
              <a:rPr lang="en-US" altLang="ja-JP" sz="4000" b="1" i="1" dirty="0">
                <a:solidFill>
                  <a:srgbClr val="FFFFFF"/>
                </a:solidFill>
                <a:effectLst>
                  <a:outerShdw blurRad="38100" dist="38100" dir="2700000" algn="tl">
                    <a:srgbClr val="010199"/>
                  </a:outerShdw>
                </a:effectLst>
              </a:rPr>
              <a:t> at </a:t>
            </a:r>
            <a:r>
              <a:rPr lang="en-US" altLang="ja-JP" sz="4000" b="1" i="1" dirty="0" err="1">
                <a:solidFill>
                  <a:srgbClr val="FFFFFF"/>
                </a:solidFill>
                <a:effectLst>
                  <a:outerShdw blurRad="38100" dist="38100" dir="2700000" algn="tl">
                    <a:srgbClr val="010199"/>
                  </a:outerShdw>
                </a:effectLst>
              </a:rPr>
              <a:t>araw</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Pamilang</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pang-</a:t>
            </a:r>
            <a:r>
              <a:rPr lang="en-US" sz="4000" b="1" i="1" dirty="0" err="1">
                <a:solidFill>
                  <a:srgbClr val="FFFFFF"/>
                </a:solidFill>
                <a:effectLst>
                  <a:outerShdw blurRad="38100" dist="38100" dir="2700000" algn="tl">
                    <a:srgbClr val="010199"/>
                  </a:outerShdw>
                </a:effectLst>
              </a:rPr>
              <a:t>uri</a:t>
            </a:r>
            <a:r>
              <a:rPr lang="en-US" sz="4000" b="1" i="1" dirty="0">
                <a:solidFill>
                  <a:srgbClr val="FFFFFF"/>
                </a:solidFill>
                <a:effectLst>
                  <a:outerShdw blurRad="38100" dist="38100" dir="2700000" algn="tl">
                    <a:srgbClr val="010199"/>
                  </a:outerShdw>
                </a:effectLst>
              </a:rPr>
              <a:t>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una…”)</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600" b="1" i="1" dirty="0">
                <a:solidFill>
                  <a:srgbClr val="FFFFFF"/>
                </a:solidFill>
                <a:effectLst>
                  <a:outerShdw blurRad="38100" dist="38100" dir="2700000" algn="tl">
                    <a:srgbClr val="010199"/>
                  </a:outerShdw>
                </a:effectLst>
              </a:rPr>
              <a:t>Sa </a:t>
            </a:r>
            <a:r>
              <a:rPr lang="en-US" sz="3600" b="1" i="1" dirty="0" err="1">
                <a:solidFill>
                  <a:srgbClr val="FFFFFF"/>
                </a:solidFill>
                <a:effectLst>
                  <a:outerShdw blurRad="38100" dist="38100" dir="2700000" algn="tl">
                    <a:srgbClr val="010199"/>
                  </a:outerShdw>
                </a:effectLst>
              </a:rPr>
              <a:t>Hebreo</a:t>
            </a:r>
            <a:r>
              <a:rPr lang="en-US" sz="3600" b="1" i="1" dirty="0">
                <a:solidFill>
                  <a:srgbClr val="FFFFFF"/>
                </a:solidFill>
                <a:effectLst>
                  <a:outerShdw blurRad="38100" dist="38100" dir="2700000" algn="tl">
                    <a:srgbClr val="010199"/>
                  </a:outerShdw>
                </a:effectLst>
              </a:rPr>
              <a:t>, </a:t>
            </a:r>
            <a:r>
              <a:rPr lang="en-US" sz="3600" b="1" i="1" dirty="0" err="1">
                <a:solidFill>
                  <a:srgbClr val="FFFFFF"/>
                </a:solidFill>
                <a:effectLst>
                  <a:outerShdw blurRad="38100" dist="38100" dir="2700000" algn="tl">
                    <a:srgbClr val="010199"/>
                  </a:outerShdw>
                </a:effectLst>
              </a:rPr>
              <a:t>kapag</a:t>
            </a:r>
            <a:r>
              <a:rPr lang="en-US" sz="3600" b="1" i="1" dirty="0">
                <a:solidFill>
                  <a:srgbClr val="FFFFFF"/>
                </a:solidFill>
                <a:effectLst>
                  <a:outerShdw blurRad="38100" dist="38100" dir="2700000" algn="tl">
                    <a:srgbClr val="010199"/>
                  </a:outerShdw>
                </a:effectLst>
              </a:rPr>
              <a:t> </a:t>
            </a:r>
            <a:r>
              <a:rPr lang="ru-RU" altLang="ja-JP" sz="3600" b="1" i="1" dirty="0">
                <a:solidFill>
                  <a:srgbClr val="FFFFFF"/>
                </a:solidFill>
                <a:effectLst>
                  <a:outerShdw blurRad="38100" dist="38100" dir="2700000" algn="tl">
                    <a:srgbClr val="010199"/>
                  </a:outerShdw>
                </a:effectLst>
              </a:rPr>
              <a:t>“</a:t>
            </a:r>
            <a:r>
              <a:rPr lang="en-US" altLang="ja-JP" sz="3600" b="1" i="1" dirty="0" err="1">
                <a:solidFill>
                  <a:srgbClr val="FFFFFF"/>
                </a:solidFill>
                <a:effectLst>
                  <a:outerShdw blurRad="38100" dist="38100" dir="2700000" algn="tl">
                    <a:srgbClr val="010199"/>
                  </a:outerShdw>
                </a:effectLst>
              </a:rPr>
              <a:t>araw</a:t>
            </a:r>
            <a:r>
              <a:rPr lang="en-US" altLang="ja-JP" sz="3600" b="1" i="1" dirty="0">
                <a:solidFill>
                  <a:srgbClr val="FFFFFF"/>
                </a:solidFill>
                <a:effectLst>
                  <a:outerShdw blurRad="38100" dist="38100" dir="2700000" algn="tl">
                    <a:srgbClr val="010199"/>
                  </a:outerShdw>
                </a:effectLst>
              </a:rPr>
              <a:t>” (</a:t>
            </a:r>
            <a:r>
              <a:rPr lang="en-US" altLang="ja-JP" sz="3600" b="1" i="1" dirty="0" err="1">
                <a:solidFill>
                  <a:srgbClr val="FFFFFF"/>
                </a:solidFill>
                <a:effectLst>
                  <a:outerShdw blurRad="38100" dist="38100" dir="2700000" algn="tl">
                    <a:srgbClr val="010199"/>
                  </a:outerShdw>
                </a:effectLst>
              </a:rPr>
              <a:t>yom</a:t>
            </a:r>
            <a:r>
              <a:rPr lang="en-US" altLang="ja-JP" sz="3600" b="1" i="1" dirty="0">
                <a:solidFill>
                  <a:srgbClr val="FFFFFF"/>
                </a:solidFill>
                <a:effectLst>
                  <a:outerShdw blurRad="38100" dist="38100" dir="2700000" algn="tl">
                    <a:srgbClr val="010199"/>
                  </a:outerShdw>
                </a:effectLst>
              </a:rPr>
              <a:t>) ay </a:t>
            </a:r>
            <a:r>
              <a:rPr lang="en-US" altLang="ja-JP" sz="3600" b="1" i="1" dirty="0" err="1">
                <a:solidFill>
                  <a:srgbClr val="FFFFFF"/>
                </a:solidFill>
                <a:effectLst>
                  <a:outerShdw blurRad="38100" dist="38100" dir="2700000" algn="tl">
                    <a:srgbClr val="010199"/>
                  </a:outerShdw>
                </a:effectLst>
              </a:rPr>
              <a:t>inunahan</a:t>
            </a:r>
            <a:r>
              <a:rPr lang="en-US" altLang="ja-JP" sz="3600" b="1" i="1" dirty="0">
                <a:solidFill>
                  <a:srgbClr val="FFFFFF"/>
                </a:solidFill>
                <a:effectLst>
                  <a:outerShdw blurRad="38100" dist="38100" dir="2700000" algn="tl">
                    <a:srgbClr val="010199"/>
                  </a:outerShdw>
                </a:effectLst>
              </a:rPr>
              <a:t> ng </a:t>
            </a:r>
            <a:r>
              <a:rPr lang="en-US" altLang="ja-JP" sz="3600" b="1" i="1" dirty="0" err="1">
                <a:solidFill>
                  <a:srgbClr val="FFFFFF"/>
                </a:solidFill>
                <a:effectLst>
                  <a:outerShdw blurRad="38100" dist="38100" dir="2700000" algn="tl">
                    <a:srgbClr val="010199"/>
                  </a:outerShdw>
                </a:effectLst>
              </a:rPr>
              <a:t>pamilang</a:t>
            </a:r>
            <a:r>
              <a:rPr lang="en-US" altLang="ja-JP" sz="3600" b="1" i="1" dirty="0">
                <a:solidFill>
                  <a:srgbClr val="FFFFFF"/>
                </a:solidFill>
                <a:effectLst>
                  <a:outerShdw blurRad="38100" dist="38100" dir="2700000" algn="tl">
                    <a:srgbClr val="010199"/>
                  </a:outerShdw>
                </a:effectLst>
              </a:rPr>
              <a:t> </a:t>
            </a:r>
            <a:r>
              <a:rPr lang="en-US" altLang="ja-JP" sz="3600" b="1" i="1" dirty="0" err="1">
                <a:solidFill>
                  <a:srgbClr val="FFFFFF"/>
                </a:solidFill>
                <a:effectLst>
                  <a:outerShdw blurRad="38100" dist="38100" dir="2700000" algn="tl">
                    <a:srgbClr val="010199"/>
                  </a:outerShdw>
                </a:effectLst>
              </a:rPr>
              <a:t>na</a:t>
            </a:r>
            <a:r>
              <a:rPr lang="en-US" altLang="ja-JP" sz="3600" b="1" i="1" dirty="0">
                <a:solidFill>
                  <a:srgbClr val="FFFFFF"/>
                </a:solidFill>
                <a:effectLst>
                  <a:outerShdw blurRad="38100" dist="38100" dir="2700000" algn="tl">
                    <a:srgbClr val="010199"/>
                  </a:outerShdw>
                </a:effectLst>
              </a:rPr>
              <a:t> pang-</a:t>
            </a:r>
            <a:r>
              <a:rPr lang="en-US" altLang="ja-JP" sz="3600" b="1" i="1" dirty="0" err="1">
                <a:solidFill>
                  <a:srgbClr val="FFFFFF"/>
                </a:solidFill>
                <a:effectLst>
                  <a:outerShdw blurRad="38100" dist="38100" dir="2700000" algn="tl">
                    <a:srgbClr val="010199"/>
                  </a:outerShdw>
                </a:effectLst>
              </a:rPr>
              <a:t>uri</a:t>
            </a:r>
            <a:r>
              <a:rPr lang="en-US" altLang="ja-JP" sz="3600" b="1" i="1" dirty="0">
                <a:solidFill>
                  <a:srgbClr val="FFFFFF"/>
                </a:solidFill>
                <a:effectLst>
                  <a:outerShdw blurRad="38100" dist="38100" dir="2700000" algn="tl">
                    <a:srgbClr val="010199"/>
                  </a:outerShdw>
                </a:effectLst>
              </a:rPr>
              <a:t>, ang </a:t>
            </a:r>
            <a:r>
              <a:rPr lang="ru-RU" altLang="ja-JP" sz="3600" b="1" i="1" dirty="0">
                <a:solidFill>
                  <a:srgbClr val="FFFFFF"/>
                </a:solidFill>
                <a:effectLst>
                  <a:outerShdw blurRad="38100" dist="38100" dir="2700000" algn="tl">
                    <a:srgbClr val="010199"/>
                  </a:outerShdw>
                </a:effectLst>
              </a:rPr>
              <a:t>“</a:t>
            </a:r>
            <a:r>
              <a:rPr lang="en-US" altLang="ja-JP" sz="3600" b="1" i="1" dirty="0" err="1">
                <a:solidFill>
                  <a:srgbClr val="FFFFFF"/>
                </a:solidFill>
                <a:effectLst>
                  <a:outerShdw blurRad="38100" dist="38100" dir="2700000" algn="tl">
                    <a:srgbClr val="010199"/>
                  </a:outerShdw>
                </a:effectLst>
              </a:rPr>
              <a:t>araw</a:t>
            </a:r>
            <a:r>
              <a:rPr lang="ru-RU" altLang="ja-JP" sz="3600" b="1" i="1" dirty="0">
                <a:solidFill>
                  <a:srgbClr val="FFFFFF"/>
                </a:solidFill>
                <a:effectLst>
                  <a:outerShdw blurRad="38100" dist="38100" dir="2700000" algn="tl">
                    <a:srgbClr val="010199"/>
                  </a:outerShdw>
                </a:effectLst>
              </a:rPr>
              <a:t>"</a:t>
            </a:r>
            <a:r>
              <a:rPr lang="en-US" altLang="ja-JP" sz="3600" b="1" i="1" dirty="0">
                <a:solidFill>
                  <a:srgbClr val="FFFFFF"/>
                </a:solidFill>
                <a:effectLst>
                  <a:outerShdw blurRad="38100" dist="38100" dir="2700000" algn="tl">
                    <a:srgbClr val="010199"/>
                  </a:outerShdw>
                </a:effectLst>
              </a:rPr>
              <a:t> ay </a:t>
            </a:r>
            <a:r>
              <a:rPr lang="en-US" altLang="ja-JP" sz="3600" b="1" i="1" dirty="0" err="1">
                <a:solidFill>
                  <a:srgbClr val="FFFFFF"/>
                </a:solidFill>
                <a:effectLst>
                  <a:outerShdw blurRad="38100" dist="38100" dir="2700000" algn="tl">
                    <a:srgbClr val="010199"/>
                  </a:outerShdw>
                </a:effectLst>
              </a:rPr>
              <a:t>laging</a:t>
            </a:r>
            <a:r>
              <a:rPr lang="en-US" altLang="ja-JP" sz="3600" b="1" i="1" dirty="0">
                <a:solidFill>
                  <a:srgbClr val="FFFFFF"/>
                </a:solidFill>
                <a:effectLst>
                  <a:outerShdw blurRad="38100" dist="38100" dir="2700000" algn="tl">
                    <a:srgbClr val="010199"/>
                  </a:outerShdw>
                </a:effectLst>
              </a:rPr>
              <a:t> literal!</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dirty="0" err="1">
                <a:solidFill>
                  <a:schemeClr val="bg1"/>
                </a:solidFill>
                <a:ea typeface="ＭＳ Ｐゴシック" charset="0"/>
              </a:rPr>
              <a:t>Bilang</a:t>
            </a:r>
            <a:r>
              <a:rPr lang="en-US" dirty="0">
                <a:solidFill>
                  <a:schemeClr val="bg1"/>
                </a:solidFill>
                <a:ea typeface="ＭＳ Ｐゴシック" charset="0"/>
              </a:rPr>
              <a:t> 7:12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ru-RU" altLang="ja-JP" sz="4400" dirty="0">
                <a:solidFill>
                  <a:srgbClr val="FFFFFF"/>
                </a:solidFill>
                <a:latin typeface="Arial"/>
                <a:cs typeface="Arial"/>
              </a:rPr>
              <a:t>"</a:t>
            </a:r>
            <a:r>
              <a:rPr lang="en-US" altLang="ja-JP" sz="4400" dirty="0">
                <a:solidFill>
                  <a:srgbClr val="FFFFFF"/>
                </a:solidFill>
                <a:latin typeface="Arial"/>
                <a:cs typeface="Arial"/>
              </a:rPr>
              <a:t>At ang </a:t>
            </a:r>
            <a:r>
              <a:rPr lang="en-US" altLang="ja-JP" sz="4400" dirty="0" err="1">
                <a:solidFill>
                  <a:srgbClr val="FFFFFF"/>
                </a:solidFill>
                <a:latin typeface="Arial"/>
                <a:cs typeface="Arial"/>
              </a:rPr>
              <a:t>naghandog</a:t>
            </a:r>
            <a:r>
              <a:rPr lang="en-US" altLang="ja-JP" sz="4400" dirty="0">
                <a:solidFill>
                  <a:srgbClr val="FFFFFF"/>
                </a:solidFill>
                <a:latin typeface="Arial"/>
                <a:cs typeface="Arial"/>
              </a:rPr>
              <a:t> ng </a:t>
            </a:r>
            <a:r>
              <a:rPr lang="en-US" altLang="ja-JP" sz="4400" dirty="0" err="1">
                <a:solidFill>
                  <a:srgbClr val="FFFFFF"/>
                </a:solidFill>
                <a:latin typeface="Arial"/>
                <a:cs typeface="Arial"/>
              </a:rPr>
              <a:t>kanyang</a:t>
            </a:r>
            <a:r>
              <a:rPr lang="en-US" altLang="ja-JP" sz="4400" dirty="0">
                <a:solidFill>
                  <a:srgbClr val="FFFFFF"/>
                </a:solidFill>
                <a:latin typeface="Arial"/>
                <a:cs typeface="Arial"/>
              </a:rPr>
              <a:t> </a:t>
            </a:r>
            <a:r>
              <a:rPr lang="en-US" altLang="ja-JP" sz="4400" dirty="0" err="1">
                <a:solidFill>
                  <a:srgbClr val="FFFFFF"/>
                </a:solidFill>
                <a:latin typeface="Arial"/>
                <a:cs typeface="Arial"/>
              </a:rPr>
              <a:t>alay</a:t>
            </a:r>
            <a:r>
              <a:rPr lang="en-US" altLang="ja-JP" sz="4400" dirty="0">
                <a:solidFill>
                  <a:srgbClr val="FFFFFF"/>
                </a:solidFill>
                <a:latin typeface="Arial"/>
                <a:cs typeface="Arial"/>
              </a:rPr>
              <a:t> </a:t>
            </a:r>
            <a:r>
              <a:rPr lang="en-US" altLang="ja-JP" sz="4400" dirty="0" err="1">
                <a:solidFill>
                  <a:srgbClr val="FFFFFF"/>
                </a:solidFill>
                <a:latin typeface="Arial"/>
                <a:cs typeface="Arial"/>
              </a:rPr>
              <a:t>nang</a:t>
            </a:r>
            <a:r>
              <a:rPr lang="en-US" altLang="ja-JP" sz="4400" dirty="0">
                <a:solidFill>
                  <a:srgbClr val="FFFFFF"/>
                </a:solidFill>
                <a:latin typeface="Arial"/>
                <a:cs typeface="Arial"/>
              </a:rPr>
              <a:t> </a:t>
            </a:r>
            <a:r>
              <a:rPr lang="en-US" altLang="ja-JP" sz="4400" dirty="0" err="1">
                <a:solidFill>
                  <a:srgbClr val="FFFF00"/>
                </a:solidFill>
                <a:latin typeface="Arial"/>
                <a:cs typeface="Arial"/>
              </a:rPr>
              <a:t>unang</a:t>
            </a:r>
            <a:r>
              <a:rPr lang="en-US" altLang="ja-JP" sz="4400" dirty="0">
                <a:solidFill>
                  <a:srgbClr val="FFFF00"/>
                </a:solidFill>
                <a:latin typeface="Arial"/>
                <a:cs typeface="Arial"/>
              </a:rPr>
              <a:t> </a:t>
            </a:r>
            <a:r>
              <a:rPr lang="en-US" altLang="ja-JP" sz="4400" dirty="0" err="1">
                <a:solidFill>
                  <a:srgbClr val="FFFF00"/>
                </a:solidFill>
                <a:latin typeface="Arial"/>
                <a:cs typeface="Arial"/>
              </a:rPr>
              <a:t>araw</a:t>
            </a:r>
            <a:r>
              <a:rPr lang="en-US" altLang="ja-JP" sz="4400" dirty="0">
                <a:solidFill>
                  <a:srgbClr val="FFFFFF"/>
                </a:solidFill>
                <a:latin typeface="Arial"/>
                <a:cs typeface="Arial"/>
              </a:rPr>
              <a:t> ay </a:t>
            </a:r>
            <a:r>
              <a:rPr lang="en-US" altLang="ja-JP" sz="4400" dirty="0" err="1">
                <a:solidFill>
                  <a:srgbClr val="FFFFFF"/>
                </a:solidFill>
                <a:latin typeface="Arial"/>
                <a:cs typeface="Arial"/>
              </a:rPr>
              <a:t>si</a:t>
            </a:r>
            <a:r>
              <a:rPr lang="en-US" altLang="ja-JP" sz="4400" dirty="0">
                <a:solidFill>
                  <a:srgbClr val="FFFFFF"/>
                </a:solidFill>
                <a:latin typeface="Arial"/>
                <a:cs typeface="Arial"/>
              </a:rPr>
              <a:t> Naashon…</a:t>
            </a:r>
            <a:r>
              <a:rPr lang="ru-RU" altLang="ja-JP" sz="4400" dirty="0">
                <a:solidFill>
                  <a:srgbClr val="FFFFFF"/>
                </a:solidFill>
                <a:latin typeface="Arial"/>
                <a:cs typeface="Arial"/>
              </a:rPr>
              <a:t>"</a:t>
            </a:r>
            <a:r>
              <a:rPr lang="en-US" altLang="ja-JP" sz="4400" dirty="0">
                <a:solidFill>
                  <a:srgbClr val="FFFFFF"/>
                </a:solidFill>
                <a:latin typeface="Arial"/>
                <a:cs typeface="Arial"/>
              </a:rPr>
              <a:t> </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230496"/>
            <a:ext cx="7772400" cy="1022350"/>
          </a:xfrm>
          <a:effectLst>
            <a:outerShdw blurRad="63500" dist="29783" dir="1514402" algn="ctr" rotWithShape="0">
              <a:schemeClr val="bg1">
                <a:alpha val="74998"/>
              </a:schemeClr>
            </a:outerShdw>
          </a:effectLst>
        </p:spPr>
        <p:txBody>
          <a:bodyPr/>
          <a:lstStyle/>
          <a:p>
            <a:pPr eaLnBrk="1" hangingPunct="1">
              <a:defRPr/>
            </a:pP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Bakit</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 24 </a:t>
            </a: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Oras</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endParaRPr lang="en-US" sz="6000" b="1"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Agad</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Paglikha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Awit</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err="1">
                <a:solidFill>
                  <a:srgbClr val="FFFFFF"/>
                </a:solidFill>
                <a:effectLst>
                  <a:outerShdw blurRad="38100" dist="38100" dir="2700000" algn="tl">
                    <a:srgbClr val="010199"/>
                  </a:outerShdw>
                </a:effectLst>
              </a:rPr>
              <a:t>gabi</a:t>
            </a:r>
            <a:r>
              <a:rPr lang="en-US" altLang="ja-JP" sz="4000" b="1" i="1" dirty="0">
                <a:solidFill>
                  <a:srgbClr val="FFFFFF"/>
                </a:solidFill>
                <a:effectLst>
                  <a:outerShdw blurRad="38100" dist="38100" dir="2700000" algn="tl">
                    <a:srgbClr val="010199"/>
                  </a:outerShdw>
                </a:effectLst>
              </a:rPr>
              <a:t> at </a:t>
            </a:r>
            <a:r>
              <a:rPr lang="en-US" altLang="ja-JP" sz="4000" b="1" i="1" dirty="0" err="1">
                <a:solidFill>
                  <a:srgbClr val="FFFFFF"/>
                </a:solidFill>
                <a:effectLst>
                  <a:outerShdw blurRad="38100" dist="38100" dir="2700000" algn="tl">
                    <a:srgbClr val="010199"/>
                  </a:outerShdw>
                </a:effectLst>
              </a:rPr>
              <a:t>araw</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Pamilang</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pang-</a:t>
            </a:r>
            <a:r>
              <a:rPr lang="en-US" sz="4000" b="1" i="1" dirty="0" err="1">
                <a:solidFill>
                  <a:srgbClr val="FFFFFF"/>
                </a:solidFill>
                <a:effectLst>
                  <a:outerShdw blurRad="38100" dist="38100" dir="2700000" algn="tl">
                    <a:srgbClr val="010199"/>
                  </a:outerShdw>
                </a:effectLst>
              </a:rPr>
              <a:t>uri</a:t>
            </a:r>
            <a:r>
              <a:rPr lang="en-US" sz="4000" b="1" i="1" dirty="0">
                <a:solidFill>
                  <a:srgbClr val="FFFFFF"/>
                </a:solidFill>
                <a:effectLst>
                  <a:outerShdw blurRad="38100" dist="38100" dir="2700000" algn="tl">
                    <a:srgbClr val="010199"/>
                  </a:outerShdw>
                </a:effectLst>
              </a:rPr>
              <a:t>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una…</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altLang="ja-JP" sz="4000" b="1" i="1" u="sng"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Halimbawa</a:t>
            </a:r>
            <a:r>
              <a:rPr lang="en-US" sz="4000" b="1" i="1" dirty="0">
                <a:solidFill>
                  <a:srgbClr val="FFFFFF"/>
                </a:solidFill>
                <a:effectLst>
                  <a:outerShdw blurRad="38100" dist="38100" dir="2700000" algn="tl">
                    <a:srgbClr val="010199"/>
                  </a:outerShdw>
                </a:effectLst>
              </a:rPr>
              <a:t> ng </a:t>
            </a:r>
            <a:r>
              <a:rPr lang="en-US" sz="4000" b="1" i="1" dirty="0" err="1">
                <a:solidFill>
                  <a:srgbClr val="FFFFFF"/>
                </a:solidFill>
                <a:effectLst>
                  <a:outerShdw blurRad="38100" dist="38100" dir="2700000" algn="tl">
                    <a:srgbClr val="010199"/>
                  </a:outerShdw>
                </a:effectLst>
              </a:rPr>
              <a:t>trabaho</a:t>
            </a:r>
            <a:r>
              <a:rPr lang="en-US" sz="4000" b="1" i="1" dirty="0">
                <a:solidFill>
                  <a:srgbClr val="FFFFFF"/>
                </a:solidFill>
                <a:effectLst>
                  <a:outerShdw blurRad="38100" dist="38100" dir="2700000" algn="tl">
                    <a:srgbClr val="010199"/>
                  </a:outerShdw>
                </a:effectLst>
              </a:rPr>
              <a:t> at </a:t>
            </a:r>
            <a:r>
              <a:rPr lang="en-US" sz="4000" b="1" i="1" dirty="0" err="1">
                <a:solidFill>
                  <a:srgbClr val="FFFFFF"/>
                </a:solidFill>
                <a:effectLst>
                  <a:outerShdw blurRad="38100" dist="38100" dir="2700000" algn="tl">
                    <a:srgbClr val="010199"/>
                  </a:outerShdw>
                </a:effectLst>
              </a:rPr>
              <a:t>pahinga</a:t>
            </a:r>
            <a:endParaRPr lang="en-US" sz="40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Nakuha</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natin</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ang 7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araw</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sa</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isang</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linggo</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galing</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sa</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Henesis</a:t>
            </a:r>
            <a:r>
              <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en-US" altLang="zh-CN" sz="3200" b="1" dirty="0" err="1">
                <a:solidFill>
                  <a:schemeClr val="tx1"/>
                </a:solidFill>
                <a:latin typeface="Arial" charset="0"/>
              </a:rPr>
              <a:t>Oras</a:t>
            </a:r>
            <a:endParaRPr lang="en-US" altLang="zh-CN" sz="32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r" eaLnBrk="1" hangingPunct="1">
              <a:defRPr/>
            </a:pPr>
            <a:r>
              <a:rPr lang="en-US" altLang="zh-CN" sz="1800" b="1" kern="0" dirty="0" err="1">
                <a:solidFill>
                  <a:srgbClr val="000000"/>
                </a:solidFill>
                <a:latin typeface="Arial" charset="0"/>
              </a:rPr>
              <a:t>Pagsikat</a:t>
            </a:r>
            <a:r>
              <a:rPr lang="en-US" altLang="zh-CN" sz="1800" b="1" kern="0" dirty="0">
                <a:solidFill>
                  <a:srgbClr val="000000"/>
                </a:solidFill>
                <a:latin typeface="Arial" charset="0"/>
              </a:rPr>
              <a:t> ng </a:t>
            </a:r>
            <a:r>
              <a:rPr lang="en-US" altLang="zh-CN" sz="1800" b="1" kern="0" dirty="0" err="1">
                <a:solidFill>
                  <a:srgbClr val="000000"/>
                </a:solidFill>
                <a:latin typeface="Arial" charset="0"/>
              </a:rPr>
              <a:t>araw</a:t>
            </a:r>
            <a:endParaRPr lang="en-US" altLang="zh-CN" sz="1800" b="1" kern="0" dirty="0">
              <a:solidFill>
                <a:srgbClr val="000000"/>
              </a:solidFill>
              <a:latin typeface="Arial"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altLang="zh-CN" sz="2000" b="1" kern="0" dirty="0" err="1">
                <a:solidFill>
                  <a:srgbClr val="000000"/>
                </a:solidFill>
                <a:latin typeface="Arial" charset="0"/>
              </a:rPr>
              <a:t>Tanghali</a:t>
            </a:r>
            <a:endParaRPr lang="en-US" altLang="zh-CN" sz="2000" b="1" kern="0" dirty="0">
              <a:solidFill>
                <a:srgbClr val="000000"/>
              </a:solidFill>
              <a:latin typeface="Arial"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475655" cy="33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r" eaLnBrk="1" hangingPunct="1">
              <a:defRPr/>
            </a:pPr>
            <a:r>
              <a:rPr lang="en-US" altLang="zh-CN" sz="3200" b="1" kern="0" dirty="0">
                <a:solidFill>
                  <a:srgbClr val="000000"/>
                </a:solidFill>
                <a:latin typeface="Arial" charset="0"/>
              </a:rPr>
              <a:t>ARAW</a:t>
            </a: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4922253" y="2718244"/>
            <a:ext cx="1728192"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altLang="zh-CN" sz="1600" b="1" kern="0" dirty="0" err="1">
                <a:solidFill>
                  <a:srgbClr val="000000"/>
                </a:solidFill>
                <a:latin typeface="Arial" charset="0"/>
              </a:rPr>
              <a:t>Simula</a:t>
            </a:r>
            <a:r>
              <a:rPr lang="en-US" altLang="zh-CN" sz="1600" b="1" kern="0" dirty="0">
                <a:solidFill>
                  <a:srgbClr val="000000"/>
                </a:solidFill>
                <a:latin typeface="Arial" charset="0"/>
              </a:rPr>
              <a:t> ng </a:t>
            </a:r>
            <a:r>
              <a:rPr lang="en-US" altLang="zh-CN" sz="1600" b="1" kern="0" dirty="0" err="1">
                <a:solidFill>
                  <a:srgbClr val="000000"/>
                </a:solidFill>
                <a:latin typeface="Arial" charset="0"/>
              </a:rPr>
              <a:t>araw</a:t>
            </a:r>
            <a:r>
              <a:rPr lang="en-US" altLang="zh-CN" sz="1600" b="1" kern="0" dirty="0">
                <a:solidFill>
                  <a:srgbClr val="000000"/>
                </a:solidFill>
                <a:latin typeface="Arial" charset="0"/>
              </a:rPr>
              <a:t> ng </a:t>
            </a:r>
            <a:r>
              <a:rPr lang="en-US" altLang="zh-CN" sz="1600" b="1" kern="0" dirty="0" err="1">
                <a:solidFill>
                  <a:srgbClr val="000000"/>
                </a:solidFill>
                <a:latin typeface="Arial" charset="0"/>
              </a:rPr>
              <a:t>mga</a:t>
            </a:r>
            <a:r>
              <a:rPr lang="en-US" altLang="zh-CN" sz="1600" b="1" kern="0" dirty="0">
                <a:solidFill>
                  <a:srgbClr val="000000"/>
                </a:solidFill>
                <a:latin typeface="Arial" charset="0"/>
              </a:rPr>
              <a:t> </a:t>
            </a:r>
            <a:r>
              <a:rPr lang="en-US" altLang="zh-CN" sz="1600" b="1" kern="0" dirty="0" err="1">
                <a:solidFill>
                  <a:srgbClr val="000000"/>
                </a:solidFill>
                <a:latin typeface="Arial" charset="0"/>
              </a:rPr>
              <a:t>Judio</a:t>
            </a:r>
            <a:endParaRPr lang="en-US" altLang="zh-CN" sz="1600" b="1" kern="0" dirty="0">
              <a:solidFill>
                <a:srgbClr val="000000"/>
              </a:solidFill>
              <a:latin typeface="Arial" charset="0"/>
            </a:endParaRP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716016" y="3598179"/>
            <a:ext cx="1728192" cy="556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altLang="zh-CN" sz="1600" b="1" kern="0" dirty="0" err="1">
                <a:solidFill>
                  <a:srgbClr val="000000"/>
                </a:solidFill>
                <a:latin typeface="Arial" charset="0"/>
              </a:rPr>
              <a:t>Simula</a:t>
            </a:r>
            <a:r>
              <a:rPr lang="en-US" altLang="zh-CN" sz="1600" b="1" kern="0" dirty="0">
                <a:solidFill>
                  <a:srgbClr val="000000"/>
                </a:solidFill>
                <a:latin typeface="Arial" charset="0"/>
              </a:rPr>
              <a:t> ng </a:t>
            </a:r>
            <a:r>
              <a:rPr lang="en-US" altLang="zh-CN" sz="1600" b="1" kern="0" dirty="0" err="1">
                <a:solidFill>
                  <a:srgbClr val="000000"/>
                </a:solidFill>
                <a:latin typeface="Arial" charset="0"/>
              </a:rPr>
              <a:t>araw</a:t>
            </a:r>
            <a:r>
              <a:rPr lang="en-US" altLang="zh-CN" sz="1600" b="1" kern="0" dirty="0">
                <a:solidFill>
                  <a:srgbClr val="000000"/>
                </a:solidFill>
                <a:latin typeface="Arial" charset="0"/>
              </a:rPr>
              <a:t> ng </a:t>
            </a:r>
            <a:r>
              <a:rPr lang="en-US" altLang="zh-CN" sz="1600" b="1" kern="0" dirty="0" err="1">
                <a:solidFill>
                  <a:srgbClr val="000000"/>
                </a:solidFill>
                <a:latin typeface="Arial" charset="0"/>
              </a:rPr>
              <a:t>mga</a:t>
            </a:r>
            <a:r>
              <a:rPr lang="en-US" altLang="zh-CN" sz="1600" b="1" kern="0" dirty="0">
                <a:solidFill>
                  <a:srgbClr val="000000"/>
                </a:solidFill>
                <a:latin typeface="Arial" charset="0"/>
              </a:rPr>
              <a:t> Roma</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altLang="zh-CN" sz="2000" b="1" kern="0" dirty="0">
                <a:solidFill>
                  <a:srgbClr val="FFFFFF"/>
                </a:solidFill>
                <a:latin typeface="Arial" charset="0"/>
              </a:rPr>
              <a:t>Hating </a:t>
            </a:r>
            <a:r>
              <a:rPr lang="en-US" altLang="zh-CN" sz="2000" b="1" kern="0" dirty="0" err="1">
                <a:solidFill>
                  <a:srgbClr val="FFFFFF"/>
                </a:solidFill>
                <a:latin typeface="Arial" charset="0"/>
              </a:rPr>
              <a:t>gabi</a:t>
            </a:r>
            <a:endParaRPr lang="en-US" altLang="zh-CN" sz="2000" b="1" kern="0" dirty="0">
              <a:solidFill>
                <a:srgbClr val="FFFFFF"/>
              </a:solidFill>
              <a:latin typeface="Arial"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874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altLang="zh-CN" sz="1800" b="1" kern="0" dirty="0" err="1">
                <a:solidFill>
                  <a:srgbClr val="FFFFFF"/>
                </a:solidFill>
                <a:latin typeface="Arial" charset="0"/>
              </a:rPr>
              <a:t>Paglu</a:t>
            </a:r>
            <a:r>
              <a:rPr lang="en-US" altLang="zh-CN" sz="1800" b="1" kern="0" dirty="0">
                <a:solidFill>
                  <a:srgbClr val="FFFFFF"/>
                </a:solidFill>
                <a:latin typeface="Arial" charset="0"/>
              </a:rPr>
              <a:t>-bog ng </a:t>
            </a:r>
            <a:r>
              <a:rPr lang="en-US" altLang="zh-CN" sz="1800" b="1" kern="0" dirty="0" err="1">
                <a:solidFill>
                  <a:srgbClr val="FFFFFF"/>
                </a:solidFill>
                <a:latin typeface="Arial" charset="0"/>
              </a:rPr>
              <a:t>araw</a:t>
            </a:r>
            <a:endParaRPr lang="en-US" altLang="zh-CN" sz="1800" b="1" kern="0" dirty="0">
              <a:solidFill>
                <a:srgbClr val="FFFFFF"/>
              </a:solidFill>
              <a:latin typeface="Arial"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altLang="zh-CN" sz="2800" b="1" kern="0" dirty="0">
                <a:solidFill>
                  <a:srgbClr val="FFFFFF"/>
                </a:solidFill>
                <a:latin typeface="Arial" charset="0"/>
              </a:rPr>
              <a:t>GABI</a:t>
            </a: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l" eaLnBrk="1" hangingPunct="1">
              <a:defRPr/>
            </a:pPr>
            <a:r>
              <a:rPr lang="en-US" altLang="zh-CN" sz="1600" b="1" kern="0" dirty="0">
                <a:solidFill>
                  <a:srgbClr val="000000"/>
                </a:solidFill>
                <a:latin typeface="Arial" charset="0"/>
              </a:rPr>
              <a:t>24 </a:t>
            </a:r>
            <a:r>
              <a:rPr lang="en-US" altLang="zh-CN" sz="1600" b="1" kern="0" dirty="0" err="1">
                <a:solidFill>
                  <a:srgbClr val="000000"/>
                </a:solidFill>
                <a:latin typeface="Arial" charset="0"/>
              </a:rPr>
              <a:t>oras</a:t>
            </a:r>
            <a:endParaRPr lang="en-US" altLang="zh-CN" sz="1600" b="1" kern="0" dirty="0">
              <a:solidFill>
                <a:srgbClr val="000000"/>
              </a:solidFill>
              <a:latin typeface="Arial" charset="0"/>
            </a:endParaRPr>
          </a:p>
          <a:p>
            <a:pPr lvl="0" algn="l" eaLnBrk="1" hangingPunct="1">
              <a:defRPr/>
            </a:pPr>
            <a:r>
              <a:rPr lang="en-US" altLang="zh-CN" sz="1600" b="1" kern="0" dirty="0">
                <a:solidFill>
                  <a:srgbClr val="000000"/>
                </a:solidFill>
                <a:latin typeface="Arial" charset="0"/>
              </a:rPr>
              <a:t>AM/PM</a:t>
            </a:r>
          </a:p>
          <a:p>
            <a:pPr lvl="0" algn="l" eaLnBrk="1" hangingPunct="1">
              <a:defRPr/>
            </a:pPr>
            <a:r>
              <a:rPr lang="en-US" altLang="zh-CN" sz="1600" b="1" kern="0" dirty="0">
                <a:solidFill>
                  <a:srgbClr val="000000"/>
                </a:solidFill>
                <a:latin typeface="Arial" charset="0"/>
              </a:rPr>
              <a:t>Roma</a:t>
            </a:r>
          </a:p>
          <a:p>
            <a:pPr lvl="0" algn="l" eaLnBrk="1" hangingPunct="1">
              <a:defRPr/>
            </a:pPr>
            <a:r>
              <a:rPr lang="en-US" altLang="zh-CN" sz="1600" b="1" kern="0" dirty="0" err="1">
                <a:solidFill>
                  <a:srgbClr val="000000"/>
                </a:solidFill>
                <a:latin typeface="Arial" charset="0"/>
              </a:rPr>
              <a:t>Judio</a:t>
            </a:r>
            <a:endParaRPr lang="en-US" altLang="zh-CN" sz="1600" b="1" kern="0" dirty="0">
              <a:solidFill>
                <a:srgbClr val="000000"/>
              </a:solidFill>
              <a:latin typeface="Arial" charset="0"/>
            </a:endParaRPr>
          </a:p>
        </p:txBody>
      </p:sp>
    </p:spTree>
    <p:extLst>
      <p:ext uri="{BB962C8B-B14F-4D97-AF65-F5344CB8AC3E}">
        <p14:creationId xmlns:p14="http://schemas.microsoft.com/office/powerpoint/2010/main" val="247325389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832048" y="152400"/>
            <a:ext cx="7772400" cy="930275"/>
          </a:xfrm>
        </p:spPr>
        <p:txBody>
          <a:bodyPr/>
          <a:lstStyle/>
          <a:p>
            <a:r>
              <a:rPr lang="en-US" altLang="zh-CN" sz="3600" b="1" i="1" dirty="0" err="1">
                <a:solidFill>
                  <a:schemeClr val="bg1"/>
                </a:solidFill>
                <a:latin typeface="Arial" panose="020B0604020202020204" pitchFamily="34" charset="0"/>
                <a:cs typeface="Arial" panose="020B0604020202020204" pitchFamily="34" charset="0"/>
              </a:rPr>
              <a:t>Kailan</a:t>
            </a:r>
            <a:r>
              <a:rPr lang="en-US" altLang="zh-CN" sz="3600" b="1" i="1" dirty="0">
                <a:solidFill>
                  <a:schemeClr val="bg1"/>
                </a:solidFill>
                <a:latin typeface="Arial" panose="020B0604020202020204" pitchFamily="34" charset="0"/>
                <a:cs typeface="Arial" panose="020B0604020202020204" pitchFamily="34" charset="0"/>
              </a:rPr>
              <a:t> </a:t>
            </a:r>
            <a:r>
              <a:rPr lang="en-US" altLang="zh-CN" sz="3600" b="1" i="1" dirty="0" err="1">
                <a:solidFill>
                  <a:schemeClr val="bg1"/>
                </a:solidFill>
                <a:latin typeface="Arial" panose="020B0604020202020204" pitchFamily="34" charset="0"/>
                <a:cs typeface="Arial" panose="020B0604020202020204" pitchFamily="34" charset="0"/>
              </a:rPr>
              <a:t>sisimulan</a:t>
            </a:r>
            <a:r>
              <a:rPr lang="en-US" altLang="zh-CN" sz="3600" b="1" i="1" dirty="0">
                <a:solidFill>
                  <a:schemeClr val="bg1"/>
                </a:solidFill>
                <a:latin typeface="Arial" panose="020B0604020202020204" pitchFamily="34" charset="0"/>
                <a:cs typeface="Arial" panose="020B0604020202020204" pitchFamily="34" charset="0"/>
              </a:rPr>
              <a:t> ang </a:t>
            </a:r>
            <a:r>
              <a:rPr lang="en-US" altLang="zh-CN" sz="3600" b="1" i="1" dirty="0" err="1">
                <a:solidFill>
                  <a:schemeClr val="bg1"/>
                </a:solidFill>
                <a:latin typeface="Arial" panose="020B0604020202020204" pitchFamily="34" charset="0"/>
                <a:cs typeface="Arial" panose="020B0604020202020204" pitchFamily="34" charset="0"/>
              </a:rPr>
              <a:t>araw</a:t>
            </a:r>
            <a:r>
              <a:rPr lang="en-US" altLang="zh-CN" sz="3600" b="1" i="1" dirty="0">
                <a:solidFill>
                  <a:schemeClr val="bg1"/>
                </a:solidFill>
                <a:latin typeface="Arial" panose="020B0604020202020204" pitchFamily="34" charset="0"/>
                <a:cs typeface="Arial" panose="020B0604020202020204" pitchFamily="34" charset="0"/>
              </a:rPr>
              <a:t>…</a:t>
            </a:r>
            <a:endParaRPr lang="en-US" altLang="zh-CN" sz="36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800" b="1" dirty="0">
                <a:solidFill>
                  <a:srgbClr val="FFFFFF"/>
                </a:solidFill>
                <a:latin typeface="Arial" panose="020B0604020202020204" pitchFamily="34" charset="0"/>
                <a:ea typeface="+mn-ea"/>
                <a:cs typeface="Arial" panose="020B0604020202020204" pitchFamily="34" charset="0"/>
              </a:rPr>
              <a:t>Romano</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800" b="1" dirty="0" err="1">
                <a:solidFill>
                  <a:srgbClr val="FFFFFF"/>
                </a:solidFill>
                <a:latin typeface="Arial" panose="020B0604020202020204" pitchFamily="34" charset="0"/>
                <a:ea typeface="+mn-ea"/>
                <a:cs typeface="Arial" panose="020B0604020202020204" pitchFamily="34" charset="0"/>
              </a:rPr>
              <a:t>Hudyo</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FF"/>
                </a:solidFill>
                <a:latin typeface="Arial" panose="020B0604020202020204" pitchFamily="34" charset="0"/>
                <a:ea typeface="+mn-ea"/>
                <a:cs typeface="Arial" panose="020B0604020202020204" pitchFamily="34" charset="0"/>
              </a:rPr>
              <a:t>12 </a:t>
            </a:r>
            <a:br>
              <a:rPr lang="en-US" altLang="zh-CN" sz="1800" b="1">
                <a:solidFill>
                  <a:srgbClr val="FFFFFF"/>
                </a:solidFill>
                <a:latin typeface="Arial" panose="020B0604020202020204" pitchFamily="34" charset="0"/>
                <a:ea typeface="+mn-ea"/>
                <a:cs typeface="Arial" panose="020B0604020202020204" pitchFamily="34" charset="0"/>
              </a:rPr>
            </a:br>
            <a:r>
              <a:rPr lang="en-US" altLang="zh-CN" sz="1800" b="1">
                <a:solidFill>
                  <a:srgbClr val="FFFFFF"/>
                </a:solidFill>
                <a:latin typeface="Arial" panose="020B0604020202020204" pitchFamily="34" charset="0"/>
                <a:ea typeface="+mn-ea"/>
                <a:cs typeface="Arial" panose="020B0604020202020204" pitchFamily="34" charset="0"/>
              </a:rPr>
              <a:t>AM</a:t>
            </a:r>
            <a:endParaRPr lang="en-US" altLang="zh-CN" sz="1800" b="1">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FF"/>
                </a:solidFill>
                <a:latin typeface="Arial" panose="020B0604020202020204" pitchFamily="34" charset="0"/>
                <a:ea typeface="+mn-ea"/>
                <a:cs typeface="Arial" panose="020B0604020202020204" pitchFamily="34" charset="0"/>
              </a:rPr>
              <a:t>6 </a:t>
            </a:r>
            <a:br>
              <a:rPr lang="en-US" altLang="zh-CN" sz="1800" b="1">
                <a:solidFill>
                  <a:srgbClr val="FFFFFF"/>
                </a:solidFill>
                <a:latin typeface="Arial" panose="020B0604020202020204" pitchFamily="34" charset="0"/>
                <a:ea typeface="+mn-ea"/>
                <a:cs typeface="Arial" panose="020B0604020202020204" pitchFamily="34" charset="0"/>
              </a:rPr>
            </a:br>
            <a:r>
              <a:rPr lang="en-US" altLang="zh-CN" sz="1800" b="1">
                <a:solidFill>
                  <a:srgbClr val="FFFFFF"/>
                </a:solidFill>
                <a:latin typeface="Arial" panose="020B0604020202020204" pitchFamily="34" charset="0"/>
                <a:ea typeface="+mn-ea"/>
                <a:cs typeface="Arial" panose="020B0604020202020204" pitchFamily="34" charset="0"/>
              </a:rPr>
              <a:t>AM</a:t>
            </a:r>
            <a:endParaRPr lang="en-US" altLang="zh-CN" sz="1800" b="1">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FF"/>
                </a:solidFill>
                <a:latin typeface="Arial" panose="020B0604020202020204" pitchFamily="34" charset="0"/>
                <a:ea typeface="+mn-ea"/>
                <a:cs typeface="Arial" panose="020B0604020202020204" pitchFamily="34" charset="0"/>
              </a:rPr>
              <a:t>12 </a:t>
            </a:r>
            <a:br>
              <a:rPr lang="en-US" altLang="zh-CN" sz="1800" b="1">
                <a:solidFill>
                  <a:srgbClr val="FFFFFF"/>
                </a:solidFill>
                <a:latin typeface="Arial" panose="020B0604020202020204" pitchFamily="34" charset="0"/>
                <a:ea typeface="+mn-ea"/>
                <a:cs typeface="Arial" panose="020B0604020202020204" pitchFamily="34" charset="0"/>
              </a:rPr>
            </a:br>
            <a:r>
              <a:rPr lang="en-US" altLang="zh-CN" sz="1800" b="1">
                <a:solidFill>
                  <a:srgbClr val="FFFFFF"/>
                </a:solidFill>
                <a:latin typeface="Arial" panose="020B0604020202020204" pitchFamily="34" charset="0"/>
                <a:ea typeface="+mn-ea"/>
                <a:cs typeface="Arial" panose="020B0604020202020204" pitchFamily="34" charset="0"/>
              </a:rPr>
              <a:t>PM</a:t>
            </a:r>
            <a:endParaRPr lang="en-US" altLang="zh-CN" sz="1800" b="1">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FF"/>
                </a:solidFill>
                <a:latin typeface="Arial" panose="020B0604020202020204" pitchFamily="34" charset="0"/>
                <a:ea typeface="+mn-ea"/>
                <a:cs typeface="Arial" panose="020B0604020202020204" pitchFamily="34" charset="0"/>
              </a:rPr>
              <a:t>6 </a:t>
            </a:r>
            <a:br>
              <a:rPr lang="en-US" altLang="zh-CN" sz="1800" b="1">
                <a:solidFill>
                  <a:srgbClr val="FFFFFF"/>
                </a:solidFill>
                <a:latin typeface="Arial" panose="020B0604020202020204" pitchFamily="34" charset="0"/>
                <a:ea typeface="+mn-ea"/>
                <a:cs typeface="Arial" panose="020B0604020202020204" pitchFamily="34" charset="0"/>
              </a:rPr>
            </a:br>
            <a:r>
              <a:rPr lang="en-US" altLang="zh-CN" sz="1800" b="1">
                <a:solidFill>
                  <a:srgbClr val="FFFFFF"/>
                </a:solidFill>
                <a:latin typeface="Arial" panose="020B0604020202020204" pitchFamily="34" charset="0"/>
                <a:ea typeface="+mn-ea"/>
                <a:cs typeface="Arial" panose="020B0604020202020204" pitchFamily="34" charset="0"/>
              </a:rPr>
              <a:t>PM</a:t>
            </a:r>
            <a:endParaRPr lang="en-US" altLang="zh-CN" sz="1800" b="1">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Arial" panose="020B0604020202020204" pitchFamily="34" charset="0"/>
                <a:ea typeface="+mn-ea"/>
                <a:cs typeface="Arial" panose="020B0604020202020204" pitchFamily="34" charset="0"/>
              </a:rPr>
              <a:t>12 </a:t>
            </a:r>
            <a:br>
              <a:rPr lang="en-US" altLang="zh-CN" sz="1800" b="1">
                <a:solidFill>
                  <a:srgbClr val="FFFF00"/>
                </a:solidFill>
                <a:latin typeface="Arial" panose="020B0604020202020204" pitchFamily="34" charset="0"/>
                <a:ea typeface="+mn-ea"/>
                <a:cs typeface="Arial" panose="020B0604020202020204" pitchFamily="34" charset="0"/>
              </a:rPr>
            </a:br>
            <a:r>
              <a:rPr lang="en-US" altLang="zh-CN" sz="1800" b="1">
                <a:solidFill>
                  <a:srgbClr val="FFFF00"/>
                </a:solidFill>
                <a:latin typeface="Arial" panose="020B0604020202020204" pitchFamily="34" charset="0"/>
                <a:ea typeface="+mn-ea"/>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Arial" panose="020B0604020202020204" pitchFamily="34" charset="0"/>
                <a:ea typeface="+mn-ea"/>
                <a:cs typeface="Arial" panose="020B0604020202020204" pitchFamily="34" charset="0"/>
              </a:rPr>
              <a:t>6 </a:t>
            </a:r>
            <a:br>
              <a:rPr lang="en-US" altLang="zh-CN" sz="1800" b="1">
                <a:solidFill>
                  <a:srgbClr val="FFFF00"/>
                </a:solidFill>
                <a:latin typeface="Arial" panose="020B0604020202020204" pitchFamily="34" charset="0"/>
                <a:ea typeface="+mn-ea"/>
                <a:cs typeface="Arial" panose="020B0604020202020204" pitchFamily="34" charset="0"/>
              </a:rPr>
            </a:br>
            <a:r>
              <a:rPr lang="en-US" altLang="zh-CN" sz="1800" b="1">
                <a:solidFill>
                  <a:srgbClr val="FFFF00"/>
                </a:solidFill>
                <a:latin typeface="Arial" panose="020B0604020202020204" pitchFamily="34" charset="0"/>
                <a:ea typeface="+mn-ea"/>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Arial" panose="020B0604020202020204" pitchFamily="34" charset="0"/>
                <a:ea typeface="+mn-ea"/>
                <a:cs typeface="Arial" panose="020B0604020202020204" pitchFamily="34" charset="0"/>
              </a:rPr>
              <a:t>12</a:t>
            </a:r>
            <a:br>
              <a:rPr lang="en-US" altLang="zh-CN" sz="1800" b="1">
                <a:solidFill>
                  <a:srgbClr val="FFFF00"/>
                </a:solidFill>
                <a:latin typeface="Arial" panose="020B0604020202020204" pitchFamily="34" charset="0"/>
                <a:ea typeface="+mn-ea"/>
                <a:cs typeface="Arial" panose="020B0604020202020204" pitchFamily="34" charset="0"/>
              </a:rPr>
            </a:br>
            <a:r>
              <a:rPr lang="en-US" altLang="zh-CN" sz="1800" b="1">
                <a:solidFill>
                  <a:srgbClr val="FFFF00"/>
                </a:solidFill>
                <a:latin typeface="Arial" panose="020B0604020202020204" pitchFamily="34" charset="0"/>
                <a:ea typeface="+mn-ea"/>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Arial" panose="020B0604020202020204" pitchFamily="34" charset="0"/>
                <a:ea typeface="+mn-ea"/>
                <a:cs typeface="Arial" panose="020B0604020202020204" pitchFamily="34" charset="0"/>
              </a:rPr>
              <a:t>6 </a:t>
            </a:r>
            <a:br>
              <a:rPr lang="en-US" altLang="zh-CN" sz="1800" b="1">
                <a:solidFill>
                  <a:srgbClr val="FFFF00"/>
                </a:solidFill>
                <a:latin typeface="Arial" panose="020B0604020202020204" pitchFamily="34" charset="0"/>
                <a:ea typeface="+mn-ea"/>
                <a:cs typeface="Arial" panose="020B0604020202020204" pitchFamily="34" charset="0"/>
              </a:rPr>
            </a:br>
            <a:r>
              <a:rPr lang="en-US" altLang="zh-CN" sz="1800" b="1">
                <a:solidFill>
                  <a:srgbClr val="FFFF00"/>
                </a:solidFill>
                <a:latin typeface="Arial" panose="020B0604020202020204" pitchFamily="34" charset="0"/>
                <a:ea typeface="+mn-ea"/>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Araw</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Araw</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Araw</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Araw</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Arial" panose="020B0604020202020204" pitchFamily="34" charset="0"/>
                <a:ea typeface="+mn-ea"/>
                <a:cs typeface="Arial" panose="020B0604020202020204" pitchFamily="34" charset="0"/>
              </a:rPr>
              <a:t>6 </a:t>
            </a:r>
            <a:br>
              <a:rPr lang="en-US" altLang="zh-CN" sz="1800" b="1">
                <a:solidFill>
                  <a:srgbClr val="FFFF00"/>
                </a:solidFill>
                <a:latin typeface="Arial" panose="020B0604020202020204" pitchFamily="34" charset="0"/>
                <a:ea typeface="+mn-ea"/>
                <a:cs typeface="Arial" panose="020B0604020202020204" pitchFamily="34" charset="0"/>
              </a:rPr>
            </a:br>
            <a:r>
              <a:rPr lang="en-US" altLang="zh-CN" sz="1800" b="1">
                <a:solidFill>
                  <a:srgbClr val="FFFF00"/>
                </a:solidFill>
                <a:latin typeface="Arial" panose="020B0604020202020204" pitchFamily="34" charset="0"/>
                <a:ea typeface="+mn-ea"/>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err="1">
                <a:solidFill>
                  <a:srgbClr val="FFFFFF"/>
                </a:solidFill>
                <a:latin typeface="Arial" panose="020B0604020202020204" pitchFamily="34" charset="0"/>
                <a:ea typeface="+mn-ea"/>
                <a:cs typeface="Arial" panose="020B0604020202020204" pitchFamily="34" charset="0"/>
              </a:rPr>
              <a:t>Lumipas</a:t>
            </a:r>
            <a:r>
              <a:rPr lang="en-US" altLang="zh-CN" sz="2000" b="1" dirty="0">
                <a:solidFill>
                  <a:srgbClr val="FFFFFF"/>
                </a:solidFill>
                <a:latin typeface="Arial" panose="020B0604020202020204" pitchFamily="34" charset="0"/>
                <a:ea typeface="+mn-ea"/>
                <a:cs typeface="Arial" panose="020B0604020202020204" pitchFamily="34" charset="0"/>
              </a:rPr>
              <a:t> ang </a:t>
            </a:r>
            <a:r>
              <a:rPr lang="en-US" altLang="zh-CN" sz="2000" b="1" dirty="0" err="1">
                <a:solidFill>
                  <a:srgbClr val="FFFFFF"/>
                </a:solidFill>
                <a:latin typeface="Arial" panose="020B0604020202020204" pitchFamily="34" charset="0"/>
                <a:ea typeface="+mn-ea"/>
                <a:cs typeface="Arial" panose="020B0604020202020204" pitchFamily="34" charset="0"/>
              </a:rPr>
              <a:t>gabi</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429000" y="4495800"/>
            <a:ext cx="19685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a:solidFill>
                  <a:srgbClr val="FFFFFF"/>
                </a:solidFill>
                <a:latin typeface="Arial" panose="020B0604020202020204" pitchFamily="34" charset="0"/>
                <a:ea typeface="+mn-ea"/>
                <a:cs typeface="Arial" panose="020B0604020202020204" pitchFamily="34" charset="0"/>
              </a:rPr>
              <a:t>…at </a:t>
            </a:r>
            <a:r>
              <a:rPr lang="en-US" altLang="zh-CN" sz="2000" b="1" dirty="0" err="1">
                <a:solidFill>
                  <a:srgbClr val="FFFFFF"/>
                </a:solidFill>
                <a:latin typeface="Arial" panose="020B0604020202020204" pitchFamily="34" charset="0"/>
                <a:ea typeface="+mn-ea"/>
                <a:cs typeface="Arial" panose="020B0604020202020204" pitchFamily="34" charset="0"/>
              </a:rPr>
              <a:t>sumapit</a:t>
            </a:r>
            <a:r>
              <a:rPr lang="en-US" altLang="zh-CN" sz="2000" b="1" dirty="0">
                <a:solidFill>
                  <a:srgbClr val="FFFFFF"/>
                </a:solidFill>
                <a:latin typeface="Arial" panose="020B0604020202020204" pitchFamily="34" charset="0"/>
                <a:ea typeface="+mn-ea"/>
                <a:cs typeface="Arial" panose="020B0604020202020204" pitchFamily="34" charset="0"/>
              </a:rPr>
              <a:t> ang </a:t>
            </a:r>
            <a:r>
              <a:rPr lang="en-US" altLang="zh-CN" sz="2000" b="1" dirty="0" err="1">
                <a:solidFill>
                  <a:srgbClr val="FFFFFF"/>
                </a:solidFill>
                <a:latin typeface="Arial" panose="020B0604020202020204" pitchFamily="34" charset="0"/>
                <a:ea typeface="+mn-ea"/>
                <a:cs typeface="Arial" panose="020B0604020202020204" pitchFamily="34" charset="0"/>
              </a:rPr>
              <a:t>umaga</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a:solidFill>
                  <a:srgbClr val="FFFFFF"/>
                </a:solidFill>
                <a:latin typeface="Arial" panose="020B0604020202020204" pitchFamily="34" charset="0"/>
                <a:ea typeface="+mn-ea"/>
                <a:cs typeface="Arial" panose="020B0604020202020204" pitchFamily="34" charset="0"/>
              </a:rPr>
              <a:t>…ang </a:t>
            </a:r>
            <a:r>
              <a:rPr lang="en-US" altLang="zh-CN" sz="2000" b="1" dirty="0" err="1">
                <a:solidFill>
                  <a:srgbClr val="FFFFFF"/>
                </a:solidFill>
                <a:latin typeface="Arial" panose="020B0604020202020204" pitchFamily="34" charset="0"/>
                <a:ea typeface="+mn-ea"/>
                <a:cs typeface="Arial" panose="020B0604020202020204" pitchFamily="34" charset="0"/>
              </a:rPr>
              <a:t>unang</a:t>
            </a:r>
            <a:r>
              <a:rPr lang="en-US" altLang="zh-CN" sz="2000" b="1" dirty="0">
                <a:solidFill>
                  <a:srgbClr val="FFFFFF"/>
                </a:solidFill>
                <a:latin typeface="Arial" panose="020B0604020202020204" pitchFamily="34" charset="0"/>
                <a:ea typeface="+mn-ea"/>
                <a:cs typeface="Arial" panose="020B0604020202020204" pitchFamily="34" charset="0"/>
              </a:rPr>
              <a:t> </a:t>
            </a:r>
            <a:r>
              <a:rPr lang="en-US" altLang="zh-CN" sz="2000" b="1" dirty="0" err="1">
                <a:solidFill>
                  <a:srgbClr val="FFFFFF"/>
                </a:solidFill>
                <a:latin typeface="Arial" panose="020B0604020202020204" pitchFamily="34" charset="0"/>
                <a:ea typeface="+mn-ea"/>
                <a:cs typeface="Arial" panose="020B0604020202020204" pitchFamily="34" charset="0"/>
              </a:rPr>
              <a:t>araw</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err="1">
                <a:solidFill>
                  <a:srgbClr val="FFFFFF"/>
                </a:solidFill>
                <a:latin typeface="Arial" panose="020B0604020202020204" pitchFamily="34" charset="0"/>
                <a:cs typeface="Arial" panose="020B0604020202020204" pitchFamily="34" charset="0"/>
              </a:rPr>
              <a:t>Lumipas</a:t>
            </a:r>
            <a:r>
              <a:rPr lang="en-US" altLang="zh-CN" sz="2000" b="1" dirty="0">
                <a:solidFill>
                  <a:srgbClr val="FFFFFF"/>
                </a:solidFill>
                <a:latin typeface="Arial" panose="020B0604020202020204" pitchFamily="34" charset="0"/>
                <a:cs typeface="Arial" panose="020B0604020202020204" pitchFamily="34" charset="0"/>
              </a:rPr>
              <a:t> ang </a:t>
            </a:r>
            <a:r>
              <a:rPr lang="en-US" altLang="zh-CN" sz="2000" b="1" dirty="0" err="1">
                <a:solidFill>
                  <a:srgbClr val="FFFFFF"/>
                </a:solidFill>
                <a:latin typeface="Arial" panose="020B0604020202020204" pitchFamily="34" charset="0"/>
                <a:cs typeface="Arial" panose="020B0604020202020204" pitchFamily="34" charset="0"/>
              </a:rPr>
              <a:t>gabi</a:t>
            </a:r>
            <a:r>
              <a:rPr lang="en-US" altLang="zh-CN" sz="2000" b="1" dirty="0">
                <a:solidFill>
                  <a:srgbClr val="FFFFFF"/>
                </a:solidFill>
                <a:latin typeface="Arial" panose="020B0604020202020204" pitchFamily="34" charset="0"/>
                <a:cs typeface="Arial" panose="020B0604020202020204" pitchFamily="34" charset="0"/>
              </a:rPr>
              <a:t> </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010400" y="4495800"/>
            <a:ext cx="19685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a:solidFill>
                  <a:srgbClr val="FFFFFF"/>
                </a:solidFill>
                <a:latin typeface="Arial" panose="020B0604020202020204" pitchFamily="34" charset="0"/>
                <a:ea typeface="+mn-ea"/>
                <a:cs typeface="Arial" panose="020B0604020202020204" pitchFamily="34" charset="0"/>
              </a:rPr>
              <a:t>…</a:t>
            </a:r>
            <a:r>
              <a:rPr lang="en-US" altLang="zh-CN" sz="2000" b="1" dirty="0">
                <a:solidFill>
                  <a:srgbClr val="FFFFFF"/>
                </a:solidFill>
                <a:latin typeface="Arial" panose="020B0604020202020204" pitchFamily="34" charset="0"/>
                <a:cs typeface="Arial" panose="020B0604020202020204" pitchFamily="34" charset="0"/>
              </a:rPr>
              <a:t> at </a:t>
            </a:r>
            <a:r>
              <a:rPr lang="en-US" altLang="zh-CN" sz="2000" b="1" dirty="0" err="1">
                <a:solidFill>
                  <a:srgbClr val="FFFFFF"/>
                </a:solidFill>
                <a:latin typeface="Arial" panose="020B0604020202020204" pitchFamily="34" charset="0"/>
                <a:cs typeface="Arial" panose="020B0604020202020204" pitchFamily="34" charset="0"/>
              </a:rPr>
              <a:t>sumapit</a:t>
            </a:r>
            <a:r>
              <a:rPr lang="en-US" altLang="zh-CN" sz="2000" b="1" dirty="0">
                <a:solidFill>
                  <a:srgbClr val="FFFFFF"/>
                </a:solidFill>
                <a:latin typeface="Arial" panose="020B0604020202020204" pitchFamily="34" charset="0"/>
                <a:cs typeface="Arial" panose="020B0604020202020204" pitchFamily="34" charset="0"/>
              </a:rPr>
              <a:t> ang </a:t>
            </a:r>
            <a:r>
              <a:rPr lang="en-US" altLang="zh-CN" sz="2000" b="1" dirty="0" err="1">
                <a:solidFill>
                  <a:srgbClr val="FFFFFF"/>
                </a:solidFill>
                <a:latin typeface="Arial" panose="020B0604020202020204" pitchFamily="34" charset="0"/>
                <a:cs typeface="Arial" panose="020B0604020202020204" pitchFamily="34" charset="0"/>
              </a:rPr>
              <a:t>umaga</a:t>
            </a:r>
            <a:r>
              <a:rPr lang="en-US" altLang="zh-CN" sz="2000" b="1" dirty="0">
                <a:solidFill>
                  <a:srgbClr val="FFFFFF"/>
                </a:solidFill>
                <a:latin typeface="Arial" panose="020B0604020202020204" pitchFamily="34" charset="0"/>
                <a:cs typeface="Arial" panose="020B0604020202020204" pitchFamily="34" charset="0"/>
              </a:rPr>
              <a:t> </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en-US" altLang="zh-CN" sz="2000" b="1" dirty="0">
                <a:solidFill>
                  <a:srgbClr val="FFFFFF"/>
                </a:solidFill>
                <a:latin typeface="Arial" panose="020B0604020202020204" pitchFamily="34" charset="0"/>
                <a:ea typeface="+mn-ea"/>
                <a:cs typeface="Arial" panose="020B0604020202020204" pitchFamily="34" charset="0"/>
              </a:rPr>
              <a:t>…ang </a:t>
            </a:r>
            <a:r>
              <a:rPr lang="en-US" altLang="zh-CN" sz="2000" b="1" dirty="0" err="1">
                <a:solidFill>
                  <a:srgbClr val="FFFFFF"/>
                </a:solidFill>
                <a:latin typeface="Arial" panose="020B0604020202020204" pitchFamily="34" charset="0"/>
                <a:ea typeface="+mn-ea"/>
                <a:cs typeface="Arial" panose="020B0604020202020204" pitchFamily="34" charset="0"/>
              </a:rPr>
              <a:t>ikalawang</a:t>
            </a:r>
            <a:r>
              <a:rPr lang="en-US" altLang="zh-CN" sz="2000" b="1" dirty="0">
                <a:solidFill>
                  <a:srgbClr val="FFFFFF"/>
                </a:solidFill>
                <a:latin typeface="Arial" panose="020B0604020202020204" pitchFamily="34" charset="0"/>
                <a:ea typeface="+mn-ea"/>
                <a:cs typeface="Arial" panose="020B0604020202020204" pitchFamily="34" charset="0"/>
              </a:rPr>
              <a:t> </a:t>
            </a:r>
            <a:r>
              <a:rPr lang="en-US" altLang="zh-CN" sz="2000" b="1" dirty="0" err="1">
                <a:solidFill>
                  <a:srgbClr val="FFFFFF"/>
                </a:solidFill>
                <a:latin typeface="Arial" panose="020B0604020202020204" pitchFamily="34" charset="0"/>
                <a:ea typeface="+mn-ea"/>
                <a:cs typeface="Arial" panose="020B0604020202020204" pitchFamily="34" charset="0"/>
              </a:rPr>
              <a:t>araw</a:t>
            </a:r>
            <a:r>
              <a:rPr lang="en-US" altLang="zh-CN" sz="2000" b="1" dirty="0">
                <a:solidFill>
                  <a:srgbClr val="FFFFFF"/>
                </a:solidFill>
                <a:latin typeface="Arial" panose="020B0604020202020204" pitchFamily="34" charset="0"/>
                <a:ea typeface="+mn-ea"/>
                <a:cs typeface="Arial" panose="020B0604020202020204" pitchFamily="34" charset="0"/>
              </a:rPr>
              <a:t>.</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4" descr="Gen 763px-EriduGenes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675" y="0"/>
            <a:ext cx="872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Title 9"/>
          <p:cNvSpPr>
            <a:spLocks noGrp="1"/>
          </p:cNvSpPr>
          <p:nvPr>
            <p:ph type="title"/>
          </p:nvPr>
        </p:nvSpPr>
        <p:spPr>
          <a:xfrm>
            <a:off x="228600" y="152400"/>
            <a:ext cx="5567536" cy="1143000"/>
          </a:xfrm>
        </p:spPr>
        <p:txBody>
          <a:bodyPr/>
          <a:lstStyle/>
          <a:p>
            <a:pPr>
              <a:defRPr/>
            </a:pP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Dalawang</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Paglalarawan</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ng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Sumeriano</a:t>
            </a: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p>
        </p:txBody>
      </p:sp>
      <p:sp>
        <p:nvSpPr>
          <p:cNvPr id="6" name="Content Placeholder 11"/>
          <p:cNvSpPr txBox="1">
            <a:spLocks/>
          </p:cNvSpPr>
          <p:nvPr/>
        </p:nvSpPr>
        <p:spPr bwMode="auto">
          <a:xfrm>
            <a:off x="4648200" y="2636912"/>
            <a:ext cx="4419600" cy="35052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a:solidFill>
                  <a:srgbClr val="FFFFFF"/>
                </a:solidFill>
                <a:effectLst>
                  <a:outerShdw blurRad="38100" dist="38100" dir="2700000" algn="tl">
                    <a:srgbClr val="000000">
                      <a:alpha val="43137"/>
                    </a:srgbClr>
                  </a:outerShdw>
                </a:effectLst>
                <a:cs typeface="Arial" charset="0"/>
              </a:rPr>
              <a:t>Si Enki ay </a:t>
            </a:r>
            <a:r>
              <a:rPr lang="en-US" sz="2800" b="1" dirty="0" err="1">
                <a:solidFill>
                  <a:srgbClr val="FFFFFF"/>
                </a:solidFill>
                <a:effectLst>
                  <a:outerShdw blurRad="38100" dist="38100" dir="2700000" algn="tl">
                    <a:srgbClr val="000000">
                      <a:alpha val="43137"/>
                    </a:srgbClr>
                  </a:outerShdw>
                </a:effectLst>
                <a:cs typeface="Arial" charset="0"/>
              </a:rPr>
              <a:t>nilikha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mula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sa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luwad</a:t>
            </a:r>
            <a:r>
              <a:rPr lang="en-US" sz="2800" b="1" dirty="0">
                <a:solidFill>
                  <a:srgbClr val="FFFFFF"/>
                </a:solidFill>
                <a:effectLst>
                  <a:outerShdw blurRad="38100" dist="38100" dir="2700000" algn="tl">
                    <a:srgbClr val="000000">
                      <a:alpha val="43137"/>
                    </a:srgbClr>
                  </a:outerShdw>
                </a:effectLst>
                <a:cs typeface="Arial" charset="0"/>
              </a:rPr>
              <a:t> ng </a:t>
            </a:r>
            <a:r>
              <a:rPr lang="en-US" sz="2800" b="1" dirty="0" err="1">
                <a:solidFill>
                  <a:srgbClr val="FFFFFF"/>
                </a:solidFill>
                <a:effectLst>
                  <a:outerShdw blurRad="38100" dist="38100" dir="2700000" algn="tl">
                    <a:srgbClr val="000000">
                      <a:alpha val="43137"/>
                    </a:srgbClr>
                  </a:outerShdw>
                </a:effectLst>
                <a:cs typeface="Arial" charset="0"/>
              </a:rPr>
              <a:t>kanyang</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ama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na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si</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Apsu</a:t>
            </a:r>
            <a:endParaRPr lang="en-US" sz="2800"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r>
              <a:rPr lang="en-US" sz="2800" b="1" dirty="0">
                <a:solidFill>
                  <a:srgbClr val="FFFFFF"/>
                </a:solidFill>
                <a:effectLst>
                  <a:outerShdw blurRad="38100" dist="38100" dir="2700000" algn="tl">
                    <a:srgbClr val="000000">
                      <a:alpha val="43137"/>
                    </a:srgbClr>
                  </a:outerShdw>
                </a:effectLst>
                <a:cs typeface="Arial" charset="0"/>
              </a:rPr>
              <a:t>Si Enki, </a:t>
            </a:r>
            <a:r>
              <a:rPr lang="en-US" sz="2800" b="1" dirty="0" err="1">
                <a:solidFill>
                  <a:srgbClr val="FFFFFF"/>
                </a:solidFill>
                <a:effectLst>
                  <a:outerShdw blurRad="38100" dist="38100" dir="2700000" algn="tl">
                    <a:srgbClr val="000000">
                      <a:alpha val="43137"/>
                    </a:srgbClr>
                  </a:outerShdw>
                </a:effectLst>
                <a:cs typeface="Arial" charset="0"/>
              </a:rPr>
              <a:t>Ninmakh</a:t>
            </a:r>
            <a:r>
              <a:rPr lang="en-US" sz="2800" b="1" dirty="0">
                <a:solidFill>
                  <a:srgbClr val="FFFFFF"/>
                </a:solidFill>
                <a:effectLst>
                  <a:outerShdw blurRad="38100" dist="38100" dir="2700000" algn="tl">
                    <a:srgbClr val="000000">
                      <a:alpha val="43137"/>
                    </a:srgbClr>
                  </a:outerShdw>
                </a:effectLst>
                <a:cs typeface="Arial" charset="0"/>
              </a:rPr>
              <a:t> and </a:t>
            </a:r>
            <a:r>
              <a:rPr lang="en-US" sz="2800" b="1" dirty="0" err="1">
                <a:solidFill>
                  <a:srgbClr val="FFFFFF"/>
                </a:solidFill>
                <a:effectLst>
                  <a:outerShdw blurRad="38100" dist="38100" dir="2700000" algn="tl">
                    <a:srgbClr val="000000">
                      <a:alpha val="43137"/>
                    </a:srgbClr>
                  </a:outerShdw>
                </a:effectLst>
                <a:cs typeface="Arial" charset="0"/>
              </a:rPr>
              <a:t>Namma</a:t>
            </a:r>
            <a:r>
              <a:rPr lang="en-US" sz="2800" b="1" dirty="0">
                <a:solidFill>
                  <a:srgbClr val="FFFFFF"/>
                </a:solidFill>
                <a:effectLst>
                  <a:outerShdw blurRad="38100" dist="38100" dir="2700000" algn="tl">
                    <a:srgbClr val="000000">
                      <a:alpha val="43137"/>
                    </a:srgbClr>
                  </a:outerShdw>
                </a:effectLst>
                <a:cs typeface="Arial" charset="0"/>
              </a:rPr>
              <a:t> ay </a:t>
            </a:r>
            <a:r>
              <a:rPr lang="en-US" sz="2800" b="1" dirty="0" err="1">
                <a:solidFill>
                  <a:srgbClr val="FFFFFF"/>
                </a:solidFill>
                <a:effectLst>
                  <a:outerShdw blurRad="38100" dist="38100" dir="2700000" algn="tl">
                    <a:srgbClr val="000000">
                      <a:alpha val="43137"/>
                    </a:srgbClr>
                  </a:outerShdw>
                </a:effectLst>
                <a:cs typeface="Arial" charset="0"/>
              </a:rPr>
              <a:t>hinubog</a:t>
            </a:r>
            <a:r>
              <a:rPr lang="en-US" sz="2800" b="1" dirty="0">
                <a:solidFill>
                  <a:srgbClr val="FFFFFF"/>
                </a:solidFill>
                <a:effectLst>
                  <a:outerShdw blurRad="38100" dist="38100" dir="2700000" algn="tl">
                    <a:srgbClr val="000000">
                      <a:alpha val="43137"/>
                    </a:srgbClr>
                  </a:outerShdw>
                </a:effectLst>
                <a:cs typeface="Arial" charset="0"/>
              </a:rPr>
              <a:t> ang </a:t>
            </a:r>
            <a:r>
              <a:rPr lang="en-US" sz="2800" b="1" dirty="0" err="1">
                <a:solidFill>
                  <a:srgbClr val="FFFFFF"/>
                </a:solidFill>
                <a:effectLst>
                  <a:outerShdw blurRad="38100" dist="38100" dir="2700000" algn="tl">
                    <a:srgbClr val="000000">
                      <a:alpha val="43137"/>
                    </a:srgbClr>
                  </a:outerShdw>
                </a:effectLst>
                <a:cs typeface="Arial" charset="0"/>
              </a:rPr>
              <a:t>katauhan</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mula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sa</a:t>
            </a:r>
            <a:r>
              <a:rPr lang="en-US" sz="2800" b="1" dirty="0">
                <a:solidFill>
                  <a:srgbClr val="FFFFFF"/>
                </a:solidFill>
                <a:effectLst>
                  <a:outerShdw blurRad="38100" dist="38100" dir="2700000" algn="tl">
                    <a:srgbClr val="000000">
                      <a:alpha val="43137"/>
                    </a:srgbClr>
                  </a:outerShdw>
                </a:effectLst>
                <a:cs typeface="Arial" charset="0"/>
              </a:rPr>
              <a:t> </a:t>
            </a:r>
            <a:r>
              <a:rPr lang="en-US" sz="2800" b="1" dirty="0" err="1">
                <a:solidFill>
                  <a:srgbClr val="FFFFFF"/>
                </a:solidFill>
                <a:effectLst>
                  <a:outerShdw blurRad="38100" dist="38100" dir="2700000" algn="tl">
                    <a:srgbClr val="000000">
                      <a:alpha val="43137"/>
                    </a:srgbClr>
                  </a:outerShdw>
                </a:effectLst>
                <a:cs typeface="Arial" charset="0"/>
              </a:rPr>
              <a:t>luwad</a:t>
            </a:r>
            <a:r>
              <a:rPr lang="en-US" sz="2800" b="1" dirty="0">
                <a:solidFill>
                  <a:srgbClr val="FFFFFF"/>
                </a:solidFill>
                <a:effectLst>
                  <a:outerShdw blurRad="38100" dist="38100" dir="2700000" algn="tl">
                    <a:srgbClr val="000000">
                      <a:alpha val="43137"/>
                    </a:srgbClr>
                  </a:outerShdw>
                </a:effectLst>
                <a:cs typeface="Arial" charset="0"/>
              </a:rPr>
              <a:t> para </a:t>
            </a:r>
            <a:r>
              <a:rPr lang="en-US" sz="2800" b="1" dirty="0" err="1">
                <a:solidFill>
                  <a:srgbClr val="FFFFFF"/>
                </a:solidFill>
                <a:effectLst>
                  <a:outerShdw blurRad="38100" dist="38100" dir="2700000" algn="tl">
                    <a:srgbClr val="000000">
                      <a:alpha val="43137"/>
                    </a:srgbClr>
                  </a:outerShdw>
                </a:effectLst>
                <a:cs typeface="Arial" charset="0"/>
              </a:rPr>
              <a:t>magsaka</a:t>
            </a:r>
            <a:r>
              <a:rPr lang="en-US" sz="2800" b="1" dirty="0">
                <a:solidFill>
                  <a:srgbClr val="FFFFFF"/>
                </a:solidFill>
                <a:effectLst>
                  <a:outerShdw blurRad="38100" dist="38100" dir="2700000" algn="tl">
                    <a:srgbClr val="000000">
                      <a:alpha val="43137"/>
                    </a:srgbClr>
                  </a:outerShdw>
                </a:effectLst>
                <a:cs typeface="Arial" charset="0"/>
              </a:rPr>
              <a:t> at </a:t>
            </a:r>
            <a:r>
              <a:rPr lang="en-US" sz="2800" b="1" dirty="0" err="1">
                <a:solidFill>
                  <a:srgbClr val="FFFFFF"/>
                </a:solidFill>
                <a:effectLst>
                  <a:outerShdw blurRad="38100" dist="38100" dir="2700000" algn="tl">
                    <a:srgbClr val="000000">
                      <a:alpha val="43137"/>
                    </a:srgbClr>
                  </a:outerShdw>
                </a:effectLst>
                <a:cs typeface="Arial" charset="0"/>
              </a:rPr>
              <a:t>magtrabaho</a:t>
            </a:r>
            <a:endParaRPr lang="en-US" sz="2800" b="1" dirty="0">
              <a:solidFill>
                <a:srgbClr val="FFFFFF"/>
              </a:solidFill>
              <a:effectLst>
                <a:outerShdw blurRad="38100" dist="38100" dir="2700000" algn="tl">
                  <a:srgbClr val="000000">
                    <a:alpha val="43137"/>
                  </a:srgbClr>
                </a:outerShdw>
              </a:effectLst>
              <a:cs typeface="Arial" charset="0"/>
            </a:endParaRPr>
          </a:p>
        </p:txBody>
      </p:sp>
      <p:sp>
        <p:nvSpPr>
          <p:cNvPr id="11" name="Content Placeholder 11"/>
          <p:cNvSpPr txBox="1">
            <a:spLocks/>
          </p:cNvSpPr>
          <p:nvPr/>
        </p:nvSpPr>
        <p:spPr bwMode="auto">
          <a:xfrm>
            <a:off x="4572000" y="1676400"/>
            <a:ext cx="4267200" cy="914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u="sng">
                <a:solidFill>
                  <a:srgbClr val="FFFFFF"/>
                </a:solidFill>
                <a:effectLst>
                  <a:outerShdw blurRad="38100" dist="38100" dir="2700000" algn="tl">
                    <a:srgbClr val="000000">
                      <a:alpha val="43137"/>
                    </a:srgbClr>
                  </a:outerShdw>
                </a:effectLst>
                <a:cs typeface="Arial" charset="0"/>
              </a:rPr>
              <a:t>Enki, Ninmakh and Creation of Humankind</a:t>
            </a:r>
            <a:endParaRPr lang="en-US" sz="2800" b="1">
              <a:solidFill>
                <a:srgbClr val="FFFFFF"/>
              </a:solidFill>
              <a:effectLst>
                <a:outerShdw blurRad="38100" dist="38100" dir="2700000" algn="tl">
                  <a:srgbClr val="000000">
                    <a:alpha val="43137"/>
                  </a:srgbClr>
                </a:outerShdw>
              </a:effectLst>
              <a:cs typeface="Arial" charset="0"/>
            </a:endParaRPr>
          </a:p>
        </p:txBody>
      </p:sp>
      <p:sp>
        <p:nvSpPr>
          <p:cNvPr id="29" name="Content Placeholder 10"/>
          <p:cNvSpPr>
            <a:spLocks noGrp="1"/>
          </p:cNvSpPr>
          <p:nvPr>
            <p:ph sz="half" idx="1"/>
          </p:nvPr>
        </p:nvSpPr>
        <p:spPr>
          <a:xfrm>
            <a:off x="533400" y="1676400"/>
            <a:ext cx="3363913" cy="685800"/>
          </a:xfrm>
        </p:spPr>
        <p:txBody>
          <a:bodyPr/>
          <a:lstStyle/>
          <a:p>
            <a:pPr marL="0" indent="0">
              <a:buFontTx/>
              <a:buNone/>
              <a:defRPr/>
            </a:pPr>
            <a:r>
              <a:rPr lang="en-US" b="1" i="1" u="sng"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Eridu</a:t>
            </a:r>
            <a:r>
              <a:rPr lang="en-US"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Genesis</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0" name="Content Placeholder 10"/>
          <p:cNvSpPr>
            <a:spLocks noGrp="1"/>
          </p:cNvSpPr>
          <p:nvPr>
            <p:ph sz="half" idx="1"/>
          </p:nvPr>
        </p:nvSpPr>
        <p:spPr>
          <a:xfrm>
            <a:off x="533400" y="2708920"/>
            <a:ext cx="4267200" cy="3733800"/>
          </a:xfrm>
        </p:spPr>
        <p:txBody>
          <a:bodyPr/>
          <a:lstStyle/>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Mula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1600 BC</a:t>
            </a:r>
          </a:p>
          <a:p>
            <a:pPr>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Ang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pagkakaayos</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ay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katulad</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ng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salaysay</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sa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Henesis</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Sinasabi</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nito</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and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paglikha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ng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katauhan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syudad</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malaking</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baha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ang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bayani</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ay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si</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Ziusudra</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Bakit</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 24 </a:t>
            </a:r>
            <a:r>
              <a:rPr lang="en-US" sz="6000" dirty="0" err="1">
                <a:solidFill>
                  <a:schemeClr val="tx1"/>
                </a:solidFill>
                <a:effectLst>
                  <a:outerShdw blurRad="38100" dist="38100" dir="2700000" algn="tl">
                    <a:srgbClr val="010199"/>
                  </a:outerShdw>
                </a:effectLst>
                <a:latin typeface="Arial" charset="0"/>
                <a:ea typeface="ＭＳ Ｐゴシック" charset="0"/>
                <a:cs typeface="ＭＳ Ｐゴシック" charset="0"/>
              </a:rPr>
              <a:t>Oras</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Agad</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Paglikha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Awit</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err="1">
                <a:solidFill>
                  <a:srgbClr val="FFFFFF"/>
                </a:solidFill>
                <a:effectLst>
                  <a:outerShdw blurRad="38100" dist="38100" dir="2700000" algn="tl">
                    <a:srgbClr val="010199"/>
                  </a:outerShdw>
                </a:effectLst>
              </a:rPr>
              <a:t>gabi</a:t>
            </a:r>
            <a:r>
              <a:rPr lang="en-US" altLang="ja-JP" sz="4000" b="1" i="1" dirty="0">
                <a:solidFill>
                  <a:srgbClr val="FFFFFF"/>
                </a:solidFill>
                <a:effectLst>
                  <a:outerShdw blurRad="38100" dist="38100" dir="2700000" algn="tl">
                    <a:srgbClr val="010199"/>
                  </a:outerShdw>
                </a:effectLst>
              </a:rPr>
              <a:t> at </a:t>
            </a:r>
            <a:r>
              <a:rPr lang="en-US" altLang="ja-JP" sz="4000" b="1" i="1" dirty="0" err="1">
                <a:solidFill>
                  <a:srgbClr val="FFFFFF"/>
                </a:solidFill>
                <a:effectLst>
                  <a:outerShdw blurRad="38100" dist="38100" dir="2700000" algn="tl">
                    <a:srgbClr val="010199"/>
                  </a:outerShdw>
                </a:effectLst>
              </a:rPr>
              <a:t>araw</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Pamilang</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pang-</a:t>
            </a:r>
            <a:r>
              <a:rPr lang="en-US" sz="4000" b="1" i="1" dirty="0" err="1">
                <a:solidFill>
                  <a:srgbClr val="FFFFFF"/>
                </a:solidFill>
                <a:effectLst>
                  <a:outerShdw blurRad="38100" dist="38100" dir="2700000" algn="tl">
                    <a:srgbClr val="010199"/>
                  </a:outerShdw>
                </a:effectLst>
              </a:rPr>
              <a:t>uri</a:t>
            </a:r>
            <a:r>
              <a:rPr lang="en-US" sz="4000" b="1" i="1" dirty="0">
                <a:solidFill>
                  <a:srgbClr val="FFFFFF"/>
                </a:solidFill>
                <a:effectLst>
                  <a:outerShdw blurRad="38100" dist="38100" dir="2700000" algn="tl">
                    <a:srgbClr val="010199"/>
                  </a:outerShdw>
                </a:effectLst>
              </a:rPr>
              <a:t>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una…</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err="1">
                <a:solidFill>
                  <a:srgbClr val="FFFFFF"/>
                </a:solidFill>
                <a:effectLst>
                  <a:outerShdw blurRad="38100" dist="38100" dir="2700000" algn="tl">
                    <a:srgbClr val="010199"/>
                  </a:outerShdw>
                </a:effectLst>
              </a:rPr>
              <a:t>Halimbawa</a:t>
            </a:r>
            <a:r>
              <a:rPr lang="en-US" sz="4000" b="1" i="1" dirty="0">
                <a:solidFill>
                  <a:srgbClr val="FFFFFF"/>
                </a:solidFill>
                <a:effectLst>
                  <a:outerShdw blurRad="38100" dist="38100" dir="2700000" algn="tl">
                    <a:srgbClr val="010199"/>
                  </a:outerShdw>
                </a:effectLst>
              </a:rPr>
              <a:t> ng </a:t>
            </a:r>
            <a:r>
              <a:rPr lang="en-US" sz="4000" b="1" i="1" dirty="0" err="1">
                <a:solidFill>
                  <a:srgbClr val="FFFFFF"/>
                </a:solidFill>
                <a:effectLst>
                  <a:outerShdw blurRad="38100" dist="38100" dir="2700000" algn="tl">
                    <a:srgbClr val="010199"/>
                  </a:outerShdw>
                </a:effectLst>
              </a:rPr>
              <a:t>trabaho</a:t>
            </a:r>
            <a:r>
              <a:rPr lang="en-US" sz="4000" b="1" i="1" dirty="0">
                <a:solidFill>
                  <a:srgbClr val="FFFFFF"/>
                </a:solidFill>
                <a:effectLst>
                  <a:outerShdw blurRad="38100" dist="38100" dir="2700000" algn="tl">
                    <a:srgbClr val="010199"/>
                  </a:outerShdw>
                </a:effectLst>
              </a:rPr>
              <a:t> at </a:t>
            </a:r>
            <a:r>
              <a:rPr lang="en-US" sz="4000" b="1" i="1" dirty="0" err="1">
                <a:solidFill>
                  <a:srgbClr val="FFFFFF"/>
                </a:solidFill>
                <a:effectLst>
                  <a:outerShdw blurRad="38100" dist="38100" dir="2700000" algn="tl">
                    <a:srgbClr val="010199"/>
                  </a:outerShdw>
                </a:effectLst>
              </a:rPr>
              <a:t>pahinga</a:t>
            </a:r>
            <a:endParaRPr lang="en-US"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Wala pang </a:t>
            </a:r>
            <a:r>
              <a:rPr lang="en-US" sz="4000" b="1" i="1" dirty="0" err="1">
                <a:solidFill>
                  <a:srgbClr val="FFFFFF"/>
                </a:solidFill>
                <a:effectLst>
                  <a:outerShdw blurRad="38100" dist="38100" dir="2700000" algn="tl">
                    <a:srgbClr val="010199"/>
                  </a:outerShdw>
                </a:effectLst>
              </a:rPr>
              <a:t>araw</a:t>
            </a:r>
            <a:r>
              <a:rPr lang="en-US" sz="4000" b="1" i="1" dirty="0">
                <a:solidFill>
                  <a:srgbClr val="FFFFFF"/>
                </a:solidFill>
                <a:effectLst>
                  <a:outerShdw blurRad="38100" dist="38100" dir="2700000" algn="tl">
                    <a:srgbClr val="010199"/>
                  </a:outerShdw>
                </a:effectLst>
              </a:rPr>
              <a:t> at </a:t>
            </a:r>
            <a:r>
              <a:rPr lang="en-US" sz="4000" b="1" i="1" dirty="0" err="1">
                <a:solidFill>
                  <a:srgbClr val="FFFFFF"/>
                </a:solidFill>
                <a:effectLst>
                  <a:outerShdw blurRad="38100" dist="38100" dir="2700000" algn="tl">
                    <a:srgbClr val="010199"/>
                  </a:outerShdw>
                </a:effectLst>
              </a:rPr>
              <a:t>buwan</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hanggang</a:t>
            </a:r>
            <a:r>
              <a:rPr lang="en-US" sz="4000" b="1" i="1" dirty="0">
                <a:solidFill>
                  <a:srgbClr val="FFFFFF"/>
                </a:solidFill>
                <a:effectLst>
                  <a:outerShdw blurRad="38100" dist="38100" dir="2700000" algn="tl">
                    <a:srgbClr val="010199"/>
                  </a:outerShdw>
                </a:effectLst>
              </a:rPr>
              <a:t> pang-</a:t>
            </a:r>
            <a:r>
              <a:rPr lang="en-US" sz="4000" b="1" i="1" dirty="0" err="1">
                <a:solidFill>
                  <a:srgbClr val="FFFFFF"/>
                </a:solidFill>
                <a:effectLst>
                  <a:outerShdw blurRad="38100" dist="38100" dir="2700000" algn="tl">
                    <a:srgbClr val="010199"/>
                  </a:outerShdw>
                </a:effectLst>
              </a:rPr>
              <a:t>apat</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na</a:t>
            </a:r>
            <a:r>
              <a:rPr lang="en-US" sz="4000" b="1" i="1" dirty="0">
                <a:solidFill>
                  <a:srgbClr val="FFFFFF"/>
                </a:solidFill>
                <a:effectLst>
                  <a:outerShdw blurRad="38100" dist="38100" dir="2700000" algn="tl">
                    <a:srgbClr val="010199"/>
                  </a:outerShdw>
                </a:effectLst>
              </a:rPr>
              <a:t> </a:t>
            </a:r>
            <a:r>
              <a:rPr lang="en-US" sz="4000" b="1" i="1" dirty="0" err="1">
                <a:solidFill>
                  <a:srgbClr val="FFFFFF"/>
                </a:solidFill>
                <a:effectLst>
                  <a:outerShdw blurRad="38100" dist="38100" dir="2700000" algn="tl">
                    <a:srgbClr val="010199"/>
                  </a:outerShdw>
                </a:effectLst>
              </a:rPr>
              <a:t>araw</a:t>
            </a:r>
            <a:endParaRPr lang="en-US" sz="40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2" end="2"/>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481157">
                                            <p:txEl>
                                              <p:pRg st="3" end="3"/>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54882" y="2105744"/>
            <a:ext cx="8610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Totoong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hindi</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nakikita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ang Dios,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pero</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mula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pa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nang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likhain</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niya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ang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mundo</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ang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kanyang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walang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hanggang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kapangyarihan</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pagka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-Dios ay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naipahayag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sa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mga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bagay</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ginawa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niya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kaya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wala</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silang</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r>
              <a:rPr lang="en-US" altLang="zh-CN" sz="4000" b="1" dirty="0" err="1">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maidadahilan</a:t>
            </a:r>
            <a:r>
              <a:rPr lang="en-US" altLang="zh-CN" sz="4000" b="1" dirty="0">
                <a:solidFill>
                  <a:srgbClr val="FFFFFF"/>
                </a:solidFill>
                <a:effectLst>
                  <a:outerShdw blurRad="50800" dist="38100" algn="l" rotWithShape="0">
                    <a:prstClr val="black">
                      <a:alpha val="40000"/>
                    </a:prstClr>
                  </a:outerShdw>
                </a:effectLst>
                <a:latin typeface="Arial" panose="020B0604020202020204" pitchFamily="34" charset="0"/>
                <a:ea typeface="ヒラギノ角ゴ Pro W3" charset="0"/>
                <a:cs typeface="Arial" panose="020B0604020202020204" pitchFamily="34" charset="0"/>
              </a:rPr>
              <a:t>. </a:t>
            </a: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endParaRPr lang="en-US" altLang="zh-CN" sz="4000" b="1" dirty="0">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775448" cy="685800"/>
          </a:xfrm>
        </p:spPr>
        <p:txBody>
          <a:bodyPr rtlCol="0">
            <a:normAutofit fontScale="90000"/>
          </a:bodyPr>
          <a:lstStyle/>
          <a:p>
            <a:pPr algn="l" eaLnBrk="1" fontAlgn="auto" hangingPunct="1">
              <a:spcAft>
                <a:spcPts val="0"/>
              </a:spcAft>
              <a:defRPr/>
            </a:pPr>
            <a:r>
              <a:rPr lang="en-US" dirty="0">
                <a:solidFill>
                  <a:srgbClr val="FFFFFF"/>
                </a:solidFill>
                <a:ea typeface="+mj-ea"/>
                <a:cs typeface="+mj-cs"/>
              </a:rPr>
              <a:t>Roma 1:20</a:t>
            </a:r>
          </a:p>
        </p:txBody>
      </p:sp>
      <p:sp>
        <p:nvSpPr>
          <p:cNvPr id="88069" name="Text Box 5"/>
          <p:cNvSpPr txBox="1">
            <a:spLocks noChangeArrowheads="1"/>
          </p:cNvSpPr>
          <p:nvPr/>
        </p:nvSpPr>
        <p:spPr bwMode="auto">
          <a:xfrm>
            <a:off x="106933" y="625475"/>
            <a:ext cx="3240931" cy="1200329"/>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Mula</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pa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nang</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likhain</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a:t>
            </a:r>
          </a:p>
        </p:txBody>
      </p:sp>
      <p:sp>
        <p:nvSpPr>
          <p:cNvPr id="88070" name="Text Box 6"/>
          <p:cNvSpPr txBox="1">
            <a:spLocks noChangeArrowheads="1"/>
          </p:cNvSpPr>
          <p:nvPr/>
        </p:nvSpPr>
        <p:spPr bwMode="auto">
          <a:xfrm>
            <a:off x="3551238" y="620713"/>
            <a:ext cx="3181350" cy="1200329"/>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Nakita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na</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ng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tao</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ang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Diyos</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727398" y="1628823"/>
            <a:ext cx="5436890" cy="1884134"/>
            <a:chOff x="1008" y="1144"/>
            <a:chExt cx="2208" cy="130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dirty="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129" y="1144"/>
              <a:ext cx="935" cy="680"/>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dirty="0">
                <a:solidFill>
                  <a:prstClr val="black"/>
                </a:solidFill>
                <a:latin typeface="Calibri"/>
                <a:ea typeface="+mn-ea"/>
                <a:cs typeface="+mn-cs"/>
              </a:endParaRPr>
            </a:p>
          </p:txBody>
        </p:sp>
      </p:grpSp>
      <p:grpSp>
        <p:nvGrpSpPr>
          <p:cNvPr id="3" name="Group 10"/>
          <p:cNvGrpSpPr>
            <a:grpSpLocks/>
          </p:cNvGrpSpPr>
          <p:nvPr/>
        </p:nvGrpSpPr>
        <p:grpSpPr bwMode="auto">
          <a:xfrm flipH="1">
            <a:off x="3959253" y="1718275"/>
            <a:ext cx="3298250" cy="3620623"/>
            <a:chOff x="3765" y="313"/>
            <a:chExt cx="1818" cy="1935"/>
          </a:xfrm>
        </p:grpSpPr>
        <p:sp>
          <p:nvSpPr>
            <p:cNvPr id="88075" name="Oval 11"/>
            <p:cNvSpPr>
              <a:spLocks noChangeArrowheads="1"/>
            </p:cNvSpPr>
            <p:nvPr/>
          </p:nvSpPr>
          <p:spPr bwMode="auto">
            <a:xfrm>
              <a:off x="3765" y="1824"/>
              <a:ext cx="1818" cy="4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dirty="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4734" y="313"/>
              <a:ext cx="571" cy="1569"/>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dirty="0">
                <a:solidFill>
                  <a:prstClr val="black"/>
                </a:solidFill>
                <a:latin typeface="Calibri"/>
                <a:ea typeface="+mn-ea"/>
                <a:cs typeface="+mn-cs"/>
              </a:endParaRPr>
            </a:p>
          </p:txBody>
        </p:sp>
      </p:grpSp>
      <p:sp>
        <p:nvSpPr>
          <p:cNvPr id="15" name="Text Box 6"/>
          <p:cNvSpPr txBox="1">
            <a:spLocks noChangeArrowheads="1"/>
          </p:cNvSpPr>
          <p:nvPr/>
        </p:nvSpPr>
        <p:spPr bwMode="auto">
          <a:xfrm>
            <a:off x="6443663" y="620713"/>
            <a:ext cx="2665412" cy="1754326"/>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literal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na</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24-oras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na</a:t>
            </a: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a:t>
            </a:r>
            <a:r>
              <a:rPr lang="en-US" sz="3600" b="1" dirty="0" err="1">
                <a:solidFill>
                  <a:prstClr val="black"/>
                </a:solidFill>
                <a:effectLst>
                  <a:glow rad="304800">
                    <a:prstClr val="white">
                      <a:alpha val="88000"/>
                    </a:prstClr>
                  </a:glow>
                </a:effectLst>
                <a:latin typeface="Calibri"/>
                <a:ea typeface="ヒラギノ角ゴ Pro W3" charset="-128"/>
                <a:cs typeface="ヒラギノ角ゴ Pro W3" charset="-128"/>
              </a:rPr>
              <a:t>araw</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9" descr="questionlif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02175"/>
            <a:ext cx="2746375" cy="215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Rectangle 2"/>
          <p:cNvSpPr>
            <a:spLocks noGrp="1" noChangeArrowheads="1"/>
          </p:cNvSpPr>
          <p:nvPr>
            <p:ph type="title" idx="4294967295"/>
          </p:nvPr>
        </p:nvSpPr>
        <p:spPr>
          <a:xfrm>
            <a:off x="304800" y="228600"/>
            <a:ext cx="8458200" cy="1295400"/>
          </a:xfrm>
          <a:solidFill>
            <a:srgbClr val="0066C9"/>
          </a:solidFill>
        </p:spPr>
        <p:txBody>
          <a:bodyPr/>
          <a:lstStyle/>
          <a:p>
            <a:pPr algn="l" eaLnBrk="1" hangingPunct="1"/>
            <a:r>
              <a:rPr lang="en-US" sz="3600" b="1" dirty="0" err="1">
                <a:solidFill>
                  <a:schemeClr val="bg1"/>
                </a:solidFill>
                <a:latin typeface="Arial" charset="0"/>
              </a:rPr>
              <a:t>Ano</a:t>
            </a:r>
            <a:r>
              <a:rPr lang="en-US" sz="3600" b="1" dirty="0">
                <a:solidFill>
                  <a:schemeClr val="bg1"/>
                </a:solidFill>
                <a:latin typeface="Arial" charset="0"/>
              </a:rPr>
              <a:t> ang </a:t>
            </a:r>
            <a:r>
              <a:rPr lang="en-US" sz="3600" b="1" dirty="0" err="1">
                <a:solidFill>
                  <a:schemeClr val="bg1"/>
                </a:solidFill>
                <a:latin typeface="Arial" charset="0"/>
              </a:rPr>
              <a:t>Pinaniniwala</a:t>
            </a:r>
            <a:r>
              <a:rPr lang="en-US" sz="3600" b="1" dirty="0">
                <a:solidFill>
                  <a:schemeClr val="bg1"/>
                </a:solidFill>
                <a:latin typeface="Arial" charset="0"/>
              </a:rPr>
              <a:t> ng Tao?</a:t>
            </a:r>
            <a:endParaRPr lang="en-US" sz="3600" dirty="0">
              <a:latin typeface="Arial" charset="0"/>
            </a:endParaRPr>
          </a:p>
        </p:txBody>
      </p:sp>
      <p:sp>
        <p:nvSpPr>
          <p:cNvPr id="139267" name="Rectangle 3"/>
          <p:cNvSpPr>
            <a:spLocks noChangeArrowheads="1"/>
          </p:cNvSpPr>
          <p:nvPr/>
        </p:nvSpPr>
        <p:spPr bwMode="auto">
          <a:xfrm>
            <a:off x="685800" y="19050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55%</a:t>
            </a:r>
            <a:endParaRPr lang="en-US" sz="3600">
              <a:solidFill>
                <a:srgbClr val="000000"/>
              </a:solidFill>
            </a:endParaRPr>
          </a:p>
        </p:txBody>
      </p:sp>
      <p:sp>
        <p:nvSpPr>
          <p:cNvPr id="292869"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err="1">
                <a:solidFill>
                  <a:srgbClr val="000000"/>
                </a:solidFill>
              </a:rPr>
              <a:t>Paglikha</a:t>
            </a:r>
            <a:endParaRPr lang="en-US" sz="3600" dirty="0">
              <a:solidFill>
                <a:srgbClr val="000000"/>
              </a:solidFill>
            </a:endParaRPr>
          </a:p>
        </p:txBody>
      </p:sp>
      <p:sp>
        <p:nvSpPr>
          <p:cNvPr id="292870" name="Rectangle 6"/>
          <p:cNvSpPr>
            <a:spLocks noChangeArrowheads="1"/>
          </p:cNvSpPr>
          <p:nvPr/>
        </p:nvSpPr>
        <p:spPr bwMode="auto">
          <a:xfrm>
            <a:off x="2350324" y="28194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err="1">
                <a:solidFill>
                  <a:srgbClr val="000000"/>
                </a:solidFill>
              </a:rPr>
              <a:t>Teistikong</a:t>
            </a:r>
            <a:r>
              <a:rPr lang="en-US" sz="4400" b="1" dirty="0">
                <a:solidFill>
                  <a:srgbClr val="000000"/>
                </a:solidFill>
              </a:rPr>
              <a:t> </a:t>
            </a:r>
            <a:r>
              <a:rPr lang="en-US" sz="4400" b="1" dirty="0" err="1">
                <a:solidFill>
                  <a:srgbClr val="000000"/>
                </a:solidFill>
              </a:rPr>
              <a:t>Ebolusyon</a:t>
            </a:r>
            <a:endParaRPr lang="en-US" sz="3600" dirty="0">
              <a:solidFill>
                <a:srgbClr val="000000"/>
              </a:solidFill>
            </a:endParaRPr>
          </a:p>
        </p:txBody>
      </p:sp>
      <p:sp>
        <p:nvSpPr>
          <p:cNvPr id="292871" name="Rectangle 7"/>
          <p:cNvSpPr>
            <a:spLocks noChangeArrowheads="1"/>
          </p:cNvSpPr>
          <p:nvPr/>
        </p:nvSpPr>
        <p:spPr bwMode="auto">
          <a:xfrm>
            <a:off x="2362200" y="38862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err="1">
                <a:solidFill>
                  <a:srgbClr val="000000"/>
                </a:solidFill>
              </a:rPr>
              <a:t>Darwinista</a:t>
            </a:r>
            <a:endParaRPr lang="en-US" sz="3600" dirty="0">
              <a:solidFill>
                <a:srgbClr val="000000"/>
              </a:solidFill>
            </a:endParaRPr>
          </a:p>
        </p:txBody>
      </p:sp>
      <p:sp>
        <p:nvSpPr>
          <p:cNvPr id="292872" name="Text Box 8"/>
          <p:cNvSpPr txBox="1">
            <a:spLocks noChangeArrowheads="1"/>
          </p:cNvSpPr>
          <p:nvPr/>
        </p:nvSpPr>
        <p:spPr bwMode="auto">
          <a:xfrm>
            <a:off x="2362200" y="4738688"/>
            <a:ext cx="6781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000000"/>
                </a:solidFill>
              </a:rPr>
              <a:t>(ang </a:t>
            </a:r>
            <a:r>
              <a:rPr lang="en-US" sz="3200" b="1" dirty="0" err="1">
                <a:solidFill>
                  <a:srgbClr val="000000"/>
                </a:solidFill>
              </a:rPr>
              <a:t>paniniwala</a:t>
            </a:r>
            <a:r>
              <a:rPr lang="en-US" sz="3200" b="1" dirty="0">
                <a:solidFill>
                  <a:srgbClr val="000000"/>
                </a:solidFill>
              </a:rPr>
              <a:t> </a:t>
            </a:r>
            <a:r>
              <a:rPr lang="en-US" sz="3200" b="1" dirty="0" err="1">
                <a:solidFill>
                  <a:srgbClr val="000000"/>
                </a:solidFill>
              </a:rPr>
              <a:t>na</a:t>
            </a:r>
            <a:r>
              <a:rPr lang="en-US" sz="3200" b="1" dirty="0">
                <a:solidFill>
                  <a:srgbClr val="000000"/>
                </a:solidFill>
              </a:rPr>
              <a:t> </a:t>
            </a:r>
            <a:r>
              <a:rPr lang="en-US" sz="3200" b="1" dirty="0" err="1">
                <a:solidFill>
                  <a:srgbClr val="000000"/>
                </a:solidFill>
              </a:rPr>
              <a:t>tinatanggap</a:t>
            </a:r>
            <a:r>
              <a:rPr lang="en-US" sz="3200" b="1" dirty="0">
                <a:solidFill>
                  <a:srgbClr val="000000"/>
                </a:solidFill>
              </a:rPr>
              <a:t> ng </a:t>
            </a:r>
            <a:r>
              <a:rPr lang="en-US" sz="3200" b="1" dirty="0" err="1">
                <a:solidFill>
                  <a:srgbClr val="000000"/>
                </a:solidFill>
              </a:rPr>
              <a:t>mga</a:t>
            </a:r>
            <a:r>
              <a:rPr lang="en-US" sz="3200" b="1" dirty="0">
                <a:solidFill>
                  <a:srgbClr val="000000"/>
                </a:solidFill>
              </a:rPr>
              <a:t> </a:t>
            </a:r>
            <a:r>
              <a:rPr lang="en-US" sz="3200" b="1" dirty="0" err="1">
                <a:solidFill>
                  <a:srgbClr val="000000"/>
                </a:solidFill>
              </a:rPr>
              <a:t>nangungunang</a:t>
            </a:r>
            <a:r>
              <a:rPr lang="en-US" sz="3200" b="1" dirty="0">
                <a:solidFill>
                  <a:srgbClr val="000000"/>
                </a:solidFill>
              </a:rPr>
              <a:t> </a:t>
            </a:r>
            <a:r>
              <a:rPr lang="en-US" sz="3200" b="1" dirty="0" err="1">
                <a:solidFill>
                  <a:srgbClr val="000000"/>
                </a:solidFill>
              </a:rPr>
              <a:t>siyentipiko</a:t>
            </a:r>
            <a:r>
              <a:rPr lang="en-US" sz="3200" b="1" dirty="0">
                <a:solidFill>
                  <a:srgbClr val="000000"/>
                </a:solidFill>
              </a:rPr>
              <a:t> at </a:t>
            </a:r>
            <a:r>
              <a:rPr lang="en-US" sz="3200" b="1" dirty="0" err="1">
                <a:solidFill>
                  <a:srgbClr val="000000"/>
                </a:solidFill>
              </a:rPr>
              <a:t>guro</a:t>
            </a:r>
            <a:r>
              <a:rPr lang="en-US" sz="3200" b="1" dirty="0">
                <a:solidFill>
                  <a:srgbClr val="000000"/>
                </a:solidFill>
              </a:rPr>
              <a:t>)</a:t>
            </a:r>
          </a:p>
        </p:txBody>
      </p:sp>
      <p:sp>
        <p:nvSpPr>
          <p:cNvPr id="139273" name="Rectangle 9"/>
          <p:cNvSpPr>
            <a:spLocks noChangeArrowheads="1"/>
          </p:cNvSpPr>
          <p:nvPr/>
        </p:nvSpPr>
        <p:spPr bwMode="auto">
          <a:xfrm>
            <a:off x="685800" y="28956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32%</a:t>
            </a:r>
            <a:endParaRPr lang="en-US" sz="3600">
              <a:solidFill>
                <a:srgbClr val="000000"/>
              </a:solidFill>
            </a:endParaRPr>
          </a:p>
        </p:txBody>
      </p:sp>
      <p:sp>
        <p:nvSpPr>
          <p:cNvPr id="139274" name="Rectangle 10"/>
          <p:cNvSpPr>
            <a:spLocks noChangeArrowheads="1"/>
          </p:cNvSpPr>
          <p:nvPr/>
        </p:nvSpPr>
        <p:spPr bwMode="auto">
          <a:xfrm>
            <a:off x="685800" y="39624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13%</a:t>
            </a:r>
            <a:endParaRPr lang="en-US" sz="3600">
              <a:solidFill>
                <a:srgbClr val="000000"/>
              </a:solidFill>
            </a:endParaRPr>
          </a:p>
        </p:txBody>
      </p:sp>
      <p:pic>
        <p:nvPicPr>
          <p:cNvPr id="292875" name="Picture 10" descr="question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00" y="0"/>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76"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73" grpId="0" build="p" autoUpdateAnimBg="0"/>
      <p:bldP spid="13927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sz="3600" b="1" dirty="0" err="1">
                <a:solidFill>
                  <a:schemeClr val="bg1"/>
                </a:solidFill>
                <a:latin typeface="Arial" charset="0"/>
              </a:rPr>
              <a:t>Ano</a:t>
            </a:r>
            <a:r>
              <a:rPr lang="en-US" sz="3600" b="1" dirty="0">
                <a:solidFill>
                  <a:schemeClr val="bg1"/>
                </a:solidFill>
                <a:latin typeface="Arial" charset="0"/>
              </a:rPr>
              <a:t> ang </a:t>
            </a:r>
            <a:r>
              <a:rPr lang="en-US" sz="3600" b="1" dirty="0" err="1">
                <a:solidFill>
                  <a:schemeClr val="bg1"/>
                </a:solidFill>
                <a:latin typeface="Arial" charset="0"/>
              </a:rPr>
              <a:t>Pinaniniwala</a:t>
            </a:r>
            <a:r>
              <a:rPr lang="en-US" sz="3600" b="1" dirty="0">
                <a:solidFill>
                  <a:schemeClr val="bg1"/>
                </a:solidFill>
                <a:latin typeface="Arial" charset="0"/>
              </a:rPr>
              <a:t> ng Tao?</a:t>
            </a:r>
            <a:endParaRPr lang="en-US" altLang="zh-CN" sz="3600" dirty="0">
              <a:latin typeface="Arial" charset="0"/>
            </a:endParaRPr>
          </a:p>
        </p:txBody>
      </p:sp>
      <p:graphicFrame>
        <p:nvGraphicFramePr>
          <p:cNvPr id="294914" name="Object 2"/>
          <p:cNvGraphicFramePr>
            <a:graphicFrameLocks noChangeAspect="1"/>
          </p:cNvGraphicFramePr>
          <p:nvPr>
            <p:extLst>
              <p:ext uri="{D42A27DB-BD31-4B8C-83A1-F6EECF244321}">
                <p14:modId xmlns:p14="http://schemas.microsoft.com/office/powerpoint/2010/main" val="1697548808"/>
              </p:ext>
            </p:extLst>
          </p:nvPr>
        </p:nvGraphicFramePr>
        <p:xfrm>
          <a:off x="-704850" y="1917515"/>
          <a:ext cx="8458200" cy="5011737"/>
        </p:xfrm>
        <a:graphic>
          <a:graphicData uri="http://schemas.openxmlformats.org/presentationml/2006/ole">
            <mc:AlternateContent xmlns:mc="http://schemas.openxmlformats.org/markup-compatibility/2006">
              <mc:Choice xmlns:v="urn:schemas-microsoft-com:vml" Requires="v">
                <p:oleObj spid="_x0000_s295065" name="Chart" r:id="rId4" imgW="27428571" imgH="16253968" progId="MSGraph.Chart.8">
                  <p:embed followColorScheme="full"/>
                </p:oleObj>
              </mc:Choice>
              <mc:Fallback>
                <p:oleObj name="Chart" r:id="rId4" imgW="27428571" imgH="16253968"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917515"/>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a:solidFill>
                  <a:srgbClr val="000000"/>
                </a:solidFill>
                <a:latin typeface="Verdana" charset="0"/>
              </a:rPr>
              <a:t>2005 CBS News/</a:t>
            </a:r>
            <a:r>
              <a:rPr lang="en-US" altLang="zh-CN" sz="1800" b="1" i="1">
                <a:solidFill>
                  <a:srgbClr val="000000"/>
                </a:solidFill>
              </a:rPr>
              <a:t>New York Times</a:t>
            </a:r>
            <a:r>
              <a:rPr lang="en-US" altLang="zh-CN" sz="1800" b="1">
                <a:solidFill>
                  <a:srgbClr val="000000"/>
                </a:solidFill>
                <a:latin typeface="Verdana" charset="0"/>
              </a:rPr>
              <a:t> Poll </a:t>
            </a:r>
            <a:endParaRPr lang="en-US" altLang="zh-CN" sz="1800" b="1">
              <a:solidFill>
                <a:srgbClr val="000000"/>
              </a:solidFill>
            </a:endParaRPr>
          </a:p>
        </p:txBody>
      </p:sp>
      <p:pic>
        <p:nvPicPr>
          <p:cNvPr id="294916" name="Picture 7" descr="dic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0"/>
            <a:ext cx="19462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7" name="Picture 5" descr="questioning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53400" y="1524000"/>
            <a:ext cx="990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511800" y="3465513"/>
            <a:ext cx="3181350"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en-US" altLang="zh-CN" sz="4000" b="1" dirty="0" err="1">
                <a:solidFill>
                  <a:srgbClr val="000000"/>
                </a:solidFill>
                <a:latin typeface="Calibri"/>
                <a:ea typeface="宋体"/>
                <a:cs typeface="+mn-cs"/>
              </a:rPr>
              <a:t>Teistikong</a:t>
            </a:r>
            <a:r>
              <a:rPr lang="en-US" altLang="zh-CN" sz="4000" b="1" dirty="0">
                <a:solidFill>
                  <a:srgbClr val="000000"/>
                </a:solidFill>
                <a:latin typeface="Calibri"/>
                <a:ea typeface="宋体"/>
                <a:cs typeface="+mn-cs"/>
              </a:rPr>
              <a:t> </a:t>
            </a:r>
            <a:r>
              <a:rPr lang="en-US" altLang="zh-CN" sz="4000" b="1" dirty="0" err="1">
                <a:solidFill>
                  <a:srgbClr val="000000"/>
                </a:solidFill>
                <a:latin typeface="Calibri"/>
                <a:ea typeface="宋体"/>
                <a:cs typeface="+mn-cs"/>
              </a:rPr>
              <a:t>Ebolusyon</a:t>
            </a:r>
            <a:endParaRPr lang="en-US" altLang="zh-CN" sz="3200" dirty="0">
              <a:solidFill>
                <a:srgbClr val="000000"/>
              </a:solidFill>
              <a:latin typeface="Calibri"/>
              <a:ea typeface="宋体"/>
              <a:cs typeface="+mn-cs"/>
            </a:endParaRPr>
          </a:p>
        </p:txBody>
      </p:sp>
      <p:sp>
        <p:nvSpPr>
          <p:cNvPr id="9" name="Rectangle 7"/>
          <p:cNvSpPr>
            <a:spLocks noChangeArrowheads="1"/>
          </p:cNvSpPr>
          <p:nvPr/>
        </p:nvSpPr>
        <p:spPr bwMode="auto">
          <a:xfrm>
            <a:off x="5511800" y="4618038"/>
            <a:ext cx="3551238"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4000" b="1" dirty="0" err="1">
                <a:solidFill>
                  <a:srgbClr val="000000"/>
                </a:solidFill>
                <a:latin typeface="Calibri"/>
                <a:ea typeface="宋体"/>
                <a:cs typeface="+mn-cs"/>
              </a:rPr>
              <a:t>Darwinista</a:t>
            </a:r>
            <a:endParaRPr lang="en-US" altLang="zh-CN" sz="3200"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181350"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4000" b="1" dirty="0" err="1">
                <a:solidFill>
                  <a:srgbClr val="000000"/>
                </a:solidFill>
                <a:latin typeface="Calibri"/>
                <a:ea typeface="宋体"/>
                <a:cs typeface="+mn-cs"/>
              </a:rPr>
              <a:t>Paglikha</a:t>
            </a:r>
            <a:endParaRPr lang="en-US" altLang="zh-CN" sz="3200" dirty="0">
              <a:solidFill>
                <a:srgbClr val="000000"/>
              </a:solidFill>
              <a:latin typeface="Calibri"/>
              <a:ea typeface="宋体"/>
              <a:cs typeface="+mn-cs"/>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860032" cy="4114800"/>
          </a:xfrm>
        </p:spPr>
        <p:txBody>
          <a:bodyPr/>
          <a:lstStyle/>
          <a:p>
            <a:pPr eaLnBrk="1" hangingPunct="1"/>
            <a:r>
              <a:rPr lang="en-US" sz="6000" b="1" i="1" dirty="0" err="1">
                <a:solidFill>
                  <a:schemeClr val="bg1"/>
                </a:solidFill>
                <a:latin typeface="Arial" charset="0"/>
              </a:rPr>
              <a:t>Problema</a:t>
            </a:r>
            <a:r>
              <a:rPr lang="en-US" sz="6000" b="1" i="1" dirty="0">
                <a:solidFill>
                  <a:schemeClr val="bg1"/>
                </a:solidFill>
                <a:latin typeface="Arial" charset="0"/>
              </a:rPr>
              <a:t> </a:t>
            </a:r>
            <a:r>
              <a:rPr lang="en-US" sz="6000" b="1" i="1" dirty="0" err="1">
                <a:solidFill>
                  <a:schemeClr val="bg1"/>
                </a:solidFill>
                <a:latin typeface="Arial" charset="0"/>
              </a:rPr>
              <a:t>saTeistikong</a:t>
            </a:r>
            <a:r>
              <a:rPr lang="en-US" sz="6000" b="1" i="1" dirty="0">
                <a:solidFill>
                  <a:schemeClr val="bg1"/>
                </a:solidFill>
                <a:latin typeface="Arial" charset="0"/>
              </a:rPr>
              <a:t> </a:t>
            </a:r>
            <a:r>
              <a:rPr lang="en-US" sz="6000" b="1" i="1" dirty="0" err="1">
                <a:solidFill>
                  <a:schemeClr val="bg1"/>
                </a:solidFill>
                <a:latin typeface="Arial" charset="0"/>
              </a:rPr>
              <a:t>Ebolusyon</a:t>
            </a:r>
            <a:endParaRPr lang="en-US" dirty="0">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en-US" b="1" dirty="0" err="1">
                <a:solidFill>
                  <a:schemeClr val="bg1"/>
                </a:solidFill>
                <a:latin typeface="Arial" charset="0"/>
              </a:rPr>
              <a:t>Siyensiya</a:t>
            </a:r>
            <a:r>
              <a:rPr lang="en-US" b="1" dirty="0">
                <a:solidFill>
                  <a:schemeClr val="bg1"/>
                </a:solidFill>
                <a:latin typeface="Arial" charset="0"/>
              </a:rPr>
              <a:t> at </a:t>
            </a:r>
            <a:r>
              <a:rPr lang="en-US" b="1" dirty="0" err="1">
                <a:solidFill>
                  <a:schemeClr val="bg1"/>
                </a:solidFill>
                <a:latin typeface="Arial" charset="0"/>
              </a:rPr>
              <a:t>Teolohiya</a:t>
            </a:r>
            <a:endParaRPr lang="en-US" b="1" dirty="0">
              <a:solidFill>
                <a:schemeClr val="bg1"/>
              </a:solidFill>
              <a:latin typeface="Arial" charset="0"/>
            </a:endParaRPr>
          </a:p>
        </p:txBody>
      </p:sp>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en-US" sz="3600" b="1" dirty="0">
                <a:solidFill>
                  <a:schemeClr val="bg1"/>
                </a:solidFill>
                <a:effectLst>
                  <a:glow rad="101600">
                    <a:schemeClr val="tx1">
                      <a:alpha val="75000"/>
                    </a:schemeClr>
                  </a:glow>
                </a:effectLst>
                <a:ea typeface="+mj-ea"/>
              </a:rPr>
              <a:t>Grupo ng </a:t>
            </a:r>
            <a:r>
              <a:rPr lang="en-US" sz="3600" b="1" dirty="0" err="1">
                <a:solidFill>
                  <a:schemeClr val="bg1"/>
                </a:solidFill>
                <a:effectLst>
                  <a:glow rad="101600">
                    <a:schemeClr val="tx1">
                      <a:alpha val="75000"/>
                    </a:schemeClr>
                  </a:glow>
                </a:effectLst>
                <a:ea typeface="+mj-ea"/>
              </a:rPr>
              <a:t>Murang</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Mundong</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Kreasyonismo</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na</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Nagsusuri</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sa</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Ebolusyon</a:t>
            </a:r>
            <a:br>
              <a:rPr lang="en-US" b="1" dirty="0">
                <a:solidFill>
                  <a:schemeClr val="bg1"/>
                </a:solidFill>
                <a:effectLst>
                  <a:glow rad="101600">
                    <a:schemeClr val="tx1">
                      <a:alpha val="75000"/>
                    </a:schemeClr>
                  </a:glow>
                </a:effectLst>
                <a:ea typeface="+mj-ea"/>
              </a:rPr>
            </a:br>
            <a:r>
              <a:rPr lang="en-US" sz="3600" b="1" dirty="0">
                <a:solidFill>
                  <a:schemeClr val="bg1"/>
                </a:solidFill>
                <a:effectLst>
                  <a:glow rad="101600">
                    <a:schemeClr val="tx1">
                      <a:alpha val="75000"/>
                    </a:schemeClr>
                  </a:glow>
                </a:effectLst>
                <a:ea typeface="+mj-ea"/>
              </a:rPr>
              <a:t>(</a:t>
            </a:r>
            <a:r>
              <a:rPr lang="en-US" sz="3600" b="1" dirty="0" err="1">
                <a:solidFill>
                  <a:schemeClr val="bg1"/>
                </a:solidFill>
                <a:effectLst>
                  <a:glow rad="101600">
                    <a:schemeClr val="tx1">
                      <a:alpha val="75000"/>
                    </a:schemeClr>
                  </a:glow>
                </a:effectLst>
                <a:ea typeface="+mj-ea"/>
              </a:rPr>
              <a:t>Parehong</a:t>
            </a:r>
            <a:r>
              <a:rPr lang="en-US" sz="3600" b="1" dirty="0">
                <a:solidFill>
                  <a:schemeClr val="bg1"/>
                </a:solidFill>
                <a:effectLst>
                  <a:glow rad="101600">
                    <a:schemeClr val="tx1">
                      <a:alpha val="75000"/>
                    </a:schemeClr>
                  </a:glow>
                </a:effectLst>
                <a:ea typeface="+mj-ea"/>
              </a:rPr>
              <a:t> </a:t>
            </a:r>
            <a:r>
              <a:rPr lang="en-US" sz="3600" b="1" dirty="0" err="1">
                <a:solidFill>
                  <a:schemeClr val="bg1"/>
                </a:solidFill>
                <a:effectLst>
                  <a:glow rad="101600">
                    <a:schemeClr val="tx1">
                      <a:alpha val="75000"/>
                    </a:schemeClr>
                  </a:glow>
                </a:effectLst>
                <a:ea typeface="+mj-ea"/>
              </a:rPr>
              <a:t>Ateismo</a:t>
            </a:r>
            <a:r>
              <a:rPr lang="en-US" sz="3600" b="1" dirty="0">
                <a:solidFill>
                  <a:schemeClr val="bg1"/>
                </a:solidFill>
                <a:effectLst>
                  <a:glow rad="101600">
                    <a:schemeClr val="tx1">
                      <a:alpha val="75000"/>
                    </a:schemeClr>
                  </a:glow>
                </a:effectLst>
                <a:ea typeface="+mj-ea"/>
              </a:rPr>
              <a:t> at </a:t>
            </a:r>
            <a:r>
              <a:rPr lang="en-US" sz="3600" b="1" dirty="0" err="1">
                <a:solidFill>
                  <a:schemeClr val="bg1"/>
                </a:solidFill>
                <a:effectLst>
                  <a:glow rad="101600">
                    <a:schemeClr val="tx1">
                      <a:alpha val="75000"/>
                    </a:schemeClr>
                  </a:glow>
                </a:effectLst>
                <a:ea typeface="+mj-ea"/>
              </a:rPr>
              <a:t>Teistiko</a:t>
            </a:r>
            <a:r>
              <a:rPr lang="en-US" sz="3600" b="1"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Creation Research Institute –Santee (near 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Answers in Genesis–Kentucky,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301068" name="Rectangle 14"/>
          <p:cNvSpPr>
            <a:spLocks/>
          </p:cNvSpPr>
          <p:nvPr/>
        </p:nvSpPr>
        <p:spPr bwMode="auto">
          <a:xfrm>
            <a:off x="611560" y="3517900"/>
            <a:ext cx="721164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grpSp>
        <p:nvGrpSpPr>
          <p:cNvPr id="8" name="Group 7"/>
          <p:cNvGrpSpPr/>
          <p:nvPr/>
        </p:nvGrpSpPr>
        <p:grpSpPr>
          <a:xfrm>
            <a:off x="323528" y="3573016"/>
            <a:ext cx="3577169" cy="3681480"/>
            <a:chOff x="253184" y="3582920"/>
            <a:chExt cx="3577169" cy="3681480"/>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253184" y="3582920"/>
              <a:ext cx="3577169"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dirty="0" err="1">
                  <a:solidFill>
                    <a:srgbClr val="FFFFFF"/>
                  </a:solidFill>
                  <a:cs typeface="Arial" charset="0"/>
                  <a:sym typeface="Arial" charset="0"/>
                </a:rPr>
                <a:t>Binalot</a:t>
              </a:r>
              <a:r>
                <a:rPr lang="en-US" dirty="0">
                  <a:solidFill>
                    <a:srgbClr val="FFFFFF"/>
                  </a:solidFill>
                  <a:cs typeface="Arial" charset="0"/>
                  <a:sym typeface="Arial" charset="0"/>
                </a:rPr>
                <a:t> ng </a:t>
              </a:r>
              <a:r>
                <a:rPr lang="en-US" dirty="0" err="1">
                  <a:solidFill>
                    <a:srgbClr val="FFFFFF"/>
                  </a:solidFill>
                  <a:cs typeface="Arial" charset="0"/>
                  <a:sym typeface="Arial" charset="0"/>
                </a:rPr>
                <a:t>tubig</a:t>
              </a:r>
              <a:r>
                <a:rPr lang="en-US" dirty="0">
                  <a:solidFill>
                    <a:srgbClr val="FFFFFF"/>
                  </a:solidFill>
                  <a:cs typeface="Arial" charset="0"/>
                  <a:sym typeface="Arial" charset="0"/>
                </a:rPr>
                <a:t> ang </a:t>
              </a:r>
              <a:r>
                <a:rPr lang="en-US" dirty="0" err="1">
                  <a:solidFill>
                    <a:srgbClr val="FFFFFF"/>
                  </a:solidFill>
                  <a:cs typeface="Arial" charset="0"/>
                  <a:sym typeface="Arial" charset="0"/>
                </a:rPr>
                <a:t>mundo</a:t>
              </a:r>
              <a:endParaRPr lang="en-US" dirty="0">
                <a:solidFill>
                  <a:srgbClr val="FFFFFF"/>
                </a:solidFill>
                <a:cs typeface="Arial"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sz="3200" b="1" dirty="0" err="1">
                  <a:solidFill>
                    <a:srgbClr val="FFFFFF"/>
                  </a:solidFill>
                  <a:effectLst>
                    <a:glow rad="101600">
                      <a:schemeClr val="bg1"/>
                    </a:glow>
                  </a:effectLst>
                  <a:cs typeface="Arial" charset="0"/>
                  <a:sym typeface="Arial" charset="0"/>
                </a:rPr>
                <a:t>Araw</a:t>
              </a:r>
              <a:r>
                <a:rPr lang="en-US" sz="3200" b="1" dirty="0">
                  <a:solidFill>
                    <a:srgbClr val="FFFFFF"/>
                  </a:solidFill>
                  <a:effectLst>
                    <a:glow rad="101600">
                      <a:schemeClr val="bg1"/>
                    </a:glow>
                  </a:effectLst>
                  <a:cs typeface="Arial" charset="0"/>
                  <a:sym typeface="Arial" charset="0"/>
                </a:rPr>
                <a:t> 1-2</a:t>
              </a:r>
            </a:p>
          </p:txBody>
        </p:sp>
      </p:grpSp>
      <p:grpSp>
        <p:nvGrpSpPr>
          <p:cNvPr id="9" name="Group 8"/>
          <p:cNvGrpSpPr/>
          <p:nvPr/>
        </p:nvGrpSpPr>
        <p:grpSpPr>
          <a:xfrm>
            <a:off x="3491880" y="3539935"/>
            <a:ext cx="2088232" cy="3510895"/>
            <a:chOff x="3491880" y="3539935"/>
            <a:chExt cx="2088232" cy="3510895"/>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539935"/>
              <a:ext cx="2088232"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dirty="0" err="1">
                  <a:solidFill>
                    <a:srgbClr val="FFFFFF"/>
                  </a:solidFill>
                  <a:cs typeface="Arial" charset="0"/>
                  <a:sym typeface="Arial" charset="0"/>
                </a:rPr>
                <a:t>Lupa</a:t>
              </a:r>
              <a:r>
                <a:rPr lang="en-US" dirty="0">
                  <a:solidFill>
                    <a:srgbClr val="FFFFFF"/>
                  </a:solidFill>
                  <a:cs typeface="Arial" charset="0"/>
                  <a:sym typeface="Arial" charset="0"/>
                </a:rPr>
                <a:t> at </a:t>
              </a:r>
              <a:r>
                <a:rPr lang="en-US" dirty="0" err="1">
                  <a:solidFill>
                    <a:srgbClr val="FFFFFF"/>
                  </a:solidFill>
                  <a:cs typeface="Arial" charset="0"/>
                  <a:sym typeface="Arial" charset="0"/>
                </a:rPr>
                <a:t>Halaman</a:t>
              </a:r>
              <a:endParaRPr lang="en-US" dirty="0">
                <a:solidFill>
                  <a:srgbClr val="FFFFFF"/>
                </a:solidFill>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sz="3200" b="1" dirty="0" err="1">
                  <a:solidFill>
                    <a:srgbClr val="FFFFFF"/>
                  </a:solidFill>
                  <a:effectLst>
                    <a:glow rad="101600">
                      <a:schemeClr val="bg1"/>
                    </a:glow>
                  </a:effectLst>
                  <a:cs typeface="Arial" charset="0"/>
                  <a:sym typeface="Arial" charset="0"/>
                </a:rPr>
                <a:t>Araw</a:t>
              </a:r>
              <a:r>
                <a:rPr lang="en-US" sz="3200" b="1" dirty="0">
                  <a:solidFill>
                    <a:srgbClr val="FFFFFF"/>
                  </a:solidFill>
                  <a:effectLst>
                    <a:glow rad="101600">
                      <a:schemeClr val="bg1"/>
                    </a:glow>
                  </a:effectLst>
                  <a:cs typeface="Arial" charset="0"/>
                  <a:sym typeface="Arial" charset="0"/>
                </a:rPr>
                <a:t> 3</a:t>
              </a: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dirty="0" err="1">
                  <a:solidFill>
                    <a:srgbClr val="FFFFFF"/>
                  </a:solidFill>
                  <a:cs typeface="Arial" charset="0"/>
                  <a:sym typeface="Arial" charset="0"/>
                </a:rPr>
                <a:t>Araw</a:t>
              </a:r>
              <a:r>
                <a:rPr lang="en-US" dirty="0">
                  <a:solidFill>
                    <a:srgbClr val="FFFFFF"/>
                  </a:solidFill>
                  <a:cs typeface="Arial" charset="0"/>
                  <a:sym typeface="Arial" charset="0"/>
                </a:rPr>
                <a:t>, </a:t>
              </a:r>
              <a:r>
                <a:rPr lang="en-US" dirty="0" err="1">
                  <a:solidFill>
                    <a:srgbClr val="FFFFFF"/>
                  </a:solidFill>
                  <a:cs typeface="Arial" charset="0"/>
                  <a:sym typeface="Arial" charset="0"/>
                </a:rPr>
                <a:t>Buwan</a:t>
              </a:r>
              <a:r>
                <a:rPr lang="en-US" dirty="0">
                  <a:solidFill>
                    <a:srgbClr val="FFFFFF"/>
                  </a:solidFill>
                  <a:cs typeface="Arial" charset="0"/>
                  <a:sym typeface="Arial" charset="0"/>
                </a:rPr>
                <a:t>, at </a:t>
              </a:r>
              <a:r>
                <a:rPr lang="en-US" dirty="0" err="1">
                  <a:solidFill>
                    <a:srgbClr val="FFFFFF"/>
                  </a:solidFill>
                  <a:cs typeface="Arial" charset="0"/>
                  <a:sym typeface="Arial" charset="0"/>
                </a:rPr>
                <a:t>Bituin</a:t>
              </a:r>
              <a:endParaRPr lang="en-US" dirty="0">
                <a:solidFill>
                  <a:srgbClr val="FFFFFF"/>
                </a:solidFill>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sz="3200" b="1" dirty="0" err="1">
                  <a:solidFill>
                    <a:srgbClr val="FFFFFF"/>
                  </a:solidFill>
                  <a:effectLst>
                    <a:glow rad="101600">
                      <a:schemeClr val="bg1"/>
                    </a:glow>
                  </a:effectLst>
                  <a:cs typeface="Arial" charset="0"/>
                  <a:sym typeface="Arial" charset="0"/>
                </a:rPr>
                <a:t>Araw</a:t>
              </a:r>
              <a:r>
                <a:rPr lang="en-US" sz="3200" b="1" dirty="0">
                  <a:solidFill>
                    <a:srgbClr val="FFFFFF"/>
                  </a:solidFill>
                  <a:effectLst>
                    <a:glow rad="101600">
                      <a:schemeClr val="bg1"/>
                    </a:glow>
                  </a:effectLst>
                  <a:cs typeface="Arial" charset="0"/>
                  <a:sym typeface="Arial" charset="0"/>
                </a:rPr>
                <a:t> 4</a:t>
              </a:r>
            </a:p>
          </p:txBody>
        </p:sp>
      </p:grpSp>
      <p:grpSp>
        <p:nvGrpSpPr>
          <p:cNvPr id="3" name="Group 2"/>
          <p:cNvGrpSpPr/>
          <p:nvPr/>
        </p:nvGrpSpPr>
        <p:grpSpPr>
          <a:xfrm>
            <a:off x="-42863" y="-39132"/>
            <a:ext cx="1806551" cy="3502502"/>
            <a:chOff x="-42863" y="-39132"/>
            <a:chExt cx="1806551" cy="350250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39132"/>
              <a:ext cx="176368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en-US" dirty="0" err="1">
                  <a:solidFill>
                    <a:srgbClr val="FFFFFF"/>
                  </a:solidFill>
                  <a:cs typeface="Arial" charset="0"/>
                  <a:sym typeface="Arial" charset="0"/>
                </a:rPr>
                <a:t>Malaking</a:t>
              </a:r>
              <a:r>
                <a:rPr lang="en-US" dirty="0">
                  <a:solidFill>
                    <a:srgbClr val="FFFFFF"/>
                  </a:solidFill>
                  <a:cs typeface="Arial" charset="0"/>
                  <a:sym typeface="Arial" charset="0"/>
                </a:rPr>
                <a:t> </a:t>
              </a:r>
              <a:r>
                <a:rPr lang="en-US" dirty="0" err="1">
                  <a:solidFill>
                    <a:srgbClr val="FFFFFF"/>
                  </a:solidFill>
                  <a:cs typeface="Arial" charset="0"/>
                  <a:sym typeface="Arial" charset="0"/>
                </a:rPr>
                <a:t>Pagsabog</a:t>
              </a:r>
              <a:endParaRPr lang="en-US" dirty="0">
                <a:solidFill>
                  <a:srgbClr val="FFFFFF"/>
                </a:solidFill>
                <a:cs typeface="Arial" charset="0"/>
                <a:sym typeface="Arial" charset="0"/>
              </a:endParaRPr>
            </a:p>
          </p:txBody>
        </p:sp>
        <p:sp>
          <p:nvSpPr>
            <p:cNvPr id="5647388" name="Rectangle 28"/>
            <p:cNvSpPr>
              <a:spLocks/>
            </p:cNvSpPr>
            <p:nvPr/>
          </p:nvSpPr>
          <p:spPr bwMode="auto">
            <a:xfrm>
              <a:off x="0" y="2724706"/>
              <a:ext cx="1691680" cy="73866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cs typeface="Arial" charset="0"/>
                  <a:sym typeface="Arial" charset="0"/>
                </a:rPr>
                <a:t>15 </a:t>
              </a:r>
              <a:r>
                <a:rPr lang="en-US" sz="2000" b="1" dirty="0" err="1">
                  <a:solidFill>
                    <a:srgbClr val="FFFFFF"/>
                  </a:solidFill>
                  <a:effectLst>
                    <a:glow rad="101600">
                      <a:schemeClr val="bg1"/>
                    </a:glow>
                  </a:effectLst>
                  <a:cs typeface="Arial" charset="0"/>
                  <a:sym typeface="Arial" charset="0"/>
                </a:rPr>
                <a:t>Bilyong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Taong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Nakalipas</a:t>
              </a:r>
              <a:endParaRPr lang="en-US" sz="2000" b="1" dirty="0">
                <a:solidFill>
                  <a:srgbClr val="FFFFFF"/>
                </a:solidFill>
                <a:effectLst>
                  <a:glow rad="101600">
                    <a:schemeClr val="bg1"/>
                  </a:glow>
                </a:effectLst>
                <a:cs typeface="Arial" charset="0"/>
                <a:sym typeface="Arial" charset="0"/>
              </a:endParaRPr>
            </a:p>
          </p:txBody>
        </p:sp>
      </p:grpSp>
      <p:grpSp>
        <p:nvGrpSpPr>
          <p:cNvPr id="4" name="Group 3"/>
          <p:cNvGrpSpPr/>
          <p:nvPr/>
        </p:nvGrpSpPr>
        <p:grpSpPr>
          <a:xfrm>
            <a:off x="1691680" y="151884"/>
            <a:ext cx="1944216" cy="3314661"/>
            <a:chOff x="1691680" y="151884"/>
            <a:chExt cx="1944216" cy="331466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en-US" dirty="0" err="1">
                  <a:solidFill>
                    <a:srgbClr val="FFFFFF"/>
                  </a:solidFill>
                  <a:cs typeface="Arial" charset="0"/>
                  <a:sym typeface="Arial" charset="0"/>
                </a:rPr>
                <a:t>Mga</a:t>
              </a:r>
              <a:r>
                <a:rPr lang="en-US" dirty="0">
                  <a:solidFill>
                    <a:srgbClr val="FFFFFF"/>
                  </a:solidFill>
                  <a:cs typeface="Arial" charset="0"/>
                  <a:sym typeface="Arial" charset="0"/>
                </a:rPr>
                <a:t> </a:t>
              </a:r>
              <a:r>
                <a:rPr lang="en-US" dirty="0" err="1">
                  <a:solidFill>
                    <a:srgbClr val="FFFFFF"/>
                  </a:solidFill>
                  <a:cs typeface="Arial" charset="0"/>
                  <a:sym typeface="Arial" charset="0"/>
                </a:rPr>
                <a:t>Bituin</a:t>
              </a:r>
              <a:endParaRPr lang="en-US" dirty="0">
                <a:solidFill>
                  <a:srgbClr val="FFFFFF"/>
                </a:solidFill>
                <a:cs typeface="Arial" charset="0"/>
                <a:sym typeface="Arial" charset="0"/>
              </a:endParaRPr>
            </a:p>
          </p:txBody>
        </p:sp>
        <p:sp>
          <p:nvSpPr>
            <p:cNvPr id="5647389" name="Rectangle 29"/>
            <p:cNvSpPr>
              <a:spLocks/>
            </p:cNvSpPr>
            <p:nvPr/>
          </p:nvSpPr>
          <p:spPr bwMode="auto">
            <a:xfrm>
              <a:off x="1691680" y="2727881"/>
              <a:ext cx="1944215" cy="73866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cs typeface="Arial" charset="0"/>
                  <a:sym typeface="Arial" charset="0"/>
                </a:rPr>
                <a:t>10 </a:t>
              </a:r>
              <a:r>
                <a:rPr lang="en-US" sz="2000" b="1" dirty="0" err="1">
                  <a:solidFill>
                    <a:srgbClr val="FFFFFF"/>
                  </a:solidFill>
                  <a:effectLst>
                    <a:glow rad="101600">
                      <a:schemeClr val="bg1"/>
                    </a:glow>
                  </a:effectLst>
                  <a:cs typeface="Arial" charset="0"/>
                  <a:sym typeface="Arial" charset="0"/>
                </a:rPr>
                <a:t>Bilyong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Taong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Nakalipas</a:t>
              </a:r>
              <a:endParaRPr lang="en-US" sz="2000" b="1" dirty="0">
                <a:solidFill>
                  <a:srgbClr val="FFFFFF"/>
                </a:solidFill>
                <a:effectLst>
                  <a:glow rad="101600">
                    <a:schemeClr val="bg1"/>
                  </a:glow>
                </a:effectLst>
                <a:cs typeface="Arial" charset="0"/>
                <a:sym typeface="Arial" charset="0"/>
              </a:endParaRPr>
            </a:p>
          </p:txBody>
        </p:sp>
      </p:grpSp>
      <p:grpSp>
        <p:nvGrpSpPr>
          <p:cNvPr id="5" name="Group 4"/>
          <p:cNvGrpSpPr/>
          <p:nvPr/>
        </p:nvGrpSpPr>
        <p:grpSpPr>
          <a:xfrm>
            <a:off x="3635896" y="151884"/>
            <a:ext cx="1872207" cy="3301961"/>
            <a:chOff x="3635896" y="151884"/>
            <a:chExt cx="1872207" cy="3301961"/>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en-US" dirty="0" err="1">
                  <a:solidFill>
                    <a:srgbClr val="FFFFFF"/>
                  </a:solidFill>
                  <a:cs typeface="Arial" charset="0"/>
                  <a:sym typeface="Arial" charset="0"/>
                </a:rPr>
                <a:t>Araw</a:t>
              </a:r>
              <a:endParaRPr lang="en-US" dirty="0">
                <a:solidFill>
                  <a:srgbClr val="FFFFFF"/>
                </a:solidFill>
                <a:cs typeface="Arial" charset="0"/>
                <a:sym typeface="Arial" charset="0"/>
              </a:endParaRPr>
            </a:p>
          </p:txBody>
        </p:sp>
        <p:sp>
          <p:nvSpPr>
            <p:cNvPr id="5647390" name="Rectangle 30"/>
            <p:cNvSpPr>
              <a:spLocks/>
            </p:cNvSpPr>
            <p:nvPr/>
          </p:nvSpPr>
          <p:spPr bwMode="auto">
            <a:xfrm>
              <a:off x="3635896" y="2715181"/>
              <a:ext cx="1872207" cy="73866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cs typeface="Arial" charset="0"/>
                  <a:sym typeface="Arial" charset="0"/>
                </a:rPr>
                <a:t>5 </a:t>
              </a:r>
              <a:r>
                <a:rPr lang="en-US" sz="2000" b="1" dirty="0" err="1">
                  <a:solidFill>
                    <a:srgbClr val="FFFFFF"/>
                  </a:solidFill>
                  <a:effectLst>
                    <a:glow rad="101600">
                      <a:schemeClr val="bg1"/>
                    </a:glow>
                  </a:effectLst>
                  <a:cs typeface="Arial" charset="0"/>
                  <a:sym typeface="Arial" charset="0"/>
                </a:rPr>
                <a:t>Bilyong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Taong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Nakalipas</a:t>
              </a:r>
              <a:endParaRPr lang="en-US" sz="2000" b="1" dirty="0">
                <a:solidFill>
                  <a:srgbClr val="FFFFFF"/>
                </a:solidFill>
                <a:effectLst>
                  <a:glow rad="101600">
                    <a:schemeClr val="bg1"/>
                  </a:glow>
                </a:effectLst>
                <a:cs typeface="Arial" charset="0"/>
                <a:sym typeface="Arial" charset="0"/>
              </a:endParaRPr>
            </a:p>
          </p:txBody>
        </p:sp>
      </p:grpSp>
      <p:grpSp>
        <p:nvGrpSpPr>
          <p:cNvPr id="6" name="Group 5"/>
          <p:cNvGrpSpPr/>
          <p:nvPr/>
        </p:nvGrpSpPr>
        <p:grpSpPr>
          <a:xfrm>
            <a:off x="5436096" y="53785"/>
            <a:ext cx="1944216" cy="3392122"/>
            <a:chOff x="5436096" y="53785"/>
            <a:chExt cx="1944216" cy="3392122"/>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53785"/>
              <a:ext cx="1944216"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dirty="0" err="1">
                  <a:solidFill>
                    <a:srgbClr val="FFFFFF"/>
                  </a:solidFill>
                  <a:cs typeface="Arial" charset="0"/>
                  <a:sym typeface="Arial" charset="0"/>
                </a:rPr>
                <a:t>Lusaw</a:t>
              </a:r>
              <a:r>
                <a:rPr lang="en-US" dirty="0">
                  <a:solidFill>
                    <a:srgbClr val="FFFFFF"/>
                  </a:solidFill>
                  <a:cs typeface="Arial" charset="0"/>
                  <a:sym typeface="Arial" charset="0"/>
                </a:rPr>
                <a:t> </a:t>
              </a:r>
              <a:r>
                <a:rPr lang="en-US" dirty="0" err="1">
                  <a:solidFill>
                    <a:srgbClr val="FFFFFF"/>
                  </a:solidFill>
                  <a:cs typeface="Arial" charset="0"/>
                  <a:sym typeface="Arial" charset="0"/>
                </a:rPr>
                <a:t>na</a:t>
              </a:r>
              <a:r>
                <a:rPr lang="en-US" dirty="0">
                  <a:solidFill>
                    <a:srgbClr val="FFFFFF"/>
                  </a:solidFill>
                  <a:cs typeface="Arial" charset="0"/>
                  <a:sym typeface="Arial" charset="0"/>
                </a:rPr>
                <a:t> </a:t>
              </a:r>
              <a:r>
                <a:rPr lang="en-US" dirty="0" err="1">
                  <a:solidFill>
                    <a:srgbClr val="FFFFFF"/>
                  </a:solidFill>
                  <a:cs typeface="Arial" charset="0"/>
                  <a:sym typeface="Arial" charset="0"/>
                </a:rPr>
                <a:t>Lupa</a:t>
              </a:r>
              <a:endParaRPr lang="en-US" dirty="0">
                <a:solidFill>
                  <a:srgbClr val="FFFFFF"/>
                </a:solidFill>
                <a:cs typeface="Arial" charset="0"/>
                <a:sym typeface="Arial" charset="0"/>
              </a:endParaRPr>
            </a:p>
          </p:txBody>
        </p:sp>
        <p:sp>
          <p:nvSpPr>
            <p:cNvPr id="5647391" name="Rectangle 31"/>
            <p:cNvSpPr>
              <a:spLocks/>
            </p:cNvSpPr>
            <p:nvPr/>
          </p:nvSpPr>
          <p:spPr bwMode="auto">
            <a:xfrm>
              <a:off x="5508104" y="2707243"/>
              <a:ext cx="1872207" cy="73866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cs typeface="Arial" charset="0"/>
                  <a:sym typeface="Arial" charset="0"/>
                </a:rPr>
                <a:t>4.5 </a:t>
              </a:r>
              <a:r>
                <a:rPr lang="en-US" sz="2000" b="1" dirty="0" err="1">
                  <a:solidFill>
                    <a:srgbClr val="FFFFFF"/>
                  </a:solidFill>
                  <a:effectLst>
                    <a:glow rad="101600">
                      <a:schemeClr val="bg1"/>
                    </a:glow>
                  </a:effectLst>
                  <a:cs typeface="Arial" charset="0"/>
                  <a:sym typeface="Arial" charset="0"/>
                </a:rPr>
                <a:t>Bilyong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Taong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Nakalipas</a:t>
              </a:r>
              <a:endParaRPr lang="en-US" sz="2000" b="1" dirty="0">
                <a:solidFill>
                  <a:srgbClr val="FFFFFF"/>
                </a:solidFill>
                <a:effectLst>
                  <a:glow rad="101600">
                    <a:schemeClr val="bg1"/>
                  </a:glow>
                </a:effectLst>
                <a:cs typeface="Arial" charset="0"/>
                <a:sym typeface="Arial" charset="0"/>
              </a:endParaRPr>
            </a:p>
          </p:txBody>
        </p:sp>
      </p:grpSp>
      <p:grpSp>
        <p:nvGrpSpPr>
          <p:cNvPr id="7" name="Group 6"/>
          <p:cNvGrpSpPr/>
          <p:nvPr/>
        </p:nvGrpSpPr>
        <p:grpSpPr>
          <a:xfrm>
            <a:off x="7308304" y="41085"/>
            <a:ext cx="1865859" cy="3401648"/>
            <a:chOff x="7308304" y="41085"/>
            <a:chExt cx="1865859" cy="3401648"/>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41085"/>
              <a:ext cx="1835695"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en-US" dirty="0" err="1">
                  <a:solidFill>
                    <a:srgbClr val="FFFFFF"/>
                  </a:solidFill>
                  <a:cs typeface="Arial" charset="0"/>
                  <a:sym typeface="Arial" charset="0"/>
                </a:rPr>
                <a:t>Mga</a:t>
              </a:r>
              <a:r>
                <a:rPr lang="en-US" dirty="0">
                  <a:solidFill>
                    <a:srgbClr val="FFFFFF"/>
                  </a:solidFill>
                  <a:cs typeface="Arial" charset="0"/>
                  <a:sym typeface="Arial" charset="0"/>
                </a:rPr>
                <a:t> Unang </a:t>
              </a:r>
              <a:r>
                <a:rPr lang="en-US" dirty="0" err="1">
                  <a:solidFill>
                    <a:srgbClr val="FFFFFF"/>
                  </a:solidFill>
                  <a:cs typeface="Arial" charset="0"/>
                  <a:sym typeface="Arial" charset="0"/>
                </a:rPr>
                <a:t>Karagatan</a:t>
              </a:r>
              <a:endParaRPr lang="en-US" dirty="0">
                <a:solidFill>
                  <a:srgbClr val="FFFFFF"/>
                </a:solidFill>
                <a:cs typeface="Arial" charset="0"/>
                <a:sym typeface="Arial" charset="0"/>
              </a:endParaRPr>
            </a:p>
          </p:txBody>
        </p:sp>
        <p:sp>
          <p:nvSpPr>
            <p:cNvPr id="5647392" name="Rectangle 32"/>
            <p:cNvSpPr>
              <a:spLocks/>
            </p:cNvSpPr>
            <p:nvPr/>
          </p:nvSpPr>
          <p:spPr bwMode="auto">
            <a:xfrm>
              <a:off x="7308304" y="2704069"/>
              <a:ext cx="1835695" cy="73866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cs typeface="Arial" charset="0"/>
                  <a:sym typeface="Arial" charset="0"/>
                </a:rPr>
                <a:t>3.8 </a:t>
              </a:r>
              <a:r>
                <a:rPr lang="en-US" sz="2000" b="1" dirty="0" err="1">
                  <a:solidFill>
                    <a:srgbClr val="FFFFFF"/>
                  </a:solidFill>
                  <a:effectLst>
                    <a:glow rad="101600">
                      <a:schemeClr val="bg1"/>
                    </a:glow>
                  </a:effectLst>
                  <a:cs typeface="Arial" charset="0"/>
                  <a:sym typeface="Arial" charset="0"/>
                </a:rPr>
                <a:t>Bilyong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Taong</a:t>
              </a:r>
              <a:r>
                <a:rPr lang="en-US" sz="2000" b="1" dirty="0">
                  <a:solidFill>
                    <a:srgbClr val="FFFFFF"/>
                  </a:solidFill>
                  <a:effectLst>
                    <a:glow rad="101600">
                      <a:schemeClr val="bg1"/>
                    </a:glow>
                  </a:effectLst>
                  <a:cs typeface="Arial" charset="0"/>
                  <a:sym typeface="Arial" charset="0"/>
                </a:rPr>
                <a:t> </a:t>
              </a:r>
              <a:r>
                <a:rPr lang="en-US" sz="2000" b="1" dirty="0" err="1">
                  <a:solidFill>
                    <a:srgbClr val="FFFFFF"/>
                  </a:solidFill>
                  <a:effectLst>
                    <a:glow rad="101600">
                      <a:schemeClr val="bg1"/>
                    </a:glow>
                  </a:effectLst>
                  <a:cs typeface="Arial" charset="0"/>
                  <a:sym typeface="Arial" charset="0"/>
                </a:rPr>
                <a:t>Nakalipas</a:t>
              </a:r>
              <a:endParaRPr lang="en-US" sz="2000" b="1" dirty="0">
                <a:solidFill>
                  <a:srgbClr val="FFFFFF"/>
                </a:solidFill>
                <a:effectLst>
                  <a:glow rad="101600">
                    <a:schemeClr val="bg1"/>
                  </a:glow>
                </a:effectLst>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en-US" b="1" i="1" dirty="0">
                <a:solidFill>
                  <a:schemeClr val="bg1"/>
                </a:solidFill>
                <a:latin typeface="Arial" charset="0"/>
              </a:rPr>
              <a:t>Di </a:t>
            </a:r>
            <a:r>
              <a:rPr lang="en-US" b="1" i="1" dirty="0" err="1">
                <a:solidFill>
                  <a:schemeClr val="bg1"/>
                </a:solidFill>
                <a:latin typeface="Arial" charset="0"/>
              </a:rPr>
              <a:t>Akmang</a:t>
            </a:r>
            <a:r>
              <a:rPr lang="en-US" b="1" i="1" dirty="0">
                <a:solidFill>
                  <a:schemeClr val="bg1"/>
                </a:solidFill>
                <a:latin typeface="Arial" charset="0"/>
              </a:rPr>
              <a:t> </a:t>
            </a:r>
            <a:r>
              <a:rPr lang="en-US" b="1" i="1" dirty="0" err="1">
                <a:solidFill>
                  <a:schemeClr val="bg1"/>
                </a:solidFill>
                <a:latin typeface="Arial" charset="0"/>
              </a:rPr>
              <a:t>Paliwanag</a:t>
            </a:r>
            <a:endParaRPr lang="en-US" sz="3600" dirty="0">
              <a:latin typeface="Arial" charset="0"/>
            </a:endParaRPr>
          </a:p>
        </p:txBody>
      </p:sp>
      <p:graphicFrame>
        <p:nvGraphicFramePr>
          <p:cNvPr id="63491" name="Group 3"/>
          <p:cNvGraphicFramePr>
            <a:graphicFrameLocks noGrp="1"/>
          </p:cNvGraphicFramePr>
          <p:nvPr>
            <p:extLst>
              <p:ext uri="{D42A27DB-BD31-4B8C-83A1-F6EECF244321}">
                <p14:modId xmlns:p14="http://schemas.microsoft.com/office/powerpoint/2010/main" val="3619288830"/>
              </p:ext>
            </p:extLst>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Malaking</a:t>
                      </a:r>
                      <a:r>
                        <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Pagsabog</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Bibliya</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79512" y="2492896"/>
            <a:ext cx="4176464" cy="2554545"/>
          </a:xfrm>
          <a:prstGeom prst="rect">
            <a:avLst/>
          </a:prstGeom>
          <a:noFill/>
        </p:spPr>
        <p:txBody>
          <a:bodyPr wrap="square" rtlCol="0">
            <a:spAutoFit/>
          </a:bodyPr>
          <a:lstStyle/>
          <a:p>
            <a:pPr lvl="0"/>
            <a:r>
              <a:rPr lang="en-US" sz="3200" b="1" dirty="0" err="1">
                <a:solidFill>
                  <a:schemeClr val="bg1"/>
                </a:solidFill>
              </a:rPr>
              <a:t>Elementong</a:t>
            </a:r>
            <a:r>
              <a:rPr lang="en-US" sz="3200" b="1" dirty="0">
                <a:solidFill>
                  <a:schemeClr val="bg1"/>
                </a:solidFill>
              </a:rPr>
              <a:t> </a:t>
            </a:r>
            <a:r>
              <a:rPr lang="en-US" sz="3200" b="1" dirty="0" err="1">
                <a:solidFill>
                  <a:schemeClr val="bg1"/>
                </a:solidFill>
              </a:rPr>
              <a:t>maliban</a:t>
            </a:r>
            <a:r>
              <a:rPr lang="en-US" sz="3200" b="1" dirty="0">
                <a:solidFill>
                  <a:schemeClr val="bg1"/>
                </a:solidFill>
              </a:rPr>
              <a:t> </a:t>
            </a:r>
            <a:r>
              <a:rPr lang="en-US" sz="3200" b="1" dirty="0" err="1">
                <a:solidFill>
                  <a:schemeClr val="bg1"/>
                </a:solidFill>
              </a:rPr>
              <a:t>sa</a:t>
            </a:r>
            <a:r>
              <a:rPr lang="en-US" sz="3200" b="1" dirty="0">
                <a:solidFill>
                  <a:schemeClr val="bg1"/>
                </a:solidFill>
              </a:rPr>
              <a:t> </a:t>
            </a:r>
            <a:r>
              <a:rPr lang="en-US" sz="3200" b="1" dirty="0" err="1">
                <a:solidFill>
                  <a:schemeClr val="bg1"/>
                </a:solidFill>
              </a:rPr>
              <a:t>hidroheno</a:t>
            </a:r>
            <a:r>
              <a:rPr lang="en-US" sz="3200" b="1" dirty="0">
                <a:solidFill>
                  <a:schemeClr val="bg1"/>
                </a:solidFill>
              </a:rPr>
              <a:t> at </a:t>
            </a:r>
            <a:r>
              <a:rPr lang="en-US" sz="3200" b="1" dirty="0" err="1">
                <a:solidFill>
                  <a:schemeClr val="bg1"/>
                </a:solidFill>
              </a:rPr>
              <a:t>helyo</a:t>
            </a:r>
            <a:r>
              <a:rPr lang="en-US" sz="3200" b="1" dirty="0">
                <a:solidFill>
                  <a:schemeClr val="bg1"/>
                </a:solidFill>
              </a:rPr>
              <a:t> ay </a:t>
            </a:r>
            <a:r>
              <a:rPr lang="en-US" sz="3200" b="1" dirty="0" err="1">
                <a:solidFill>
                  <a:schemeClr val="bg1"/>
                </a:solidFill>
              </a:rPr>
              <a:t>nagawa</a:t>
            </a:r>
            <a:r>
              <a:rPr lang="en-US" sz="3200" b="1" dirty="0">
                <a:solidFill>
                  <a:schemeClr val="bg1"/>
                </a:solidFill>
              </a:rPr>
              <a:t> </a:t>
            </a:r>
            <a:r>
              <a:rPr lang="en-US" sz="3200" b="1" dirty="0" err="1">
                <a:solidFill>
                  <a:schemeClr val="bg1"/>
                </a:solidFill>
              </a:rPr>
              <a:t>pagkalipas</a:t>
            </a:r>
            <a:r>
              <a:rPr lang="en-US" sz="3200" b="1" dirty="0">
                <a:solidFill>
                  <a:schemeClr val="bg1"/>
                </a:solidFill>
              </a:rPr>
              <a:t> ng </a:t>
            </a:r>
            <a:r>
              <a:rPr lang="en-US" sz="3200" b="1" dirty="0" err="1">
                <a:solidFill>
                  <a:schemeClr val="bg1"/>
                </a:solidFill>
              </a:rPr>
              <a:t>milyon-milyong</a:t>
            </a:r>
            <a:r>
              <a:rPr lang="en-US" sz="3200" b="1" dirty="0">
                <a:solidFill>
                  <a:schemeClr val="bg1"/>
                </a:solidFill>
              </a:rPr>
              <a:t> </a:t>
            </a:r>
            <a:r>
              <a:rPr lang="en-US" sz="3200" b="1" dirty="0" err="1">
                <a:solidFill>
                  <a:schemeClr val="bg1"/>
                </a:solidFill>
              </a:rPr>
              <a:t>taon</a:t>
            </a:r>
            <a:endParaRPr lang="en-US" sz="3200" b="1" dirty="0">
              <a:solidFill>
                <a:schemeClr val="bg1"/>
              </a:solidFill>
            </a:endParaRPr>
          </a:p>
        </p:txBody>
      </p:sp>
      <p:sp>
        <p:nvSpPr>
          <p:cNvPr id="12" name="TextBox 11"/>
          <p:cNvSpPr txBox="1"/>
          <p:nvPr/>
        </p:nvSpPr>
        <p:spPr>
          <a:xfrm>
            <a:off x="4499992" y="2492896"/>
            <a:ext cx="4536504" cy="1077218"/>
          </a:xfrm>
          <a:prstGeom prst="rect">
            <a:avLst/>
          </a:prstGeom>
          <a:noFill/>
        </p:spPr>
        <p:txBody>
          <a:bodyPr wrap="square" rtlCol="0">
            <a:spAutoFit/>
          </a:bodyPr>
          <a:lstStyle/>
          <a:p>
            <a:r>
              <a:rPr lang="en-US" sz="3200" b="1" dirty="0">
                <a:solidFill>
                  <a:schemeClr val="bg1"/>
                </a:solidFill>
              </a:rPr>
              <a:t>Lahat ng element ay </a:t>
            </a:r>
            <a:r>
              <a:rPr lang="en-US" sz="3200" b="1" dirty="0" err="1">
                <a:solidFill>
                  <a:schemeClr val="bg1"/>
                </a:solidFill>
              </a:rPr>
              <a:t>sabay</a:t>
            </a:r>
            <a:r>
              <a:rPr lang="en-US" sz="3200" b="1" dirty="0">
                <a:solidFill>
                  <a:schemeClr val="bg1"/>
                </a:solidFill>
              </a:rPr>
              <a:t> </a:t>
            </a:r>
            <a:r>
              <a:rPr lang="en-US" sz="3200" b="1" dirty="0" err="1">
                <a:solidFill>
                  <a:schemeClr val="bg1"/>
                </a:solidFill>
              </a:rPr>
              <a:t>nagawa</a:t>
            </a:r>
            <a:endParaRPr lang="en-US" sz="3200" b="1" dirty="0">
              <a:solidFill>
                <a:schemeClr val="bg1"/>
              </a:solidFill>
            </a:endParaRPr>
          </a:p>
        </p:txBody>
      </p:sp>
      <p:sp>
        <p:nvSpPr>
          <p:cNvPr id="13" name="TextBox 12"/>
          <p:cNvSpPr txBox="1"/>
          <p:nvPr/>
        </p:nvSpPr>
        <p:spPr>
          <a:xfrm>
            <a:off x="179512" y="5085184"/>
            <a:ext cx="4536504"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mundo</a:t>
            </a:r>
            <a:r>
              <a:rPr lang="en-US" sz="3200" b="1" dirty="0">
                <a:solidFill>
                  <a:schemeClr val="bg1"/>
                </a:solidFill>
              </a:rPr>
              <a:t> ay </a:t>
            </a:r>
            <a:r>
              <a:rPr lang="en-US" sz="3200" b="1" dirty="0" err="1">
                <a:solidFill>
                  <a:schemeClr val="bg1"/>
                </a:solidFill>
              </a:rPr>
              <a:t>nabuo</a:t>
            </a:r>
            <a:r>
              <a:rPr lang="en-US" sz="3200" b="1" dirty="0">
                <a:solidFill>
                  <a:schemeClr val="bg1"/>
                </a:solidFill>
              </a:rPr>
              <a:t> </a:t>
            </a:r>
            <a:r>
              <a:rPr lang="en-US" sz="3200" b="1" dirty="0" err="1">
                <a:solidFill>
                  <a:schemeClr val="bg1"/>
                </a:solidFill>
              </a:rPr>
              <a:t>matagal</a:t>
            </a:r>
            <a:r>
              <a:rPr lang="en-US" sz="3200" b="1" dirty="0">
                <a:solidFill>
                  <a:schemeClr val="bg1"/>
                </a:solidFill>
              </a:rPr>
              <a:t> </a:t>
            </a:r>
            <a:r>
              <a:rPr lang="en-US" sz="3200" b="1" dirty="0" err="1">
                <a:solidFill>
                  <a:schemeClr val="bg1"/>
                </a:solidFill>
              </a:rPr>
              <a:t>na</a:t>
            </a:r>
            <a:r>
              <a:rPr lang="en-US" sz="3200" b="1" dirty="0">
                <a:solidFill>
                  <a:schemeClr val="bg1"/>
                </a:solidFill>
              </a:rPr>
              <a:t> </a:t>
            </a:r>
            <a:r>
              <a:rPr lang="en-US" sz="3200" b="1" dirty="0" err="1">
                <a:solidFill>
                  <a:schemeClr val="bg1"/>
                </a:solidFill>
              </a:rPr>
              <a:t>panahon</a:t>
            </a:r>
            <a:r>
              <a:rPr lang="en-US" sz="3200" b="1" dirty="0">
                <a:solidFill>
                  <a:schemeClr val="bg1"/>
                </a:solidFill>
              </a:rPr>
              <a:t> </a:t>
            </a:r>
            <a:r>
              <a:rPr lang="en-US" sz="3200" b="1" dirty="0" err="1">
                <a:solidFill>
                  <a:schemeClr val="bg1"/>
                </a:solidFill>
              </a:rPr>
              <a:t>pagkatapos</a:t>
            </a:r>
            <a:r>
              <a:rPr lang="en-US" sz="3200" b="1" dirty="0">
                <a:solidFill>
                  <a:schemeClr val="bg1"/>
                </a:solidFill>
              </a:rPr>
              <a:t> ng </a:t>
            </a:r>
            <a:r>
              <a:rPr lang="en-US" sz="3200" b="1" dirty="0" err="1">
                <a:solidFill>
                  <a:schemeClr val="bg1"/>
                </a:solidFill>
              </a:rPr>
              <a:t>bituin</a:t>
            </a:r>
            <a:endParaRPr lang="en-US" sz="3200" b="1" dirty="0">
              <a:solidFill>
                <a:schemeClr val="bg1"/>
              </a:solidFill>
            </a:endParaRPr>
          </a:p>
        </p:txBody>
      </p:sp>
      <p:sp>
        <p:nvSpPr>
          <p:cNvPr id="14" name="TextBox 13"/>
          <p:cNvSpPr txBox="1"/>
          <p:nvPr/>
        </p:nvSpPr>
        <p:spPr>
          <a:xfrm>
            <a:off x="4499992" y="5085184"/>
            <a:ext cx="4536504" cy="1077218"/>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mundo</a:t>
            </a:r>
            <a:r>
              <a:rPr lang="en-US" sz="3200" b="1" dirty="0">
                <a:solidFill>
                  <a:schemeClr val="bg1"/>
                </a:solidFill>
              </a:rPr>
              <a:t> ay </a:t>
            </a:r>
            <a:r>
              <a:rPr lang="en-US" sz="3200" b="1" dirty="0" err="1">
                <a:solidFill>
                  <a:schemeClr val="bg1"/>
                </a:solidFill>
              </a:rPr>
              <a:t>nabuo</a:t>
            </a:r>
            <a:r>
              <a:rPr lang="en-US" sz="3200" b="1" dirty="0">
                <a:solidFill>
                  <a:schemeClr val="bg1"/>
                </a:solidFill>
              </a:rPr>
              <a:t> </a:t>
            </a:r>
            <a:r>
              <a:rPr lang="en-US" sz="3200" b="1" dirty="0" err="1">
                <a:solidFill>
                  <a:schemeClr val="bg1"/>
                </a:solidFill>
              </a:rPr>
              <a:t>bago</a:t>
            </a:r>
            <a:r>
              <a:rPr lang="en-US" sz="3200" b="1" dirty="0">
                <a:solidFill>
                  <a:schemeClr val="bg1"/>
                </a:solidFill>
              </a:rPr>
              <a:t> </a:t>
            </a:r>
            <a:r>
              <a:rPr lang="en-US" sz="3200" b="1" dirty="0" err="1">
                <a:solidFill>
                  <a:schemeClr val="bg1"/>
                </a:solidFill>
              </a:rPr>
              <a:t>nabuo</a:t>
            </a:r>
            <a:r>
              <a:rPr lang="en-US" sz="3200" b="1" dirty="0">
                <a:solidFill>
                  <a:schemeClr val="bg1"/>
                </a:solidFill>
              </a:rPr>
              <a:t> ang </a:t>
            </a:r>
            <a:r>
              <a:rPr lang="en-US" sz="3200" b="1" dirty="0" err="1">
                <a:solidFill>
                  <a:schemeClr val="bg1"/>
                </a:solidFill>
              </a:rPr>
              <a:t>bituin</a:t>
            </a:r>
            <a:endParaRPr lang="en-US" sz="3200" b="1" dirty="0">
              <a:solidFill>
                <a:schemeClr val="bg1"/>
              </a:solidFill>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en-US" b="1" i="1" dirty="0">
                <a:solidFill>
                  <a:schemeClr val="bg1"/>
                </a:solidFill>
                <a:latin typeface="Arial" charset="0"/>
              </a:rPr>
              <a:t>Di </a:t>
            </a:r>
            <a:r>
              <a:rPr lang="en-US" b="1" i="1" dirty="0" err="1">
                <a:solidFill>
                  <a:schemeClr val="bg1"/>
                </a:solidFill>
                <a:latin typeface="Arial" charset="0"/>
              </a:rPr>
              <a:t>Akmang</a:t>
            </a:r>
            <a:r>
              <a:rPr lang="en-US" b="1" i="1" dirty="0">
                <a:solidFill>
                  <a:schemeClr val="bg1"/>
                </a:solidFill>
                <a:latin typeface="Arial" charset="0"/>
              </a:rPr>
              <a:t> </a:t>
            </a:r>
            <a:r>
              <a:rPr lang="en-US" b="1" i="1" dirty="0" err="1">
                <a:solidFill>
                  <a:schemeClr val="bg1"/>
                </a:solidFill>
                <a:latin typeface="Arial" charset="0"/>
              </a:rPr>
              <a:t>Paliwanag</a:t>
            </a:r>
            <a:endParaRPr lang="en-US" sz="3600" dirty="0">
              <a:latin typeface="Arial" charset="0"/>
            </a:endParaRPr>
          </a:p>
        </p:txBody>
      </p:sp>
      <p:graphicFrame>
        <p:nvGraphicFramePr>
          <p:cNvPr id="65560" name="Group 24"/>
          <p:cNvGraphicFramePr>
            <a:graphicFrameLocks noGrp="1"/>
          </p:cNvGraphicFramePr>
          <p:nvPr>
            <p:extLst>
              <p:ext uri="{D42A27DB-BD31-4B8C-83A1-F6EECF244321}">
                <p14:modId xmlns:p14="http://schemas.microsoft.com/office/powerpoint/2010/main" val="3257610450"/>
              </p:ext>
            </p:extLst>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Malaking</a:t>
                      </a:r>
                      <a:r>
                        <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Pagsabog</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Bibliya</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04456"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halaman</a:t>
            </a:r>
            <a:r>
              <a:rPr lang="en-US" sz="3200" b="1" dirty="0">
                <a:solidFill>
                  <a:schemeClr val="bg1"/>
                </a:solidFill>
              </a:rPr>
              <a:t> ay </a:t>
            </a:r>
            <a:r>
              <a:rPr lang="en-US" sz="3200" b="1" dirty="0" err="1">
                <a:solidFill>
                  <a:schemeClr val="bg1"/>
                </a:solidFill>
              </a:rPr>
              <a:t>lumitaw</a:t>
            </a:r>
            <a:r>
              <a:rPr lang="en-US" sz="3200" b="1" dirty="0">
                <a:solidFill>
                  <a:schemeClr val="bg1"/>
                </a:solidFill>
              </a:rPr>
              <a:t> </a:t>
            </a:r>
            <a:r>
              <a:rPr lang="en-US" sz="3200" b="1" dirty="0" err="1">
                <a:solidFill>
                  <a:schemeClr val="bg1"/>
                </a:solidFill>
              </a:rPr>
              <a:t>pagkatapos</a:t>
            </a:r>
            <a:r>
              <a:rPr lang="en-US" sz="3200" b="1" dirty="0">
                <a:solidFill>
                  <a:schemeClr val="bg1"/>
                </a:solidFill>
              </a:rPr>
              <a:t> ng </a:t>
            </a:r>
            <a:r>
              <a:rPr lang="en-US" sz="3200" b="1" dirty="0" err="1">
                <a:solidFill>
                  <a:schemeClr val="bg1"/>
                </a:solidFill>
              </a:rPr>
              <a:t>araw</a:t>
            </a:r>
            <a:endParaRPr lang="en-US" sz="3200" b="1" dirty="0">
              <a:solidFill>
                <a:schemeClr val="bg1"/>
              </a:solidFill>
            </a:endParaRPr>
          </a:p>
        </p:txBody>
      </p:sp>
      <p:sp>
        <p:nvSpPr>
          <p:cNvPr id="12" name="TextBox 11"/>
          <p:cNvSpPr txBox="1"/>
          <p:nvPr/>
        </p:nvSpPr>
        <p:spPr>
          <a:xfrm>
            <a:off x="4499992" y="2492896"/>
            <a:ext cx="4104456"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halaman</a:t>
            </a:r>
            <a:r>
              <a:rPr lang="en-US" sz="3200" b="1" dirty="0">
                <a:solidFill>
                  <a:schemeClr val="bg1"/>
                </a:solidFill>
              </a:rPr>
              <a:t> ay </a:t>
            </a:r>
            <a:r>
              <a:rPr lang="en-US" sz="3200" b="1" dirty="0" err="1">
                <a:solidFill>
                  <a:schemeClr val="bg1"/>
                </a:solidFill>
              </a:rPr>
              <a:t>naunang</a:t>
            </a:r>
            <a:r>
              <a:rPr lang="en-US" sz="3200" b="1" dirty="0">
                <a:solidFill>
                  <a:schemeClr val="bg1"/>
                </a:solidFill>
              </a:rPr>
              <a:t> </a:t>
            </a:r>
            <a:r>
              <a:rPr lang="en-US" sz="3200" b="1" dirty="0" err="1">
                <a:solidFill>
                  <a:schemeClr val="bg1"/>
                </a:solidFill>
              </a:rPr>
              <a:t>nagawa</a:t>
            </a:r>
            <a:r>
              <a:rPr lang="en-US" sz="3200" b="1" dirty="0">
                <a:solidFill>
                  <a:schemeClr val="bg1"/>
                </a:solidFill>
              </a:rPr>
              <a:t> </a:t>
            </a:r>
            <a:r>
              <a:rPr lang="en-US" sz="3200" b="1" dirty="0" err="1">
                <a:solidFill>
                  <a:schemeClr val="bg1"/>
                </a:solidFill>
              </a:rPr>
              <a:t>sa</a:t>
            </a:r>
            <a:r>
              <a:rPr lang="en-US" sz="3200" b="1" dirty="0">
                <a:solidFill>
                  <a:schemeClr val="bg1"/>
                </a:solidFill>
              </a:rPr>
              <a:t> </a:t>
            </a:r>
            <a:r>
              <a:rPr lang="en-US" sz="3200" b="1" dirty="0" err="1">
                <a:solidFill>
                  <a:schemeClr val="bg1"/>
                </a:solidFill>
              </a:rPr>
              <a:t>araw</a:t>
            </a:r>
            <a:endParaRPr lang="en-US" sz="3200" b="1" dirty="0">
              <a:solidFill>
                <a:schemeClr val="bg1"/>
              </a:solidFill>
            </a:endParaRPr>
          </a:p>
        </p:txBody>
      </p:sp>
      <p:sp>
        <p:nvSpPr>
          <p:cNvPr id="13" name="TextBox 12"/>
          <p:cNvSpPr txBox="1"/>
          <p:nvPr/>
        </p:nvSpPr>
        <p:spPr>
          <a:xfrm>
            <a:off x="323528" y="4151982"/>
            <a:ext cx="4104456"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mga</a:t>
            </a:r>
            <a:r>
              <a:rPr lang="en-US" sz="3200" b="1" dirty="0">
                <a:solidFill>
                  <a:schemeClr val="bg1"/>
                </a:solidFill>
              </a:rPr>
              <a:t> </a:t>
            </a:r>
            <a:r>
              <a:rPr lang="en-US" sz="3200" b="1" dirty="0" err="1">
                <a:solidFill>
                  <a:schemeClr val="bg1"/>
                </a:solidFill>
              </a:rPr>
              <a:t>ibon</a:t>
            </a:r>
            <a:r>
              <a:rPr lang="en-US" sz="3200" b="1" dirty="0">
                <a:solidFill>
                  <a:schemeClr val="bg1"/>
                </a:solidFill>
              </a:rPr>
              <a:t> ay </a:t>
            </a:r>
            <a:r>
              <a:rPr lang="en-US" sz="3200" b="1" dirty="0" err="1">
                <a:solidFill>
                  <a:schemeClr val="bg1"/>
                </a:solidFill>
              </a:rPr>
              <a:t>lumitaw</a:t>
            </a:r>
            <a:r>
              <a:rPr lang="en-US" sz="3200" b="1" dirty="0">
                <a:solidFill>
                  <a:schemeClr val="bg1"/>
                </a:solidFill>
              </a:rPr>
              <a:t> </a:t>
            </a:r>
            <a:r>
              <a:rPr lang="en-US" sz="3200" b="1" dirty="0" err="1">
                <a:solidFill>
                  <a:schemeClr val="bg1"/>
                </a:solidFill>
              </a:rPr>
              <a:t>galing</a:t>
            </a:r>
            <a:r>
              <a:rPr lang="en-US" sz="3200" b="1" dirty="0">
                <a:solidFill>
                  <a:schemeClr val="bg1"/>
                </a:solidFill>
              </a:rPr>
              <a:t> </a:t>
            </a:r>
            <a:r>
              <a:rPr lang="en-US" sz="3200" b="1" dirty="0" err="1">
                <a:solidFill>
                  <a:schemeClr val="bg1"/>
                </a:solidFill>
              </a:rPr>
              <a:t>sa</a:t>
            </a:r>
            <a:r>
              <a:rPr lang="en-US" sz="3200" b="1" dirty="0">
                <a:solidFill>
                  <a:schemeClr val="bg1"/>
                </a:solidFill>
              </a:rPr>
              <a:t> </a:t>
            </a:r>
            <a:r>
              <a:rPr lang="en-US" sz="3200" b="1" dirty="0" err="1">
                <a:solidFill>
                  <a:schemeClr val="bg1"/>
                </a:solidFill>
              </a:rPr>
              <a:t>mga</a:t>
            </a:r>
            <a:r>
              <a:rPr lang="en-US" sz="3200" b="1" dirty="0">
                <a:solidFill>
                  <a:schemeClr val="bg1"/>
                </a:solidFill>
              </a:rPr>
              <a:t> </a:t>
            </a:r>
            <a:r>
              <a:rPr lang="en-US" sz="3200" b="1" dirty="0" err="1">
                <a:solidFill>
                  <a:schemeClr val="bg1"/>
                </a:solidFill>
              </a:rPr>
              <a:t>reptilya</a:t>
            </a:r>
            <a:endParaRPr lang="en-US" sz="3200" b="1" dirty="0">
              <a:solidFill>
                <a:schemeClr val="bg1"/>
              </a:solidFill>
            </a:endParaRPr>
          </a:p>
        </p:txBody>
      </p:sp>
      <p:sp>
        <p:nvSpPr>
          <p:cNvPr id="14" name="TextBox 13"/>
          <p:cNvSpPr txBox="1"/>
          <p:nvPr/>
        </p:nvSpPr>
        <p:spPr>
          <a:xfrm>
            <a:off x="4499992" y="4149080"/>
            <a:ext cx="4536504"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ibon</a:t>
            </a:r>
            <a:r>
              <a:rPr lang="en-US" sz="3200" b="1" dirty="0">
                <a:solidFill>
                  <a:schemeClr val="bg1"/>
                </a:solidFill>
              </a:rPr>
              <a:t> ay </a:t>
            </a:r>
            <a:r>
              <a:rPr lang="en-US" sz="3200" b="1" dirty="0" err="1">
                <a:solidFill>
                  <a:schemeClr val="bg1"/>
                </a:solidFill>
              </a:rPr>
              <a:t>nalikha</a:t>
            </a:r>
            <a:r>
              <a:rPr lang="en-US" sz="3200" b="1" dirty="0">
                <a:solidFill>
                  <a:schemeClr val="bg1"/>
                </a:solidFill>
              </a:rPr>
              <a:t> </a:t>
            </a:r>
            <a:r>
              <a:rPr lang="en-US" sz="3200" b="1" dirty="0" err="1">
                <a:solidFill>
                  <a:schemeClr val="bg1"/>
                </a:solidFill>
              </a:rPr>
              <a:t>bago</a:t>
            </a:r>
            <a:r>
              <a:rPr lang="en-US" sz="3200" b="1" dirty="0">
                <a:solidFill>
                  <a:schemeClr val="bg1"/>
                </a:solidFill>
              </a:rPr>
              <a:t> ang </a:t>
            </a:r>
            <a:r>
              <a:rPr lang="en-US" sz="3200" b="1" dirty="0" err="1">
                <a:solidFill>
                  <a:schemeClr val="bg1"/>
                </a:solidFill>
              </a:rPr>
              <a:t>mga</a:t>
            </a:r>
            <a:r>
              <a:rPr lang="en-US" sz="3200" b="1" dirty="0">
                <a:solidFill>
                  <a:schemeClr val="bg1"/>
                </a:solidFill>
              </a:rPr>
              <a:t> </a:t>
            </a:r>
            <a:r>
              <a:rPr lang="en-US" sz="3200" b="1" dirty="0" err="1">
                <a:solidFill>
                  <a:schemeClr val="bg1"/>
                </a:solidFill>
              </a:rPr>
              <a:t>reptilya</a:t>
            </a:r>
            <a:r>
              <a:rPr lang="en-US" sz="3200" b="1" dirty="0">
                <a:solidFill>
                  <a:schemeClr val="bg1"/>
                </a:solidFill>
              </a:rPr>
              <a:t> at </a:t>
            </a:r>
            <a:r>
              <a:rPr lang="en-US" sz="3200" b="1" dirty="0" err="1">
                <a:solidFill>
                  <a:schemeClr val="bg1"/>
                </a:solidFill>
              </a:rPr>
              <a:t>mamalya</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en-US" b="1" i="1" dirty="0">
                <a:solidFill>
                  <a:schemeClr val="bg1"/>
                </a:solidFill>
                <a:latin typeface="Arial" charset="0"/>
              </a:rPr>
              <a:t>Di </a:t>
            </a:r>
            <a:r>
              <a:rPr lang="en-US" b="1" i="1" dirty="0" err="1">
                <a:solidFill>
                  <a:schemeClr val="bg1"/>
                </a:solidFill>
                <a:latin typeface="Arial" charset="0"/>
              </a:rPr>
              <a:t>Akmang</a:t>
            </a:r>
            <a:r>
              <a:rPr lang="en-US" b="1" i="1" dirty="0">
                <a:solidFill>
                  <a:schemeClr val="bg1"/>
                </a:solidFill>
                <a:latin typeface="Arial" charset="0"/>
              </a:rPr>
              <a:t> </a:t>
            </a:r>
            <a:r>
              <a:rPr lang="en-US" b="1" i="1" dirty="0" err="1">
                <a:solidFill>
                  <a:schemeClr val="bg1"/>
                </a:solidFill>
                <a:latin typeface="Arial" charset="0"/>
              </a:rPr>
              <a:t>Paliwanag</a:t>
            </a:r>
            <a:endParaRPr lang="en-US" sz="3600" dirty="0">
              <a:latin typeface="Arial" charset="0"/>
            </a:endParaRPr>
          </a:p>
        </p:txBody>
      </p:sp>
      <p:graphicFrame>
        <p:nvGraphicFramePr>
          <p:cNvPr id="67587" name="Group 3"/>
          <p:cNvGraphicFramePr>
            <a:graphicFrameLocks noGrp="1"/>
          </p:cNvGraphicFramePr>
          <p:nvPr>
            <p:extLst>
              <p:ext uri="{D42A27DB-BD31-4B8C-83A1-F6EECF244321}">
                <p14:modId xmlns:p14="http://schemas.microsoft.com/office/powerpoint/2010/main" val="1562897462"/>
              </p:ext>
            </p:extLst>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Malaking</a:t>
                      </a:r>
                      <a:r>
                        <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rPr>
                        <a:t> </a:t>
                      </a: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Pagsabog</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2"/>
                          </a:solidFill>
                          <a:effectLst/>
                          <a:latin typeface="Arial" charset="0"/>
                          <a:ea typeface="ＭＳ Ｐゴシック" charset="0"/>
                          <a:cs typeface="ＭＳ Ｐゴシック" charset="0"/>
                        </a:rPr>
                        <a:t>Bibliya</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76464"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araw</a:t>
            </a:r>
            <a:r>
              <a:rPr lang="en-US" sz="3200" b="1" dirty="0">
                <a:solidFill>
                  <a:schemeClr val="bg1"/>
                </a:solidFill>
              </a:rPr>
              <a:t> ay </a:t>
            </a:r>
            <a:r>
              <a:rPr lang="en-US" sz="3200" b="1" dirty="0" err="1">
                <a:solidFill>
                  <a:schemeClr val="bg1"/>
                </a:solidFill>
              </a:rPr>
              <a:t>nabuo</a:t>
            </a:r>
            <a:r>
              <a:rPr lang="en-US" sz="3200" b="1" dirty="0">
                <a:solidFill>
                  <a:schemeClr val="bg1"/>
                </a:solidFill>
              </a:rPr>
              <a:t> </a:t>
            </a:r>
            <a:r>
              <a:rPr lang="en-US" sz="3200" b="1" dirty="0" err="1">
                <a:solidFill>
                  <a:schemeClr val="bg1"/>
                </a:solidFill>
              </a:rPr>
              <a:t>bago</a:t>
            </a:r>
            <a:r>
              <a:rPr lang="en-US" sz="3200" b="1" dirty="0">
                <a:solidFill>
                  <a:schemeClr val="bg1"/>
                </a:solidFill>
              </a:rPr>
              <a:t> </a:t>
            </a:r>
            <a:r>
              <a:rPr lang="en-US" sz="3200" b="1" dirty="0" err="1">
                <a:solidFill>
                  <a:schemeClr val="bg1"/>
                </a:solidFill>
              </a:rPr>
              <a:t>nabuo</a:t>
            </a:r>
            <a:r>
              <a:rPr lang="en-US" sz="3200" b="1" dirty="0">
                <a:solidFill>
                  <a:schemeClr val="bg1"/>
                </a:solidFill>
              </a:rPr>
              <a:t> ang </a:t>
            </a:r>
            <a:r>
              <a:rPr lang="en-US" sz="3200" b="1" dirty="0" err="1">
                <a:solidFill>
                  <a:schemeClr val="bg1"/>
                </a:solidFill>
              </a:rPr>
              <a:t>mundo</a:t>
            </a:r>
            <a:endParaRPr lang="en-US" sz="3200" b="1" dirty="0">
              <a:solidFill>
                <a:schemeClr val="bg1"/>
              </a:solidFill>
            </a:endParaRPr>
          </a:p>
        </p:txBody>
      </p:sp>
      <p:sp>
        <p:nvSpPr>
          <p:cNvPr id="12" name="TextBox 11"/>
          <p:cNvSpPr txBox="1"/>
          <p:nvPr/>
        </p:nvSpPr>
        <p:spPr>
          <a:xfrm>
            <a:off x="4499992" y="2492896"/>
            <a:ext cx="4176464" cy="1938992"/>
          </a:xfrm>
          <a:prstGeom prst="rect">
            <a:avLst/>
          </a:prstGeom>
          <a:noFill/>
        </p:spPr>
        <p:txBody>
          <a:bodyPr wrap="square" rtlCol="0">
            <a:spAutoFit/>
          </a:bodyPr>
          <a:lstStyle/>
          <a:p>
            <a:r>
              <a:rPr lang="en-US" sz="3000" b="1" dirty="0">
                <a:solidFill>
                  <a:schemeClr val="bg1"/>
                </a:solidFill>
              </a:rPr>
              <a:t>Ang </a:t>
            </a:r>
            <a:r>
              <a:rPr lang="en-US" sz="3000" b="1" dirty="0" err="1">
                <a:solidFill>
                  <a:schemeClr val="bg1"/>
                </a:solidFill>
              </a:rPr>
              <a:t>araw</a:t>
            </a:r>
            <a:r>
              <a:rPr lang="en-US" sz="3000" b="1" dirty="0">
                <a:solidFill>
                  <a:schemeClr val="bg1"/>
                </a:solidFill>
              </a:rPr>
              <a:t> ay </a:t>
            </a:r>
            <a:r>
              <a:rPr lang="en-US" sz="3000" b="1" dirty="0" err="1">
                <a:solidFill>
                  <a:schemeClr val="bg1"/>
                </a:solidFill>
              </a:rPr>
              <a:t>nabuo</a:t>
            </a:r>
            <a:r>
              <a:rPr lang="en-US" sz="3000" b="1" dirty="0">
                <a:solidFill>
                  <a:schemeClr val="bg1"/>
                </a:solidFill>
              </a:rPr>
              <a:t> ng pang-</a:t>
            </a:r>
            <a:r>
              <a:rPr lang="en-US" sz="3000" b="1" dirty="0" err="1">
                <a:solidFill>
                  <a:schemeClr val="bg1"/>
                </a:solidFill>
              </a:rPr>
              <a:t>apat</a:t>
            </a:r>
            <a:r>
              <a:rPr lang="en-US" sz="3000" b="1" dirty="0">
                <a:solidFill>
                  <a:schemeClr val="bg1"/>
                </a:solidFill>
              </a:rPr>
              <a:t> </a:t>
            </a:r>
            <a:r>
              <a:rPr lang="en-US" sz="3000" b="1" dirty="0" err="1">
                <a:solidFill>
                  <a:schemeClr val="bg1"/>
                </a:solidFill>
              </a:rPr>
              <a:t>na</a:t>
            </a:r>
            <a:r>
              <a:rPr lang="en-US" sz="3000" b="1" dirty="0">
                <a:solidFill>
                  <a:schemeClr val="bg1"/>
                </a:solidFill>
              </a:rPr>
              <a:t> </a:t>
            </a:r>
            <a:r>
              <a:rPr lang="en-US" sz="3000" b="1" dirty="0" err="1">
                <a:solidFill>
                  <a:schemeClr val="bg1"/>
                </a:solidFill>
              </a:rPr>
              <a:t>araw</a:t>
            </a:r>
            <a:r>
              <a:rPr lang="en-US" sz="3000" b="1" dirty="0">
                <a:solidFill>
                  <a:schemeClr val="bg1"/>
                </a:solidFill>
              </a:rPr>
              <a:t>, </a:t>
            </a:r>
            <a:r>
              <a:rPr lang="en-US" sz="3000" b="1" dirty="0" err="1">
                <a:solidFill>
                  <a:schemeClr val="bg1"/>
                </a:solidFill>
              </a:rPr>
              <a:t>pagkatapos</a:t>
            </a:r>
            <a:r>
              <a:rPr lang="en-US" sz="3000" b="1" dirty="0">
                <a:solidFill>
                  <a:schemeClr val="bg1"/>
                </a:solidFill>
              </a:rPr>
              <a:t> ng </a:t>
            </a:r>
            <a:r>
              <a:rPr lang="en-US" sz="3000" b="1" dirty="0" err="1">
                <a:solidFill>
                  <a:schemeClr val="bg1"/>
                </a:solidFill>
              </a:rPr>
              <a:t>pagbuo</a:t>
            </a:r>
            <a:r>
              <a:rPr lang="en-US" sz="3000" b="1" dirty="0">
                <a:solidFill>
                  <a:schemeClr val="bg1"/>
                </a:solidFill>
              </a:rPr>
              <a:t> ng </a:t>
            </a:r>
            <a:r>
              <a:rPr lang="en-US" sz="3000" b="1" dirty="0" err="1">
                <a:solidFill>
                  <a:schemeClr val="bg1"/>
                </a:solidFill>
              </a:rPr>
              <a:t>mundo</a:t>
            </a:r>
            <a:r>
              <a:rPr lang="en-US" sz="3000" b="1" dirty="0">
                <a:solidFill>
                  <a:schemeClr val="bg1"/>
                </a:solidFill>
              </a:rPr>
              <a:t> </a:t>
            </a:r>
          </a:p>
        </p:txBody>
      </p:sp>
      <p:sp>
        <p:nvSpPr>
          <p:cNvPr id="13" name="TextBox 12"/>
          <p:cNvSpPr txBox="1"/>
          <p:nvPr/>
        </p:nvSpPr>
        <p:spPr>
          <a:xfrm>
            <a:off x="323528" y="4595644"/>
            <a:ext cx="4176464" cy="2062103"/>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araw</a:t>
            </a:r>
            <a:r>
              <a:rPr lang="en-US" sz="3200" b="1" dirty="0">
                <a:solidFill>
                  <a:schemeClr val="bg1"/>
                </a:solidFill>
              </a:rPr>
              <a:t> ay </a:t>
            </a:r>
            <a:r>
              <a:rPr lang="en-US" sz="3200" b="1" dirty="0" err="1">
                <a:solidFill>
                  <a:schemeClr val="bg1"/>
                </a:solidFill>
              </a:rPr>
              <a:t>nabuo</a:t>
            </a:r>
            <a:r>
              <a:rPr lang="en-US" sz="3200" b="1" dirty="0">
                <a:solidFill>
                  <a:schemeClr val="bg1"/>
                </a:solidFill>
              </a:rPr>
              <a:t> </a:t>
            </a:r>
            <a:r>
              <a:rPr lang="en-US" sz="3200" b="1" dirty="0" err="1">
                <a:solidFill>
                  <a:schemeClr val="bg1"/>
                </a:solidFill>
              </a:rPr>
              <a:t>galing</a:t>
            </a:r>
            <a:r>
              <a:rPr lang="en-US" sz="3200" b="1" dirty="0">
                <a:solidFill>
                  <a:schemeClr val="bg1"/>
                </a:solidFill>
              </a:rPr>
              <a:t> </a:t>
            </a:r>
            <a:r>
              <a:rPr lang="en-US" sz="3200" b="1" dirty="0" err="1">
                <a:solidFill>
                  <a:schemeClr val="bg1"/>
                </a:solidFill>
              </a:rPr>
              <a:t>sa</a:t>
            </a:r>
            <a:r>
              <a:rPr lang="en-US" sz="3200" b="1" dirty="0">
                <a:solidFill>
                  <a:schemeClr val="bg1"/>
                </a:solidFill>
              </a:rPr>
              <a:t> </a:t>
            </a:r>
            <a:r>
              <a:rPr lang="en-US" sz="3200" b="1" dirty="0" err="1">
                <a:solidFill>
                  <a:schemeClr val="bg1"/>
                </a:solidFill>
              </a:rPr>
              <a:t>nagtandang</a:t>
            </a:r>
            <a:r>
              <a:rPr lang="en-US" sz="3200" b="1" dirty="0">
                <a:solidFill>
                  <a:schemeClr val="bg1"/>
                </a:solidFill>
              </a:rPr>
              <a:t> </a:t>
            </a:r>
            <a:r>
              <a:rPr lang="en-US" sz="3200" b="1" dirty="0" err="1">
                <a:solidFill>
                  <a:schemeClr val="bg1"/>
                </a:solidFill>
              </a:rPr>
              <a:t>mga</a:t>
            </a:r>
            <a:r>
              <a:rPr lang="en-US" sz="3200" b="1" dirty="0">
                <a:solidFill>
                  <a:schemeClr val="bg1"/>
                </a:solidFill>
              </a:rPr>
              <a:t> </a:t>
            </a:r>
            <a:r>
              <a:rPr lang="en-US" sz="3200" b="1" dirty="0" err="1">
                <a:solidFill>
                  <a:schemeClr val="bg1"/>
                </a:solidFill>
              </a:rPr>
              <a:t>bituin</a:t>
            </a:r>
            <a:endParaRPr lang="en-US" sz="3200" b="1" dirty="0">
              <a:solidFill>
                <a:schemeClr val="bg1"/>
              </a:solidFill>
            </a:endParaRPr>
          </a:p>
        </p:txBody>
      </p:sp>
      <p:sp>
        <p:nvSpPr>
          <p:cNvPr id="14" name="TextBox 13"/>
          <p:cNvSpPr txBox="1"/>
          <p:nvPr/>
        </p:nvSpPr>
        <p:spPr>
          <a:xfrm>
            <a:off x="4499992" y="4595644"/>
            <a:ext cx="4176464" cy="1569660"/>
          </a:xfrm>
          <a:prstGeom prst="rect">
            <a:avLst/>
          </a:prstGeom>
          <a:noFill/>
        </p:spPr>
        <p:txBody>
          <a:bodyPr wrap="square" rtlCol="0">
            <a:spAutoFit/>
          </a:bodyPr>
          <a:lstStyle/>
          <a:p>
            <a:r>
              <a:rPr lang="en-US" sz="3200" b="1" dirty="0">
                <a:solidFill>
                  <a:schemeClr val="bg1"/>
                </a:solidFill>
              </a:rPr>
              <a:t>Ang </a:t>
            </a:r>
            <a:r>
              <a:rPr lang="en-US" sz="3200" b="1" dirty="0" err="1">
                <a:solidFill>
                  <a:schemeClr val="bg1"/>
                </a:solidFill>
              </a:rPr>
              <a:t>araw</a:t>
            </a:r>
            <a:r>
              <a:rPr lang="en-US" sz="3200" b="1" dirty="0">
                <a:solidFill>
                  <a:schemeClr val="bg1"/>
                </a:solidFill>
              </a:rPr>
              <a:t>, </a:t>
            </a:r>
            <a:r>
              <a:rPr lang="en-US" sz="3200" b="1" dirty="0" err="1">
                <a:solidFill>
                  <a:schemeClr val="bg1"/>
                </a:solidFill>
              </a:rPr>
              <a:t>buwan</a:t>
            </a:r>
            <a:r>
              <a:rPr lang="en-US" sz="3200" b="1" dirty="0">
                <a:solidFill>
                  <a:schemeClr val="bg1"/>
                </a:solidFill>
              </a:rPr>
              <a:t>, at </a:t>
            </a:r>
            <a:r>
              <a:rPr lang="en-US" sz="3200" b="1" dirty="0" err="1">
                <a:solidFill>
                  <a:schemeClr val="bg1"/>
                </a:solidFill>
              </a:rPr>
              <a:t>bituin</a:t>
            </a:r>
            <a:r>
              <a:rPr lang="en-US" sz="3200" b="1" dirty="0">
                <a:solidFill>
                  <a:schemeClr val="bg1"/>
                </a:solidFill>
              </a:rPr>
              <a:t> ay </a:t>
            </a:r>
            <a:r>
              <a:rPr lang="en-US" sz="3200" b="1" dirty="0" err="1">
                <a:solidFill>
                  <a:schemeClr val="bg1"/>
                </a:solidFill>
              </a:rPr>
              <a:t>sabay</a:t>
            </a:r>
            <a:r>
              <a:rPr lang="en-US" sz="3200" b="1" dirty="0">
                <a:solidFill>
                  <a:schemeClr val="bg1"/>
                </a:solidFill>
              </a:rPr>
              <a:t> </a:t>
            </a:r>
            <a:r>
              <a:rPr lang="en-US" sz="3200" b="1" dirty="0" err="1">
                <a:solidFill>
                  <a:schemeClr val="bg1"/>
                </a:solidFill>
              </a:rPr>
              <a:t>nabuo</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sz="5400" b="1" dirty="0">
                <a:solidFill>
                  <a:schemeClr val="bg1"/>
                </a:solidFill>
                <a:effectLst>
                  <a:glow rad="228600">
                    <a:schemeClr val="tx1"/>
                  </a:glow>
                </a:effectLst>
                <a:latin typeface="Times New Roman"/>
                <a:cs typeface="Times New Roman"/>
              </a:rPr>
              <a:t>ANG WIKA NG DIYOS</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sz="2400" b="1" dirty="0" err="1">
                <a:solidFill>
                  <a:schemeClr val="bg1"/>
                </a:solidFill>
                <a:effectLst>
                  <a:glow rad="228600">
                    <a:schemeClr val="tx1"/>
                  </a:glow>
                </a:effectLst>
                <a:latin typeface="Times New Roman"/>
                <a:cs typeface="Times New Roman"/>
              </a:rPr>
              <a:t>Siyentipikong</a:t>
            </a:r>
            <a:r>
              <a:rPr lang="en-US" sz="2400" b="1" dirty="0">
                <a:solidFill>
                  <a:schemeClr val="bg1"/>
                </a:solidFill>
                <a:effectLst>
                  <a:glow rad="228600">
                    <a:schemeClr val="tx1"/>
                  </a:glow>
                </a:effectLst>
                <a:latin typeface="Times New Roman"/>
                <a:cs typeface="Times New Roman"/>
              </a:rPr>
              <a:t> </a:t>
            </a:r>
            <a:r>
              <a:rPr lang="en-US" sz="2400" b="1" dirty="0" err="1">
                <a:solidFill>
                  <a:schemeClr val="bg1"/>
                </a:solidFill>
                <a:effectLst>
                  <a:glow rad="228600">
                    <a:schemeClr val="tx1"/>
                  </a:glow>
                </a:effectLst>
                <a:latin typeface="Times New Roman"/>
                <a:cs typeface="Times New Roman"/>
              </a:rPr>
              <a:t>Nagpapakita</a:t>
            </a:r>
            <a:r>
              <a:rPr lang="en-US" sz="2400" b="1" dirty="0">
                <a:solidFill>
                  <a:schemeClr val="bg1"/>
                </a:solidFill>
                <a:effectLst>
                  <a:glow rad="228600">
                    <a:schemeClr val="tx1"/>
                  </a:glow>
                </a:effectLst>
                <a:latin typeface="Times New Roman"/>
                <a:cs typeface="Times New Roman"/>
              </a:rPr>
              <a:t> ng </a:t>
            </a:r>
            <a:r>
              <a:rPr lang="en-US" sz="2400" b="1" dirty="0" err="1">
                <a:solidFill>
                  <a:schemeClr val="bg1"/>
                </a:solidFill>
                <a:effectLst>
                  <a:glow rad="228600">
                    <a:schemeClr val="tx1"/>
                  </a:glow>
                </a:effectLst>
                <a:latin typeface="Times New Roman"/>
                <a:cs typeface="Times New Roman"/>
              </a:rPr>
              <a:t>Ebidensya</a:t>
            </a:r>
            <a:r>
              <a:rPr lang="en-US" sz="2400" b="1" dirty="0">
                <a:solidFill>
                  <a:schemeClr val="bg1"/>
                </a:solidFill>
                <a:effectLst>
                  <a:glow rad="228600">
                    <a:schemeClr val="tx1"/>
                  </a:glow>
                </a:effectLst>
                <a:latin typeface="Times New Roman"/>
                <a:cs typeface="Times New Roman"/>
              </a:rPr>
              <a:t> para </a:t>
            </a:r>
            <a:r>
              <a:rPr lang="en-US" sz="2400" b="1" dirty="0" err="1">
                <a:solidFill>
                  <a:schemeClr val="bg1"/>
                </a:solidFill>
                <a:effectLst>
                  <a:glow rad="228600">
                    <a:schemeClr val="tx1"/>
                  </a:glow>
                </a:effectLst>
                <a:latin typeface="Times New Roman"/>
                <a:cs typeface="Times New Roman"/>
              </a:rPr>
              <a:t>sa</a:t>
            </a:r>
            <a:r>
              <a:rPr lang="en-US" sz="2400" b="1" dirty="0">
                <a:solidFill>
                  <a:schemeClr val="bg1"/>
                </a:solidFill>
                <a:effectLst>
                  <a:glow rad="228600">
                    <a:schemeClr val="tx1"/>
                  </a:glow>
                </a:effectLst>
                <a:latin typeface="Times New Roman"/>
                <a:cs typeface="Times New Roman"/>
              </a:rPr>
              <a:t> </a:t>
            </a:r>
            <a:r>
              <a:rPr lang="en-US" sz="2400" b="1" dirty="0" err="1">
                <a:solidFill>
                  <a:schemeClr val="bg1"/>
                </a:solidFill>
                <a:effectLst>
                  <a:glow rad="228600">
                    <a:schemeClr val="tx1"/>
                  </a:glow>
                </a:effectLst>
                <a:latin typeface="Times New Roman"/>
                <a:cs typeface="Times New Roman"/>
              </a:rPr>
              <a:t>Paniniwala</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333632"/>
            <a:ext cx="4267200" cy="4114800"/>
          </a:xfrm>
        </p:spPr>
        <p:txBody>
          <a:bodyPr/>
          <a:lstStyle/>
          <a:p>
            <a:pPr eaLnBrk="1" hangingPunct="1"/>
            <a:r>
              <a:rPr lang="en-US" b="1" i="1" dirty="0">
                <a:solidFill>
                  <a:schemeClr val="bg1"/>
                </a:solidFill>
                <a:effectLst>
                  <a:glow rad="228600">
                    <a:schemeClr val="tx1"/>
                  </a:glow>
                </a:effectLst>
                <a:latin typeface="Arial" charset="0"/>
              </a:rPr>
              <a:t>Ang </a:t>
            </a:r>
            <a:r>
              <a:rPr lang="en-US" b="1" i="1" dirty="0" err="1">
                <a:solidFill>
                  <a:schemeClr val="bg1"/>
                </a:solidFill>
                <a:effectLst>
                  <a:glow rad="228600">
                    <a:schemeClr val="tx1"/>
                  </a:glow>
                </a:effectLst>
                <a:latin typeface="Arial" charset="0"/>
              </a:rPr>
              <a:t>Kamakailang</a:t>
            </a:r>
            <a:r>
              <a:rPr lang="en-US" b="1" i="1" dirty="0">
                <a:solidFill>
                  <a:schemeClr val="bg1"/>
                </a:solidFill>
                <a:effectLst>
                  <a:glow rad="228600">
                    <a:schemeClr val="tx1"/>
                  </a:glow>
                </a:effectLst>
                <a:latin typeface="Arial" charset="0"/>
              </a:rPr>
              <a:t> </a:t>
            </a:r>
            <a:r>
              <a:rPr lang="en-US" b="1" i="1" dirty="0" err="1">
                <a:solidFill>
                  <a:schemeClr val="bg1"/>
                </a:solidFill>
                <a:effectLst>
                  <a:glow rad="228600">
                    <a:schemeClr val="tx1"/>
                  </a:glow>
                </a:effectLst>
                <a:latin typeface="Arial" charset="0"/>
              </a:rPr>
              <a:t>Depensa</a:t>
            </a:r>
            <a:r>
              <a:rPr lang="en-US" b="1" i="1" dirty="0">
                <a:solidFill>
                  <a:schemeClr val="bg1"/>
                </a:solidFill>
                <a:effectLst>
                  <a:glow rad="228600">
                    <a:schemeClr val="tx1"/>
                  </a:glow>
                </a:effectLst>
                <a:latin typeface="Arial" charset="0"/>
              </a:rPr>
              <a:t> para </a:t>
            </a:r>
            <a:r>
              <a:rPr lang="en-US" b="1" i="1" dirty="0" err="1">
                <a:solidFill>
                  <a:schemeClr val="bg1"/>
                </a:solidFill>
                <a:effectLst>
                  <a:glow rad="228600">
                    <a:schemeClr val="tx1"/>
                  </a:glow>
                </a:effectLst>
                <a:latin typeface="Arial" charset="0"/>
              </a:rPr>
              <a:t>sa</a:t>
            </a:r>
            <a:r>
              <a:rPr lang="en-US" b="1" i="1" dirty="0">
                <a:solidFill>
                  <a:schemeClr val="bg1"/>
                </a:solidFill>
                <a:effectLst>
                  <a:glow rad="228600">
                    <a:schemeClr val="tx1"/>
                  </a:glow>
                </a:effectLst>
                <a:latin typeface="Arial" charset="0"/>
              </a:rPr>
              <a:t> </a:t>
            </a:r>
            <a:r>
              <a:rPr lang="en-US" b="1" i="1" dirty="0" err="1">
                <a:solidFill>
                  <a:schemeClr val="bg1"/>
                </a:solidFill>
                <a:effectLst>
                  <a:glow rad="228600">
                    <a:schemeClr val="tx1"/>
                  </a:glow>
                </a:effectLst>
                <a:latin typeface="Arial" charset="0"/>
              </a:rPr>
              <a:t>Teistikong</a:t>
            </a:r>
            <a:r>
              <a:rPr lang="en-US" b="1" i="1" dirty="0">
                <a:solidFill>
                  <a:schemeClr val="bg1"/>
                </a:solidFill>
                <a:effectLst>
                  <a:glow rad="228600">
                    <a:schemeClr val="tx1"/>
                  </a:glow>
                </a:effectLst>
                <a:latin typeface="Arial" charset="0"/>
              </a:rPr>
              <a:t> </a:t>
            </a:r>
            <a:r>
              <a:rPr lang="en-US" b="1" i="1" dirty="0" err="1">
                <a:solidFill>
                  <a:schemeClr val="bg1"/>
                </a:solidFill>
                <a:effectLst>
                  <a:glow rad="228600">
                    <a:schemeClr val="tx1"/>
                  </a:glow>
                </a:effectLst>
                <a:latin typeface="Arial" charset="0"/>
              </a:rPr>
              <a:t>Ebolusyon</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65356"/>
            <a:ext cx="4343400" cy="1905000"/>
          </a:xfrm>
        </p:spPr>
        <p:txBody>
          <a:bodyPr/>
          <a:lstStyle/>
          <a:p>
            <a:pPr eaLnBrk="1" hangingPunct="1"/>
            <a:r>
              <a:rPr lang="en-US" b="1">
                <a:solidFill>
                  <a:schemeClr val="bg1"/>
                </a:solidFill>
                <a:effectLst>
                  <a:glow rad="228600">
                    <a:schemeClr val="tx1"/>
                  </a:glow>
                </a:effectLst>
                <a:latin typeface="Arial" charset="0"/>
              </a:rPr>
              <a:t>New York: </a:t>
            </a:r>
            <a:br>
              <a:rPr lang="en-US" b="1">
                <a:solidFill>
                  <a:schemeClr val="bg1"/>
                </a:solidFill>
                <a:effectLst>
                  <a:glow rad="228600">
                    <a:schemeClr val="tx1"/>
                  </a:glow>
                </a:effectLst>
                <a:latin typeface="Arial" charset="0"/>
              </a:rPr>
            </a:br>
            <a:r>
              <a:rPr lang="en-US" b="1">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glow rad="101600">
                    <a:schemeClr val="tx1"/>
                  </a:glow>
                </a:effectLst>
              </a:rPr>
              <a:t>Nag-</a:t>
            </a:r>
            <a:r>
              <a:rPr lang="en-US" sz="4000" b="1" dirty="0" err="1">
                <a:solidFill>
                  <a:schemeClr val="bg1"/>
                </a:solidFill>
                <a:effectLst>
                  <a:glow rad="101600">
                    <a:schemeClr val="tx1"/>
                  </a:glow>
                </a:effectLst>
              </a:rPr>
              <a:t>aalinlangan</a:t>
            </a:r>
            <a:r>
              <a:rPr lang="en-US" sz="4000" b="1" dirty="0">
                <a:solidFill>
                  <a:schemeClr val="bg1"/>
                </a:solidFill>
                <a:effectLst>
                  <a:glow rad="101600">
                    <a:schemeClr val="tx1"/>
                  </a:glow>
                </a:effectLst>
              </a:rPr>
              <a:t> </a:t>
            </a:r>
            <a:r>
              <a:rPr lang="en-US" sz="4000" b="1" dirty="0" err="1">
                <a:solidFill>
                  <a:schemeClr val="bg1"/>
                </a:solidFill>
                <a:effectLst>
                  <a:glow rad="101600">
                    <a:schemeClr val="tx1"/>
                  </a:glow>
                </a:effectLst>
              </a:rPr>
              <a:t>ngayon</a:t>
            </a:r>
            <a:r>
              <a:rPr lang="en-US" sz="4000" b="1" dirty="0">
                <a:solidFill>
                  <a:schemeClr val="bg1"/>
                </a:solidFill>
                <a:effectLst>
                  <a:glow rad="101600">
                    <a:schemeClr val="tx1"/>
                  </a:glow>
                </a:effectLst>
              </a:rPr>
              <a:t> ang </a:t>
            </a:r>
            <a:r>
              <a:rPr lang="en-US" sz="4000" b="1" dirty="0" err="1">
                <a:solidFill>
                  <a:schemeClr val="bg1"/>
                </a:solidFill>
                <a:effectLst>
                  <a:glow rad="101600">
                    <a:schemeClr val="tx1"/>
                  </a:glow>
                </a:effectLst>
              </a:rPr>
              <a:t>mga</a:t>
            </a:r>
            <a:r>
              <a:rPr lang="en-US" sz="4000" b="1" dirty="0">
                <a:solidFill>
                  <a:schemeClr val="bg1"/>
                </a:solidFill>
                <a:effectLst>
                  <a:glow rad="101600">
                    <a:schemeClr val="tx1"/>
                  </a:glow>
                </a:effectLst>
              </a:rPr>
              <a:t> </a:t>
            </a:r>
            <a:r>
              <a:rPr lang="en-US" sz="4000" b="1" dirty="0" err="1">
                <a:solidFill>
                  <a:schemeClr val="bg1"/>
                </a:solidFill>
                <a:effectLst>
                  <a:glow rad="101600">
                    <a:schemeClr val="tx1"/>
                  </a:glow>
                </a:effectLst>
              </a:rPr>
              <a:t>astronomo</a:t>
            </a:r>
            <a:r>
              <a:rPr lang="en-US" sz="4000" b="1" dirty="0">
                <a:solidFill>
                  <a:schemeClr val="bg1"/>
                </a:solidFill>
                <a:effectLst>
                  <a:glow rad="101600">
                    <a:schemeClr val="tx1"/>
                  </a:glow>
                </a:effectLst>
              </a:rPr>
              <a:t> </a:t>
            </a:r>
            <a:r>
              <a:rPr lang="en-US" sz="4000" b="1" dirty="0" err="1">
                <a:solidFill>
                  <a:schemeClr val="bg1"/>
                </a:solidFill>
                <a:effectLst>
                  <a:glow rad="101600">
                    <a:schemeClr val="tx1"/>
                  </a:glow>
                </a:effectLst>
              </a:rPr>
              <a:t>sa</a:t>
            </a:r>
            <a:r>
              <a:rPr lang="en-US" sz="4000" b="1" dirty="0">
                <a:solidFill>
                  <a:schemeClr val="bg1"/>
                </a:solidFill>
                <a:effectLst>
                  <a:glow rad="101600">
                    <a:schemeClr val="tx1"/>
                  </a:glow>
                </a:effectLst>
              </a:rPr>
              <a:t> </a:t>
            </a:r>
            <a:r>
              <a:rPr lang="en-US" sz="4000" b="1" dirty="0" err="1">
                <a:solidFill>
                  <a:schemeClr val="bg1"/>
                </a:solidFill>
                <a:effectLst>
                  <a:glow rad="101600">
                    <a:schemeClr val="tx1"/>
                  </a:glow>
                </a:effectLst>
              </a:rPr>
              <a:t>Malaking</a:t>
            </a:r>
            <a:r>
              <a:rPr lang="en-US" sz="4000" b="1" dirty="0">
                <a:solidFill>
                  <a:schemeClr val="bg1"/>
                </a:solidFill>
                <a:effectLst>
                  <a:glow rad="101600">
                    <a:schemeClr val="tx1"/>
                  </a:glow>
                </a:effectLst>
              </a:rPr>
              <a:t> </a:t>
            </a:r>
            <a:r>
              <a:rPr lang="en-US" sz="4000" b="1" dirty="0" err="1">
                <a:solidFill>
                  <a:schemeClr val="bg1"/>
                </a:solidFill>
                <a:effectLst>
                  <a:glow rad="101600">
                    <a:schemeClr val="tx1"/>
                  </a:glow>
                </a:effectLst>
              </a:rPr>
              <a:t>Pagsabog</a:t>
            </a:r>
            <a:endParaRPr lang="en-US" b="1"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200" b="1" dirty="0">
                <a:solidFill>
                  <a:schemeClr val="bg1"/>
                </a:solidFill>
                <a:effectLst>
                  <a:glow rad="101600">
                    <a:schemeClr val="tx1"/>
                  </a:glow>
                </a:effectLst>
                <a:latin typeface="Arial"/>
                <a:ea typeface="ＭＳ Ｐゴシック" pitchFamily="-112" charset="-128"/>
                <a:cs typeface="Arial"/>
              </a:rPr>
              <a:t>“Kung ang </a:t>
            </a:r>
            <a:r>
              <a:rPr lang="en-US" sz="3200" b="1" dirty="0" err="1">
                <a:solidFill>
                  <a:schemeClr val="bg1"/>
                </a:solidFill>
                <a:effectLst>
                  <a:glow rad="101600">
                    <a:schemeClr val="tx1"/>
                  </a:glow>
                </a:effectLst>
                <a:latin typeface="Arial"/>
                <a:ea typeface="ＭＳ Ｐゴシック" pitchFamily="-112" charset="-128"/>
                <a:cs typeface="Arial"/>
              </a:rPr>
              <a:t>sansinukob</a:t>
            </a:r>
            <a:r>
              <a:rPr lang="en-US" sz="3200" b="1" dirty="0">
                <a:solidFill>
                  <a:schemeClr val="bg1"/>
                </a:solidFill>
                <a:effectLst>
                  <a:glow rad="101600">
                    <a:schemeClr val="tx1"/>
                  </a:glow>
                </a:effectLst>
                <a:latin typeface="Arial"/>
                <a:ea typeface="ＭＳ Ｐゴシック" pitchFamily="-112" charset="-128"/>
                <a:cs typeface="Arial"/>
              </a:rPr>
              <a:t> ay </a:t>
            </a:r>
            <a:r>
              <a:rPr lang="en-US" sz="3200" b="1" dirty="0" err="1">
                <a:solidFill>
                  <a:schemeClr val="bg1"/>
                </a:solidFill>
                <a:effectLst>
                  <a:glow rad="101600">
                    <a:schemeClr val="tx1"/>
                  </a:glow>
                </a:effectLst>
                <a:latin typeface="Arial"/>
                <a:ea typeface="ＭＳ Ｐゴシック" pitchFamily="-112" charset="-128"/>
                <a:cs typeface="Arial"/>
              </a:rPr>
              <a:t>nagmula</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sa</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malaking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pagsabog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dapat</a:t>
            </a:r>
            <a:r>
              <a:rPr lang="en-US" sz="3200" b="1" dirty="0">
                <a:solidFill>
                  <a:schemeClr val="bg1"/>
                </a:solidFill>
                <a:effectLst>
                  <a:glow rad="101600">
                    <a:schemeClr val="tx1"/>
                  </a:glow>
                </a:effectLst>
                <a:latin typeface="Arial"/>
                <a:ea typeface="ＭＳ Ｐゴシック" pitchFamily="-112" charset="-128"/>
                <a:cs typeface="Arial"/>
              </a:rPr>
              <a:t> ay </a:t>
            </a:r>
            <a:r>
              <a:rPr lang="en-US" sz="3200" b="1" dirty="0" err="1">
                <a:solidFill>
                  <a:schemeClr val="bg1"/>
                </a:solidFill>
                <a:effectLst>
                  <a:glow rad="101600">
                    <a:schemeClr val="tx1"/>
                  </a:glow>
                </a:effectLst>
                <a:latin typeface="Arial"/>
                <a:ea typeface="ＭＳ Ｐゴシック" pitchFamily="-112" charset="-128"/>
                <a:cs typeface="Arial"/>
              </a:rPr>
              <a:t>pantay-pantay</a:t>
            </a:r>
            <a:r>
              <a:rPr lang="en-US" sz="3200" b="1" dirty="0">
                <a:solidFill>
                  <a:schemeClr val="bg1"/>
                </a:solidFill>
                <a:effectLst>
                  <a:glow rad="101600">
                    <a:schemeClr val="tx1"/>
                  </a:glow>
                </a:effectLst>
                <a:latin typeface="Arial"/>
                <a:ea typeface="ＭＳ Ｐゴシック" pitchFamily="-112" charset="-128"/>
                <a:cs typeface="Arial"/>
              </a:rPr>
              <a:t> ang </a:t>
            </a:r>
            <a:r>
              <a:rPr lang="en-US" sz="3200" b="1" dirty="0" err="1">
                <a:solidFill>
                  <a:schemeClr val="bg1"/>
                </a:solidFill>
                <a:effectLst>
                  <a:glow rad="101600">
                    <a:schemeClr val="tx1"/>
                  </a:glow>
                </a:effectLst>
                <a:latin typeface="Arial"/>
                <a:ea typeface="ＭＳ Ｐゴシック" pitchFamily="-112" charset="-128"/>
                <a:cs typeface="Arial"/>
              </a:rPr>
              <a:t>lahat</a:t>
            </a:r>
            <a:r>
              <a:rPr lang="en-US" sz="3200" b="1" dirty="0">
                <a:solidFill>
                  <a:schemeClr val="bg1"/>
                </a:solidFill>
                <a:effectLst>
                  <a:glow rad="101600">
                    <a:schemeClr val="tx1"/>
                  </a:glow>
                </a:effectLst>
                <a:latin typeface="Arial"/>
                <a:ea typeface="ＭＳ Ｐゴシック" pitchFamily="-112" charset="-128"/>
                <a:cs typeface="Arial"/>
              </a:rPr>
              <a:t> ng </a:t>
            </a:r>
            <a:r>
              <a:rPr lang="en-US" sz="3200" b="1" dirty="0" err="1">
                <a:solidFill>
                  <a:schemeClr val="bg1"/>
                </a:solidFill>
                <a:effectLst>
                  <a:glow rad="101600">
                    <a:schemeClr val="tx1"/>
                  </a:glow>
                </a:effectLst>
                <a:latin typeface="Arial"/>
                <a:ea typeface="ＭＳ Ｐゴシック" pitchFamily="-112" charset="-128"/>
                <a:cs typeface="Arial"/>
              </a:rPr>
              <a:t>bagay</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Subalit</a:t>
            </a:r>
            <a:r>
              <a:rPr lang="en-US" sz="3200" b="1" dirty="0">
                <a:solidFill>
                  <a:schemeClr val="bg1"/>
                </a:solidFill>
                <a:effectLst>
                  <a:glow rad="101600">
                    <a:schemeClr val="tx1"/>
                  </a:glow>
                </a:effectLst>
                <a:latin typeface="Arial"/>
                <a:ea typeface="ＭＳ Ｐゴシック" pitchFamily="-112" charset="-128"/>
                <a:cs typeface="Arial"/>
              </a:rPr>
              <a:t>, ang </a:t>
            </a:r>
            <a:r>
              <a:rPr lang="en-US" sz="3200" b="1" dirty="0" err="1">
                <a:solidFill>
                  <a:schemeClr val="bg1"/>
                </a:solidFill>
                <a:effectLst>
                  <a:glow rad="101600">
                    <a:schemeClr val="tx1"/>
                  </a:glow>
                </a:effectLst>
                <a:latin typeface="Arial"/>
                <a:ea typeface="ＭＳ Ｐゴシック" pitchFamily="-112" charset="-128"/>
                <a:cs typeface="Arial"/>
              </a:rPr>
              <a:t>sansinukob</a:t>
            </a:r>
            <a:r>
              <a:rPr lang="en-US" sz="3200" b="1" dirty="0">
                <a:solidFill>
                  <a:schemeClr val="bg1"/>
                </a:solidFill>
                <a:effectLst>
                  <a:glow rad="101600">
                    <a:schemeClr val="tx1"/>
                  </a:glow>
                </a:effectLst>
                <a:latin typeface="Arial"/>
                <a:ea typeface="ＭＳ Ｐゴシック" pitchFamily="-112" charset="-128"/>
                <a:cs typeface="Arial"/>
              </a:rPr>
              <a:t> ay </a:t>
            </a:r>
            <a:r>
              <a:rPr lang="en-US" sz="3200" b="1" dirty="0" err="1">
                <a:solidFill>
                  <a:schemeClr val="bg1"/>
                </a:solidFill>
                <a:effectLst>
                  <a:glow rad="101600">
                    <a:schemeClr val="tx1"/>
                  </a:glow>
                </a:effectLst>
                <a:latin typeface="Arial"/>
                <a:ea typeface="ＭＳ Ｐゴシック" pitchFamily="-112" charset="-128"/>
                <a:cs typeface="Arial"/>
              </a:rPr>
              <a:t>labis</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na</a:t>
            </a:r>
            <a:r>
              <a:rPr lang="en-US" sz="3200" b="1" dirty="0">
                <a:solidFill>
                  <a:schemeClr val="bg1"/>
                </a:solidFill>
                <a:effectLst>
                  <a:glow rad="101600">
                    <a:schemeClr val="tx1"/>
                  </a:glow>
                </a:effectLst>
                <a:latin typeface="Arial"/>
                <a:ea typeface="ＭＳ Ｐゴシック" pitchFamily="-112" charset="-128"/>
                <a:cs typeface="Arial"/>
              </a:rPr>
              <a:t> di </a:t>
            </a:r>
            <a:r>
              <a:rPr lang="en-US" sz="3200" b="1" dirty="0" err="1">
                <a:solidFill>
                  <a:schemeClr val="bg1"/>
                </a:solidFill>
                <a:effectLst>
                  <a:glow rad="101600">
                    <a:schemeClr val="tx1"/>
                  </a:glow>
                </a:effectLst>
                <a:latin typeface="Arial"/>
                <a:ea typeface="ＭＳ Ｐゴシック" pitchFamily="-112" charset="-128"/>
                <a:cs typeface="Arial"/>
              </a:rPr>
              <a:t>ipinamahaging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pantay-pantay</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Ibig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sabihin</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nito</a:t>
            </a:r>
            <a:r>
              <a:rPr lang="en-US" sz="3200" b="1" dirty="0">
                <a:solidFill>
                  <a:schemeClr val="bg1"/>
                </a:solidFill>
                <a:effectLst>
                  <a:glow rad="101600">
                    <a:schemeClr val="tx1"/>
                  </a:glow>
                </a:effectLst>
                <a:latin typeface="Arial"/>
                <a:ea typeface="ＭＳ Ｐゴシック" pitchFamily="-112" charset="-128"/>
                <a:cs typeface="Arial"/>
              </a:rPr>
              <a:t> ay ang masa ay </a:t>
            </a:r>
            <a:r>
              <a:rPr lang="en-US" sz="3200" b="1" dirty="0" err="1">
                <a:solidFill>
                  <a:schemeClr val="bg1"/>
                </a:solidFill>
                <a:effectLst>
                  <a:glow rad="101600">
                    <a:schemeClr val="tx1"/>
                  </a:glow>
                </a:effectLst>
                <a:latin typeface="Arial"/>
                <a:ea typeface="ＭＳ Ｐゴシック" pitchFamily="-112" charset="-128"/>
                <a:cs typeface="Arial"/>
              </a:rPr>
              <a:t>nakatuon</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lamang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sa</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paligid</a:t>
            </a:r>
            <a:r>
              <a:rPr lang="en-US" sz="3200" b="1" dirty="0">
                <a:solidFill>
                  <a:schemeClr val="bg1"/>
                </a:solidFill>
                <a:effectLst>
                  <a:glow rad="101600">
                    <a:schemeClr val="tx1"/>
                  </a:glow>
                </a:effectLst>
                <a:latin typeface="Arial"/>
                <a:ea typeface="ＭＳ Ｐゴシック" pitchFamily="-112" charset="-128"/>
                <a:cs typeface="Arial"/>
              </a:rPr>
              <a:t> ng </a:t>
            </a:r>
            <a:r>
              <a:rPr lang="en-US" sz="3200" b="1" dirty="0" err="1">
                <a:solidFill>
                  <a:schemeClr val="bg1"/>
                </a:solidFill>
                <a:effectLst>
                  <a:glow rad="101600">
                    <a:schemeClr val="tx1"/>
                  </a:glow>
                </a:effectLst>
                <a:latin typeface="Arial"/>
                <a:ea typeface="ＭＳ Ｐゴシック" pitchFamily="-112" charset="-128"/>
                <a:cs typeface="Arial"/>
              </a:rPr>
              <a:t>mga</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lugar</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na</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walang</a:t>
            </a:r>
            <a:r>
              <a:rPr lang="en-US" sz="3200" b="1" dirty="0">
                <a:solidFill>
                  <a:schemeClr val="bg1"/>
                </a:solidFill>
                <a:effectLst>
                  <a:glow rad="101600">
                    <a:schemeClr val="tx1"/>
                  </a:glow>
                </a:effectLst>
                <a:latin typeface="Arial"/>
                <a:ea typeface="ＭＳ Ｐゴシック" pitchFamily="-112" charset="-128"/>
                <a:cs typeface="Arial"/>
              </a:rPr>
              <a:t> </a:t>
            </a:r>
            <a:r>
              <a:rPr lang="en-US" sz="3200" b="1" dirty="0" err="1">
                <a:solidFill>
                  <a:schemeClr val="bg1"/>
                </a:solidFill>
                <a:effectLst>
                  <a:glow rad="101600">
                    <a:schemeClr val="tx1"/>
                  </a:glow>
                </a:effectLst>
                <a:latin typeface="Arial"/>
                <a:ea typeface="ＭＳ Ｐゴシック" pitchFamily="-112" charset="-128"/>
                <a:cs typeface="Arial"/>
              </a:rPr>
              <a:t>laman</a:t>
            </a:r>
            <a:r>
              <a:rPr lang="en-US" sz="3200" b="1" dirty="0">
                <a:solidFill>
                  <a:schemeClr val="bg1"/>
                </a:solidFill>
                <a:effectLst>
                  <a:glow rad="101600">
                    <a:schemeClr val="tx1"/>
                  </a:glow>
                </a:effectLst>
                <a:latin typeface="Arial"/>
                <a:ea typeface="ＭＳ Ｐゴシック" pitchFamily="-112" charset="-128"/>
                <a:cs typeface="Arial"/>
              </a:rPr>
              <a:t>. </a:t>
            </a:r>
          </a:p>
        </p:txBody>
      </p:sp>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effectLst>
                  <a:glow rad="101600">
                    <a:schemeClr val="tx1"/>
                  </a:glow>
                </a:effectLst>
                <a:cs typeface="Arial" charset="0"/>
              </a:rPr>
              <a:t>Werner </a:t>
            </a:r>
            <a:r>
              <a:rPr lang="en-US" b="1" dirty="0" err="1">
                <a:solidFill>
                  <a:schemeClr val="bg1"/>
                </a:solidFill>
                <a:effectLst>
                  <a:glow rad="101600">
                    <a:schemeClr val="tx1"/>
                  </a:glow>
                </a:effectLst>
                <a:cs typeface="Arial" charset="0"/>
              </a:rPr>
              <a:t>Gitt</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ffectLst>
                  <a:glow rad="101600">
                    <a:srgbClr val="000000"/>
                  </a:glow>
                </a:effectLst>
              </a:rPr>
              <a:t>Nag-</a:t>
            </a:r>
            <a:r>
              <a:rPr lang="en-US" sz="4000" b="1" dirty="0" err="1">
                <a:solidFill>
                  <a:srgbClr val="FFFFFF"/>
                </a:solidFill>
                <a:effectLst>
                  <a:glow rad="101600">
                    <a:srgbClr val="000000"/>
                  </a:glow>
                </a:effectLst>
              </a:rPr>
              <a:t>aalinlangan</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ngayon</a:t>
            </a:r>
            <a:r>
              <a:rPr lang="en-US" sz="4000" b="1" dirty="0">
                <a:solidFill>
                  <a:srgbClr val="FFFFFF"/>
                </a:solidFill>
                <a:effectLst>
                  <a:glow rad="101600">
                    <a:srgbClr val="000000"/>
                  </a:glow>
                </a:effectLst>
              </a:rPr>
              <a:t> ang </a:t>
            </a:r>
            <a:r>
              <a:rPr lang="en-US" sz="4000" b="1" dirty="0" err="1">
                <a:solidFill>
                  <a:srgbClr val="FFFFFF"/>
                </a:solidFill>
                <a:effectLst>
                  <a:glow rad="101600">
                    <a:srgbClr val="000000"/>
                  </a:glow>
                </a:effectLst>
              </a:rPr>
              <a:t>mga</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astronomo</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sa</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Malaking</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Pagsabog</a:t>
            </a:r>
            <a:endParaRPr lang="en-US" b="1" dirty="0">
              <a:solidFill>
                <a:schemeClr val="bg1"/>
              </a:solidFill>
              <a:effectLst>
                <a:glow rad="101600">
                  <a:schemeClr val="tx1"/>
                </a:glow>
              </a:effectLst>
            </a:endParaRPr>
          </a:p>
        </p:txBody>
      </p:sp>
      <p:sp>
        <p:nvSpPr>
          <p:cNvPr id="71684" name="Rectangle 4"/>
          <p:cNvSpPr>
            <a:spLocks noChangeArrowheads="1"/>
          </p:cNvSpPr>
          <p:nvPr/>
        </p:nvSpPr>
        <p:spPr bwMode="auto">
          <a:xfrm>
            <a:off x="395536" y="1700808"/>
            <a:ext cx="8443664" cy="4555976"/>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100" b="1" dirty="0">
                <a:solidFill>
                  <a:schemeClr val="bg1"/>
                </a:solidFill>
                <a:effectLst>
                  <a:glow rad="101600">
                    <a:schemeClr val="tx1"/>
                  </a:glow>
                </a:effectLst>
                <a:latin typeface="Arial"/>
                <a:ea typeface="ＭＳ Ｐゴシック" pitchFamily="-112" charset="-128"/>
                <a:cs typeface="Arial"/>
              </a:rPr>
              <a:t>“</a:t>
            </a:r>
            <a:r>
              <a:rPr lang="en-US" sz="3100" b="1" dirty="0" err="1">
                <a:solidFill>
                  <a:schemeClr val="bg1"/>
                </a:solidFill>
                <a:effectLst>
                  <a:glow rad="101600">
                    <a:schemeClr val="tx1"/>
                  </a:glow>
                </a:effectLst>
                <a:latin typeface="Arial"/>
                <a:ea typeface="ＭＳ Ｐゴシック" pitchFamily="-112" charset="-128"/>
                <a:cs typeface="Arial"/>
              </a:rPr>
              <a:t>Dalawang</a:t>
            </a:r>
            <a:r>
              <a:rPr lang="en-US" sz="3100" b="1" dirty="0">
                <a:solidFill>
                  <a:schemeClr val="bg1"/>
                </a:solidFill>
                <a:effectLst>
                  <a:glow rad="101600">
                    <a:schemeClr val="tx1"/>
                  </a:glow>
                </a:effectLst>
                <a:latin typeface="Arial"/>
                <a:ea typeface="ＭＳ Ｐゴシック" pitchFamily="-112" charset="-128"/>
                <a:cs typeface="Arial"/>
              </a:rPr>
              <a:t> astronomer, Geller at </a:t>
            </a:r>
            <a:r>
              <a:rPr lang="en-US" sz="3100" b="1" dirty="0" err="1">
                <a:solidFill>
                  <a:schemeClr val="bg1"/>
                </a:solidFill>
                <a:effectLst>
                  <a:glow rad="101600">
                    <a:schemeClr val="tx1"/>
                  </a:glow>
                </a:effectLst>
                <a:latin typeface="Arial"/>
                <a:ea typeface="ＭＳ Ｐゴシック" pitchFamily="-112" charset="-128"/>
                <a:cs typeface="Arial"/>
              </a:rPr>
              <a:t>Huchra</a:t>
            </a:r>
            <a:r>
              <a:rPr lang="en-US" sz="3100" b="1" dirty="0">
                <a:solidFill>
                  <a:schemeClr val="bg1"/>
                </a:solidFill>
                <a:effectLst>
                  <a:glow rad="101600">
                    <a:schemeClr val="tx1"/>
                  </a:glow>
                </a:effectLst>
                <a:latin typeface="Arial"/>
                <a:ea typeface="ＭＳ Ｐゴシック" pitchFamily="-112" charset="-128"/>
                <a:cs typeface="Arial"/>
              </a:rPr>
              <a:t>, ay </a:t>
            </a:r>
            <a:r>
              <a:rPr lang="en-US" sz="3100" b="1" dirty="0" err="1">
                <a:solidFill>
                  <a:schemeClr val="bg1"/>
                </a:solidFill>
                <a:effectLst>
                  <a:glow rad="101600">
                    <a:schemeClr val="tx1"/>
                  </a:glow>
                </a:effectLst>
                <a:latin typeface="Arial"/>
                <a:ea typeface="ＭＳ Ｐゴシック" pitchFamily="-112" charset="-128"/>
                <a:cs typeface="Arial"/>
              </a:rPr>
              <a:t>nagsimula</a:t>
            </a:r>
            <a:r>
              <a:rPr lang="en-US" sz="3100" b="1" dirty="0">
                <a:solidFill>
                  <a:schemeClr val="bg1"/>
                </a:solidFill>
                <a:effectLst>
                  <a:glow rad="101600">
                    <a:schemeClr val="tx1"/>
                  </a:glow>
                </a:effectLst>
                <a:latin typeface="Arial"/>
                <a:ea typeface="ＭＳ Ｐゴシック" pitchFamily="-112" charset="-128"/>
                <a:cs typeface="Arial"/>
              </a:rPr>
              <a:t> ng </a:t>
            </a:r>
            <a:r>
              <a:rPr lang="en-US" sz="3100" b="1" dirty="0" err="1">
                <a:solidFill>
                  <a:schemeClr val="bg1"/>
                </a:solidFill>
                <a:effectLst>
                  <a:glow rad="101600">
                    <a:schemeClr val="tx1"/>
                  </a:glow>
                </a:effectLst>
                <a:latin typeface="Arial"/>
                <a:ea typeface="ＭＳ Ｐゴシック" pitchFamily="-112" charset="-128"/>
                <a:cs typeface="Arial"/>
              </a:rPr>
              <a:t>isang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programang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pagsukat</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layuning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makakita</a:t>
            </a:r>
            <a:r>
              <a:rPr lang="en-US" sz="3100" b="1" dirty="0">
                <a:solidFill>
                  <a:schemeClr val="bg1"/>
                </a:solidFill>
                <a:effectLst>
                  <a:glow rad="101600">
                    <a:schemeClr val="tx1"/>
                  </a:glow>
                </a:effectLst>
                <a:latin typeface="Arial"/>
                <a:ea typeface="ＭＳ Ｐゴシック" pitchFamily="-112" charset="-128"/>
                <a:cs typeface="Arial"/>
              </a:rPr>
              <a:t> ng </a:t>
            </a:r>
            <a:r>
              <a:rPr lang="en-US" sz="3100" b="1" dirty="0" err="1">
                <a:solidFill>
                  <a:schemeClr val="bg1"/>
                </a:solidFill>
                <a:effectLst>
                  <a:glow rad="101600">
                    <a:schemeClr val="tx1"/>
                  </a:glow>
                </a:effectLst>
                <a:latin typeface="Arial"/>
                <a:ea typeface="ＭＳ Ｐゴシック" pitchFamily="-112" charset="-128"/>
                <a:cs typeface="Arial"/>
              </a:rPr>
              <a:t>katibayan</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susuporta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sa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modelo</a:t>
            </a:r>
            <a:r>
              <a:rPr lang="en-US" sz="3100" b="1" dirty="0">
                <a:solidFill>
                  <a:schemeClr val="bg1"/>
                </a:solidFill>
                <a:effectLst>
                  <a:glow rad="101600">
                    <a:schemeClr val="tx1"/>
                  </a:glow>
                </a:effectLst>
                <a:latin typeface="Arial"/>
                <a:ea typeface="ＭＳ Ｐゴシック" pitchFamily="-112" charset="-128"/>
                <a:cs typeface="Arial"/>
              </a:rPr>
              <a:t> ng </a:t>
            </a:r>
            <a:r>
              <a:rPr lang="en-US" sz="3100" b="1" dirty="0" err="1">
                <a:solidFill>
                  <a:schemeClr val="bg1"/>
                </a:solidFill>
                <a:effectLst>
                  <a:glow rad="101600">
                    <a:schemeClr val="tx1"/>
                  </a:glow>
                </a:effectLst>
                <a:latin typeface="Arial"/>
                <a:ea typeface="ＭＳ Ｐゴシック" pitchFamily="-112" charset="-128"/>
                <a:cs typeface="Arial"/>
              </a:rPr>
              <a:t>malaking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pagsabog</a:t>
            </a:r>
            <a:r>
              <a:rPr lang="en-US" sz="3100" b="1" dirty="0">
                <a:solidFill>
                  <a:schemeClr val="bg1"/>
                </a:solidFill>
                <a:effectLst>
                  <a:glow rad="101600">
                    <a:schemeClr val="tx1"/>
                  </a:glow>
                </a:effectLst>
                <a:latin typeface="Arial"/>
                <a:ea typeface="ＭＳ Ｐゴシック" pitchFamily="-112" charset="-128"/>
                <a:cs typeface="Arial"/>
              </a:rPr>
              <a:t>.  Sa </a:t>
            </a:r>
            <a:r>
              <a:rPr lang="en-US" sz="3100" b="1" dirty="0" err="1">
                <a:solidFill>
                  <a:schemeClr val="bg1"/>
                </a:solidFill>
                <a:effectLst>
                  <a:glow rad="101600">
                    <a:schemeClr val="tx1"/>
                  </a:glow>
                </a:effectLst>
                <a:latin typeface="Arial"/>
                <a:ea typeface="ＭＳ Ｐゴシック" pitchFamily="-112" charset="-128"/>
                <a:cs typeface="Arial"/>
              </a:rPr>
              <a:t>pag-iipon</a:t>
            </a:r>
            <a:r>
              <a:rPr lang="en-US" sz="3100" b="1" dirty="0">
                <a:solidFill>
                  <a:schemeClr val="bg1"/>
                </a:solidFill>
                <a:effectLst>
                  <a:glow rad="101600">
                    <a:schemeClr val="tx1"/>
                  </a:glow>
                </a:effectLst>
                <a:latin typeface="Arial"/>
                <a:ea typeface="ＭＳ Ｐゴシック" pitchFamily="-112" charset="-128"/>
                <a:cs typeface="Arial"/>
              </a:rPr>
              <a:t> ng </a:t>
            </a:r>
            <a:r>
              <a:rPr lang="en-US" sz="3100" b="1" dirty="0" err="1">
                <a:solidFill>
                  <a:schemeClr val="bg1"/>
                </a:solidFill>
                <a:effectLst>
                  <a:glow rad="101600">
                    <a:schemeClr val="tx1"/>
                  </a:glow>
                </a:effectLst>
                <a:latin typeface="Arial"/>
                <a:ea typeface="ＭＳ Ｐゴシック" pitchFamily="-112" charset="-128"/>
                <a:cs typeface="Arial"/>
              </a:rPr>
              <a:t>maraming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mga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mapa</a:t>
            </a:r>
            <a:r>
              <a:rPr lang="en-US" sz="3100" b="1" dirty="0">
                <a:solidFill>
                  <a:schemeClr val="bg1"/>
                </a:solidFill>
                <a:effectLst>
                  <a:glow rad="101600">
                    <a:schemeClr val="tx1"/>
                  </a:glow>
                </a:effectLst>
                <a:latin typeface="Arial"/>
                <a:ea typeface="ＭＳ Ｐゴシック" pitchFamily="-112" charset="-128"/>
                <a:cs typeface="Arial"/>
              </a:rPr>
              <a:t> ng </a:t>
            </a:r>
            <a:r>
              <a:rPr lang="en-US" sz="3100" b="1" dirty="0" err="1">
                <a:solidFill>
                  <a:schemeClr val="bg1"/>
                </a:solidFill>
                <a:effectLst>
                  <a:glow rad="101600">
                    <a:schemeClr val="tx1"/>
                  </a:glow>
                </a:effectLst>
                <a:latin typeface="Arial"/>
                <a:ea typeface="ＭＳ Ｐゴシック" pitchFamily="-112" charset="-128"/>
                <a:cs typeface="Arial"/>
              </a:rPr>
              <a:t>mga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bituin</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umaasa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sila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maipakita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nila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na</a:t>
            </a:r>
            <a:r>
              <a:rPr lang="en-US" sz="3100" b="1" dirty="0">
                <a:solidFill>
                  <a:schemeClr val="bg1"/>
                </a:solidFill>
                <a:effectLst>
                  <a:glow rad="101600">
                    <a:schemeClr val="tx1"/>
                  </a:glow>
                </a:effectLst>
                <a:latin typeface="Arial"/>
                <a:ea typeface="ＭＳ Ｐゴシック" pitchFamily="-112" charset="-128"/>
                <a:cs typeface="Arial"/>
              </a:rPr>
              <a:t> ang masa ay </a:t>
            </a:r>
            <a:r>
              <a:rPr lang="en-US" sz="3100" b="1" dirty="0" err="1">
                <a:solidFill>
                  <a:schemeClr val="bg1"/>
                </a:solidFill>
                <a:effectLst>
                  <a:glow rad="101600">
                    <a:schemeClr val="tx1"/>
                  </a:glow>
                </a:effectLst>
                <a:latin typeface="Arial"/>
                <a:ea typeface="ＭＳ Ｐゴシック" pitchFamily="-112" charset="-128"/>
                <a:cs typeface="Arial"/>
              </a:rPr>
              <a:t>pantay-pantay</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na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ipinamahagi</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sa</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buong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kosmos</a:t>
            </a:r>
            <a:r>
              <a:rPr lang="en-US" sz="3100" b="1" dirty="0">
                <a:solidFill>
                  <a:schemeClr val="bg1"/>
                </a:solidFill>
                <a:effectLst>
                  <a:glow rad="101600">
                    <a:schemeClr val="tx1"/>
                  </a:glow>
                </a:effectLst>
                <a:latin typeface="Arial"/>
                <a:ea typeface="ＭＳ Ｐゴシック" pitchFamily="-112" charset="-128"/>
                <a:cs typeface="Arial"/>
              </a:rPr>
              <a:t> (kung </a:t>
            </a:r>
            <a:r>
              <a:rPr lang="en-US" sz="3100" b="1" dirty="0" err="1">
                <a:solidFill>
                  <a:schemeClr val="bg1"/>
                </a:solidFill>
                <a:effectLst>
                  <a:glow rad="101600">
                    <a:schemeClr val="tx1"/>
                  </a:glow>
                </a:effectLst>
                <a:latin typeface="Arial"/>
                <a:ea typeface="ＭＳ Ｐゴシック" pitchFamily="-112" charset="-128"/>
                <a:cs typeface="Arial"/>
              </a:rPr>
              <a:t>malaking</a:t>
            </a:r>
            <a:r>
              <a:rPr lang="en-US" sz="3100" b="1" dirty="0">
                <a:solidFill>
                  <a:schemeClr val="bg1"/>
                </a:solidFill>
                <a:effectLst>
                  <a:glow rad="101600">
                    <a:schemeClr val="tx1"/>
                  </a:glow>
                </a:effectLst>
                <a:latin typeface="Arial"/>
                <a:ea typeface="ＭＳ Ｐゴシック" pitchFamily="-112" charset="-128"/>
                <a:cs typeface="Arial"/>
              </a:rPr>
              <a:t> </a:t>
            </a:r>
            <a:r>
              <a:rPr lang="en-US" sz="3100" b="1" dirty="0" err="1">
                <a:solidFill>
                  <a:schemeClr val="bg1"/>
                </a:solidFill>
                <a:effectLst>
                  <a:glow rad="101600">
                    <a:schemeClr val="tx1"/>
                  </a:glow>
                </a:effectLst>
                <a:latin typeface="Arial"/>
                <a:ea typeface="ＭＳ Ｐゴシック" pitchFamily="-112" charset="-128"/>
                <a:cs typeface="Arial"/>
              </a:rPr>
              <a:t>panukat</a:t>
            </a:r>
            <a:r>
              <a:rPr lang="en-US" sz="3100" b="1" dirty="0">
                <a:solidFill>
                  <a:schemeClr val="bg1"/>
                </a:solidFill>
                <a:effectLst>
                  <a:glow rad="101600">
                    <a:schemeClr val="tx1"/>
                  </a:glow>
                </a:effectLst>
                <a:latin typeface="Arial"/>
                <a:ea typeface="ＭＳ Ｐゴシック" pitchFamily="-112" charset="-128"/>
                <a:cs typeface="Arial"/>
              </a:rPr>
              <a:t> ay </a:t>
            </a:r>
            <a:r>
              <a:rPr lang="en-US" sz="3100" b="1" dirty="0" err="1">
                <a:solidFill>
                  <a:schemeClr val="bg1"/>
                </a:solidFill>
                <a:effectLst>
                  <a:glow rad="101600">
                    <a:schemeClr val="tx1"/>
                  </a:glow>
                </a:effectLst>
                <a:latin typeface="Arial"/>
                <a:ea typeface="ＭＳ Ｐゴシック" pitchFamily="-112" charset="-128"/>
                <a:cs typeface="Arial"/>
              </a:rPr>
              <a:t>maisaalang-alang</a:t>
            </a:r>
            <a:r>
              <a:rPr lang="en-US" sz="3100" b="1" dirty="0">
                <a:solidFill>
                  <a:schemeClr val="bg1"/>
                </a:solidFill>
                <a:effectLst>
                  <a:glow rad="101600">
                    <a:schemeClr val="tx1"/>
                  </a:glow>
                </a:effectLst>
                <a:latin typeface="Arial"/>
                <a:ea typeface="ＭＳ Ｐゴシック" pitchFamily="-112" charset="-128"/>
                <a:cs typeface="Arial"/>
              </a:rPr>
              <a:t>.</a:t>
            </a:r>
          </a:p>
        </p:txBody>
      </p:sp>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effectLst>
                  <a:glow rad="101600">
                    <a:schemeClr val="tx1"/>
                  </a:glow>
                </a:effectLst>
                <a:cs typeface="Arial" charset="0"/>
              </a:rPr>
              <a:t>Werner </a:t>
            </a:r>
            <a:r>
              <a:rPr lang="en-US" b="1" dirty="0" err="1">
                <a:solidFill>
                  <a:schemeClr val="bg1"/>
                </a:solidFill>
                <a:effectLst>
                  <a:glow rad="101600">
                    <a:schemeClr val="tx1"/>
                  </a:glow>
                </a:effectLst>
                <a:cs typeface="Arial" charset="0"/>
              </a:rPr>
              <a:t>Gitt</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ffectLst>
                  <a:glow rad="101600">
                    <a:srgbClr val="000000"/>
                  </a:glow>
                </a:effectLst>
              </a:rPr>
              <a:t>Nag-</a:t>
            </a:r>
            <a:r>
              <a:rPr lang="en-US" sz="4000" b="1" dirty="0" err="1">
                <a:solidFill>
                  <a:srgbClr val="FFFFFF"/>
                </a:solidFill>
                <a:effectLst>
                  <a:glow rad="101600">
                    <a:srgbClr val="000000"/>
                  </a:glow>
                </a:effectLst>
              </a:rPr>
              <a:t>aalinlangan</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ngayon</a:t>
            </a:r>
            <a:r>
              <a:rPr lang="en-US" sz="4000" b="1" dirty="0">
                <a:solidFill>
                  <a:srgbClr val="FFFFFF"/>
                </a:solidFill>
                <a:effectLst>
                  <a:glow rad="101600">
                    <a:srgbClr val="000000"/>
                  </a:glow>
                </a:effectLst>
              </a:rPr>
              <a:t> ang </a:t>
            </a:r>
            <a:r>
              <a:rPr lang="en-US" sz="4000" b="1" dirty="0" err="1">
                <a:solidFill>
                  <a:srgbClr val="FFFFFF"/>
                </a:solidFill>
                <a:effectLst>
                  <a:glow rad="101600">
                    <a:srgbClr val="000000"/>
                  </a:glow>
                </a:effectLst>
              </a:rPr>
              <a:t>mga</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astronomo</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sa</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Malaking</a:t>
            </a:r>
            <a:r>
              <a:rPr lang="en-US" sz="4000" b="1" dirty="0">
                <a:solidFill>
                  <a:srgbClr val="FFFFFF"/>
                </a:solidFill>
                <a:effectLst>
                  <a:glow rad="101600">
                    <a:srgbClr val="000000"/>
                  </a:glow>
                </a:effectLst>
              </a:rPr>
              <a:t> </a:t>
            </a:r>
            <a:r>
              <a:rPr lang="en-US" sz="4000" b="1" dirty="0" err="1">
                <a:solidFill>
                  <a:srgbClr val="FFFFFF"/>
                </a:solidFill>
                <a:effectLst>
                  <a:glow rad="101600">
                    <a:srgbClr val="000000"/>
                  </a:glow>
                </a:effectLst>
              </a:rPr>
              <a:t>Pagsabog</a:t>
            </a:r>
            <a:endParaRPr lang="en-US" b="1" dirty="0">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altLang="ja-JP" sz="3200" b="1" dirty="0">
                <a:solidFill>
                  <a:schemeClr val="bg1"/>
                </a:solidFill>
                <a:effectLst>
                  <a:glow rad="101600">
                    <a:schemeClr val="tx1"/>
                  </a:glow>
                </a:effectLst>
                <a:latin typeface="Arial"/>
                <a:cs typeface="Arial"/>
              </a:rPr>
              <a:t>“Mas </a:t>
            </a:r>
            <a:r>
              <a:rPr lang="en-US" altLang="ja-JP" sz="3200" b="1" dirty="0" err="1">
                <a:solidFill>
                  <a:schemeClr val="bg1"/>
                </a:solidFill>
                <a:effectLst>
                  <a:glow rad="101600">
                    <a:schemeClr val="tx1"/>
                  </a:glow>
                </a:effectLst>
                <a:latin typeface="Arial"/>
                <a:cs typeface="Arial"/>
              </a:rPr>
              <a:t>maraming</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pag-unlad</a:t>
            </a:r>
            <a:r>
              <a:rPr lang="en-US" altLang="ja-JP" sz="3200" b="1" dirty="0">
                <a:solidFill>
                  <a:schemeClr val="bg1"/>
                </a:solidFill>
                <a:effectLst>
                  <a:glow rad="101600">
                    <a:schemeClr val="tx1"/>
                  </a:glow>
                </a:effectLst>
                <a:latin typeface="Arial"/>
                <a:cs typeface="Arial"/>
              </a:rPr>
              <a:t> ang </a:t>
            </a:r>
            <a:r>
              <a:rPr lang="en-US" altLang="ja-JP" sz="3200" b="1" dirty="0" err="1">
                <a:solidFill>
                  <a:schemeClr val="bg1"/>
                </a:solidFill>
                <a:effectLst>
                  <a:glow rad="101600">
                    <a:schemeClr val="tx1"/>
                  </a:glow>
                </a:effectLst>
                <a:latin typeface="Arial"/>
                <a:cs typeface="Arial"/>
              </a:rPr>
              <a:t>kanilang</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magawa</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gamit</a:t>
            </a:r>
            <a:r>
              <a:rPr lang="en-US" altLang="ja-JP" sz="3200" b="1" dirty="0">
                <a:solidFill>
                  <a:schemeClr val="bg1"/>
                </a:solidFill>
                <a:effectLst>
                  <a:glow rad="101600">
                    <a:schemeClr val="tx1"/>
                  </a:glow>
                </a:effectLst>
                <a:latin typeface="Arial"/>
                <a:cs typeface="Arial"/>
              </a:rPr>
              <a:t> ang cartographic overview of space, mas </a:t>
            </a:r>
            <a:r>
              <a:rPr lang="en-US" altLang="ja-JP" sz="3200" b="1" dirty="0" err="1">
                <a:solidFill>
                  <a:schemeClr val="bg1"/>
                </a:solidFill>
                <a:effectLst>
                  <a:glow rad="101600">
                    <a:schemeClr val="tx1"/>
                  </a:glow>
                </a:effectLst>
                <a:latin typeface="Arial"/>
                <a:cs typeface="Arial"/>
              </a:rPr>
              <a:t>malinaw</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na</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malalaman</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na</a:t>
            </a:r>
            <a:r>
              <a:rPr lang="en-US" altLang="ja-JP" sz="3200" b="1" dirty="0">
                <a:solidFill>
                  <a:schemeClr val="bg1"/>
                </a:solidFill>
                <a:effectLst>
                  <a:glow rad="101600">
                    <a:schemeClr val="tx1"/>
                  </a:glow>
                </a:effectLst>
                <a:latin typeface="Arial"/>
                <a:cs typeface="Arial"/>
              </a:rPr>
              <a:t> ang </a:t>
            </a:r>
            <a:r>
              <a:rPr lang="en-US" altLang="ja-JP" sz="3200" b="1" dirty="0" err="1">
                <a:solidFill>
                  <a:schemeClr val="bg1"/>
                </a:solidFill>
                <a:effectLst>
                  <a:glow rad="101600">
                    <a:schemeClr val="tx1"/>
                  </a:glow>
                </a:effectLst>
                <a:latin typeface="Arial"/>
                <a:cs typeface="Arial"/>
              </a:rPr>
              <a:t>mga</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malayong</a:t>
            </a:r>
            <a:r>
              <a:rPr lang="en-US" altLang="ja-JP" sz="3200" b="1" dirty="0">
                <a:solidFill>
                  <a:schemeClr val="bg1"/>
                </a:solidFill>
                <a:effectLst>
                  <a:glow rad="101600">
                    <a:schemeClr val="tx1"/>
                  </a:glow>
                </a:effectLst>
                <a:latin typeface="Arial"/>
                <a:cs typeface="Arial"/>
              </a:rPr>
              <a:t> galaxies ay </a:t>
            </a:r>
            <a:r>
              <a:rPr lang="en-US" altLang="ja-JP" sz="3200" b="1" dirty="0" err="1">
                <a:solidFill>
                  <a:schemeClr val="bg1"/>
                </a:solidFill>
                <a:effectLst>
                  <a:glow rad="101600">
                    <a:schemeClr val="tx1"/>
                  </a:glow>
                </a:effectLst>
                <a:latin typeface="Arial"/>
                <a:cs typeface="Arial"/>
              </a:rPr>
              <a:t>magkakumpol</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tulad</a:t>
            </a:r>
            <a:r>
              <a:rPr lang="en-US" altLang="ja-JP" sz="3200" b="1" dirty="0">
                <a:solidFill>
                  <a:schemeClr val="bg1"/>
                </a:solidFill>
                <a:effectLst>
                  <a:glow rad="101600">
                    <a:schemeClr val="tx1"/>
                  </a:glow>
                </a:effectLst>
                <a:latin typeface="Arial"/>
                <a:cs typeface="Arial"/>
              </a:rPr>
              <a:t> ng cos-mic continents </a:t>
            </a:r>
            <a:r>
              <a:rPr lang="en-US" altLang="ja-JP" sz="3200" b="1" dirty="0" err="1">
                <a:solidFill>
                  <a:schemeClr val="bg1"/>
                </a:solidFill>
                <a:effectLst>
                  <a:glow rad="101600">
                    <a:schemeClr val="tx1"/>
                  </a:glow>
                </a:effectLst>
                <a:latin typeface="Arial"/>
                <a:cs typeface="Arial"/>
              </a:rPr>
              <a:t>doon</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sa</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lugar</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walang</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laman</a:t>
            </a:r>
            <a:r>
              <a:rPr lang="en-US" altLang="ja-JP" sz="3200" b="1" dirty="0">
                <a:solidFill>
                  <a:schemeClr val="bg1"/>
                </a:solidFill>
                <a:effectLst>
                  <a:glow rad="101600">
                    <a:schemeClr val="tx1"/>
                  </a:glow>
                </a:effectLst>
                <a:latin typeface="Arial"/>
                <a:cs typeface="Arial"/>
              </a:rPr>
              <a:t>. Ang </a:t>
            </a:r>
            <a:r>
              <a:rPr lang="en-US" altLang="ja-JP" sz="3200" b="1" dirty="0" err="1">
                <a:solidFill>
                  <a:schemeClr val="bg1"/>
                </a:solidFill>
                <a:effectLst>
                  <a:glow rad="101600">
                    <a:schemeClr val="tx1"/>
                  </a:glow>
                </a:effectLst>
                <a:latin typeface="Arial"/>
                <a:cs typeface="Arial"/>
              </a:rPr>
              <a:t>modelo</a:t>
            </a:r>
            <a:r>
              <a:rPr lang="en-US" altLang="ja-JP" sz="3200" b="1" dirty="0">
                <a:solidFill>
                  <a:schemeClr val="bg1"/>
                </a:solidFill>
                <a:effectLst>
                  <a:glow rad="101600">
                    <a:schemeClr val="tx1"/>
                  </a:glow>
                </a:effectLst>
                <a:latin typeface="Arial"/>
                <a:cs typeface="Arial"/>
              </a:rPr>
              <a:t> ng </a:t>
            </a:r>
            <a:r>
              <a:rPr lang="en-US" altLang="ja-JP" sz="3200" b="1" dirty="0" err="1">
                <a:solidFill>
                  <a:schemeClr val="bg1"/>
                </a:solidFill>
                <a:effectLst>
                  <a:glow rad="101600">
                    <a:schemeClr val="tx1"/>
                  </a:glow>
                </a:effectLst>
                <a:latin typeface="Arial"/>
                <a:cs typeface="Arial"/>
              </a:rPr>
              <a:t>malaking</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pagsabog</a:t>
            </a:r>
            <a:r>
              <a:rPr lang="en-US" altLang="ja-JP" sz="3200" b="1" dirty="0">
                <a:solidFill>
                  <a:schemeClr val="bg1"/>
                </a:solidFill>
                <a:effectLst>
                  <a:glow rad="101600">
                    <a:schemeClr val="tx1"/>
                  </a:glow>
                </a:effectLst>
                <a:latin typeface="Arial"/>
                <a:cs typeface="Arial"/>
              </a:rPr>
              <a:t> ay </a:t>
            </a:r>
            <a:r>
              <a:rPr lang="en-US" altLang="ja-JP" sz="3200" b="1" dirty="0" err="1">
                <a:solidFill>
                  <a:schemeClr val="bg1"/>
                </a:solidFill>
                <a:effectLst>
                  <a:glow rad="101600">
                    <a:schemeClr val="tx1"/>
                  </a:glow>
                </a:effectLst>
                <a:latin typeface="Arial"/>
                <a:cs typeface="Arial"/>
              </a:rPr>
              <a:t>matinding</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niyanig</a:t>
            </a:r>
            <a:r>
              <a:rPr lang="en-US" altLang="ja-JP" sz="3200" b="1" dirty="0">
                <a:solidFill>
                  <a:schemeClr val="bg1"/>
                </a:solidFill>
                <a:effectLst>
                  <a:glow rad="101600">
                    <a:schemeClr val="tx1"/>
                  </a:glow>
                </a:effectLst>
                <a:latin typeface="Arial"/>
                <a:cs typeface="Arial"/>
              </a:rPr>
              <a:t> ng </a:t>
            </a:r>
            <a:r>
              <a:rPr lang="en-US" altLang="ja-JP" sz="3200" b="1" dirty="0" err="1">
                <a:solidFill>
                  <a:schemeClr val="bg1"/>
                </a:solidFill>
                <a:effectLst>
                  <a:glow rad="101600">
                    <a:schemeClr val="tx1"/>
                  </a:glow>
                </a:effectLst>
                <a:latin typeface="Arial"/>
                <a:cs typeface="Arial"/>
              </a:rPr>
              <a:t>pagtuklas</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na</a:t>
            </a:r>
            <a:r>
              <a:rPr lang="en-US" altLang="ja-JP" sz="3200" b="1" dirty="0">
                <a:solidFill>
                  <a:schemeClr val="bg1"/>
                </a:solidFill>
                <a:effectLst>
                  <a:glow rad="101600">
                    <a:schemeClr val="tx1"/>
                  </a:glow>
                </a:effectLst>
                <a:latin typeface="Arial"/>
                <a:cs typeface="Arial"/>
              </a:rPr>
              <a:t> </a:t>
            </a:r>
            <a:r>
              <a:rPr lang="en-US" altLang="ja-JP" sz="3200" b="1" dirty="0" err="1">
                <a:solidFill>
                  <a:schemeClr val="bg1"/>
                </a:solidFill>
                <a:effectLst>
                  <a:glow rad="101600">
                    <a:schemeClr val="tx1"/>
                  </a:glow>
                </a:effectLst>
                <a:latin typeface="Arial"/>
                <a:cs typeface="Arial"/>
              </a:rPr>
              <a:t>ito</a:t>
            </a:r>
            <a:r>
              <a:rPr lang="en-US" altLang="ja-JP" sz="3200" b="1" dirty="0">
                <a:solidFill>
                  <a:schemeClr val="bg1"/>
                </a:solidFill>
                <a:effectLst>
                  <a:glow rad="101600">
                    <a:schemeClr val="tx1"/>
                  </a:glow>
                </a:effectLst>
                <a:latin typeface="Arial"/>
                <a:cs typeface="Arial"/>
              </a:rPr>
              <a:t>.”</a:t>
            </a:r>
            <a:endParaRPr lang="en-US" sz="3200" b="1" dirty="0">
              <a:solidFill>
                <a:schemeClr val="bg1"/>
              </a:solidFill>
              <a:effectLst>
                <a:glow rad="101600">
                  <a:schemeClr val="tx1"/>
                </a:glow>
              </a:effectLst>
              <a:latin typeface="Arial"/>
              <a:cs typeface="Arial"/>
            </a:endParaRPr>
          </a:p>
        </p:txBody>
      </p:sp>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effectLst>
                  <a:glow rad="101600">
                    <a:schemeClr val="tx1"/>
                  </a:glow>
                </a:effectLst>
                <a:cs typeface="Arial" charset="0"/>
              </a:rPr>
              <a:t>Werner </a:t>
            </a:r>
            <a:r>
              <a:rPr lang="en-US" b="1" dirty="0" err="1">
                <a:solidFill>
                  <a:schemeClr val="bg1"/>
                </a:solidFill>
                <a:effectLst>
                  <a:glow rad="101600">
                    <a:schemeClr val="tx1"/>
                  </a:glow>
                </a:effectLst>
                <a:cs typeface="Arial" charset="0"/>
              </a:rPr>
              <a:t>Gitt</a:t>
            </a:r>
            <a:r>
              <a:rPr lang="en-US" b="1" dirty="0">
                <a:solidFill>
                  <a:schemeClr val="bg1"/>
                </a:solidFill>
                <a:effectLst>
                  <a:glow rad="101600">
                    <a:schemeClr val="tx1"/>
                  </a:glow>
                </a:effectLst>
                <a:cs typeface="Arial" charset="0"/>
              </a:rPr>
              <a:t>, answersingenesis.org</a:t>
            </a: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(Creation Research Institute)</a:t>
            </a:r>
          </a:p>
        </p:txBody>
      </p:sp>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644009" y="2574925"/>
            <a:ext cx="449999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dirty="0">
                <a:solidFill>
                  <a:schemeClr val="bg1"/>
                </a:solidFill>
                <a:cs typeface="Arial" charset="0"/>
              </a:rPr>
              <a:t>Hindi </a:t>
            </a:r>
            <a:r>
              <a:rPr lang="en-US" sz="4000" b="1" dirty="0" err="1">
                <a:solidFill>
                  <a:schemeClr val="bg1"/>
                </a:solidFill>
                <a:cs typeface="Arial" charset="0"/>
              </a:rPr>
              <a:t>epektibo</a:t>
            </a:r>
            <a:endParaRPr lang="en-US" sz="4000" b="1" dirty="0">
              <a:solidFill>
                <a:schemeClr val="bg1"/>
              </a:solidFill>
              <a:cs typeface="Arial" charset="0"/>
            </a:endParaRPr>
          </a:p>
          <a:p>
            <a:pPr>
              <a:buFont typeface="Arial" charset="0"/>
              <a:buAutoNum type="arabicPeriod"/>
            </a:pPr>
            <a:r>
              <a:rPr lang="en-US" sz="4000" b="1" dirty="0">
                <a:solidFill>
                  <a:schemeClr val="bg1"/>
                </a:solidFill>
                <a:cs typeface="Arial" charset="0"/>
              </a:rPr>
              <a:t>Hindi </a:t>
            </a:r>
            <a:r>
              <a:rPr lang="en-US" sz="4000" b="1" dirty="0" err="1">
                <a:solidFill>
                  <a:schemeClr val="bg1"/>
                </a:solidFill>
                <a:cs typeface="Arial" charset="0"/>
              </a:rPr>
              <a:t>makasiyensiya</a:t>
            </a:r>
            <a:endParaRPr lang="en-US" sz="4000" b="1" dirty="0">
              <a:solidFill>
                <a:schemeClr val="bg1"/>
              </a:solidFill>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algn="l" eaLnBrk="1" hangingPunct="1"/>
            <a:r>
              <a:rPr lang="en-US" b="1" i="1" dirty="0">
                <a:solidFill>
                  <a:schemeClr val="bg1"/>
                </a:solidFill>
                <a:latin typeface="Arial" charset="0"/>
              </a:rPr>
              <a:t>Ang </a:t>
            </a:r>
            <a:r>
              <a:rPr lang="en-US" b="1" i="1" dirty="0" err="1">
                <a:solidFill>
                  <a:schemeClr val="bg1"/>
                </a:solidFill>
                <a:latin typeface="Arial" charset="0"/>
              </a:rPr>
              <a:t>Teistikong</a:t>
            </a:r>
            <a:r>
              <a:rPr lang="en-US" b="1" i="1" dirty="0">
                <a:solidFill>
                  <a:schemeClr val="bg1"/>
                </a:solidFill>
                <a:latin typeface="Arial" charset="0"/>
              </a:rPr>
              <a:t> </a:t>
            </a:r>
            <a:r>
              <a:rPr lang="en-US" b="1" i="1" dirty="0" err="1">
                <a:solidFill>
                  <a:schemeClr val="bg1"/>
                </a:solidFill>
                <a:latin typeface="Arial" charset="0"/>
              </a:rPr>
              <a:t>Ebolusyon</a:t>
            </a:r>
            <a:r>
              <a:rPr lang="en-US" b="1" i="1" dirty="0">
                <a:solidFill>
                  <a:schemeClr val="bg1"/>
                </a:solidFill>
                <a:latin typeface="Arial" charset="0"/>
              </a:rPr>
              <a:t>…</a:t>
            </a:r>
          </a:p>
        </p:txBody>
      </p:sp>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B01C45-AD76-764D-B6E9-DB45293C95E4}"/>
              </a:ext>
            </a:extLst>
          </p:cNvPr>
          <p:cNvGrpSpPr/>
          <p:nvPr/>
        </p:nvGrpSpPr>
        <p:grpSpPr>
          <a:xfrm>
            <a:off x="-533400" y="1981200"/>
            <a:ext cx="6294438" cy="4191000"/>
            <a:chOff x="-533400" y="1981200"/>
            <a:chExt cx="6294438" cy="419100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chemeClr val="accent6">
                        <a:lumMod val="75000"/>
                      </a:schemeClr>
                    </a:solidFill>
                    <a:latin typeface="Arial" charset="0"/>
                  </a:rPr>
                  <a:t>Evolutionary Fairy Tales</a:t>
                </a:r>
              </a:p>
            </p:txBody>
          </p:sp>
        </p:grpSp>
        <p:sp>
          <p:nvSpPr>
            <p:cNvPr id="4" name="TextBox 3">
              <a:extLst>
                <a:ext uri="{FF2B5EF4-FFF2-40B4-BE49-F238E27FC236}">
                  <a16:creationId xmlns:a16="http://schemas.microsoft.com/office/drawing/2014/main" id="{0889DBBE-BCBA-457E-B003-EC3B8AC51059}"/>
                </a:ext>
              </a:extLst>
            </p:cNvPr>
            <p:cNvSpPr txBox="1"/>
            <p:nvPr/>
          </p:nvSpPr>
          <p:spPr>
            <a:xfrm rot="479982">
              <a:off x="160970" y="2057656"/>
              <a:ext cx="5119612" cy="523220"/>
            </a:xfrm>
            <a:prstGeom prst="rect">
              <a:avLst/>
            </a:prstGeom>
            <a:solidFill>
              <a:schemeClr val="bg1"/>
            </a:solidFill>
          </p:spPr>
          <p:txBody>
            <a:bodyPr wrap="square" rtlCol="0">
              <a:spAutoFit/>
            </a:bodyPr>
            <a:lstStyle/>
            <a:p>
              <a:pPr algn="ctr"/>
              <a:r>
                <a:rPr lang="en-US" sz="2800" b="1" dirty="0" err="1">
                  <a:solidFill>
                    <a:schemeClr val="accent6"/>
                  </a:solidFill>
                </a:rPr>
                <a:t>Mga</a:t>
              </a:r>
              <a:r>
                <a:rPr lang="en-US" sz="2800" b="1" dirty="0">
                  <a:solidFill>
                    <a:schemeClr val="accent6"/>
                  </a:solidFill>
                </a:rPr>
                <a:t> Alamat Ng </a:t>
              </a:r>
              <a:r>
                <a:rPr lang="en-US" sz="2800" b="1" dirty="0" err="1">
                  <a:solidFill>
                    <a:schemeClr val="accent6"/>
                  </a:solidFill>
                </a:rPr>
                <a:t>Ebolusyon</a:t>
              </a:r>
              <a:endParaRPr lang="en-US" sz="2800" b="1" dirty="0">
                <a:solidFill>
                  <a:schemeClr val="accent6"/>
                </a:solidFill>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en-US" sz="4000" dirty="0">
                <a:solidFill>
                  <a:srgbClr val="FFFFFF"/>
                </a:solidFill>
                <a:latin typeface="Arial" charset="0"/>
              </a:rPr>
              <a:t>Ang </a:t>
            </a:r>
            <a:r>
              <a:rPr lang="en-US" sz="4000" dirty="0" err="1">
                <a:solidFill>
                  <a:srgbClr val="FFFFFF"/>
                </a:solidFill>
                <a:latin typeface="Arial" charset="0"/>
              </a:rPr>
              <a:t>ebolusyon</a:t>
            </a:r>
            <a:r>
              <a:rPr lang="en-US" sz="4000" dirty="0">
                <a:solidFill>
                  <a:srgbClr val="FFFFFF"/>
                </a:solidFill>
                <a:latin typeface="Arial" charset="0"/>
              </a:rPr>
              <a:t> ay </a:t>
            </a:r>
            <a:r>
              <a:rPr lang="en-US" sz="4000" dirty="0" err="1">
                <a:solidFill>
                  <a:srgbClr val="FFFFFF"/>
                </a:solidFill>
                <a:latin typeface="Arial" charset="0"/>
              </a:rPr>
              <a:t>umaasa</a:t>
            </a:r>
            <a:r>
              <a:rPr lang="en-US" sz="4000" dirty="0">
                <a:solidFill>
                  <a:srgbClr val="FFFFFF"/>
                </a:solidFill>
                <a:latin typeface="Arial" charset="0"/>
              </a:rPr>
              <a:t> </a:t>
            </a:r>
            <a:r>
              <a:rPr lang="en-US" sz="4000" dirty="0" err="1">
                <a:solidFill>
                  <a:srgbClr val="FFFFFF"/>
                </a:solidFill>
                <a:latin typeface="Arial" charset="0"/>
              </a:rPr>
              <a:t>sa</a:t>
            </a:r>
            <a:r>
              <a:rPr lang="en-US" sz="4000" dirty="0">
                <a:solidFill>
                  <a:srgbClr val="FFFFFF"/>
                </a:solidFill>
                <a:latin typeface="Arial" charset="0"/>
              </a:rPr>
              <a:t> </a:t>
            </a:r>
            <a:r>
              <a:rPr lang="en-US" sz="4000" dirty="0" err="1">
                <a:solidFill>
                  <a:srgbClr val="FFFFFF"/>
                </a:solidFill>
                <a:latin typeface="Arial" charset="0"/>
              </a:rPr>
              <a:t>teorya</a:t>
            </a:r>
            <a:r>
              <a:rPr lang="en-US" sz="4000" dirty="0">
                <a:solidFill>
                  <a:srgbClr val="FFFFFF"/>
                </a:solidFill>
                <a:latin typeface="Arial" charset="0"/>
              </a:rPr>
              <a:t> ng </a:t>
            </a:r>
            <a:r>
              <a:rPr lang="en-US" sz="4000" dirty="0" err="1">
                <a:solidFill>
                  <a:srgbClr val="FFFFFF"/>
                </a:solidFill>
                <a:latin typeface="Arial" charset="0"/>
              </a:rPr>
              <a:t>mga</a:t>
            </a:r>
            <a:r>
              <a:rPr lang="en-US" sz="4000" dirty="0">
                <a:solidFill>
                  <a:srgbClr val="FFFFFF"/>
                </a:solidFill>
                <a:latin typeface="Arial" charset="0"/>
              </a:rPr>
              <a:t> </a:t>
            </a:r>
            <a:r>
              <a:rPr lang="en-US" sz="4000" dirty="0" err="1">
                <a:solidFill>
                  <a:srgbClr val="FFFFFF"/>
                </a:solidFill>
                <a:latin typeface="Arial" charset="0"/>
              </a:rPr>
              <a:t>pagbabago</a:t>
            </a:r>
            <a:r>
              <a:rPr lang="en-US" sz="4000" dirty="0">
                <a:solidFill>
                  <a:srgbClr val="FFFFFF"/>
                </a:solidFill>
                <a:latin typeface="Arial" charset="0"/>
              </a:rPr>
              <a:t> </a:t>
            </a:r>
            <a:r>
              <a:rPr lang="en-US" sz="4000" dirty="0" err="1">
                <a:solidFill>
                  <a:srgbClr val="FFFFFF"/>
                </a:solidFill>
                <a:latin typeface="Arial" charset="0"/>
              </a:rPr>
              <a:t>na</a:t>
            </a:r>
            <a:r>
              <a:rPr lang="en-US" sz="4000" dirty="0">
                <a:solidFill>
                  <a:srgbClr val="FFFFFF"/>
                </a:solidFill>
                <a:latin typeface="Arial" charset="0"/>
              </a:rPr>
              <a:t> </a:t>
            </a:r>
            <a:r>
              <a:rPr lang="en-US" sz="4000" dirty="0" err="1">
                <a:solidFill>
                  <a:srgbClr val="FFFFFF"/>
                </a:solidFill>
                <a:latin typeface="Arial" charset="0"/>
              </a:rPr>
              <a:t>madaling</a:t>
            </a:r>
            <a:r>
              <a:rPr lang="en-US" sz="4000" dirty="0">
                <a:solidFill>
                  <a:srgbClr val="FFFFFF"/>
                </a:solidFill>
                <a:latin typeface="Arial" charset="0"/>
              </a:rPr>
              <a:t> </a:t>
            </a:r>
            <a:r>
              <a:rPr lang="en-US" sz="4000" dirty="0" err="1">
                <a:solidFill>
                  <a:srgbClr val="FFFFFF"/>
                </a:solidFill>
                <a:latin typeface="Arial" charset="0"/>
              </a:rPr>
              <a:t>biktima</a:t>
            </a:r>
            <a:r>
              <a:rPr lang="en-US" sz="4000" dirty="0">
                <a:solidFill>
                  <a:srgbClr val="FFFFFF"/>
                </a:solidFill>
                <a:latin typeface="Arial" charset="0"/>
              </a:rPr>
              <a:t>!</a:t>
            </a: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457700" y="1853930"/>
            <a:ext cx="4693816"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en-US" sz="3600" b="1" dirty="0" err="1">
                <a:solidFill>
                  <a:srgbClr val="FFFFFF"/>
                </a:solidFill>
                <a:latin typeface="Arial" charset="0"/>
              </a:rPr>
              <a:t>Nauna</a:t>
            </a:r>
            <a:r>
              <a:rPr lang="en-US" sz="3600" b="1" dirty="0">
                <a:solidFill>
                  <a:srgbClr val="FFFFFF"/>
                </a:solidFill>
                <a:latin typeface="Arial" charset="0"/>
              </a:rPr>
              <a:t> </a:t>
            </a:r>
            <a:r>
              <a:rPr lang="en-US" sz="3600" b="1" dirty="0" err="1">
                <a:solidFill>
                  <a:srgbClr val="FFFFFF"/>
                </a:solidFill>
                <a:latin typeface="Arial" charset="0"/>
              </a:rPr>
              <a:t>ba</a:t>
            </a:r>
            <a:r>
              <a:rPr lang="en-US" sz="3600" b="1" dirty="0">
                <a:solidFill>
                  <a:srgbClr val="FFFFFF"/>
                </a:solidFill>
                <a:latin typeface="Arial" charset="0"/>
              </a:rPr>
              <a:t> ang </a:t>
            </a:r>
            <a:r>
              <a:rPr lang="en-US" sz="3600" b="1" dirty="0" err="1">
                <a:solidFill>
                  <a:srgbClr val="FFFFFF"/>
                </a:solidFill>
                <a:latin typeface="Arial" charset="0"/>
              </a:rPr>
              <a:t>dinosauro</a:t>
            </a:r>
            <a:r>
              <a:rPr lang="en-US" sz="3600" b="1" dirty="0">
                <a:solidFill>
                  <a:srgbClr val="FFFFFF"/>
                </a:solidFill>
                <a:latin typeface="Arial" charset="0"/>
              </a:rPr>
              <a:t> </a:t>
            </a:r>
            <a:r>
              <a:rPr lang="en-US" sz="3600" b="1" dirty="0" err="1">
                <a:solidFill>
                  <a:srgbClr val="FFFFFF"/>
                </a:solidFill>
                <a:latin typeface="Arial" charset="0"/>
              </a:rPr>
              <a:t>sa</a:t>
            </a:r>
            <a:r>
              <a:rPr lang="en-US" sz="3600" b="1" dirty="0">
                <a:solidFill>
                  <a:srgbClr val="FFFFFF"/>
                </a:solidFill>
                <a:latin typeface="Arial" charset="0"/>
              </a:rPr>
              <a:t> </a:t>
            </a:r>
            <a:r>
              <a:rPr lang="en-US" sz="3600" b="1" dirty="0" err="1">
                <a:solidFill>
                  <a:srgbClr val="FFFFFF"/>
                </a:solidFill>
                <a:latin typeface="Arial" charset="0"/>
              </a:rPr>
              <a:t>tao</a:t>
            </a:r>
            <a:r>
              <a:rPr lang="en-US" sz="3600" b="1" dirty="0">
                <a:solidFill>
                  <a:srgbClr val="FFFFFF"/>
                </a:solidFill>
                <a:latin typeface="Arial" charset="0"/>
              </a:rPr>
              <a:t>?</a:t>
            </a: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200" b="1" dirty="0" err="1">
                <a:solidFill>
                  <a:srgbClr val="FFFFFF"/>
                </a:solidFill>
                <a:cs typeface="Arial" charset="0"/>
              </a:rPr>
              <a:t>Oo</a:t>
            </a:r>
            <a:r>
              <a:rPr lang="en-US" sz="3200" b="1" dirty="0">
                <a:solidFill>
                  <a:srgbClr val="FFFFFF"/>
                </a:solidFill>
                <a:cs typeface="Arial" charset="0"/>
              </a:rPr>
              <a:t>. </a:t>
            </a:r>
            <a:r>
              <a:rPr lang="en-US" sz="3200" b="1" dirty="0" err="1">
                <a:solidFill>
                  <a:srgbClr val="FFFFFF"/>
                </a:solidFill>
                <a:cs typeface="Arial" charset="0"/>
              </a:rPr>
              <a:t>Nilikha</a:t>
            </a:r>
            <a:r>
              <a:rPr lang="en-US" sz="3200" b="1" dirty="0">
                <a:solidFill>
                  <a:srgbClr val="FFFFFF"/>
                </a:solidFill>
                <a:cs typeface="Arial" charset="0"/>
              </a:rPr>
              <a:t> ng </a:t>
            </a:r>
            <a:r>
              <a:rPr lang="en-US" sz="3200" b="1" dirty="0" err="1">
                <a:solidFill>
                  <a:srgbClr val="FFFFFF"/>
                </a:solidFill>
                <a:cs typeface="Arial" charset="0"/>
              </a:rPr>
              <a:t>Diyos</a:t>
            </a:r>
            <a:r>
              <a:rPr lang="en-US" sz="3200" b="1" dirty="0">
                <a:solidFill>
                  <a:srgbClr val="FFFFFF"/>
                </a:solidFill>
                <a:cs typeface="Arial" charset="0"/>
              </a:rPr>
              <a:t> ang </a:t>
            </a:r>
            <a:r>
              <a:rPr lang="en-US" sz="3200" b="1" dirty="0" err="1">
                <a:solidFill>
                  <a:srgbClr val="FFFFFF"/>
                </a:solidFill>
                <a:cs typeface="Arial" charset="0"/>
              </a:rPr>
              <a:t>mga</a:t>
            </a:r>
            <a:r>
              <a:rPr lang="en-US" sz="3200" b="1" dirty="0">
                <a:solidFill>
                  <a:srgbClr val="FFFFFF"/>
                </a:solidFill>
                <a:cs typeface="Arial" charset="0"/>
              </a:rPr>
              <a:t> </a:t>
            </a:r>
            <a:r>
              <a:rPr lang="en-US" sz="3200" b="1" dirty="0" err="1">
                <a:solidFill>
                  <a:srgbClr val="FFFFFF"/>
                </a:solidFill>
                <a:cs typeface="Arial" charset="0"/>
              </a:rPr>
              <a:t>dinosauro</a:t>
            </a:r>
            <a:r>
              <a:rPr lang="en-US" sz="3200" b="1" dirty="0">
                <a:solidFill>
                  <a:srgbClr val="FFFFFF"/>
                </a:solidFill>
                <a:cs typeface="Arial" charset="0"/>
              </a:rPr>
              <a:t> ng mas </a:t>
            </a:r>
            <a:r>
              <a:rPr lang="en-US" sz="3200" b="1" dirty="0" err="1">
                <a:solidFill>
                  <a:srgbClr val="FFFFFF"/>
                </a:solidFill>
                <a:cs typeface="Arial" charset="0"/>
              </a:rPr>
              <a:t>maaga</a:t>
            </a:r>
            <a:r>
              <a:rPr lang="en-US" sz="3200" b="1" dirty="0">
                <a:solidFill>
                  <a:srgbClr val="FFFFFF"/>
                </a:solidFill>
                <a:cs typeface="Arial" charset="0"/>
              </a:rPr>
              <a:t> – pang-</a:t>
            </a:r>
            <a:r>
              <a:rPr lang="en-US" sz="3200" b="1" dirty="0" err="1">
                <a:solidFill>
                  <a:srgbClr val="FFFFFF"/>
                </a:solidFill>
                <a:cs typeface="Arial" charset="0"/>
              </a:rPr>
              <a:t>anim</a:t>
            </a:r>
            <a:r>
              <a:rPr lang="en-US" sz="3200" b="1" dirty="0">
                <a:solidFill>
                  <a:srgbClr val="FFFFFF"/>
                </a:solidFill>
                <a:cs typeface="Arial" charset="0"/>
              </a:rPr>
              <a:t> </a:t>
            </a:r>
            <a:r>
              <a:rPr lang="en-US" sz="3200" b="1" dirty="0" err="1">
                <a:solidFill>
                  <a:srgbClr val="FFFFFF"/>
                </a:solidFill>
                <a:cs typeface="Arial" charset="0"/>
              </a:rPr>
              <a:t>na</a:t>
            </a:r>
            <a:r>
              <a:rPr lang="en-US" sz="3200" b="1" dirty="0">
                <a:solidFill>
                  <a:srgbClr val="FFFFFF"/>
                </a:solidFill>
                <a:cs typeface="Arial" charset="0"/>
              </a:rPr>
              <a:t> </a:t>
            </a:r>
            <a:r>
              <a:rPr lang="en-US" sz="3200" b="1" dirty="0" err="1">
                <a:solidFill>
                  <a:srgbClr val="FFFFFF"/>
                </a:solidFill>
                <a:cs typeface="Arial" charset="0"/>
              </a:rPr>
              <a:t>araw</a:t>
            </a:r>
            <a:r>
              <a:rPr lang="en-US" sz="3200" b="1" dirty="0">
                <a:solidFill>
                  <a:srgbClr val="FFFFFF"/>
                </a:solidFill>
                <a:cs typeface="Arial" charset="0"/>
              </a:rPr>
              <a:t> ng </a:t>
            </a:r>
            <a:r>
              <a:rPr lang="en-US" sz="3200" b="1" dirty="0" err="1">
                <a:solidFill>
                  <a:srgbClr val="FFFFFF"/>
                </a:solidFill>
                <a:cs typeface="Arial" charset="0"/>
              </a:rPr>
              <a:t>paglikha</a:t>
            </a:r>
            <a:r>
              <a:rPr lang="en-US" sz="3200" b="1" dirty="0">
                <a:solidFill>
                  <a:srgbClr val="FFFFFF"/>
                </a:solidFill>
                <a:cs typeface="Arial" charset="0"/>
              </a:rPr>
              <a:t>!</a:t>
            </a: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en-US" sz="5400" b="1" u="sng">
                <a:solidFill>
                  <a:srgbClr val="FFFFFF"/>
                </a:solidFill>
                <a:latin typeface="Arial" charset="0"/>
              </a:rPr>
              <a:t>Dinosaurs </a:t>
            </a:r>
            <a:r>
              <a:rPr lang="en-US" sz="5400" b="1" baseline="30000">
                <a:solidFill>
                  <a:srgbClr val="FFFFFF"/>
                </a:solidFill>
                <a:latin typeface="Arial" charset="0"/>
              </a:rPr>
              <a:t>by </a:t>
            </a:r>
            <a:r>
              <a:rPr lang="en-US" sz="5400" b="1" u="sng">
                <a:solidFill>
                  <a:srgbClr val="FFFFFF"/>
                </a:solidFill>
                <a:latin typeface="Arial" charset="0"/>
              </a:rPr>
              <a:t>Design</a:t>
            </a: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en-US" b="1" i="1" dirty="0">
                <a:solidFill>
                  <a:schemeClr val="tx1"/>
                </a:solidFill>
                <a:latin typeface="Arial" charset="0"/>
              </a:rPr>
              <a:t>Ang </a:t>
            </a:r>
            <a:r>
              <a:rPr lang="en-US" b="1" i="1" dirty="0" err="1">
                <a:solidFill>
                  <a:schemeClr val="tx1"/>
                </a:solidFill>
                <a:latin typeface="Arial" charset="0"/>
              </a:rPr>
              <a:t>Lahi</a:t>
            </a:r>
            <a:r>
              <a:rPr lang="en-US" b="1" i="1" dirty="0">
                <a:solidFill>
                  <a:schemeClr val="tx1"/>
                </a:solidFill>
                <a:latin typeface="Arial" charset="0"/>
              </a:rPr>
              <a:t> ng Tao</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en-US" b="1" dirty="0" err="1">
                <a:latin typeface="Arial" charset="0"/>
              </a:rPr>
              <a:t>Oo</a:t>
            </a:r>
            <a:r>
              <a:rPr lang="en-US" b="1" dirty="0">
                <a:latin typeface="Arial" charset="0"/>
              </a:rPr>
              <a:t>. </a:t>
            </a:r>
            <a:r>
              <a:rPr lang="en-US" b="1" dirty="0" err="1">
                <a:latin typeface="Arial" charset="0"/>
              </a:rPr>
              <a:t>Siguradong</a:t>
            </a:r>
            <a:r>
              <a:rPr lang="en-US" b="1" dirty="0">
                <a:latin typeface="Arial" charset="0"/>
              </a:rPr>
              <a:t> </a:t>
            </a:r>
            <a:r>
              <a:rPr lang="en-US" b="1" dirty="0" err="1">
                <a:latin typeface="Arial" charset="0"/>
              </a:rPr>
              <a:t>dito</a:t>
            </a:r>
            <a:r>
              <a:rPr lang="en-US" b="1" dirty="0">
                <a:latin typeface="Arial" charset="0"/>
              </a:rPr>
              <a:t> </a:t>
            </a:r>
            <a:r>
              <a:rPr lang="en-US" b="1" dirty="0" err="1">
                <a:latin typeface="Arial" charset="0"/>
              </a:rPr>
              <a:t>tayo</a:t>
            </a:r>
            <a:r>
              <a:rPr lang="en-US" b="1" dirty="0">
                <a:latin typeface="Arial" charset="0"/>
              </a:rPr>
              <a:t> </a:t>
            </a:r>
            <a:r>
              <a:rPr lang="en-US" b="1" dirty="0" err="1">
                <a:latin typeface="Arial" charset="0"/>
              </a:rPr>
              <a:t>nagmula</a:t>
            </a:r>
            <a:r>
              <a:rPr lang="en-US" b="1" dirty="0">
                <a:latin typeface="Arial" charset="0"/>
              </a:rPr>
              <a:t>.</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323528" y="228600"/>
            <a:ext cx="8820472" cy="838200"/>
          </a:xfrm>
        </p:spPr>
        <p:txBody>
          <a:bodyPr/>
          <a:lstStyle/>
          <a:p>
            <a:pPr eaLnBrk="1" hangingPunct="1"/>
            <a:r>
              <a:rPr lang="en-US" sz="5400" b="1" i="1" dirty="0">
                <a:solidFill>
                  <a:srgbClr val="00FABE"/>
                </a:solidFill>
                <a:latin typeface="Arial" charset="0"/>
              </a:rPr>
              <a:t>Ang </a:t>
            </a:r>
            <a:r>
              <a:rPr lang="en-US" sz="5400" b="1" i="1" dirty="0" err="1">
                <a:solidFill>
                  <a:srgbClr val="00FABE"/>
                </a:solidFill>
                <a:latin typeface="Arial" charset="0"/>
              </a:rPr>
              <a:t>Lahi</a:t>
            </a:r>
            <a:r>
              <a:rPr lang="en-US" sz="5400" b="1" i="1" dirty="0">
                <a:solidFill>
                  <a:srgbClr val="00FABE"/>
                </a:solidFill>
                <a:latin typeface="Arial" charset="0"/>
              </a:rPr>
              <a:t> ay </a:t>
            </a:r>
            <a:r>
              <a:rPr lang="en-US" sz="5400" b="1" i="1" dirty="0" err="1">
                <a:solidFill>
                  <a:srgbClr val="00FABE"/>
                </a:solidFill>
                <a:latin typeface="Arial" charset="0"/>
              </a:rPr>
              <a:t>Nagpapatuloy</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1988840"/>
            <a:ext cx="3816995" cy="468610"/>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1400" b="1" i="1" dirty="0" err="1">
                <a:solidFill>
                  <a:schemeClr val="accent6">
                    <a:lumMod val="75000"/>
                  </a:schemeClr>
                </a:solidFill>
                <a:latin typeface="Arial" charset="0"/>
              </a:rPr>
              <a:t>Maniwala</a:t>
            </a:r>
            <a:r>
              <a:rPr lang="en-US" sz="1400" b="1" i="1" dirty="0">
                <a:solidFill>
                  <a:schemeClr val="accent6">
                    <a:lumMod val="75000"/>
                  </a:schemeClr>
                </a:solidFill>
                <a:latin typeface="Arial" charset="0"/>
              </a:rPr>
              <a:t> ka </a:t>
            </a:r>
            <a:r>
              <a:rPr lang="en-US" sz="1400" b="1" i="1" dirty="0" err="1">
                <a:solidFill>
                  <a:schemeClr val="accent6">
                    <a:lumMod val="75000"/>
                  </a:schemeClr>
                </a:solidFill>
                <a:latin typeface="Arial" charset="0"/>
              </a:rPr>
              <a:t>sa</a:t>
            </a:r>
            <a:r>
              <a:rPr lang="en-US" sz="1400" b="1" i="1" dirty="0">
                <a:solidFill>
                  <a:schemeClr val="accent6">
                    <a:lumMod val="75000"/>
                  </a:schemeClr>
                </a:solidFill>
                <a:latin typeface="Arial" charset="0"/>
              </a:rPr>
              <a:t> </a:t>
            </a:r>
            <a:r>
              <a:rPr lang="en-US" sz="1400" b="1" i="1" dirty="0" err="1">
                <a:solidFill>
                  <a:schemeClr val="accent6">
                    <a:lumMod val="75000"/>
                  </a:schemeClr>
                </a:solidFill>
                <a:latin typeface="Arial" charset="0"/>
              </a:rPr>
              <a:t>Ebolusyon</a:t>
            </a:r>
            <a:r>
              <a:rPr lang="en-US" sz="1400" b="1" i="1" dirty="0">
                <a:solidFill>
                  <a:schemeClr val="accent6">
                    <a:lumMod val="75000"/>
                  </a:schemeClr>
                </a:solidFill>
                <a:latin typeface="Arial" charset="0"/>
              </a:rPr>
              <a:t> kung gusto </a:t>
            </a:r>
            <a:r>
              <a:rPr lang="en-US" sz="1400" b="1" i="1" dirty="0" err="1">
                <a:solidFill>
                  <a:schemeClr val="accent6">
                    <a:lumMod val="75000"/>
                  </a:schemeClr>
                </a:solidFill>
                <a:latin typeface="Arial" charset="0"/>
              </a:rPr>
              <a:t>mo</a:t>
            </a:r>
            <a:r>
              <a:rPr lang="en-US" sz="1400" b="1" i="1" dirty="0">
                <a:solidFill>
                  <a:schemeClr val="accent6">
                    <a:lumMod val="75000"/>
                  </a:schemeClr>
                </a:solidFill>
                <a:latin typeface="Arial" charset="0"/>
              </a:rPr>
              <a:t>!</a:t>
            </a:r>
          </a:p>
        </p:txBody>
      </p:sp>
      <p:sp>
        <p:nvSpPr>
          <p:cNvPr id="6" name="Rectangle 2"/>
          <p:cNvSpPr txBox="1">
            <a:spLocks noChangeArrowheads="1"/>
          </p:cNvSpPr>
          <p:nvPr/>
        </p:nvSpPr>
        <p:spPr bwMode="auto">
          <a:xfrm>
            <a:off x="4356100" y="1988121"/>
            <a:ext cx="4752975" cy="360759"/>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1500" b="1" i="1" dirty="0">
                <a:solidFill>
                  <a:schemeClr val="accent6">
                    <a:lumMod val="75000"/>
                  </a:schemeClr>
                </a:solidFill>
                <a:latin typeface="Arial" charset="0"/>
              </a:rPr>
              <a:t>Dahil ang </a:t>
            </a:r>
            <a:r>
              <a:rPr lang="en-US" sz="1500" b="1" i="1" dirty="0" err="1">
                <a:solidFill>
                  <a:schemeClr val="accent6">
                    <a:lumMod val="75000"/>
                  </a:schemeClr>
                </a:solidFill>
                <a:latin typeface="Arial" charset="0"/>
              </a:rPr>
              <a:t>iyong</a:t>
            </a:r>
            <a:r>
              <a:rPr lang="en-US" sz="1500" b="1" i="1" dirty="0">
                <a:solidFill>
                  <a:schemeClr val="accent6">
                    <a:lumMod val="75000"/>
                  </a:schemeClr>
                </a:solidFill>
                <a:latin typeface="Arial" charset="0"/>
              </a:rPr>
              <a:t> </a:t>
            </a:r>
            <a:r>
              <a:rPr lang="ru-RU" sz="1500" b="1" i="1" dirty="0">
                <a:solidFill>
                  <a:schemeClr val="accent6">
                    <a:lumMod val="75000"/>
                  </a:schemeClr>
                </a:solidFill>
                <a:latin typeface="Arial" charset="0"/>
              </a:rPr>
              <a:t>“</a:t>
            </a:r>
            <a:r>
              <a:rPr lang="en-US" sz="1500" b="1" i="1" dirty="0" err="1">
                <a:solidFill>
                  <a:schemeClr val="accent6">
                    <a:lumMod val="75000"/>
                  </a:schemeClr>
                </a:solidFill>
                <a:latin typeface="Arial" charset="0"/>
              </a:rPr>
              <a:t>tito</a:t>
            </a:r>
            <a:r>
              <a:rPr lang="ru-RU" sz="1500" b="1" i="1" dirty="0">
                <a:solidFill>
                  <a:schemeClr val="accent6">
                    <a:lumMod val="75000"/>
                  </a:schemeClr>
                </a:solidFill>
                <a:latin typeface="Arial" charset="0"/>
              </a:rPr>
              <a:t>"</a:t>
            </a:r>
            <a:r>
              <a:rPr lang="en-US" sz="1500" b="1" i="1" dirty="0">
                <a:solidFill>
                  <a:schemeClr val="accent6">
                    <a:lumMod val="75000"/>
                  </a:schemeClr>
                </a:solidFill>
                <a:latin typeface="Arial" charset="0"/>
              </a:rPr>
              <a:t> ay </a:t>
            </a:r>
            <a:r>
              <a:rPr lang="en-US" sz="1500" b="1" i="1" dirty="0" err="1">
                <a:solidFill>
                  <a:schemeClr val="accent6">
                    <a:lumMod val="75000"/>
                  </a:schemeClr>
                </a:solidFill>
                <a:latin typeface="Arial" charset="0"/>
              </a:rPr>
              <a:t>kasunod</a:t>
            </a:r>
            <a:r>
              <a:rPr lang="en-US" sz="1500" b="1" i="1" dirty="0">
                <a:solidFill>
                  <a:schemeClr val="accent6">
                    <a:lumMod val="75000"/>
                  </a:schemeClr>
                </a:solidFill>
                <a:latin typeface="Arial" charset="0"/>
              </a:rPr>
              <a:t> </a:t>
            </a:r>
            <a:r>
              <a:rPr lang="en-US" sz="1500" b="1" i="1" dirty="0" err="1">
                <a:solidFill>
                  <a:schemeClr val="accent6">
                    <a:lumMod val="75000"/>
                  </a:schemeClr>
                </a:solidFill>
                <a:latin typeface="Arial" charset="0"/>
              </a:rPr>
              <a:t>mo</a:t>
            </a:r>
            <a:r>
              <a:rPr lang="en-US" sz="1500" b="1" i="1" dirty="0">
                <a:solidFill>
                  <a:schemeClr val="accent6">
                    <a:lumMod val="75000"/>
                  </a:schemeClr>
                </a:solidFill>
                <a:latin typeface="Arial" charset="0"/>
              </a:rPr>
              <a:t> </a:t>
            </a:r>
            <a:r>
              <a:rPr lang="en-US" sz="1500" b="1" i="1" dirty="0" err="1">
                <a:solidFill>
                  <a:schemeClr val="accent6">
                    <a:lumMod val="75000"/>
                  </a:schemeClr>
                </a:solidFill>
                <a:latin typeface="Arial" charset="0"/>
              </a:rPr>
              <a:t>hanggang</a:t>
            </a:r>
            <a:r>
              <a:rPr lang="en-US" sz="1500" b="1" i="1" dirty="0">
                <a:solidFill>
                  <a:schemeClr val="accent6">
                    <a:lumMod val="75000"/>
                  </a:schemeClr>
                </a:solidFill>
                <a:latin typeface="Arial" charset="0"/>
              </a:rPr>
              <a:t> </a:t>
            </a:r>
            <a:r>
              <a:rPr lang="en-US" sz="1500" b="1" i="1" dirty="0" err="1">
                <a:solidFill>
                  <a:schemeClr val="accent6">
                    <a:lumMod val="75000"/>
                  </a:schemeClr>
                </a:solidFill>
                <a:latin typeface="Arial" charset="0"/>
              </a:rPr>
              <a:t>sa</a:t>
            </a:r>
            <a:r>
              <a:rPr lang="en-US" sz="1500" b="1" i="1" dirty="0">
                <a:solidFill>
                  <a:schemeClr val="accent6">
                    <a:lumMod val="75000"/>
                  </a:schemeClr>
                </a:solidFill>
                <a:latin typeface="Arial" charset="0"/>
              </a:rPr>
              <a:t> </a:t>
            </a:r>
            <a:r>
              <a:rPr lang="en-US" sz="1500" b="1" i="1" dirty="0" err="1">
                <a:solidFill>
                  <a:schemeClr val="accent6">
                    <a:lumMod val="75000"/>
                  </a:schemeClr>
                </a:solidFill>
                <a:latin typeface="Arial" charset="0"/>
              </a:rPr>
              <a:t>dulo</a:t>
            </a:r>
            <a:r>
              <a:rPr lang="en-US" sz="1500" b="1" i="1" dirty="0">
                <a:solidFill>
                  <a:schemeClr val="accent6">
                    <a:lumMod val="75000"/>
                  </a:schemeClr>
                </a:solidFill>
                <a:latin typeface="Arial" charset="0"/>
              </a:rPr>
              <a:t>!</a:t>
            </a:r>
          </a:p>
        </p:txBody>
      </p:sp>
      <p:sp>
        <p:nvSpPr>
          <p:cNvPr id="83972" name="Rectangle 4"/>
          <p:cNvSpPr>
            <a:spLocks noChangeArrowheads="1"/>
          </p:cNvSpPr>
          <p:nvPr/>
        </p:nvSpPr>
        <p:spPr bwMode="auto">
          <a:xfrm>
            <a:off x="4356100" y="1772816"/>
            <a:ext cx="4822825" cy="37338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Taong</a:t>
            </a:r>
            <a:r>
              <a:rPr lang="en-US" sz="4800" b="1" dirty="0">
                <a:solidFill>
                  <a:schemeClr val="bg1"/>
                </a:solidFill>
                <a:effectLst>
                  <a:outerShdw blurRad="38100" dist="38100" dir="2700000" algn="tl">
                    <a:srgbClr val="000000"/>
                  </a:outerShdw>
                </a:effectLst>
              </a:rPr>
              <a:t> Piltdown</a:t>
            </a:r>
            <a:r>
              <a:rPr lang="en-US" sz="4000" b="1" dirty="0">
                <a:solidFill>
                  <a:schemeClr val="bg1"/>
                </a:solidFill>
                <a:effectLst>
                  <a:outerShdw blurRad="38100" dist="38100" dir="2700000" algn="tl">
                    <a:srgbClr val="000000"/>
                  </a:outerShdw>
                </a:effectLst>
              </a:rPr>
              <a:t> (1912)</a:t>
            </a:r>
            <a:endParaRPr lang="en-US" dirty="0">
              <a:solidFill>
                <a:schemeClr val="bg1"/>
              </a:solidFill>
            </a:endParaRPr>
          </a:p>
        </p:txBody>
      </p:sp>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Taong</a:t>
            </a:r>
            <a:r>
              <a:rPr lang="en-US" sz="4800" b="1" dirty="0">
                <a:solidFill>
                  <a:schemeClr val="bg1"/>
                </a:solidFill>
                <a:effectLst>
                  <a:outerShdw blurRad="38100" dist="38100" dir="2700000" algn="tl">
                    <a:srgbClr val="000000"/>
                  </a:outerShdw>
                </a:effectLst>
              </a:rPr>
              <a:t> Piltdown</a:t>
            </a:r>
            <a:r>
              <a:rPr lang="en-US" sz="4000" b="1" dirty="0">
                <a:solidFill>
                  <a:schemeClr val="bg1"/>
                </a:solidFill>
                <a:effectLst>
                  <a:outerShdw blurRad="38100" dist="38100" dir="2700000" algn="tl">
                    <a:srgbClr val="000000"/>
                  </a:outerShdw>
                </a:effectLst>
              </a:rPr>
              <a:t>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dirty="0" err="1">
                <a:solidFill>
                  <a:schemeClr val="bg1"/>
                </a:solidFill>
                <a:cs typeface="Arial" charset="0"/>
              </a:rPr>
              <a:t>Mula</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pagiging</a:t>
            </a:r>
            <a:r>
              <a:rPr lang="en-US" sz="2800" b="1" dirty="0">
                <a:solidFill>
                  <a:schemeClr val="bg1"/>
                </a:solidFill>
                <a:cs typeface="Arial" charset="0"/>
              </a:rPr>
              <a:t> </a:t>
            </a:r>
            <a:r>
              <a:rPr lang="en-US" sz="2800" b="1" dirty="0" err="1">
                <a:solidFill>
                  <a:schemeClr val="bg1"/>
                </a:solidFill>
                <a:cs typeface="Arial" charset="0"/>
              </a:rPr>
              <a:t>isa</a:t>
            </a:r>
            <a:r>
              <a:rPr lang="en-US" sz="2800" b="1" dirty="0">
                <a:solidFill>
                  <a:schemeClr val="bg1"/>
                </a:solidFill>
                <a:cs typeface="Arial" charset="0"/>
              </a:rPr>
              <a:t> </a:t>
            </a:r>
            <a:r>
              <a:rPr lang="en-US" sz="2800" b="1" dirty="0" err="1">
                <a:solidFill>
                  <a:schemeClr val="bg1"/>
                </a:solidFill>
                <a:cs typeface="Arial" charset="0"/>
              </a:rPr>
              <a:t>sa</a:t>
            </a:r>
            <a:r>
              <a:rPr lang="en-US" sz="2800" b="1" dirty="0">
                <a:solidFill>
                  <a:schemeClr val="bg1"/>
                </a:solidFill>
                <a:cs typeface="Arial" charset="0"/>
              </a:rPr>
              <a:t> </a:t>
            </a:r>
            <a:r>
              <a:rPr lang="en-US" sz="2800" b="1" dirty="0" err="1">
                <a:solidFill>
                  <a:schemeClr val="bg1"/>
                </a:solidFill>
                <a:cs typeface="Arial" charset="0"/>
              </a:rPr>
              <a:t>mga</a:t>
            </a:r>
            <a:r>
              <a:rPr lang="en-US" sz="2800" b="1" dirty="0">
                <a:solidFill>
                  <a:schemeClr val="bg1"/>
                </a:solidFill>
                <a:cs typeface="Arial" charset="0"/>
              </a:rPr>
              <a:t> </a:t>
            </a:r>
            <a:r>
              <a:rPr lang="en-US" sz="2800" b="1" dirty="0" err="1">
                <a:solidFill>
                  <a:schemeClr val="bg1"/>
                </a:solidFill>
                <a:cs typeface="Arial" charset="0"/>
              </a:rPr>
              <a:t>pinakamalaking</a:t>
            </a:r>
            <a:r>
              <a:rPr lang="en-US" sz="2800" b="1" dirty="0">
                <a:solidFill>
                  <a:schemeClr val="bg1"/>
                </a:solidFill>
                <a:cs typeface="Arial" charset="0"/>
              </a:rPr>
              <a:t> </a:t>
            </a:r>
            <a:r>
              <a:rPr lang="en-US" sz="2800" b="1" dirty="0" err="1">
                <a:solidFill>
                  <a:schemeClr val="bg1"/>
                </a:solidFill>
                <a:cs typeface="Arial" charset="0"/>
              </a:rPr>
              <a:t>pagkatuklas</a:t>
            </a:r>
            <a:r>
              <a:rPr lang="en-US" sz="2800" b="1" dirty="0">
                <a:solidFill>
                  <a:schemeClr val="bg1"/>
                </a:solidFill>
                <a:cs typeface="Arial" charset="0"/>
              </a:rPr>
              <a:t> ng ika-20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siglo</a:t>
            </a:r>
            <a:r>
              <a:rPr lang="en-US" sz="2800" b="1" dirty="0">
                <a:solidFill>
                  <a:schemeClr val="bg1"/>
                </a:solidFill>
                <a:cs typeface="Arial" charset="0"/>
              </a:rPr>
              <a:t> </a:t>
            </a:r>
            <a:r>
              <a:rPr lang="en-US" sz="2800" b="1" dirty="0" err="1">
                <a:solidFill>
                  <a:schemeClr val="bg1"/>
                </a:solidFill>
                <a:cs typeface="Arial" charset="0"/>
              </a:rPr>
              <a:t>ito</a:t>
            </a:r>
            <a:r>
              <a:rPr lang="en-US" sz="2800" b="1" dirty="0">
                <a:solidFill>
                  <a:schemeClr val="bg1"/>
                </a:solidFill>
                <a:cs typeface="Arial" charset="0"/>
              </a:rPr>
              <a:t> ay nagging </a:t>
            </a:r>
            <a:r>
              <a:rPr lang="en-US" sz="2800" b="1" dirty="0" err="1">
                <a:solidFill>
                  <a:schemeClr val="bg1"/>
                </a:solidFill>
                <a:cs typeface="Arial" charset="0"/>
              </a:rPr>
              <a:t>pinakamalaking</a:t>
            </a:r>
            <a:r>
              <a:rPr lang="en-US" sz="2800" b="1" dirty="0">
                <a:solidFill>
                  <a:schemeClr val="bg1"/>
                </a:solidFill>
                <a:cs typeface="Arial" charset="0"/>
              </a:rPr>
              <a:t> </a:t>
            </a:r>
            <a:r>
              <a:rPr lang="en-US" sz="2800" b="1" dirty="0" err="1">
                <a:solidFill>
                  <a:schemeClr val="bg1"/>
                </a:solidFill>
                <a:cs typeface="Arial" charset="0"/>
              </a:rPr>
              <a:t>kahihiyan</a:t>
            </a:r>
            <a:r>
              <a:rPr lang="en-US" sz="2800" b="1" dirty="0">
                <a:solidFill>
                  <a:schemeClr val="bg1"/>
                </a:solidFill>
                <a:cs typeface="Arial" charset="0"/>
              </a:rPr>
              <a:t> ng </a:t>
            </a:r>
            <a:r>
              <a:rPr lang="en-US" sz="2800" b="1" dirty="0" err="1">
                <a:solidFill>
                  <a:schemeClr val="bg1"/>
                </a:solidFill>
                <a:cs typeface="Arial" charset="0"/>
              </a:rPr>
              <a:t>siyentipiko</a:t>
            </a:r>
            <a:r>
              <a:rPr lang="en-US" sz="2800" b="1" dirty="0">
                <a:solidFill>
                  <a:schemeClr val="bg1"/>
                </a:solidFill>
                <a:cs typeface="Arial" charset="0"/>
              </a:rPr>
              <a:t>. Ang </a:t>
            </a:r>
            <a:r>
              <a:rPr lang="en-US" sz="2800" b="1" dirty="0" err="1">
                <a:solidFill>
                  <a:schemeClr val="bg1"/>
                </a:solidFill>
                <a:cs typeface="Arial" charset="0"/>
              </a:rPr>
              <a:t>bangkay</a:t>
            </a:r>
            <a:r>
              <a:rPr lang="en-US" sz="2800" b="1" dirty="0">
                <a:solidFill>
                  <a:schemeClr val="bg1"/>
                </a:solidFill>
                <a:cs typeface="Arial" charset="0"/>
              </a:rPr>
              <a:t> ng </a:t>
            </a:r>
            <a:r>
              <a:rPr lang="en-US" sz="2800" b="1" dirty="0" err="1">
                <a:solidFill>
                  <a:schemeClr val="bg1"/>
                </a:solidFill>
                <a:cs typeface="Arial" charset="0"/>
              </a:rPr>
              <a:t>taong</a:t>
            </a:r>
            <a:r>
              <a:rPr lang="en-US" sz="2800" b="1" dirty="0">
                <a:solidFill>
                  <a:schemeClr val="bg1"/>
                </a:solidFill>
                <a:cs typeface="Arial" charset="0"/>
              </a:rPr>
              <a:t> </a:t>
            </a:r>
            <a:r>
              <a:rPr lang="en-US" sz="2800" b="1" dirty="0" err="1">
                <a:solidFill>
                  <a:schemeClr val="bg1"/>
                </a:solidFill>
                <a:cs typeface="Arial" charset="0"/>
              </a:rPr>
              <a:t>ninuno</a:t>
            </a:r>
            <a:r>
              <a:rPr lang="en-US" sz="2800" b="1" dirty="0">
                <a:solidFill>
                  <a:schemeClr val="bg1"/>
                </a:solidFill>
                <a:cs typeface="Arial" charset="0"/>
              </a:rPr>
              <a:t> </a:t>
            </a:r>
            <a:r>
              <a:rPr lang="en-US" sz="2800" b="1" dirty="0" err="1">
                <a:solidFill>
                  <a:schemeClr val="bg1"/>
                </a:solidFill>
                <a:cs typeface="Arial" charset="0"/>
              </a:rPr>
              <a:t>na</a:t>
            </a:r>
            <a:r>
              <a:rPr lang="en-US" sz="2800" b="1" dirty="0">
                <a:solidFill>
                  <a:schemeClr val="bg1"/>
                </a:solidFill>
                <a:cs typeface="Arial" charset="0"/>
              </a:rPr>
              <a:t> </a:t>
            </a:r>
            <a:r>
              <a:rPr lang="en-US" sz="2800" b="1" dirty="0" err="1">
                <a:solidFill>
                  <a:schemeClr val="bg1"/>
                </a:solidFill>
                <a:cs typeface="Arial" charset="0"/>
              </a:rPr>
              <a:t>nagngangalang</a:t>
            </a:r>
            <a:r>
              <a:rPr lang="en-US" sz="2800" b="1" dirty="0">
                <a:solidFill>
                  <a:schemeClr val="bg1"/>
                </a:solidFill>
                <a:cs typeface="Arial" charset="0"/>
              </a:rPr>
              <a:t> </a:t>
            </a:r>
            <a:r>
              <a:rPr lang="en-US" sz="2800" b="1" dirty="0" err="1">
                <a:solidFill>
                  <a:schemeClr val="bg1"/>
                </a:solidFill>
                <a:cs typeface="Arial" charset="0"/>
              </a:rPr>
              <a:t>Eoanthropus</a:t>
            </a:r>
            <a:r>
              <a:rPr lang="en-US" sz="2800" b="1" dirty="0">
                <a:solidFill>
                  <a:schemeClr val="bg1"/>
                </a:solidFill>
                <a:cs typeface="Arial" charset="0"/>
              </a:rPr>
              <a:t> </a:t>
            </a:r>
            <a:r>
              <a:rPr lang="en-US" sz="2800" b="1" dirty="0" err="1">
                <a:solidFill>
                  <a:schemeClr val="bg1"/>
                </a:solidFill>
                <a:cs typeface="Arial" charset="0"/>
              </a:rPr>
              <a:t>dawsoni</a:t>
            </a:r>
            <a:r>
              <a:rPr lang="en-US" sz="2800" b="1" dirty="0">
                <a:solidFill>
                  <a:schemeClr val="bg1"/>
                </a:solidFill>
                <a:cs typeface="Arial" charset="0"/>
              </a:rPr>
              <a:t>, ay </a:t>
            </a:r>
            <a:r>
              <a:rPr lang="en-US" sz="2800" b="1" dirty="0" err="1">
                <a:solidFill>
                  <a:schemeClr val="bg1"/>
                </a:solidFill>
                <a:cs typeface="Arial" charset="0"/>
              </a:rPr>
              <a:t>nakita</a:t>
            </a:r>
            <a:r>
              <a:rPr lang="en-US" sz="2800" b="1" dirty="0">
                <a:solidFill>
                  <a:schemeClr val="bg1"/>
                </a:solidFill>
                <a:cs typeface="Arial" charset="0"/>
              </a:rPr>
              <a:t> </a:t>
            </a:r>
            <a:r>
              <a:rPr lang="en-US" sz="2800" b="1" dirty="0" err="1">
                <a:solidFill>
                  <a:schemeClr val="bg1"/>
                </a:solidFill>
                <a:cs typeface="Arial" charset="0"/>
              </a:rPr>
              <a:t>noong</a:t>
            </a:r>
            <a:r>
              <a:rPr lang="en-US" sz="2800" b="1" dirty="0">
                <a:solidFill>
                  <a:schemeClr val="bg1"/>
                </a:solidFill>
                <a:cs typeface="Arial" charset="0"/>
              </a:rPr>
              <a:t> 1911-1915 </a:t>
            </a:r>
            <a:r>
              <a:rPr lang="en-US" sz="2800" b="1" dirty="0" err="1">
                <a:solidFill>
                  <a:schemeClr val="bg1"/>
                </a:solidFill>
                <a:cs typeface="Arial" charset="0"/>
              </a:rPr>
              <a:t>sa</a:t>
            </a:r>
            <a:r>
              <a:rPr lang="en-US" sz="2800" b="1" dirty="0">
                <a:solidFill>
                  <a:schemeClr val="bg1"/>
                </a:solidFill>
                <a:cs typeface="Arial" charset="0"/>
              </a:rPr>
              <a:t> Piltdown, Sussex.</a:t>
            </a:r>
            <a:endParaRPr lang="en-US" sz="1600" b="1" dirty="0">
              <a:solidFill>
                <a:schemeClr val="bg1"/>
              </a:solidFill>
              <a:cs typeface="Arial" charset="0"/>
            </a:endParaRPr>
          </a:p>
          <a:p>
            <a:pPr eaLnBrk="1" hangingPunct="1">
              <a:spcBef>
                <a:spcPct val="20000"/>
              </a:spcBef>
            </a:pPr>
            <a:endParaRPr lang="en-US" sz="1600" b="1" dirty="0">
              <a:solidFill>
                <a:schemeClr val="bg1"/>
              </a:solidFill>
              <a:cs typeface="Arial" charset="0"/>
            </a:endParaRPr>
          </a:p>
          <a:p>
            <a:pPr algn="r" eaLnBrk="1" hangingPunct="1">
              <a:spcBef>
                <a:spcPct val="20000"/>
              </a:spcBef>
            </a:pPr>
            <a:r>
              <a:rPr lang="en-US" b="1" dirty="0">
                <a:solidFill>
                  <a:schemeClr val="bg1"/>
                </a:solidFill>
                <a:cs typeface="Arial" charset="0"/>
                <a:hlinkClick r:id="rId3"/>
              </a:rPr>
              <a:t>www.bbc.co.uk</a:t>
            </a:r>
            <a:r>
              <a:rPr lang="en-US" b="1" dirty="0">
                <a:solidFill>
                  <a:schemeClr val="bg1"/>
                </a:solidFill>
                <a:cs typeface="Arial" charset="0"/>
              </a:rPr>
              <a:t> 23 Nob 2003</a:t>
            </a:r>
            <a:endParaRPr lang="en-US" sz="2800" b="1" dirty="0">
              <a:solidFill>
                <a:schemeClr val="bg1"/>
              </a:solidFill>
              <a:cs typeface="Arial" charset="0"/>
            </a:endParaRPr>
          </a:p>
        </p:txBody>
      </p:sp>
      <p:pic>
        <p:nvPicPr>
          <p:cNvPr id="327683"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sz="5400" b="1" dirty="0">
                <a:solidFill>
                  <a:schemeClr val="bg1"/>
                </a:solidFill>
                <a:effectLst>
                  <a:glow rad="228600">
                    <a:schemeClr val="tx1"/>
                  </a:glow>
                </a:effectLst>
                <a:latin typeface="Times New Roman"/>
                <a:cs typeface="Times New Roman"/>
              </a:rPr>
              <a:t>ANG WIKA NG DIYOS</a:t>
            </a:r>
            <a:endParaRPr lang="en-US" sz="5400" dirty="0">
              <a:solidFill>
                <a:schemeClr val="bg1"/>
              </a:solidFill>
              <a:effectLst>
                <a:glow rad="228600">
                  <a:schemeClr val="tx1"/>
                </a:glow>
              </a:effectLst>
              <a:latin typeface="Times New Roman"/>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sz="2400" b="1" dirty="0" err="1">
                <a:solidFill>
                  <a:schemeClr val="bg1"/>
                </a:solidFill>
                <a:effectLst>
                  <a:glow rad="228600">
                    <a:schemeClr val="tx1"/>
                  </a:glow>
                </a:effectLst>
                <a:latin typeface="Times New Roman"/>
                <a:cs typeface="Times New Roman"/>
              </a:rPr>
              <a:t>Siyentipikong</a:t>
            </a:r>
            <a:r>
              <a:rPr lang="en-US" sz="2400" b="1" dirty="0">
                <a:solidFill>
                  <a:schemeClr val="bg1"/>
                </a:solidFill>
                <a:effectLst>
                  <a:glow rad="228600">
                    <a:schemeClr val="tx1"/>
                  </a:glow>
                </a:effectLst>
                <a:latin typeface="Times New Roman"/>
                <a:cs typeface="Times New Roman"/>
              </a:rPr>
              <a:t> </a:t>
            </a:r>
            <a:r>
              <a:rPr lang="en-US" sz="2400" b="1" dirty="0" err="1">
                <a:solidFill>
                  <a:schemeClr val="bg1"/>
                </a:solidFill>
                <a:effectLst>
                  <a:glow rad="228600">
                    <a:schemeClr val="tx1"/>
                  </a:glow>
                </a:effectLst>
                <a:latin typeface="Times New Roman"/>
                <a:cs typeface="Times New Roman"/>
              </a:rPr>
              <a:t>Nagpapakita</a:t>
            </a:r>
            <a:r>
              <a:rPr lang="en-US" sz="2400" b="1" dirty="0">
                <a:solidFill>
                  <a:schemeClr val="bg1"/>
                </a:solidFill>
                <a:effectLst>
                  <a:glow rad="228600">
                    <a:schemeClr val="tx1"/>
                  </a:glow>
                </a:effectLst>
                <a:latin typeface="Times New Roman"/>
                <a:cs typeface="Times New Roman"/>
              </a:rPr>
              <a:t> ng </a:t>
            </a:r>
            <a:r>
              <a:rPr lang="en-US" sz="2400" b="1" dirty="0" err="1">
                <a:solidFill>
                  <a:schemeClr val="bg1"/>
                </a:solidFill>
                <a:effectLst>
                  <a:glow rad="228600">
                    <a:schemeClr val="tx1"/>
                  </a:glow>
                </a:effectLst>
                <a:latin typeface="Times New Roman"/>
                <a:cs typeface="Times New Roman"/>
              </a:rPr>
              <a:t>Ebidensya</a:t>
            </a:r>
            <a:r>
              <a:rPr lang="en-US" sz="2400" b="1" dirty="0">
                <a:solidFill>
                  <a:schemeClr val="bg1"/>
                </a:solidFill>
                <a:effectLst>
                  <a:glow rad="228600">
                    <a:schemeClr val="tx1"/>
                  </a:glow>
                </a:effectLst>
                <a:latin typeface="Times New Roman"/>
                <a:cs typeface="Times New Roman"/>
              </a:rPr>
              <a:t> para </a:t>
            </a:r>
            <a:r>
              <a:rPr lang="en-US" sz="2400" b="1" dirty="0" err="1">
                <a:solidFill>
                  <a:schemeClr val="bg1"/>
                </a:solidFill>
                <a:effectLst>
                  <a:glow rad="228600">
                    <a:schemeClr val="tx1"/>
                  </a:glow>
                </a:effectLst>
                <a:latin typeface="Times New Roman"/>
                <a:cs typeface="Times New Roman"/>
              </a:rPr>
              <a:t>sa</a:t>
            </a:r>
            <a:r>
              <a:rPr lang="en-US" sz="2400" b="1" dirty="0">
                <a:solidFill>
                  <a:schemeClr val="bg1"/>
                </a:solidFill>
                <a:effectLst>
                  <a:glow rad="228600">
                    <a:schemeClr val="tx1"/>
                  </a:glow>
                </a:effectLst>
                <a:latin typeface="Times New Roman"/>
                <a:cs typeface="Times New Roman"/>
              </a:rPr>
              <a:t> </a:t>
            </a:r>
            <a:r>
              <a:rPr lang="en-US" sz="2400" b="1" dirty="0" err="1">
                <a:solidFill>
                  <a:schemeClr val="bg1"/>
                </a:solidFill>
                <a:effectLst>
                  <a:glow rad="228600">
                    <a:schemeClr val="tx1"/>
                  </a:glow>
                </a:effectLst>
                <a:latin typeface="Times New Roman"/>
                <a:cs typeface="Times New Roman"/>
              </a:rPr>
              <a:t>Paniniwala</a:t>
            </a:r>
            <a:endParaRPr lang="en-US" sz="2400" b="1" dirty="0">
              <a:solidFill>
                <a:schemeClr val="bg1"/>
              </a:solidFill>
              <a:effectLst>
                <a:glow rad="228600">
                  <a:schemeClr val="tx1"/>
                </a:glow>
              </a:effectLst>
              <a:latin typeface="Times New Roman"/>
              <a:cs typeface="Times New Roman"/>
            </a:endParaRP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en-US" sz="4000" b="1" i="1" dirty="0" err="1">
                <a:solidFill>
                  <a:schemeClr val="bg1"/>
                </a:solidFill>
                <a:latin typeface="Arial" charset="0"/>
              </a:rPr>
              <a:t>Pangkalahatang</a:t>
            </a:r>
            <a:r>
              <a:rPr lang="en-US" sz="4000" b="1" i="1" dirty="0">
                <a:solidFill>
                  <a:schemeClr val="bg1"/>
                </a:solidFill>
                <a:latin typeface="Arial" charset="0"/>
              </a:rPr>
              <a:t> </a:t>
            </a:r>
            <a:r>
              <a:rPr lang="en-US" sz="4000" b="1" i="1" dirty="0" err="1">
                <a:solidFill>
                  <a:schemeClr val="bg1"/>
                </a:solidFill>
                <a:latin typeface="Arial" charset="0"/>
              </a:rPr>
              <a:t>Pagmamalas</a:t>
            </a:r>
            <a:endParaRPr lang="en-US" sz="4000" dirty="0">
              <a:solidFill>
                <a:schemeClr val="bg1"/>
              </a:solidFill>
              <a:latin typeface="Arial" charset="0"/>
            </a:endParaRPr>
          </a:p>
        </p:txBody>
      </p:sp>
      <p:sp>
        <p:nvSpPr>
          <p:cNvPr id="9219" name="Rectangle 3"/>
          <p:cNvSpPr>
            <a:spLocks noGrp="1" noChangeArrowheads="1"/>
          </p:cNvSpPr>
          <p:nvPr>
            <p:ph type="subTitle" idx="1"/>
          </p:nvPr>
        </p:nvSpPr>
        <p:spPr>
          <a:xfrm>
            <a:off x="4562028" y="1720552"/>
            <a:ext cx="4546476" cy="4876800"/>
          </a:xfrm>
        </p:spPr>
        <p:txBody>
          <a:bodyPr/>
          <a:lstStyle/>
          <a:p>
            <a:pPr marL="179388" indent="-179388" algn="l" eaLnBrk="1" hangingPunct="1">
              <a:buFontTx/>
              <a:buChar char="•"/>
            </a:pPr>
            <a:r>
              <a:rPr lang="en-US" sz="2900" b="1" dirty="0" err="1">
                <a:solidFill>
                  <a:schemeClr val="bg1"/>
                </a:solidFill>
                <a:latin typeface="Arial" charset="0"/>
              </a:rPr>
              <a:t>Simpleng</a:t>
            </a:r>
            <a:r>
              <a:rPr lang="en-US" sz="2900" b="1" dirty="0">
                <a:solidFill>
                  <a:schemeClr val="bg1"/>
                </a:solidFill>
                <a:latin typeface="Arial" charset="0"/>
              </a:rPr>
              <a:t> </a:t>
            </a:r>
            <a:r>
              <a:rPr lang="en-US" sz="2900" b="1" dirty="0" err="1">
                <a:solidFill>
                  <a:schemeClr val="bg1"/>
                </a:solidFill>
                <a:latin typeface="Arial" charset="0"/>
              </a:rPr>
              <a:t>lenggwahe</a:t>
            </a:r>
            <a:endParaRPr lang="en-US" sz="2900" b="1" dirty="0">
              <a:solidFill>
                <a:schemeClr val="bg1"/>
              </a:solidFill>
              <a:latin typeface="Arial" charset="0"/>
            </a:endParaRPr>
          </a:p>
          <a:p>
            <a:pPr marL="179388" indent="-179388" algn="l" eaLnBrk="1" hangingPunct="1">
              <a:buFontTx/>
              <a:buChar char="•"/>
            </a:pPr>
            <a:r>
              <a:rPr lang="en-US" sz="2900" b="1" dirty="0" err="1">
                <a:solidFill>
                  <a:schemeClr val="bg1"/>
                </a:solidFill>
                <a:latin typeface="Arial" charset="0"/>
              </a:rPr>
              <a:t>Paggamit</a:t>
            </a:r>
            <a:r>
              <a:rPr lang="en-US" sz="2900" b="1" dirty="0">
                <a:solidFill>
                  <a:schemeClr val="bg1"/>
                </a:solidFill>
                <a:latin typeface="Arial" charset="0"/>
              </a:rPr>
              <a:t> ng </a:t>
            </a:r>
            <a:r>
              <a:rPr lang="en-US" sz="2900" b="1" dirty="0" err="1">
                <a:solidFill>
                  <a:schemeClr val="bg1"/>
                </a:solidFill>
                <a:latin typeface="Arial" charset="0"/>
              </a:rPr>
              <a:t>partikular</a:t>
            </a:r>
            <a:r>
              <a:rPr lang="en-US" sz="2900" b="1" dirty="0">
                <a:solidFill>
                  <a:schemeClr val="bg1"/>
                </a:solidFill>
                <a:latin typeface="Arial" charset="0"/>
              </a:rPr>
              <a:t> </a:t>
            </a:r>
            <a:r>
              <a:rPr lang="en-US" sz="2900" b="1" dirty="0" err="1">
                <a:solidFill>
                  <a:schemeClr val="bg1"/>
                </a:solidFill>
                <a:latin typeface="Arial" charset="0"/>
              </a:rPr>
              <a:t>na</a:t>
            </a:r>
            <a:r>
              <a:rPr lang="en-US" sz="2900" b="1" dirty="0">
                <a:solidFill>
                  <a:schemeClr val="bg1"/>
                </a:solidFill>
                <a:latin typeface="Arial" charset="0"/>
              </a:rPr>
              <a:t> </a:t>
            </a:r>
            <a:r>
              <a:rPr lang="en-US" sz="2900" b="1" dirty="0" err="1">
                <a:solidFill>
                  <a:schemeClr val="bg1"/>
                </a:solidFill>
                <a:latin typeface="Arial" charset="0"/>
              </a:rPr>
              <a:t>ideya</a:t>
            </a:r>
            <a:r>
              <a:rPr lang="en-US" sz="2900" b="1" dirty="0">
                <a:solidFill>
                  <a:schemeClr val="bg1"/>
                </a:solidFill>
                <a:latin typeface="Arial" charset="0"/>
              </a:rPr>
              <a:t> </a:t>
            </a:r>
            <a:r>
              <a:rPr lang="en-US" sz="2900" b="1" dirty="0" err="1">
                <a:solidFill>
                  <a:schemeClr val="bg1"/>
                </a:solidFill>
                <a:latin typeface="Arial" charset="0"/>
              </a:rPr>
              <a:t>upang</a:t>
            </a:r>
            <a:r>
              <a:rPr lang="en-US" sz="2900" b="1" dirty="0">
                <a:solidFill>
                  <a:schemeClr val="bg1"/>
                </a:solidFill>
                <a:latin typeface="Arial" charset="0"/>
              </a:rPr>
              <a:t> </a:t>
            </a:r>
            <a:r>
              <a:rPr lang="en-US" sz="2900" b="1" dirty="0" err="1">
                <a:solidFill>
                  <a:schemeClr val="bg1"/>
                </a:solidFill>
                <a:latin typeface="Arial" charset="0"/>
              </a:rPr>
              <a:t>makabuo</a:t>
            </a:r>
            <a:r>
              <a:rPr lang="en-US" sz="2900" b="1" dirty="0">
                <a:solidFill>
                  <a:schemeClr val="bg1"/>
                </a:solidFill>
                <a:latin typeface="Arial" charset="0"/>
              </a:rPr>
              <a:t> ng </a:t>
            </a:r>
            <a:r>
              <a:rPr lang="en-US" sz="2900" b="1" dirty="0" err="1">
                <a:solidFill>
                  <a:schemeClr val="bg1"/>
                </a:solidFill>
                <a:latin typeface="Arial" charset="0"/>
              </a:rPr>
              <a:t>alituntunin</a:t>
            </a:r>
            <a:endParaRPr lang="en-US" sz="2900" b="1" dirty="0">
              <a:solidFill>
                <a:schemeClr val="bg1"/>
              </a:solidFill>
              <a:latin typeface="Arial" charset="0"/>
            </a:endParaRPr>
          </a:p>
          <a:p>
            <a:pPr marL="179388" indent="-179388" algn="l" eaLnBrk="1" hangingPunct="1">
              <a:buFontTx/>
              <a:buChar char="•"/>
            </a:pPr>
            <a:r>
              <a:rPr lang="en-US" sz="2900" b="1" dirty="0" err="1">
                <a:solidFill>
                  <a:schemeClr val="bg1"/>
                </a:solidFill>
                <a:latin typeface="Arial" charset="0"/>
              </a:rPr>
              <a:t>Pagtanggol</a:t>
            </a:r>
            <a:r>
              <a:rPr lang="en-US" sz="2900" b="1" dirty="0">
                <a:solidFill>
                  <a:schemeClr val="bg1"/>
                </a:solidFill>
                <a:latin typeface="Arial" charset="0"/>
              </a:rPr>
              <a:t> </a:t>
            </a:r>
            <a:r>
              <a:rPr lang="en-US" sz="2900" b="1" dirty="0" err="1">
                <a:solidFill>
                  <a:schemeClr val="bg1"/>
                </a:solidFill>
                <a:latin typeface="Arial" charset="0"/>
              </a:rPr>
              <a:t>sa</a:t>
            </a:r>
            <a:r>
              <a:rPr lang="en-US" sz="2900" b="1" dirty="0">
                <a:solidFill>
                  <a:schemeClr val="bg1"/>
                </a:solidFill>
                <a:latin typeface="Arial" charset="0"/>
              </a:rPr>
              <a:t> </a:t>
            </a:r>
            <a:r>
              <a:rPr lang="en-US" sz="2900" b="1" dirty="0" err="1">
                <a:solidFill>
                  <a:schemeClr val="bg1"/>
                </a:solidFill>
                <a:latin typeface="Arial" charset="0"/>
              </a:rPr>
              <a:t>paniniwala</a:t>
            </a:r>
            <a:endParaRPr lang="en-US" sz="2900" b="1" dirty="0">
              <a:solidFill>
                <a:schemeClr val="bg1"/>
              </a:solidFill>
              <a:latin typeface="Arial" charset="0"/>
            </a:endParaRPr>
          </a:p>
          <a:p>
            <a:pPr marL="179388" indent="-179388" algn="l" eaLnBrk="1" hangingPunct="1">
              <a:buFontTx/>
              <a:buChar char="•"/>
            </a:pPr>
            <a:r>
              <a:rPr lang="en-US" sz="2900" b="1" dirty="0">
                <a:solidFill>
                  <a:schemeClr val="bg1"/>
                </a:solidFill>
                <a:latin typeface="Arial" charset="0"/>
              </a:rPr>
              <a:t>May </a:t>
            </a:r>
            <a:r>
              <a:rPr lang="en-US" sz="2900" b="1" dirty="0" err="1">
                <a:solidFill>
                  <a:schemeClr val="bg1"/>
                </a:solidFill>
                <a:latin typeface="Arial" charset="0"/>
              </a:rPr>
              <a:t>kaugnayan</a:t>
            </a:r>
            <a:r>
              <a:rPr lang="en-US" sz="2900" b="1" dirty="0">
                <a:solidFill>
                  <a:schemeClr val="bg1"/>
                </a:solidFill>
                <a:latin typeface="Arial" charset="0"/>
              </a:rPr>
              <a:t> kay </a:t>
            </a:r>
            <a:br>
              <a:rPr lang="en-US" sz="2900" b="1" dirty="0">
                <a:solidFill>
                  <a:schemeClr val="bg1"/>
                </a:solidFill>
                <a:latin typeface="Arial" charset="0"/>
              </a:rPr>
            </a:br>
            <a:r>
              <a:rPr lang="en-US" sz="2900" b="1" dirty="0">
                <a:solidFill>
                  <a:schemeClr val="bg1"/>
                </a:solidFill>
                <a:latin typeface="Arial" charset="0"/>
              </a:rPr>
              <a:t>C. S. Lewis</a:t>
            </a:r>
          </a:p>
          <a:p>
            <a:pPr marL="179388" indent="-179388" algn="l" eaLnBrk="1" hangingPunct="1">
              <a:buFontTx/>
              <a:buChar char="•"/>
            </a:pPr>
            <a:r>
              <a:rPr lang="en-US" sz="2900" b="1" dirty="0" err="1">
                <a:solidFill>
                  <a:schemeClr val="bg1"/>
                </a:solidFill>
                <a:latin typeface="Arial" charset="0"/>
              </a:rPr>
              <a:t>Kaunti</a:t>
            </a:r>
            <a:r>
              <a:rPr lang="en-US" sz="2900" b="1" dirty="0">
                <a:solidFill>
                  <a:schemeClr val="bg1"/>
                </a:solidFill>
                <a:latin typeface="Arial" charset="0"/>
              </a:rPr>
              <a:t> ang </a:t>
            </a:r>
            <a:r>
              <a:rPr lang="en-US" sz="2900" b="1" dirty="0" err="1">
                <a:solidFill>
                  <a:schemeClr val="bg1"/>
                </a:solidFill>
                <a:latin typeface="Arial" charset="0"/>
              </a:rPr>
              <a:t>ugnayan</a:t>
            </a:r>
            <a:r>
              <a:rPr lang="en-US" sz="2900" b="1" dirty="0">
                <a:solidFill>
                  <a:schemeClr val="bg1"/>
                </a:solidFill>
                <a:latin typeface="Arial" charset="0"/>
              </a:rPr>
              <a:t> </a:t>
            </a:r>
            <a:r>
              <a:rPr lang="en-US" sz="2900" b="1" dirty="0" err="1">
                <a:solidFill>
                  <a:schemeClr val="bg1"/>
                </a:solidFill>
                <a:latin typeface="Arial" charset="0"/>
              </a:rPr>
              <a:t>sa</a:t>
            </a:r>
            <a:r>
              <a:rPr lang="en-US" sz="2900" b="1" dirty="0">
                <a:solidFill>
                  <a:schemeClr val="bg1"/>
                </a:solidFill>
                <a:latin typeface="Arial" charset="0"/>
              </a:rPr>
              <a:t> </a:t>
            </a:r>
            <a:r>
              <a:rPr lang="en-US" sz="2900" b="1" dirty="0" err="1">
                <a:solidFill>
                  <a:schemeClr val="bg1"/>
                </a:solidFill>
                <a:latin typeface="Arial" charset="0"/>
              </a:rPr>
              <a:t>kasulatan</a:t>
            </a:r>
            <a:endParaRPr lang="en-US" sz="2900" b="1" dirty="0">
              <a:solidFill>
                <a:schemeClr val="bg1"/>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Taong</a:t>
            </a:r>
            <a:r>
              <a:rPr lang="en-US" sz="4800" b="1" dirty="0">
                <a:solidFill>
                  <a:schemeClr val="bg1"/>
                </a:solidFill>
                <a:effectLst>
                  <a:outerShdw blurRad="38100" dist="38100" dir="2700000" algn="tl">
                    <a:srgbClr val="000000"/>
                  </a:outerShdw>
                </a:effectLst>
              </a:rPr>
              <a:t> Nebraska</a:t>
            </a:r>
            <a:r>
              <a:rPr lang="en-US" sz="4000" b="1" dirty="0">
                <a:solidFill>
                  <a:schemeClr val="bg1"/>
                </a:solidFill>
                <a:effectLst>
                  <a:outerShdw blurRad="38100" dist="38100" dir="2700000" algn="tl">
                    <a:srgbClr val="000000"/>
                  </a:outerShdw>
                </a:effectLst>
              </a:rPr>
              <a:t> (1922)</a:t>
            </a:r>
            <a:endParaRPr lang="en-US" dirty="0">
              <a:solidFill>
                <a:schemeClr val="bg1"/>
              </a:solidFill>
            </a:endParaRPr>
          </a:p>
        </p:txBody>
      </p:sp>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en-US" b="1" i="1" dirty="0" err="1"/>
              <a:t>Tingnan</a:t>
            </a:r>
            <a:r>
              <a:rPr lang="en-US" b="1" i="1" dirty="0"/>
              <a:t> </a:t>
            </a:r>
            <a:r>
              <a:rPr lang="en-US" b="1" i="1" dirty="0" err="1"/>
              <a:t>mo</a:t>
            </a:r>
            <a:r>
              <a:rPr lang="en-US" b="1" i="1" dirty="0"/>
              <a:t>, may nag </a:t>
            </a:r>
            <a:r>
              <a:rPr lang="en-US" b="1" i="1" dirty="0" err="1"/>
              <a:t>lapastangan</a:t>
            </a:r>
            <a:r>
              <a:rPr lang="en-US" b="1" i="1" dirty="0"/>
              <a:t> </a:t>
            </a:r>
            <a:r>
              <a:rPr lang="en-US" b="1" i="1" dirty="0" err="1"/>
              <a:t>sa</a:t>
            </a:r>
            <a:r>
              <a:rPr lang="en-US" b="1" i="1" dirty="0"/>
              <a:t> </a:t>
            </a:r>
            <a:r>
              <a:rPr lang="en-US" b="1" i="1" dirty="0" err="1"/>
              <a:t>libingan</a:t>
            </a:r>
            <a:r>
              <a:rPr lang="en-US" b="1" i="1" dirty="0"/>
              <a:t> </a:t>
            </a:r>
            <a:r>
              <a:rPr lang="en-US" b="1" i="1" dirty="0" err="1"/>
              <a:t>ni</a:t>
            </a:r>
            <a:r>
              <a:rPr lang="en-US" b="1" i="1" dirty="0"/>
              <a:t> Tito Buck!</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a:solidFill>
                  <a:schemeClr val="bg1"/>
                </a:solidFill>
                <a:effectLst>
                  <a:outerShdw blurRad="38100" dist="38100" dir="2700000" algn="tl">
                    <a:srgbClr val="000000"/>
                  </a:outerShdw>
                </a:effectLst>
              </a:rPr>
              <a:t>Taong</a:t>
            </a:r>
            <a:r>
              <a:rPr lang="en-US" sz="4800" b="1" dirty="0">
                <a:solidFill>
                  <a:schemeClr val="bg1"/>
                </a:solidFill>
                <a:effectLst>
                  <a:outerShdw blurRad="38100" dist="38100" dir="2700000" algn="tl">
                    <a:srgbClr val="000000"/>
                  </a:outerShdw>
                </a:effectLst>
              </a:rPr>
              <a:t> Neanderthal</a:t>
            </a:r>
            <a:r>
              <a:rPr lang="en-US" sz="4000" b="1" dirty="0">
                <a:solidFill>
                  <a:schemeClr val="bg1"/>
                </a:solidFill>
                <a:effectLst>
                  <a:outerShdw blurRad="38100" dist="38100" dir="2700000" algn="tl">
                    <a:srgbClr val="000000"/>
                  </a:outerShdw>
                </a:effectLst>
              </a:rPr>
              <a:t> (1860)</a:t>
            </a:r>
            <a:endParaRPr lang="en-US"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sz="3000" b="1" dirty="0" err="1">
                <a:solidFill>
                  <a:schemeClr val="bg1"/>
                </a:solidFill>
                <a:latin typeface="Arial" charset="0"/>
              </a:rPr>
              <a:t>Nakahukot</a:t>
            </a:r>
            <a:r>
              <a:rPr lang="en-US" sz="3000" b="1" dirty="0">
                <a:solidFill>
                  <a:schemeClr val="bg1"/>
                </a:solidFill>
                <a:latin typeface="Arial" charset="0"/>
              </a:rPr>
              <a:t> </a:t>
            </a:r>
          </a:p>
          <a:p>
            <a:pPr marL="268288" indent="-268288" algn="l" eaLnBrk="1" hangingPunct="1">
              <a:buFontTx/>
              <a:buChar char="•"/>
            </a:pPr>
            <a:r>
              <a:rPr lang="en-US" sz="3000" b="1" dirty="0">
                <a:solidFill>
                  <a:schemeClr val="bg1"/>
                </a:solidFill>
                <a:latin typeface="Arial" charset="0"/>
              </a:rPr>
              <a:t>Mas </a:t>
            </a:r>
            <a:r>
              <a:rPr lang="en-US" sz="3000" b="1" dirty="0" err="1">
                <a:solidFill>
                  <a:schemeClr val="bg1"/>
                </a:solidFill>
                <a:latin typeface="Arial" charset="0"/>
              </a:rPr>
              <a:t>malapad</a:t>
            </a:r>
            <a:r>
              <a:rPr lang="en-US" sz="3000" b="1" dirty="0">
                <a:solidFill>
                  <a:schemeClr val="bg1"/>
                </a:solidFill>
                <a:latin typeface="Arial" charset="0"/>
              </a:rPr>
              <a:t> </a:t>
            </a:r>
            <a:r>
              <a:rPr lang="en-US" sz="3000" b="1" dirty="0" err="1">
                <a:solidFill>
                  <a:schemeClr val="bg1"/>
                </a:solidFill>
                <a:latin typeface="Arial" charset="0"/>
              </a:rPr>
              <a:t>na</a:t>
            </a:r>
            <a:r>
              <a:rPr lang="en-US" sz="3000" b="1" dirty="0">
                <a:solidFill>
                  <a:schemeClr val="bg1"/>
                </a:solidFill>
                <a:latin typeface="Arial" charset="0"/>
              </a:rPr>
              <a:t> </a:t>
            </a:r>
            <a:r>
              <a:rPr lang="en-US" sz="3000" b="1" dirty="0" err="1">
                <a:solidFill>
                  <a:schemeClr val="bg1"/>
                </a:solidFill>
                <a:latin typeface="Arial" charset="0"/>
              </a:rPr>
              <a:t>bungo</a:t>
            </a:r>
            <a:endParaRPr lang="en-US" sz="3000" b="1" dirty="0">
              <a:solidFill>
                <a:schemeClr val="bg1"/>
              </a:solidFill>
              <a:latin typeface="Arial" charset="0"/>
            </a:endParaRPr>
          </a:p>
          <a:p>
            <a:pPr marL="268288" indent="-268288" algn="l" eaLnBrk="1" hangingPunct="1">
              <a:buFontTx/>
              <a:buChar char="•"/>
            </a:pPr>
            <a:r>
              <a:rPr lang="en-US" sz="3000" b="1" dirty="0" err="1">
                <a:solidFill>
                  <a:schemeClr val="bg1"/>
                </a:solidFill>
                <a:latin typeface="Arial" charset="0"/>
              </a:rPr>
              <a:t>Pagkalipas</a:t>
            </a:r>
            <a:r>
              <a:rPr lang="en-US" sz="3000" b="1" dirty="0">
                <a:solidFill>
                  <a:schemeClr val="bg1"/>
                </a:solidFill>
                <a:latin typeface="Arial" charset="0"/>
              </a:rPr>
              <a:t> ng 1908, </a:t>
            </a:r>
            <a:r>
              <a:rPr lang="en-US" sz="3000" b="1" dirty="0" err="1">
                <a:solidFill>
                  <a:schemeClr val="bg1"/>
                </a:solidFill>
                <a:latin typeface="Arial" charset="0"/>
              </a:rPr>
              <a:t>ipinakita</a:t>
            </a:r>
            <a:r>
              <a:rPr lang="en-US" sz="3000" b="1" dirty="0">
                <a:solidFill>
                  <a:schemeClr val="bg1"/>
                </a:solidFill>
                <a:latin typeface="Arial" charset="0"/>
              </a:rPr>
              <a:t> </a:t>
            </a:r>
            <a:r>
              <a:rPr lang="en-US" sz="3000" b="1" dirty="0" err="1">
                <a:solidFill>
                  <a:schemeClr val="bg1"/>
                </a:solidFill>
                <a:latin typeface="Arial" charset="0"/>
              </a:rPr>
              <a:t>ni</a:t>
            </a:r>
            <a:r>
              <a:rPr lang="en-US" sz="3000" b="1" dirty="0">
                <a:solidFill>
                  <a:schemeClr val="bg1"/>
                </a:solidFill>
                <a:latin typeface="Arial" charset="0"/>
              </a:rPr>
              <a:t> Rudolph Virchow </a:t>
            </a:r>
            <a:r>
              <a:rPr lang="en-US" sz="3000" b="1" dirty="0" err="1">
                <a:solidFill>
                  <a:schemeClr val="bg1"/>
                </a:solidFill>
                <a:latin typeface="Arial" charset="0"/>
              </a:rPr>
              <a:t>ito</a:t>
            </a:r>
            <a:r>
              <a:rPr lang="en-US" sz="3000" b="1" dirty="0">
                <a:solidFill>
                  <a:schemeClr val="bg1"/>
                </a:solidFill>
                <a:latin typeface="Arial" charset="0"/>
              </a:rPr>
              <a:t> </a:t>
            </a:r>
            <a:r>
              <a:rPr lang="en-US" sz="3000" b="1" dirty="0" err="1">
                <a:solidFill>
                  <a:schemeClr val="bg1"/>
                </a:solidFill>
                <a:latin typeface="Arial" charset="0"/>
              </a:rPr>
              <a:t>bilang</a:t>
            </a:r>
            <a:r>
              <a:rPr lang="en-US" sz="3000" b="1" dirty="0">
                <a:solidFill>
                  <a:schemeClr val="bg1"/>
                </a:solidFill>
                <a:latin typeface="Arial" charset="0"/>
              </a:rPr>
              <a:t> </a:t>
            </a:r>
            <a:r>
              <a:rPr lang="en-US" sz="3000" b="1" dirty="0" err="1">
                <a:solidFill>
                  <a:schemeClr val="bg1"/>
                </a:solidFill>
                <a:latin typeface="Arial" charset="0"/>
              </a:rPr>
              <a:t>isang</a:t>
            </a:r>
            <a:r>
              <a:rPr lang="en-US" sz="3000" b="1" dirty="0">
                <a:solidFill>
                  <a:schemeClr val="bg1"/>
                </a:solidFill>
                <a:latin typeface="Arial" charset="0"/>
              </a:rPr>
              <a:t> </a:t>
            </a:r>
            <a:r>
              <a:rPr lang="en-US" sz="3000" b="1" dirty="0" err="1">
                <a:solidFill>
                  <a:schemeClr val="bg1"/>
                </a:solidFill>
                <a:latin typeface="Arial" charset="0"/>
              </a:rPr>
              <a:t>Pranses</a:t>
            </a:r>
            <a:r>
              <a:rPr lang="en-US" sz="3000" b="1" dirty="0">
                <a:solidFill>
                  <a:schemeClr val="bg1"/>
                </a:solidFill>
                <a:latin typeface="Arial" charset="0"/>
              </a:rPr>
              <a:t> </a:t>
            </a:r>
            <a:r>
              <a:rPr lang="en-US" sz="3000" b="1" dirty="0" err="1">
                <a:solidFill>
                  <a:schemeClr val="bg1"/>
                </a:solidFill>
                <a:latin typeface="Arial" charset="0"/>
              </a:rPr>
              <a:t>na</a:t>
            </a:r>
            <a:r>
              <a:rPr lang="en-US" sz="3000" b="1" dirty="0">
                <a:solidFill>
                  <a:schemeClr val="bg1"/>
                </a:solidFill>
                <a:latin typeface="Arial" charset="0"/>
              </a:rPr>
              <a:t> may </a:t>
            </a:r>
            <a:r>
              <a:rPr lang="en-US" sz="3000" b="1" dirty="0" err="1">
                <a:solidFill>
                  <a:schemeClr val="bg1"/>
                </a:solidFill>
                <a:latin typeface="Arial" charset="0"/>
              </a:rPr>
              <a:t>rayuma</a:t>
            </a:r>
            <a:r>
              <a:rPr lang="en-US" sz="3000" b="1" dirty="0">
                <a:solidFill>
                  <a:schemeClr val="bg1"/>
                </a:solidFill>
                <a:latin typeface="Arial" charset="0"/>
              </a:rPr>
              <a:t>!</a:t>
            </a:r>
          </a:p>
          <a:p>
            <a:pPr marL="268288" indent="-268288" algn="l" eaLnBrk="1" hangingPunct="1">
              <a:buFontTx/>
              <a:buChar char="•"/>
            </a:pPr>
            <a:r>
              <a:rPr lang="en-US" sz="3000" b="1" dirty="0">
                <a:solidFill>
                  <a:schemeClr val="bg1"/>
                </a:solidFill>
                <a:latin typeface="Arial" charset="0"/>
              </a:rPr>
              <a:t>Ang </a:t>
            </a:r>
            <a:r>
              <a:rPr lang="en-US" sz="3000" b="1" dirty="0" err="1">
                <a:solidFill>
                  <a:schemeClr val="bg1"/>
                </a:solidFill>
                <a:latin typeface="Arial" charset="0"/>
              </a:rPr>
              <a:t>iba</a:t>
            </a:r>
            <a:r>
              <a:rPr lang="en-US" sz="3000" b="1" dirty="0">
                <a:solidFill>
                  <a:schemeClr val="bg1"/>
                </a:solidFill>
                <a:latin typeface="Arial" charset="0"/>
              </a:rPr>
              <a:t> ay derecho </a:t>
            </a:r>
            <a:r>
              <a:rPr lang="en-US" sz="3000" b="1" dirty="0" err="1">
                <a:solidFill>
                  <a:schemeClr val="bg1"/>
                </a:solidFill>
                <a:latin typeface="Arial" charset="0"/>
              </a:rPr>
              <a:t>lumakad</a:t>
            </a:r>
            <a:endParaRPr lang="en-US" sz="3000" b="1" dirty="0">
              <a:solidFill>
                <a:schemeClr val="bg1"/>
              </a:solidFill>
              <a:latin typeface="Arial" charset="0"/>
            </a:endParaRPr>
          </a:p>
          <a:p>
            <a:pPr marL="268288" indent="-268288" algn="l" eaLnBrk="1" hangingPunct="1">
              <a:buFontTx/>
              <a:buChar char="•"/>
            </a:pPr>
            <a:r>
              <a:rPr lang="en-US" sz="3000" b="1" dirty="0" err="1">
                <a:solidFill>
                  <a:schemeClr val="bg1"/>
                </a:solidFill>
                <a:latin typeface="Arial" charset="0"/>
              </a:rPr>
              <a:t>Pinatunayan</a:t>
            </a:r>
            <a:r>
              <a:rPr lang="en-US" sz="3000" b="1" dirty="0">
                <a:solidFill>
                  <a:schemeClr val="bg1"/>
                </a:solidFill>
                <a:latin typeface="Arial" charset="0"/>
              </a:rPr>
              <a:t> ng X-ray </a:t>
            </a:r>
            <a:r>
              <a:rPr lang="en-US" sz="3000" b="1" dirty="0" err="1">
                <a:solidFill>
                  <a:schemeClr val="bg1"/>
                </a:solidFill>
                <a:latin typeface="Arial" charset="0"/>
              </a:rPr>
              <a:t>na</a:t>
            </a:r>
            <a:r>
              <a:rPr lang="en-US" sz="3000" b="1" dirty="0">
                <a:solidFill>
                  <a:schemeClr val="bg1"/>
                </a:solidFill>
                <a:latin typeface="Arial" charset="0"/>
              </a:rPr>
              <a:t> </a:t>
            </a:r>
            <a:r>
              <a:rPr lang="en-US" sz="3000" b="1" dirty="0" err="1">
                <a:solidFill>
                  <a:schemeClr val="bg1"/>
                </a:solidFill>
                <a:latin typeface="Arial" charset="0"/>
              </a:rPr>
              <a:t>sila</a:t>
            </a:r>
            <a:r>
              <a:rPr lang="en-US" sz="3000" b="1" dirty="0">
                <a:solidFill>
                  <a:schemeClr val="bg1"/>
                </a:solidFill>
                <a:latin typeface="Arial" charset="0"/>
              </a:rPr>
              <a:t> ay </a:t>
            </a:r>
            <a:r>
              <a:rPr lang="en-US" sz="3000" b="1" dirty="0" err="1">
                <a:solidFill>
                  <a:schemeClr val="bg1"/>
                </a:solidFill>
                <a:latin typeface="Arial" charset="0"/>
              </a:rPr>
              <a:t>tao</a:t>
            </a:r>
            <a:r>
              <a:rPr lang="en-US" sz="3000" b="1" dirty="0">
                <a:solidFill>
                  <a:schemeClr val="bg1"/>
                </a:solidFill>
                <a:latin typeface="Arial" charset="0"/>
              </a:rPr>
              <a:t> </a:t>
            </a:r>
            <a:r>
              <a:rPr lang="en-US" sz="3000" b="1" dirty="0" err="1">
                <a:solidFill>
                  <a:schemeClr val="bg1"/>
                </a:solidFill>
                <a:latin typeface="Arial" charset="0"/>
              </a:rPr>
              <a:t>na</a:t>
            </a:r>
            <a:r>
              <a:rPr lang="en-US" sz="3000" b="1" dirty="0">
                <a:solidFill>
                  <a:schemeClr val="bg1"/>
                </a:solidFill>
                <a:latin typeface="Arial" charset="0"/>
              </a:rPr>
              <a:t> may </a:t>
            </a:r>
            <a:r>
              <a:rPr lang="en-US" sz="3000" b="1" dirty="0" err="1">
                <a:solidFill>
                  <a:schemeClr val="bg1"/>
                </a:solidFill>
                <a:latin typeface="Arial" charset="0"/>
              </a:rPr>
              <a:t>rakitis</a:t>
            </a:r>
            <a:r>
              <a:rPr lang="en-US" sz="3000" b="1" dirty="0">
                <a:solidFill>
                  <a:schemeClr val="bg1"/>
                </a:solidFill>
                <a:latin typeface="Arial" charset="0"/>
              </a:rPr>
              <a:t> (</a:t>
            </a:r>
            <a:r>
              <a:rPr lang="en-US" sz="3000" b="1" dirty="0" err="1">
                <a:solidFill>
                  <a:schemeClr val="bg1"/>
                </a:solidFill>
                <a:latin typeface="Arial" charset="0"/>
              </a:rPr>
              <a:t>dahilan</a:t>
            </a:r>
            <a:r>
              <a:rPr lang="en-US" sz="3000" b="1" dirty="0">
                <a:solidFill>
                  <a:schemeClr val="bg1"/>
                </a:solidFill>
                <a:latin typeface="Arial" charset="0"/>
              </a:rPr>
              <a:t> ng </a:t>
            </a:r>
            <a:r>
              <a:rPr lang="en-US" sz="3000" b="1" dirty="0" err="1">
                <a:solidFill>
                  <a:schemeClr val="bg1"/>
                </a:solidFill>
                <a:latin typeface="Arial" charset="0"/>
              </a:rPr>
              <a:t>kakulangan</a:t>
            </a:r>
            <a:r>
              <a:rPr lang="en-US" sz="3000" b="1" dirty="0">
                <a:solidFill>
                  <a:schemeClr val="bg1"/>
                </a:solidFill>
                <a:latin typeface="Arial" charset="0"/>
              </a:rPr>
              <a:t> </a:t>
            </a:r>
            <a:r>
              <a:rPr lang="en-US" sz="3000" b="1" dirty="0" err="1">
                <a:solidFill>
                  <a:schemeClr val="bg1"/>
                </a:solidFill>
                <a:latin typeface="Arial" charset="0"/>
              </a:rPr>
              <a:t>sa</a:t>
            </a:r>
            <a:r>
              <a:rPr lang="en-US" sz="3000" b="1" dirty="0">
                <a:solidFill>
                  <a:schemeClr val="bg1"/>
                </a:solidFill>
                <a:latin typeface="Arial" charset="0"/>
              </a:rPr>
              <a:t> </a:t>
            </a:r>
            <a:r>
              <a:rPr lang="en-US" sz="3000" b="1" dirty="0" err="1">
                <a:solidFill>
                  <a:schemeClr val="bg1"/>
                </a:solidFill>
                <a:latin typeface="Arial" charset="0"/>
              </a:rPr>
              <a:t>bitamina</a:t>
            </a:r>
            <a:r>
              <a:rPr lang="en-US" sz="3000" b="1" dirty="0">
                <a:solidFill>
                  <a:schemeClr val="bg1"/>
                </a:solidFill>
                <a:latin typeface="Arial" charset="0"/>
              </a:rPr>
              <a:t> D)</a:t>
            </a:r>
          </a:p>
        </p:txBody>
      </p:sp>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ru-RU" altLang="ja-JP" sz="4000" b="1" dirty="0">
                <a:solidFill>
                  <a:schemeClr val="bg1"/>
                </a:solidFill>
                <a:effectLst>
                  <a:outerShdw blurRad="38100" dist="38100" dir="2700000" algn="tl">
                    <a:srgbClr val="000000"/>
                  </a:outerShdw>
                </a:effectLst>
              </a:rPr>
              <a:t>"</a:t>
            </a:r>
            <a:r>
              <a:rPr lang="en-US" sz="4000" b="1" dirty="0">
                <a:solidFill>
                  <a:schemeClr val="bg1"/>
                </a:solidFill>
                <a:effectLst>
                  <a:outerShdw blurRad="38100" dist="38100" dir="2700000" algn="tl">
                    <a:srgbClr val="000000"/>
                  </a:outerShdw>
                </a:effectLst>
              </a:rPr>
              <a:t>I Love Lucy</a:t>
            </a:r>
            <a:r>
              <a:rPr lang="ru-RU" altLang="ja-JP" sz="4000" b="1" dirty="0">
                <a:solidFill>
                  <a:schemeClr val="bg1"/>
                </a:solidFill>
                <a:effectLst>
                  <a:outerShdw blurRad="38100" dist="38100" dir="2700000" algn="tl">
                    <a:srgbClr val="000000"/>
                  </a:outerShdw>
                </a:effectLst>
              </a:rPr>
              <a:t>"</a:t>
            </a:r>
            <a:r>
              <a:rPr lang="en-US" sz="4000" b="1" dirty="0">
                <a:solidFill>
                  <a:schemeClr val="bg1"/>
                </a:solidFill>
                <a:effectLst>
                  <a:outerShdw blurRad="38100" dist="38100" dir="2700000" algn="tl">
                    <a:srgbClr val="000000"/>
                  </a:outerShdw>
                </a:effectLst>
              </a:rPr>
              <a:t> (1973)</a:t>
            </a:r>
            <a:br>
              <a:rPr lang="en-US" sz="4000" b="1" dirty="0">
                <a:solidFill>
                  <a:schemeClr val="bg1"/>
                </a:solidFill>
                <a:effectLst>
                  <a:outerShdw blurRad="38100" dist="38100" dir="2700000" algn="tl">
                    <a:srgbClr val="000000"/>
                  </a:outerShdw>
                </a:effectLst>
              </a:rPr>
            </a:br>
            <a:r>
              <a:rPr lang="en-US" sz="2800" b="1" dirty="0">
                <a:solidFill>
                  <a:schemeClr val="bg1"/>
                </a:solidFill>
                <a:effectLst>
                  <a:outerShdw blurRad="38100" dist="38100" dir="2700000" algn="tl">
                    <a:srgbClr val="000000"/>
                  </a:outerShdw>
                </a:effectLst>
              </a:rPr>
              <a:t>(Mahal ko </a:t>
            </a:r>
            <a:r>
              <a:rPr lang="en-US" sz="2800" b="1" dirty="0" err="1">
                <a:solidFill>
                  <a:schemeClr val="bg1"/>
                </a:solidFill>
                <a:effectLst>
                  <a:outerShdw blurRad="38100" dist="38100" dir="2700000" algn="tl">
                    <a:srgbClr val="000000"/>
                  </a:outerShdw>
                </a:effectLst>
              </a:rPr>
              <a:t>si</a:t>
            </a:r>
            <a:r>
              <a:rPr lang="en-US" sz="2800" b="1" dirty="0">
                <a:solidFill>
                  <a:schemeClr val="bg1"/>
                </a:solidFill>
                <a:effectLst>
                  <a:outerShdw blurRad="38100" dist="38100" dir="2700000" algn="tl">
                    <a:srgbClr val="000000"/>
                  </a:outerShdw>
                </a:effectLst>
              </a:rPr>
              <a:t> Lucy)</a:t>
            </a:r>
            <a:endParaRPr lang="en-US" sz="2800" b="1"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l" eaLnBrk="1" hangingPunct="1"/>
            <a:r>
              <a:rPr lang="en-US" sz="2800" b="1" i="1" dirty="0">
                <a:solidFill>
                  <a:schemeClr val="bg1"/>
                </a:solidFill>
                <a:latin typeface="Arial" charset="0"/>
              </a:rPr>
              <a:t>Australopithecus afarensis</a:t>
            </a:r>
            <a:r>
              <a:rPr lang="en-US" sz="2800" b="1" dirty="0">
                <a:solidFill>
                  <a:schemeClr val="bg1"/>
                </a:solidFill>
                <a:latin typeface="Arial" charset="0"/>
              </a:rPr>
              <a:t> (</a:t>
            </a:r>
            <a:r>
              <a:rPr lang="en-US" sz="2800" b="1" dirty="0" err="1">
                <a:solidFill>
                  <a:schemeClr val="bg1"/>
                </a:solidFill>
                <a:latin typeface="Arial" charset="0"/>
              </a:rPr>
              <a:t>Palayaw</a:t>
            </a:r>
            <a:r>
              <a:rPr lang="en-US" sz="2800" b="1" dirty="0">
                <a:solidFill>
                  <a:schemeClr val="bg1"/>
                </a:solidFill>
                <a:latin typeface="Arial" charset="0"/>
              </a:rPr>
              <a:t> </a:t>
            </a:r>
            <a:r>
              <a:rPr lang="ru-RU" altLang="ja-JP" sz="2800" b="1" dirty="0">
                <a:solidFill>
                  <a:schemeClr val="bg1"/>
                </a:solidFill>
                <a:latin typeface="Arial" charset="0"/>
              </a:rPr>
              <a:t>"</a:t>
            </a:r>
            <a:r>
              <a:rPr lang="en-US" altLang="ja-JP" sz="2800" b="1" dirty="0">
                <a:solidFill>
                  <a:schemeClr val="bg1"/>
                </a:solidFill>
                <a:latin typeface="Arial" charset="0"/>
              </a:rPr>
              <a:t>Lucy</a:t>
            </a:r>
            <a:r>
              <a:rPr lang="ru-RU" altLang="ja-JP" sz="2800" b="1" dirty="0">
                <a:solidFill>
                  <a:schemeClr val="bg1"/>
                </a:solidFill>
                <a:latin typeface="Arial" charset="0"/>
              </a:rPr>
              <a:t>"</a:t>
            </a:r>
            <a:r>
              <a:rPr lang="en-US" altLang="ja-JP" sz="2800" b="1" dirty="0">
                <a:solidFill>
                  <a:schemeClr val="bg1"/>
                </a:solidFill>
                <a:latin typeface="Arial" charset="0"/>
              </a:rPr>
              <a:t>)</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140968"/>
            <a:ext cx="4800600" cy="3960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b="1" dirty="0" err="1">
                <a:solidFill>
                  <a:schemeClr val="bg1"/>
                </a:solidFill>
                <a:cs typeface="Arial" charset="0"/>
              </a:rPr>
              <a:t>Noong</a:t>
            </a:r>
            <a:r>
              <a:rPr lang="en-US" sz="2600" b="1" dirty="0">
                <a:solidFill>
                  <a:schemeClr val="bg1"/>
                </a:solidFill>
                <a:cs typeface="Arial" charset="0"/>
              </a:rPr>
              <a:t> ang </a:t>
            </a:r>
            <a:r>
              <a:rPr lang="en-US" sz="2600" b="1" dirty="0" err="1">
                <a:solidFill>
                  <a:schemeClr val="bg1"/>
                </a:solidFill>
                <a:cs typeface="Arial" charset="0"/>
              </a:rPr>
              <a:t>kasukasuan</a:t>
            </a:r>
            <a:r>
              <a:rPr lang="en-US" sz="2600" b="1" dirty="0">
                <a:solidFill>
                  <a:schemeClr val="bg1"/>
                </a:solidFill>
                <a:cs typeface="Arial" charset="0"/>
              </a:rPr>
              <a:t> </a:t>
            </a:r>
            <a:r>
              <a:rPr lang="en-US" sz="2600" b="1" dirty="0" err="1">
                <a:solidFill>
                  <a:schemeClr val="bg1"/>
                </a:solidFill>
                <a:cs typeface="Arial" charset="0"/>
              </a:rPr>
              <a:t>sa</a:t>
            </a:r>
            <a:r>
              <a:rPr lang="en-US" sz="2600" b="1" dirty="0">
                <a:solidFill>
                  <a:schemeClr val="bg1"/>
                </a:solidFill>
                <a:cs typeface="Arial" charset="0"/>
              </a:rPr>
              <a:t> </a:t>
            </a:r>
            <a:r>
              <a:rPr lang="en-US" sz="2600" b="1" dirty="0" err="1">
                <a:solidFill>
                  <a:schemeClr val="bg1"/>
                </a:solidFill>
                <a:cs typeface="Arial" charset="0"/>
              </a:rPr>
              <a:t>tuhod</a:t>
            </a:r>
            <a:r>
              <a:rPr lang="en-US" sz="2600" b="1" dirty="0">
                <a:solidFill>
                  <a:schemeClr val="bg1"/>
                </a:solidFill>
                <a:cs typeface="Arial" charset="0"/>
              </a:rPr>
              <a:t> ay </a:t>
            </a:r>
            <a:r>
              <a:rPr lang="en-US" sz="2600" b="1" dirty="0" err="1">
                <a:solidFill>
                  <a:schemeClr val="bg1"/>
                </a:solidFill>
                <a:cs typeface="Arial" charset="0"/>
              </a:rPr>
              <a:t>kinakailangan</a:t>
            </a:r>
            <a:r>
              <a:rPr lang="en-US" sz="2600" b="1" dirty="0">
                <a:solidFill>
                  <a:schemeClr val="bg1"/>
                </a:solidFill>
                <a:cs typeface="Arial" charset="0"/>
              </a:rPr>
              <a:t> </a:t>
            </a:r>
            <a:r>
              <a:rPr lang="en-US" sz="2600" b="1" dirty="0" err="1">
                <a:solidFill>
                  <a:schemeClr val="bg1"/>
                </a:solidFill>
                <a:cs typeface="Arial" charset="0"/>
              </a:rPr>
              <a:t>upang</a:t>
            </a:r>
            <a:r>
              <a:rPr lang="en-US" sz="2600" b="1" dirty="0">
                <a:solidFill>
                  <a:schemeClr val="bg1"/>
                </a:solidFill>
                <a:cs typeface="Arial" charset="0"/>
              </a:rPr>
              <a:t> </a:t>
            </a:r>
            <a:r>
              <a:rPr lang="en-US" sz="2600" b="1" dirty="0" err="1">
                <a:solidFill>
                  <a:schemeClr val="bg1"/>
                </a:solidFill>
                <a:cs typeface="Arial" charset="0"/>
              </a:rPr>
              <a:t>patunayan</a:t>
            </a:r>
            <a:r>
              <a:rPr lang="en-US" sz="2600" b="1" dirty="0">
                <a:solidFill>
                  <a:schemeClr val="bg1"/>
                </a:solidFill>
                <a:cs typeface="Arial" charset="0"/>
              </a:rPr>
              <a:t> </a:t>
            </a:r>
            <a:r>
              <a:rPr lang="en-US" sz="2600" b="1" dirty="0" err="1">
                <a:solidFill>
                  <a:schemeClr val="bg1"/>
                </a:solidFill>
                <a:cs typeface="Arial" charset="0"/>
              </a:rPr>
              <a:t>na</a:t>
            </a:r>
            <a:r>
              <a:rPr lang="en-US" sz="2600" b="1" dirty="0">
                <a:solidFill>
                  <a:schemeClr val="bg1"/>
                </a:solidFill>
                <a:cs typeface="Arial" charset="0"/>
              </a:rPr>
              <a:t> </a:t>
            </a:r>
            <a:r>
              <a:rPr lang="en-US" sz="2600" b="1" dirty="0" err="1">
                <a:solidFill>
                  <a:schemeClr val="bg1"/>
                </a:solidFill>
                <a:cs typeface="Arial" charset="0"/>
              </a:rPr>
              <a:t>si</a:t>
            </a:r>
            <a:r>
              <a:rPr lang="en-US" sz="2600" b="1" dirty="0">
                <a:solidFill>
                  <a:schemeClr val="bg1"/>
                </a:solidFill>
                <a:cs typeface="Arial" charset="0"/>
              </a:rPr>
              <a:t> </a:t>
            </a:r>
            <a:r>
              <a:rPr lang="ru-RU" altLang="ja-JP" sz="2600" b="1" dirty="0">
                <a:solidFill>
                  <a:schemeClr val="bg1"/>
                </a:solidFill>
                <a:cs typeface="Arial" charset="0"/>
              </a:rPr>
              <a:t>"</a:t>
            </a:r>
            <a:r>
              <a:rPr lang="en-US" altLang="ja-JP" sz="2600" b="1" dirty="0">
                <a:solidFill>
                  <a:schemeClr val="bg1"/>
                </a:solidFill>
                <a:cs typeface="Arial" charset="0"/>
              </a:rPr>
              <a:t>Lucy</a:t>
            </a:r>
            <a:r>
              <a:rPr lang="ru-RU" altLang="ja-JP" sz="2600" b="1" dirty="0">
                <a:solidFill>
                  <a:schemeClr val="bg1"/>
                </a:solidFill>
                <a:cs typeface="Arial" charset="0"/>
              </a:rPr>
              <a:t>"</a:t>
            </a:r>
            <a:r>
              <a:rPr lang="en-US" altLang="ja-JP" sz="2600" b="1" dirty="0">
                <a:solidFill>
                  <a:schemeClr val="bg1"/>
                </a:solidFill>
                <a:cs typeface="Arial" charset="0"/>
              </a:rPr>
              <a:t> ay </a:t>
            </a:r>
            <a:r>
              <a:rPr lang="en-US" altLang="ja-JP" sz="2600" b="1" dirty="0" err="1">
                <a:solidFill>
                  <a:schemeClr val="bg1"/>
                </a:solidFill>
                <a:cs typeface="Arial" charset="0"/>
              </a:rPr>
              <a:t>patindig</a:t>
            </a:r>
            <a:r>
              <a:rPr lang="en-US" altLang="ja-JP" sz="2600" b="1" dirty="0">
                <a:solidFill>
                  <a:schemeClr val="bg1"/>
                </a:solidFill>
                <a:cs typeface="Arial" charset="0"/>
              </a:rPr>
              <a:t> kung </a:t>
            </a:r>
            <a:r>
              <a:rPr lang="en-US" altLang="ja-JP" sz="2600" b="1" dirty="0" err="1">
                <a:solidFill>
                  <a:schemeClr val="bg1"/>
                </a:solidFill>
                <a:cs typeface="Arial" charset="0"/>
              </a:rPr>
              <a:t>maglakad</a:t>
            </a:r>
            <a:r>
              <a:rPr lang="en-US" altLang="ja-JP" sz="2600" b="1" dirty="0">
                <a:solidFill>
                  <a:schemeClr val="bg1"/>
                </a:solidFill>
                <a:cs typeface="Arial" charset="0"/>
              </a:rPr>
              <a:t>, </a:t>
            </a:r>
            <a:r>
              <a:rPr lang="en-US" altLang="ja-JP" sz="2600" b="1" dirty="0" err="1">
                <a:solidFill>
                  <a:schemeClr val="bg1"/>
                </a:solidFill>
                <a:cs typeface="Arial" charset="0"/>
              </a:rPr>
              <a:t>gumamit</a:t>
            </a:r>
            <a:r>
              <a:rPr lang="en-US" altLang="ja-JP" sz="2600" b="1" dirty="0">
                <a:solidFill>
                  <a:schemeClr val="bg1"/>
                </a:solidFill>
                <a:cs typeface="Arial" charset="0"/>
              </a:rPr>
              <a:t> </a:t>
            </a:r>
            <a:r>
              <a:rPr lang="en-US" altLang="ja-JP" sz="2600" b="1" dirty="0" err="1">
                <a:solidFill>
                  <a:schemeClr val="bg1"/>
                </a:solidFill>
                <a:cs typeface="Arial" charset="0"/>
              </a:rPr>
              <a:t>sila</a:t>
            </a:r>
            <a:r>
              <a:rPr lang="en-US" altLang="ja-JP" sz="2600" b="1" dirty="0">
                <a:solidFill>
                  <a:schemeClr val="bg1"/>
                </a:solidFill>
                <a:cs typeface="Arial" charset="0"/>
              </a:rPr>
              <a:t> ng </a:t>
            </a:r>
            <a:r>
              <a:rPr lang="en-US" altLang="ja-JP" sz="2600" b="1" dirty="0" err="1">
                <a:solidFill>
                  <a:schemeClr val="bg1"/>
                </a:solidFill>
                <a:cs typeface="Arial" charset="0"/>
              </a:rPr>
              <a:t>isa</a:t>
            </a:r>
            <a:r>
              <a:rPr lang="en-US" altLang="ja-JP" sz="2600" b="1" dirty="0">
                <a:solidFill>
                  <a:schemeClr val="bg1"/>
                </a:solidFill>
                <a:cs typeface="Arial" charset="0"/>
              </a:rPr>
              <a:t> </a:t>
            </a:r>
            <a:r>
              <a:rPr lang="en-US" altLang="ja-JP" sz="2600" b="1" dirty="0" err="1">
                <a:solidFill>
                  <a:schemeClr val="bg1"/>
                </a:solidFill>
                <a:cs typeface="Arial" charset="0"/>
              </a:rPr>
              <a:t>na</a:t>
            </a:r>
            <a:r>
              <a:rPr lang="en-US" altLang="ja-JP" sz="2600" b="1" dirty="0">
                <a:solidFill>
                  <a:schemeClr val="bg1"/>
                </a:solidFill>
                <a:cs typeface="Arial" charset="0"/>
              </a:rPr>
              <a:t> </a:t>
            </a:r>
            <a:r>
              <a:rPr lang="en-US" altLang="ja-JP" sz="2600" b="1" dirty="0" err="1">
                <a:solidFill>
                  <a:schemeClr val="bg1"/>
                </a:solidFill>
                <a:cs typeface="Arial" charset="0"/>
              </a:rPr>
              <a:t>nahanap</a:t>
            </a:r>
            <a:r>
              <a:rPr lang="en-US" altLang="ja-JP" sz="2600" b="1" dirty="0">
                <a:solidFill>
                  <a:schemeClr val="bg1"/>
                </a:solidFill>
                <a:cs typeface="Arial" charset="0"/>
              </a:rPr>
              <a:t> </a:t>
            </a:r>
            <a:r>
              <a:rPr lang="en-US" altLang="ja-JP" sz="2600" b="1" dirty="0" err="1">
                <a:solidFill>
                  <a:schemeClr val="bg1"/>
                </a:solidFill>
                <a:cs typeface="Arial" charset="0"/>
              </a:rPr>
              <a:t>nila</a:t>
            </a:r>
            <a:r>
              <a:rPr lang="en-US" altLang="ja-JP" sz="2600" b="1" dirty="0">
                <a:solidFill>
                  <a:schemeClr val="bg1"/>
                </a:solidFill>
                <a:cs typeface="Arial" charset="0"/>
              </a:rPr>
              <a:t> ng </a:t>
            </a:r>
            <a:r>
              <a:rPr lang="en-US" altLang="ja-JP" sz="2600" b="1" dirty="0" err="1">
                <a:solidFill>
                  <a:schemeClr val="bg1"/>
                </a:solidFill>
                <a:cs typeface="Arial" charset="0"/>
              </a:rPr>
              <a:t>mahigit</a:t>
            </a:r>
            <a:r>
              <a:rPr lang="en-US" altLang="ja-JP" sz="2600" b="1" dirty="0">
                <a:solidFill>
                  <a:schemeClr val="bg1"/>
                </a:solidFill>
                <a:cs typeface="Arial" charset="0"/>
              </a:rPr>
              <a:t> </a:t>
            </a:r>
            <a:r>
              <a:rPr lang="en-US" altLang="ja-JP" sz="2600" b="1" dirty="0" err="1">
                <a:solidFill>
                  <a:schemeClr val="bg1"/>
                </a:solidFill>
                <a:cs typeface="Arial" charset="0"/>
              </a:rPr>
              <a:t>sa</a:t>
            </a:r>
            <a:r>
              <a:rPr lang="en-US" altLang="ja-JP" sz="2600" b="1" dirty="0">
                <a:solidFill>
                  <a:schemeClr val="bg1"/>
                </a:solidFill>
                <a:cs typeface="Arial" charset="0"/>
              </a:rPr>
              <a:t> 60 metro ang baba </a:t>
            </a:r>
            <a:r>
              <a:rPr lang="en-US" altLang="ja-JP" sz="2600" b="1" dirty="0" err="1">
                <a:solidFill>
                  <a:schemeClr val="bg1"/>
                </a:solidFill>
                <a:cs typeface="Arial" charset="0"/>
              </a:rPr>
              <a:t>sa</a:t>
            </a:r>
            <a:r>
              <a:rPr lang="en-US" altLang="ja-JP" sz="2600" b="1" dirty="0">
                <a:solidFill>
                  <a:schemeClr val="bg1"/>
                </a:solidFill>
                <a:cs typeface="Arial" charset="0"/>
              </a:rPr>
              <a:t> </a:t>
            </a:r>
            <a:r>
              <a:rPr lang="en-US" altLang="ja-JP" sz="2600" b="1" dirty="0" err="1">
                <a:solidFill>
                  <a:schemeClr val="bg1"/>
                </a:solidFill>
                <a:cs typeface="Arial" charset="0"/>
              </a:rPr>
              <a:t>sapin</a:t>
            </a:r>
            <a:r>
              <a:rPr lang="en-US" altLang="ja-JP" sz="2600" b="1" dirty="0">
                <a:solidFill>
                  <a:schemeClr val="bg1"/>
                </a:solidFill>
                <a:cs typeface="Arial" charset="0"/>
              </a:rPr>
              <a:t> at </a:t>
            </a:r>
            <a:r>
              <a:rPr lang="en-US" altLang="ja-JP" sz="2600" b="1" dirty="0" err="1">
                <a:solidFill>
                  <a:schemeClr val="bg1"/>
                </a:solidFill>
                <a:cs typeface="Arial" charset="0"/>
              </a:rPr>
              <a:t>mahigit</a:t>
            </a:r>
            <a:r>
              <a:rPr lang="en-US" altLang="ja-JP" sz="2600" b="1" dirty="0">
                <a:solidFill>
                  <a:schemeClr val="bg1"/>
                </a:solidFill>
                <a:cs typeface="Arial" charset="0"/>
              </a:rPr>
              <a:t> </a:t>
            </a:r>
            <a:r>
              <a:rPr lang="en-US" altLang="ja-JP" sz="2600" b="1" dirty="0" err="1">
                <a:solidFill>
                  <a:schemeClr val="bg1"/>
                </a:solidFill>
                <a:cs typeface="Arial" charset="0"/>
              </a:rPr>
              <a:t>na</a:t>
            </a:r>
            <a:r>
              <a:rPr lang="en-US" altLang="ja-JP" sz="2600" b="1" dirty="0">
                <a:solidFill>
                  <a:schemeClr val="bg1"/>
                </a:solidFill>
                <a:cs typeface="Arial" charset="0"/>
              </a:rPr>
              <a:t> </a:t>
            </a:r>
            <a:r>
              <a:rPr lang="en-US" altLang="ja-JP" sz="2600" b="1" dirty="0" err="1">
                <a:solidFill>
                  <a:schemeClr val="bg1"/>
                </a:solidFill>
                <a:cs typeface="Arial" charset="0"/>
              </a:rPr>
              <a:t>tatlong</a:t>
            </a:r>
            <a:r>
              <a:rPr lang="en-US" altLang="ja-JP" sz="2600" b="1" dirty="0">
                <a:solidFill>
                  <a:schemeClr val="bg1"/>
                </a:solidFill>
                <a:cs typeface="Arial" charset="0"/>
              </a:rPr>
              <a:t> </a:t>
            </a:r>
            <a:r>
              <a:rPr lang="en-US" altLang="ja-JP" sz="2600" b="1" dirty="0" err="1">
                <a:solidFill>
                  <a:schemeClr val="bg1"/>
                </a:solidFill>
                <a:cs typeface="Arial" charset="0"/>
              </a:rPr>
              <a:t>kilometro</a:t>
            </a:r>
            <a:r>
              <a:rPr lang="en-US" altLang="ja-JP" sz="2600" b="1" dirty="0">
                <a:solidFill>
                  <a:schemeClr val="bg1"/>
                </a:solidFill>
                <a:cs typeface="Arial" charset="0"/>
              </a:rPr>
              <a:t> ang </a:t>
            </a:r>
            <a:r>
              <a:rPr lang="en-US" altLang="ja-JP" sz="2600" b="1" dirty="0" err="1">
                <a:solidFill>
                  <a:schemeClr val="bg1"/>
                </a:solidFill>
                <a:cs typeface="Arial" charset="0"/>
              </a:rPr>
              <a:t>layo</a:t>
            </a:r>
            <a:r>
              <a:rPr lang="en-US" altLang="ja-JP" sz="2600" b="1" dirty="0">
                <a:solidFill>
                  <a:schemeClr val="bg1"/>
                </a:solidFill>
                <a:cs typeface="Arial" charset="0"/>
              </a:rPr>
              <a:t>!  </a:t>
            </a:r>
            <a:endParaRPr lang="en-US" sz="2600" b="1" dirty="0">
              <a:solidFill>
                <a:schemeClr val="bg1"/>
              </a:solidFill>
              <a:cs typeface="Arial" charset="0"/>
            </a:endParaRPr>
          </a:p>
        </p:txBody>
      </p:sp>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b="1" dirty="0" err="1">
                <a:solidFill>
                  <a:schemeClr val="bg1"/>
                </a:solidFill>
                <a:effectLst>
                  <a:outerShdw blurRad="38100" dist="38100" dir="2700000" algn="tl">
                    <a:srgbClr val="000000"/>
                  </a:outerShdw>
                </a:effectLst>
              </a:rPr>
              <a:t>Napatunayang</a:t>
            </a:r>
            <a:r>
              <a:rPr lang="en-US" b="1" dirty="0">
                <a:solidFill>
                  <a:schemeClr val="bg1"/>
                </a:solidFill>
                <a:effectLst>
                  <a:outerShdw blurRad="38100" dist="38100" dir="2700000" algn="tl">
                    <a:srgbClr val="000000"/>
                  </a:outerShdw>
                </a:effectLst>
              </a:rPr>
              <a:t> Mali</a:t>
            </a:r>
            <a:endParaRPr lang="en-US" sz="4000" b="1" dirty="0">
              <a:solidFill>
                <a:schemeClr val="bg1"/>
              </a:solidFill>
            </a:endParaRPr>
          </a:p>
        </p:txBody>
      </p:sp>
      <p:sp>
        <p:nvSpPr>
          <p:cNvPr id="94211" name="Rectangle 3"/>
          <p:cNvSpPr>
            <a:spLocks noGrp="1" noChangeArrowheads="1"/>
          </p:cNvSpPr>
          <p:nvPr>
            <p:ph type="subTitle" idx="1"/>
          </p:nvPr>
        </p:nvSpPr>
        <p:spPr>
          <a:xfrm>
            <a:off x="4355976" y="1752600"/>
            <a:ext cx="4788024" cy="762000"/>
          </a:xfrm>
        </p:spPr>
        <p:txBody>
          <a:bodyPr/>
          <a:lstStyle/>
          <a:p>
            <a:pPr algn="l" eaLnBrk="1" hangingPunct="1"/>
            <a:r>
              <a:rPr lang="en-US" sz="2400" b="1" dirty="0">
                <a:solidFill>
                  <a:schemeClr val="bg1"/>
                </a:solidFill>
                <a:latin typeface="Arial" charset="0"/>
              </a:rPr>
              <a:t>= </a:t>
            </a:r>
            <a:r>
              <a:rPr lang="en-US" sz="2400" b="1" dirty="0" err="1">
                <a:solidFill>
                  <a:schemeClr val="bg1"/>
                </a:solidFill>
                <a:latin typeface="Arial" charset="0"/>
              </a:rPr>
              <a:t>Urangutang</a:t>
            </a:r>
            <a:endParaRPr lang="en-US" sz="24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err="1">
                <a:solidFill>
                  <a:schemeClr val="bg1"/>
                </a:solidFill>
                <a:cs typeface="Arial" charset="0"/>
              </a:rPr>
              <a:t>Ramapithecus</a:t>
            </a:r>
            <a:r>
              <a:rPr lang="en-US" b="1" dirty="0">
                <a:cs typeface="Arial" charset="0"/>
              </a:rPr>
              <a:t> </a:t>
            </a:r>
            <a:endParaRPr lang="en-US" b="1" i="1" dirty="0">
              <a:solidFill>
                <a:schemeClr val="bg1"/>
              </a:solidFill>
              <a:cs typeface="Arial" charset="0"/>
            </a:endParaRPr>
          </a:p>
        </p:txBody>
      </p:sp>
      <p:sp>
        <p:nvSpPr>
          <p:cNvPr id="6" name="Rectangle 3"/>
          <p:cNvSpPr txBox="1">
            <a:spLocks noChangeArrowheads="1"/>
          </p:cNvSpPr>
          <p:nvPr/>
        </p:nvSpPr>
        <p:spPr bwMode="auto">
          <a:xfrm>
            <a:off x="4355976" y="2560638"/>
            <a:ext cx="478802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chemeClr val="bg1"/>
                </a:solidFill>
                <a:cs typeface="Arial" charset="0"/>
              </a:rPr>
              <a:t>= </a:t>
            </a:r>
            <a:r>
              <a:rPr lang="en-US" b="1" dirty="0" err="1">
                <a:solidFill>
                  <a:schemeClr val="bg1"/>
                </a:solidFill>
                <a:cs typeface="Arial" charset="0"/>
              </a:rPr>
              <a:t>Anim</a:t>
            </a:r>
            <a:r>
              <a:rPr lang="en-US" b="1" dirty="0">
                <a:solidFill>
                  <a:schemeClr val="bg1"/>
                </a:solidFill>
                <a:cs typeface="Arial" charset="0"/>
              </a:rPr>
              <a:t> </a:t>
            </a:r>
            <a:r>
              <a:rPr lang="en-US" b="1" dirty="0" err="1">
                <a:solidFill>
                  <a:schemeClr val="bg1"/>
                </a:solidFill>
                <a:cs typeface="Arial" charset="0"/>
              </a:rPr>
              <a:t>na</a:t>
            </a:r>
            <a:r>
              <a:rPr lang="en-US" b="1" dirty="0">
                <a:solidFill>
                  <a:schemeClr val="bg1"/>
                </a:solidFill>
                <a:cs typeface="Arial" charset="0"/>
              </a:rPr>
              <a:t> </a:t>
            </a:r>
            <a:r>
              <a:rPr lang="en-US" b="1" dirty="0" err="1">
                <a:solidFill>
                  <a:schemeClr val="bg1"/>
                </a:solidFill>
                <a:cs typeface="Arial" charset="0"/>
              </a:rPr>
              <a:t>buwan</a:t>
            </a:r>
            <a:r>
              <a:rPr lang="en-US" b="1" dirty="0">
                <a:solidFill>
                  <a:schemeClr val="bg1"/>
                </a:solidFill>
                <a:cs typeface="Arial" charset="0"/>
              </a:rPr>
              <a:t> </a:t>
            </a:r>
            <a:r>
              <a:rPr lang="en-US" b="1" dirty="0" err="1">
                <a:solidFill>
                  <a:schemeClr val="bg1"/>
                </a:solidFill>
                <a:cs typeface="Arial" charset="0"/>
              </a:rPr>
              <a:t>na</a:t>
            </a:r>
            <a:r>
              <a:rPr lang="en-US" b="1" dirty="0">
                <a:solidFill>
                  <a:schemeClr val="bg1"/>
                </a:solidFill>
                <a:cs typeface="Arial" charset="0"/>
              </a:rPr>
              <a:t> </a:t>
            </a:r>
            <a:r>
              <a:rPr lang="en-US" b="1" dirty="0" err="1">
                <a:solidFill>
                  <a:schemeClr val="bg1"/>
                </a:solidFill>
                <a:cs typeface="Arial" charset="0"/>
              </a:rPr>
              <a:t>asno</a:t>
            </a:r>
            <a:endParaRPr lang="en-US" b="1" dirty="0">
              <a:solidFill>
                <a:schemeClr val="bg1"/>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err="1">
                <a:solidFill>
                  <a:schemeClr val="bg1"/>
                </a:solidFill>
                <a:cs typeface="Arial" charset="0"/>
              </a:rPr>
              <a:t>Taong</a:t>
            </a:r>
            <a:r>
              <a:rPr lang="en-US" b="1" i="1" dirty="0">
                <a:solidFill>
                  <a:schemeClr val="bg1"/>
                </a:solidFill>
                <a:cs typeface="Arial" charset="0"/>
              </a:rPr>
              <a:t> </a:t>
            </a:r>
            <a:r>
              <a:rPr lang="en-US" b="1" i="1" dirty="0" err="1">
                <a:solidFill>
                  <a:schemeClr val="bg1"/>
                </a:solidFill>
                <a:cs typeface="Arial" charset="0"/>
              </a:rPr>
              <a:t>Orce</a:t>
            </a:r>
            <a:endParaRPr lang="en-US" b="1" i="1" dirty="0">
              <a:solidFill>
                <a:schemeClr val="bg1"/>
              </a:solidFill>
              <a:cs typeface="Arial" charset="0"/>
            </a:endParaRPr>
          </a:p>
        </p:txBody>
      </p:sp>
      <p:sp>
        <p:nvSpPr>
          <p:cNvPr id="8" name="Rectangle 3"/>
          <p:cNvSpPr txBox="1">
            <a:spLocks noChangeArrowheads="1"/>
          </p:cNvSpPr>
          <p:nvPr/>
        </p:nvSpPr>
        <p:spPr bwMode="auto">
          <a:xfrm>
            <a:off x="4355976" y="3368675"/>
            <a:ext cx="478802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chemeClr val="bg1"/>
                </a:solidFill>
                <a:cs typeface="Arial" charset="0"/>
              </a:rPr>
              <a:t>= </a:t>
            </a:r>
            <a:r>
              <a:rPr lang="en-US" b="1" dirty="0" err="1">
                <a:solidFill>
                  <a:schemeClr val="bg1"/>
                </a:solidFill>
                <a:cs typeface="Arial" charset="0"/>
              </a:rPr>
              <a:t>Unggoy</a:t>
            </a:r>
            <a:endParaRPr lang="en-US" b="1" dirty="0">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a:solidFill>
                  <a:schemeClr val="bg1"/>
                </a:solidFill>
                <a:cs typeface="Arial" charset="0"/>
              </a:rPr>
              <a:t>Australopithecus (1924)</a:t>
            </a:r>
          </a:p>
        </p:txBody>
      </p:sp>
      <p:sp>
        <p:nvSpPr>
          <p:cNvPr id="10" name="Rectangle 3"/>
          <p:cNvSpPr txBox="1">
            <a:spLocks noChangeArrowheads="1"/>
          </p:cNvSpPr>
          <p:nvPr/>
        </p:nvSpPr>
        <p:spPr bwMode="auto">
          <a:xfrm>
            <a:off x="4355976" y="4175125"/>
            <a:ext cx="478802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chemeClr val="bg1"/>
                </a:solidFill>
                <a:cs typeface="Arial" charset="0"/>
              </a:rPr>
              <a:t>= </a:t>
            </a:r>
            <a:r>
              <a:rPr lang="en-US" b="1" dirty="0" err="1">
                <a:solidFill>
                  <a:schemeClr val="bg1"/>
                </a:solidFill>
                <a:cs typeface="Arial" charset="0"/>
              </a:rPr>
              <a:t>Higanteng</a:t>
            </a:r>
            <a:r>
              <a:rPr lang="en-US" b="1" dirty="0">
                <a:solidFill>
                  <a:schemeClr val="bg1"/>
                </a:solidFill>
                <a:cs typeface="Arial" charset="0"/>
              </a:rPr>
              <a:t> </a:t>
            </a:r>
            <a:r>
              <a:rPr lang="en-US" b="1" dirty="0" err="1">
                <a:solidFill>
                  <a:schemeClr val="bg1"/>
                </a:solidFill>
                <a:cs typeface="Arial" charset="0"/>
              </a:rPr>
              <a:t>Unggoy</a:t>
            </a:r>
            <a:r>
              <a:rPr lang="en-US" b="1" dirty="0">
                <a:solidFill>
                  <a:schemeClr val="bg1"/>
                </a:solidFill>
                <a:cs typeface="Arial" charset="0"/>
              </a:rPr>
              <a:t> </a:t>
            </a:r>
            <a:r>
              <a:rPr lang="en-US" b="1" dirty="0" err="1">
                <a:solidFill>
                  <a:schemeClr val="bg1"/>
                </a:solidFill>
                <a:cs typeface="Arial" charset="0"/>
              </a:rPr>
              <a:t>na</a:t>
            </a:r>
            <a:r>
              <a:rPr lang="en-US" b="1" dirty="0">
                <a:solidFill>
                  <a:schemeClr val="bg1"/>
                </a:solidFill>
                <a:cs typeface="Arial" charset="0"/>
              </a:rPr>
              <a:t> Gibbon</a:t>
            </a: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err="1">
                <a:solidFill>
                  <a:schemeClr val="bg1"/>
                </a:solidFill>
                <a:cs typeface="Arial" charset="0"/>
              </a:rPr>
              <a:t>Taong</a:t>
            </a:r>
            <a:r>
              <a:rPr lang="en-US" b="1" i="1" dirty="0">
                <a:solidFill>
                  <a:schemeClr val="bg1"/>
                </a:solidFill>
                <a:cs typeface="Arial" charset="0"/>
              </a:rPr>
              <a:t> Java</a:t>
            </a:r>
          </a:p>
        </p:txBody>
      </p:sp>
      <p:sp>
        <p:nvSpPr>
          <p:cNvPr id="12" name="Rectangle 3"/>
          <p:cNvSpPr txBox="1">
            <a:spLocks noChangeArrowheads="1"/>
          </p:cNvSpPr>
          <p:nvPr/>
        </p:nvSpPr>
        <p:spPr bwMode="auto">
          <a:xfrm>
            <a:off x="4355976" y="4983163"/>
            <a:ext cx="478802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chemeClr val="bg1"/>
                </a:solidFill>
                <a:cs typeface="Arial" charset="0"/>
              </a:rPr>
              <a:t>= </a:t>
            </a:r>
            <a:r>
              <a:rPr lang="en-US" b="1" dirty="0" err="1">
                <a:solidFill>
                  <a:schemeClr val="bg1"/>
                </a:solidFill>
                <a:cs typeface="Arial" charset="0"/>
              </a:rPr>
              <a:t>Unggoy</a:t>
            </a:r>
            <a:endParaRPr lang="en-US" b="1" dirty="0">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err="1">
                <a:solidFill>
                  <a:schemeClr val="bg1"/>
                </a:solidFill>
                <a:cs typeface="Arial" charset="0"/>
              </a:rPr>
              <a:t>Taong</a:t>
            </a:r>
            <a:r>
              <a:rPr lang="en-US" b="1" i="1" dirty="0">
                <a:solidFill>
                  <a:schemeClr val="bg1"/>
                </a:solidFill>
                <a:cs typeface="Arial" charset="0"/>
              </a:rPr>
              <a:t> Peking</a:t>
            </a:r>
          </a:p>
        </p:txBody>
      </p:sp>
      <p:sp>
        <p:nvSpPr>
          <p:cNvPr id="14" name="Rectangle 3"/>
          <p:cNvSpPr txBox="1">
            <a:spLocks noChangeArrowheads="1"/>
          </p:cNvSpPr>
          <p:nvPr/>
        </p:nvSpPr>
        <p:spPr bwMode="auto">
          <a:xfrm>
            <a:off x="4355976" y="5791200"/>
            <a:ext cx="478802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chemeClr val="bg1"/>
                </a:solidFill>
                <a:cs typeface="Arial" charset="0"/>
              </a:rPr>
              <a:t>= </a:t>
            </a:r>
            <a:r>
              <a:rPr lang="en-US" b="1" dirty="0" err="1">
                <a:solidFill>
                  <a:schemeClr val="bg1"/>
                </a:solidFill>
                <a:cs typeface="Arial" charset="0"/>
              </a:rPr>
              <a:t>Makabagong</a:t>
            </a:r>
            <a:r>
              <a:rPr lang="en-US" b="1" dirty="0">
                <a:solidFill>
                  <a:schemeClr val="bg1"/>
                </a:solidFill>
                <a:cs typeface="Arial" charset="0"/>
              </a:rPr>
              <a:t> </a:t>
            </a:r>
            <a:r>
              <a:rPr lang="en-US" b="1" dirty="0" err="1">
                <a:solidFill>
                  <a:schemeClr val="bg1"/>
                </a:solidFill>
                <a:cs typeface="Arial" charset="0"/>
              </a:rPr>
              <a:t>Europeo</a:t>
            </a:r>
            <a:endParaRPr lang="en-US" b="1" dirty="0">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i="1" dirty="0" err="1">
                <a:solidFill>
                  <a:schemeClr val="bg1"/>
                </a:solidFill>
                <a:cs typeface="Arial" charset="0"/>
              </a:rPr>
              <a:t>Taong</a:t>
            </a:r>
            <a:r>
              <a:rPr lang="en-US" b="1" i="1" dirty="0">
                <a:solidFill>
                  <a:schemeClr val="bg1"/>
                </a:solidFill>
                <a:cs typeface="Arial" charset="0"/>
              </a:rPr>
              <a:t> Cro-Magnon</a:t>
            </a: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srgbClr val="000000"/>
                </a:solidFill>
                <a:latin typeface="Futura Condensed" charset="0"/>
                <a:cs typeface="Futura Condensed" charset="0"/>
              </a:rPr>
              <a:t>MALAMBOT, DUROG, AT WALANG GULUGOD </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600" b="1" dirty="0">
                <a:solidFill>
                  <a:srgbClr val="000000"/>
                </a:solidFill>
                <a:latin typeface="Futura Condensed" charset="0"/>
                <a:cs typeface="Futura Condensed" charset="0"/>
              </a:rPr>
              <a:t>MALAMBOT, DUROG, AT WALANG GULUGOD </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srgbClr val="000000"/>
                </a:solidFill>
                <a:latin typeface="Futura Condensed" charset="0"/>
                <a:cs typeface="Futura Condensed" charset="0"/>
              </a:rPr>
              <a:t>SINA-UNANG UNGGOY</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srgbClr val="000000"/>
                </a:solidFill>
                <a:latin typeface="Futura Condensed" charset="0"/>
                <a:cs typeface="Futura Condensed" charset="0"/>
              </a:rPr>
              <a:t>HOMO ERECTUS</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srgbClr val="000000"/>
                </a:solidFill>
                <a:latin typeface="Futura Condensed"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srgbClr val="000000"/>
                </a:solidFill>
                <a:latin typeface="Futura Condensed" charset="0"/>
                <a:cs typeface="Futura Condensed" charset="0"/>
              </a:rPr>
              <a:t>MAS SOPISTI-KADONG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6000" b="1" dirty="0">
                <a:solidFill>
                  <a:prstClr val="white"/>
                </a:solidFill>
                <a:latin typeface="Futura Condensed" charset="0"/>
                <a:cs typeface="Futura Condensed" charset="0"/>
              </a:rPr>
              <a:t>Ang </a:t>
            </a:r>
            <a:r>
              <a:rPr lang="en-US" sz="6000" b="1" dirty="0" err="1">
                <a:solidFill>
                  <a:prstClr val="white"/>
                </a:solidFill>
                <a:latin typeface="Futura Condensed" charset="0"/>
                <a:cs typeface="Futura Condensed" charset="0"/>
              </a:rPr>
              <a:t>Ebolusyon</a:t>
            </a:r>
            <a:r>
              <a:rPr lang="en-US" sz="6000" b="1" dirty="0">
                <a:solidFill>
                  <a:prstClr val="white"/>
                </a:solidFill>
                <a:latin typeface="Futura Condensed" charset="0"/>
                <a:cs typeface="Futura Condensed" charset="0"/>
              </a:rPr>
              <a:t> ng Tao</a:t>
            </a: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srgbClr val="000000"/>
                </a:solidFill>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en-US" sz="4800" b="1" i="1" dirty="0" err="1">
                <a:solidFill>
                  <a:schemeClr val="bg1"/>
                </a:solidFill>
                <a:latin typeface="Arial" charset="0"/>
              </a:rPr>
              <a:t>Problemang</a:t>
            </a:r>
            <a:r>
              <a:rPr lang="en-US" sz="4800" b="1" i="1" dirty="0">
                <a:solidFill>
                  <a:schemeClr val="bg1"/>
                </a:solidFill>
                <a:latin typeface="Arial" charset="0"/>
              </a:rPr>
              <a:t> </a:t>
            </a:r>
            <a:r>
              <a:rPr lang="en-US" sz="4800" b="1" i="1" dirty="0" err="1">
                <a:solidFill>
                  <a:schemeClr val="bg1"/>
                </a:solidFill>
                <a:latin typeface="Arial" charset="0"/>
              </a:rPr>
              <a:t>Teolohiya</a:t>
            </a:r>
            <a:r>
              <a:rPr lang="en-US" sz="4800" b="1" i="1" dirty="0">
                <a:solidFill>
                  <a:schemeClr val="bg1"/>
                </a:solidFill>
                <a:latin typeface="Arial" charset="0"/>
              </a:rPr>
              <a:t> </a:t>
            </a:r>
            <a:r>
              <a:rPr lang="en-US" sz="4800" b="1" i="1" dirty="0" err="1">
                <a:solidFill>
                  <a:schemeClr val="bg1"/>
                </a:solidFill>
                <a:latin typeface="Arial" charset="0"/>
              </a:rPr>
              <a:t>Patungkol</a:t>
            </a:r>
            <a:r>
              <a:rPr lang="en-US" sz="4800" b="1" i="1" dirty="0">
                <a:solidFill>
                  <a:schemeClr val="bg1"/>
                </a:solidFill>
                <a:latin typeface="Arial" charset="0"/>
              </a:rPr>
              <a:t> </a:t>
            </a:r>
            <a:r>
              <a:rPr lang="en-US" sz="4800" b="1" i="1" dirty="0" err="1">
                <a:solidFill>
                  <a:schemeClr val="bg1"/>
                </a:solidFill>
                <a:latin typeface="Arial" charset="0"/>
              </a:rPr>
              <a:t>sa</a:t>
            </a:r>
            <a:r>
              <a:rPr lang="en-US" sz="4800" b="1" i="1" dirty="0">
                <a:solidFill>
                  <a:schemeClr val="bg1"/>
                </a:solidFill>
                <a:latin typeface="Arial" charset="0"/>
              </a:rPr>
              <a:t> </a:t>
            </a:r>
            <a:r>
              <a:rPr lang="en-US" sz="4800" b="1" i="1" dirty="0" err="1">
                <a:solidFill>
                  <a:schemeClr val="bg1"/>
                </a:solidFill>
                <a:latin typeface="Arial" charset="0"/>
              </a:rPr>
              <a:t>Teistikong</a:t>
            </a:r>
            <a:r>
              <a:rPr lang="en-US" sz="4800" b="1" i="1" dirty="0">
                <a:solidFill>
                  <a:schemeClr val="bg1"/>
                </a:solidFill>
                <a:latin typeface="Arial" charset="0"/>
              </a:rPr>
              <a:t> </a:t>
            </a:r>
            <a:r>
              <a:rPr lang="en-US" sz="4800" b="1" i="1" dirty="0" err="1">
                <a:solidFill>
                  <a:schemeClr val="bg1"/>
                </a:solidFill>
                <a:latin typeface="Arial" charset="0"/>
              </a:rPr>
              <a:t>Ebolusyon</a:t>
            </a:r>
            <a:endParaRPr lang="en-US" sz="4800" dirty="0">
              <a:solidFill>
                <a:schemeClr val="bg1"/>
              </a:solidFill>
              <a:latin typeface="Arial" charset="0"/>
            </a:endParaRPr>
          </a:p>
        </p:txBody>
      </p:sp>
      <p:sp>
        <p:nvSpPr>
          <p:cNvPr id="96259" name="Rectangle 3"/>
          <p:cNvSpPr>
            <a:spLocks noGrp="1" noChangeArrowheads="1"/>
          </p:cNvSpPr>
          <p:nvPr>
            <p:ph type="subTitle" idx="1"/>
          </p:nvPr>
        </p:nvSpPr>
        <p:spPr>
          <a:xfrm>
            <a:off x="4038600" y="2204864"/>
            <a:ext cx="4854575" cy="2895600"/>
          </a:xfrm>
        </p:spPr>
        <p:txBody>
          <a:bodyPr/>
          <a:lstStyle/>
          <a:p>
            <a:pPr algn="l" eaLnBrk="1" hangingPunct="1"/>
            <a:r>
              <a:rPr lang="en-US" b="1" i="1" dirty="0">
                <a:solidFill>
                  <a:schemeClr val="bg1"/>
                </a:solidFill>
                <a:latin typeface="Arial" charset="0"/>
              </a:rPr>
              <a:t>Gaya </a:t>
            </a:r>
            <a:r>
              <a:rPr lang="en-US" b="1" i="1" dirty="0" err="1">
                <a:solidFill>
                  <a:schemeClr val="bg1"/>
                </a:solidFill>
                <a:latin typeface="Arial" charset="0"/>
              </a:rPr>
              <a:t>nitong</a:t>
            </a:r>
            <a:r>
              <a:rPr lang="en-US" b="1" i="1" dirty="0">
                <a:solidFill>
                  <a:schemeClr val="bg1"/>
                </a:solidFill>
                <a:latin typeface="Arial" charset="0"/>
              </a:rPr>
              <a:t> </a:t>
            </a:r>
            <a:r>
              <a:rPr lang="en-US" b="1" i="1" dirty="0" err="1">
                <a:solidFill>
                  <a:schemeClr val="bg1"/>
                </a:solidFill>
                <a:latin typeface="Arial" charset="0"/>
              </a:rPr>
              <a:t>napakalaking</a:t>
            </a:r>
            <a:r>
              <a:rPr lang="en-US" b="1" i="1" dirty="0">
                <a:solidFill>
                  <a:schemeClr val="bg1"/>
                </a:solidFill>
                <a:latin typeface="Arial" charset="0"/>
              </a:rPr>
              <a:t> </a:t>
            </a:r>
            <a:r>
              <a:rPr lang="en-US" b="1" i="1" dirty="0" err="1">
                <a:solidFill>
                  <a:schemeClr val="bg1"/>
                </a:solidFill>
                <a:latin typeface="Arial" charset="0"/>
              </a:rPr>
              <a:t>butas</a:t>
            </a:r>
            <a:r>
              <a:rPr lang="en-US" b="1" i="1" dirty="0">
                <a:solidFill>
                  <a:schemeClr val="bg1"/>
                </a:solidFill>
                <a:latin typeface="Arial" charset="0"/>
              </a:rPr>
              <a:t> </a:t>
            </a:r>
            <a:r>
              <a:rPr lang="en-US" b="1" i="1" dirty="0" err="1">
                <a:solidFill>
                  <a:schemeClr val="bg1"/>
                </a:solidFill>
                <a:latin typeface="Arial" charset="0"/>
              </a:rPr>
              <a:t>sa</a:t>
            </a:r>
            <a:r>
              <a:rPr lang="en-US" b="1" i="1" dirty="0">
                <a:solidFill>
                  <a:schemeClr val="bg1"/>
                </a:solidFill>
                <a:latin typeface="Arial" charset="0"/>
              </a:rPr>
              <a:t> ozone (2000), </a:t>
            </a:r>
            <a:r>
              <a:rPr lang="en-US" b="1" i="1" dirty="0" err="1">
                <a:solidFill>
                  <a:schemeClr val="bg1"/>
                </a:solidFill>
                <a:latin typeface="Arial" charset="0"/>
              </a:rPr>
              <a:t>naniniwala</a:t>
            </a:r>
            <a:r>
              <a:rPr lang="en-US" b="1" i="1" dirty="0">
                <a:solidFill>
                  <a:schemeClr val="bg1"/>
                </a:solidFill>
                <a:latin typeface="Arial" charset="0"/>
              </a:rPr>
              <a:t> </a:t>
            </a:r>
            <a:r>
              <a:rPr lang="en-US" b="1" i="1" dirty="0" err="1">
                <a:solidFill>
                  <a:schemeClr val="bg1"/>
                </a:solidFill>
                <a:latin typeface="Arial" charset="0"/>
              </a:rPr>
              <a:t>ako</a:t>
            </a:r>
            <a:r>
              <a:rPr lang="en-US" b="1" i="1" dirty="0">
                <a:solidFill>
                  <a:schemeClr val="bg1"/>
                </a:solidFill>
                <a:latin typeface="Arial" charset="0"/>
              </a:rPr>
              <a:t> </a:t>
            </a:r>
            <a:r>
              <a:rPr lang="en-US" b="1" i="1" dirty="0" err="1">
                <a:solidFill>
                  <a:schemeClr val="bg1"/>
                </a:solidFill>
                <a:latin typeface="Arial" charset="0"/>
              </a:rPr>
              <a:t>na</a:t>
            </a:r>
            <a:r>
              <a:rPr lang="en-US" b="1" i="1" dirty="0">
                <a:solidFill>
                  <a:schemeClr val="bg1"/>
                </a:solidFill>
                <a:latin typeface="Arial" charset="0"/>
              </a:rPr>
              <a:t> ang </a:t>
            </a:r>
            <a:r>
              <a:rPr lang="en-US" b="1" i="1" dirty="0" err="1">
                <a:solidFill>
                  <a:schemeClr val="bg1"/>
                </a:solidFill>
                <a:latin typeface="Arial" charset="0"/>
              </a:rPr>
              <a:t>teistikong</a:t>
            </a:r>
            <a:r>
              <a:rPr lang="en-US" b="1" i="1" dirty="0">
                <a:solidFill>
                  <a:schemeClr val="bg1"/>
                </a:solidFill>
                <a:latin typeface="Arial" charset="0"/>
              </a:rPr>
              <a:t> </a:t>
            </a:r>
            <a:r>
              <a:rPr lang="en-US" b="1" i="1" dirty="0" err="1">
                <a:solidFill>
                  <a:schemeClr val="bg1"/>
                </a:solidFill>
                <a:latin typeface="Arial" charset="0"/>
              </a:rPr>
              <a:t>ebolusyon</a:t>
            </a:r>
            <a:r>
              <a:rPr lang="en-US" b="1" i="1" dirty="0">
                <a:solidFill>
                  <a:schemeClr val="bg1"/>
                </a:solidFill>
                <a:latin typeface="Arial" charset="0"/>
              </a:rPr>
              <a:t> ay </a:t>
            </a:r>
            <a:r>
              <a:rPr lang="en-US" b="1" i="1" dirty="0" err="1">
                <a:solidFill>
                  <a:schemeClr val="bg1"/>
                </a:solidFill>
                <a:latin typeface="Arial" charset="0"/>
              </a:rPr>
              <a:t>mayroong</a:t>
            </a:r>
            <a:r>
              <a:rPr lang="en-US" b="1" i="1" dirty="0">
                <a:solidFill>
                  <a:schemeClr val="bg1"/>
                </a:solidFill>
                <a:latin typeface="Arial" charset="0"/>
              </a:rPr>
              <a:t> </a:t>
            </a:r>
            <a:r>
              <a:rPr lang="ru-RU" altLang="ja-JP" b="1" i="1" dirty="0">
                <a:solidFill>
                  <a:schemeClr val="bg1"/>
                </a:solidFill>
                <a:latin typeface="Arial" charset="0"/>
              </a:rPr>
              <a:t>“</a:t>
            </a:r>
            <a:r>
              <a:rPr lang="en-US" altLang="ja-JP" b="1" i="1" dirty="0" err="1">
                <a:solidFill>
                  <a:schemeClr val="bg1"/>
                </a:solidFill>
                <a:latin typeface="Arial" charset="0"/>
              </a:rPr>
              <a:t>butas</a:t>
            </a:r>
            <a:r>
              <a:rPr lang="en-US" altLang="ja-JP" b="1" i="1" dirty="0">
                <a:solidFill>
                  <a:schemeClr val="bg1"/>
                </a:solidFill>
                <a:latin typeface="Arial" charset="0"/>
              </a:rPr>
              <a:t> </a:t>
            </a:r>
            <a:r>
              <a:rPr lang="en-US" altLang="ja-JP" b="1" i="1" dirty="0" err="1">
                <a:solidFill>
                  <a:schemeClr val="bg1"/>
                </a:solidFill>
                <a:latin typeface="Arial" charset="0"/>
              </a:rPr>
              <a:t>sa</a:t>
            </a:r>
            <a:r>
              <a:rPr lang="en-US" altLang="ja-JP" b="1" i="1" dirty="0">
                <a:solidFill>
                  <a:schemeClr val="bg1"/>
                </a:solidFill>
                <a:latin typeface="Arial" charset="0"/>
              </a:rPr>
              <a:t> </a:t>
            </a:r>
            <a:r>
              <a:rPr lang="en-US" altLang="ja-JP" b="1" i="1" dirty="0" err="1">
                <a:solidFill>
                  <a:schemeClr val="bg1"/>
                </a:solidFill>
                <a:latin typeface="Arial" charset="0"/>
              </a:rPr>
              <a:t>teolohiya</a:t>
            </a:r>
            <a:r>
              <a:rPr lang="ru-RU" altLang="ja-JP" b="1" i="1" dirty="0">
                <a:solidFill>
                  <a:schemeClr val="bg1"/>
                </a:solidFill>
                <a:latin typeface="Arial" charset="0"/>
              </a:rPr>
              <a:t>"</a:t>
            </a:r>
            <a:r>
              <a:rPr lang="en-US" altLang="ja-JP" b="1" i="1" dirty="0">
                <a:solidFill>
                  <a:schemeClr val="bg1"/>
                </a:solidFill>
                <a:latin typeface="Arial" charset="0"/>
              </a:rPr>
              <a:t> </a:t>
            </a:r>
            <a:r>
              <a:rPr lang="en-US" altLang="ja-JP" b="1" i="1" dirty="0" err="1">
                <a:solidFill>
                  <a:schemeClr val="bg1"/>
                </a:solidFill>
                <a:latin typeface="Arial" charset="0"/>
              </a:rPr>
              <a:t>na</a:t>
            </a:r>
            <a:r>
              <a:rPr lang="en-US" altLang="ja-JP" b="1" i="1" dirty="0">
                <a:solidFill>
                  <a:schemeClr val="bg1"/>
                </a:solidFill>
                <a:latin typeface="Arial" charset="0"/>
              </a:rPr>
              <a:t> </a:t>
            </a:r>
            <a:r>
              <a:rPr lang="en-US" altLang="ja-JP" b="1" i="1" dirty="0" err="1">
                <a:solidFill>
                  <a:schemeClr val="bg1"/>
                </a:solidFill>
                <a:latin typeface="Arial" charset="0"/>
              </a:rPr>
              <a:t>kailangang</a:t>
            </a:r>
            <a:r>
              <a:rPr lang="en-US" altLang="ja-JP" b="1" i="1" dirty="0">
                <a:solidFill>
                  <a:schemeClr val="bg1"/>
                </a:solidFill>
                <a:latin typeface="Arial" charset="0"/>
              </a:rPr>
              <a:t> </a:t>
            </a:r>
            <a:r>
              <a:rPr lang="en-US" altLang="ja-JP" b="1" i="1" dirty="0" err="1">
                <a:solidFill>
                  <a:schemeClr val="bg1"/>
                </a:solidFill>
                <a:latin typeface="Arial" charset="0"/>
              </a:rPr>
              <a:t>idiskurso</a:t>
            </a:r>
            <a:r>
              <a:rPr lang="en-US" altLang="ja-JP" b="1" i="1" dirty="0">
                <a:solidFill>
                  <a:schemeClr val="bg1"/>
                </a:solidFill>
                <a:latin typeface="Arial" charset="0"/>
              </a:rPr>
              <a:t>...</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dirty="0">
                <a:solidFill>
                  <a:schemeClr val="bg1"/>
                </a:solidFill>
                <a:latin typeface="Arial" charset="0"/>
                <a:cs typeface="Arial" charset="0"/>
              </a:rPr>
              <a:t>Ang </a:t>
            </a:r>
            <a:r>
              <a:rPr lang="en-US" sz="4800" b="1" i="1" dirty="0" err="1">
                <a:solidFill>
                  <a:schemeClr val="bg1"/>
                </a:solidFill>
                <a:latin typeface="Arial" charset="0"/>
                <a:cs typeface="Arial" charset="0"/>
              </a:rPr>
              <a:t>Ulat</a:t>
            </a:r>
            <a:r>
              <a:rPr lang="en-US" sz="4800" b="1" i="1" dirty="0">
                <a:solidFill>
                  <a:schemeClr val="bg1"/>
                </a:solidFill>
                <a:latin typeface="Arial" charset="0"/>
                <a:cs typeface="Arial" charset="0"/>
              </a:rPr>
              <a:t> ng </a:t>
            </a:r>
            <a:r>
              <a:rPr lang="en-US" sz="4800" b="1" i="1" dirty="0" err="1">
                <a:solidFill>
                  <a:schemeClr val="bg1"/>
                </a:solidFill>
                <a:latin typeface="Arial" charset="0"/>
                <a:cs typeface="Arial" charset="0"/>
              </a:rPr>
              <a:t>Paglikha</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060848"/>
            <a:ext cx="4495800" cy="3888432"/>
          </a:xfrm>
          <a:effectLst>
            <a:outerShdw blurRad="63500" dist="35921" dir="2700000" algn="ctr" rotWithShape="0">
              <a:schemeClr val="tx2">
                <a:alpha val="74998"/>
              </a:schemeClr>
            </a:outerShdw>
          </a:effectLst>
        </p:spPr>
        <p:txBody>
          <a:bodyPr/>
          <a:lstStyle/>
          <a:p>
            <a:pPr eaLnBrk="1" hangingPunct="1">
              <a:defRPr/>
            </a:pPr>
            <a:r>
              <a:rPr lang="en-US" sz="3600" b="1" dirty="0">
                <a:solidFill>
                  <a:schemeClr val="bg1"/>
                </a:solidFill>
                <a:ea typeface="+mn-ea"/>
              </a:rPr>
              <a:t>Ang </a:t>
            </a:r>
            <a:r>
              <a:rPr lang="en-US" sz="3600" b="1" dirty="0" err="1">
                <a:solidFill>
                  <a:schemeClr val="bg1"/>
                </a:solidFill>
                <a:ea typeface="+mn-ea"/>
              </a:rPr>
              <a:t>Henesis</a:t>
            </a:r>
            <a:r>
              <a:rPr lang="en-US" sz="3600" b="1" dirty="0">
                <a:solidFill>
                  <a:schemeClr val="bg1"/>
                </a:solidFill>
                <a:ea typeface="+mn-ea"/>
              </a:rPr>
              <a:t> 1–2 ay </a:t>
            </a:r>
            <a:r>
              <a:rPr lang="en-US" sz="3600" b="1" dirty="0" err="1">
                <a:solidFill>
                  <a:schemeClr val="bg1"/>
                </a:solidFill>
                <a:ea typeface="+mn-ea"/>
              </a:rPr>
              <a:t>nagbibigay</a:t>
            </a:r>
            <a:r>
              <a:rPr lang="en-US" sz="3600" b="1" dirty="0">
                <a:solidFill>
                  <a:schemeClr val="bg1"/>
                </a:solidFill>
                <a:ea typeface="+mn-ea"/>
              </a:rPr>
              <a:t> ng </a:t>
            </a:r>
            <a:r>
              <a:rPr lang="en-US" sz="3600" b="1" dirty="0" err="1">
                <a:solidFill>
                  <a:schemeClr val="bg1"/>
                </a:solidFill>
                <a:ea typeface="+mn-ea"/>
              </a:rPr>
              <a:t>tuwirang</a:t>
            </a:r>
            <a:r>
              <a:rPr lang="en-US" sz="3600" b="1" dirty="0">
                <a:solidFill>
                  <a:schemeClr val="bg1"/>
                </a:solidFill>
                <a:ea typeface="+mn-ea"/>
              </a:rPr>
              <a:t> </a:t>
            </a:r>
            <a:r>
              <a:rPr lang="en-US" sz="3600" b="1" dirty="0" err="1">
                <a:solidFill>
                  <a:schemeClr val="bg1"/>
                </a:solidFill>
                <a:ea typeface="+mn-ea"/>
              </a:rPr>
              <a:t>paguulat</a:t>
            </a:r>
            <a:r>
              <a:rPr lang="en-US" sz="3600" b="1" dirty="0">
                <a:solidFill>
                  <a:schemeClr val="bg1"/>
                </a:solidFill>
                <a:ea typeface="+mn-ea"/>
              </a:rPr>
              <a:t> ng </a:t>
            </a:r>
            <a:r>
              <a:rPr lang="en-US" sz="3600" b="1" dirty="0" err="1">
                <a:solidFill>
                  <a:schemeClr val="bg1"/>
                </a:solidFill>
                <a:ea typeface="+mn-ea"/>
              </a:rPr>
              <a:t>paglikha</a:t>
            </a:r>
            <a:r>
              <a:rPr lang="en-US" sz="3600" b="1" dirty="0">
                <a:solidFill>
                  <a:schemeClr val="bg1"/>
                </a:solidFill>
                <a:ea typeface="+mn-ea"/>
              </a:rPr>
              <a:t> </a:t>
            </a:r>
            <a:r>
              <a:rPr lang="en-US" sz="3600" b="1" dirty="0" err="1">
                <a:solidFill>
                  <a:schemeClr val="bg1"/>
                </a:solidFill>
                <a:ea typeface="+mn-ea"/>
              </a:rPr>
              <a:t>na</a:t>
            </a:r>
            <a:r>
              <a:rPr lang="en-US" sz="3600" b="1" dirty="0">
                <a:solidFill>
                  <a:schemeClr val="bg1"/>
                </a:solidFill>
                <a:ea typeface="+mn-ea"/>
              </a:rPr>
              <a:t> </a:t>
            </a:r>
            <a:r>
              <a:rPr lang="en-US" sz="3600" b="1" dirty="0" err="1">
                <a:solidFill>
                  <a:schemeClr val="bg1"/>
                </a:solidFill>
                <a:ea typeface="+mn-ea"/>
              </a:rPr>
              <a:t>hindi</a:t>
            </a:r>
            <a:r>
              <a:rPr lang="en-US" sz="3600" b="1" dirty="0">
                <a:solidFill>
                  <a:schemeClr val="bg1"/>
                </a:solidFill>
                <a:ea typeface="+mn-ea"/>
              </a:rPr>
              <a:t> </a:t>
            </a:r>
            <a:r>
              <a:rPr lang="en-US" sz="3600" b="1" dirty="0" err="1">
                <a:solidFill>
                  <a:schemeClr val="bg1"/>
                </a:solidFill>
                <a:ea typeface="+mn-ea"/>
              </a:rPr>
              <a:t>nagpapahiwatig</a:t>
            </a:r>
            <a:r>
              <a:rPr lang="en-US" sz="3600" b="1" dirty="0">
                <a:solidFill>
                  <a:schemeClr val="bg1"/>
                </a:solidFill>
                <a:ea typeface="+mn-ea"/>
              </a:rPr>
              <a:t> ng </a:t>
            </a:r>
            <a:r>
              <a:rPr lang="en-US" sz="3600" b="1" dirty="0" err="1">
                <a:solidFill>
                  <a:schemeClr val="bg1"/>
                </a:solidFill>
                <a:ea typeface="+mn-ea"/>
              </a:rPr>
              <a:t>ebolusyon</a:t>
            </a:r>
            <a:endParaRPr lang="en-US" sz="3600" b="1" dirty="0">
              <a:solidFill>
                <a:schemeClr val="bg1"/>
              </a:solidFill>
              <a:ea typeface="+mn-ea"/>
            </a:endParaRPr>
          </a:p>
        </p:txBody>
      </p:sp>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rPr>
              <a:t>Problemang</a:t>
            </a:r>
            <a:r>
              <a:rPr lang="en-US" b="1" dirty="0">
                <a:solidFill>
                  <a:schemeClr val="bg1"/>
                </a:solidFill>
              </a:rPr>
              <a:t> </a:t>
            </a:r>
            <a:r>
              <a:rPr lang="en-US" b="1" dirty="0" err="1">
                <a:solidFill>
                  <a:schemeClr val="bg1"/>
                </a:solidFill>
              </a:rPr>
              <a:t>Teolohiya</a:t>
            </a:r>
            <a:endParaRPr lang="en-US" b="1" dirty="0">
              <a:solidFill>
                <a:schemeClr val="bg1"/>
              </a:solidFill>
            </a:endParaRPr>
          </a:p>
        </p:txBody>
      </p:sp>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1192088" y="349250"/>
            <a:ext cx="7772400" cy="930275"/>
          </a:xfrm>
        </p:spPr>
        <p:txBody>
          <a:bodyPr/>
          <a:lstStyle/>
          <a:p>
            <a:pPr eaLnBrk="1" hangingPunct="1"/>
            <a:r>
              <a:rPr lang="en-US" altLang="zh-CN" sz="4000" b="1" i="1" dirty="0" err="1">
                <a:solidFill>
                  <a:schemeClr val="bg1"/>
                </a:solidFill>
                <a:latin typeface="Arial" charset="0"/>
              </a:rPr>
              <a:t>Kailan</a:t>
            </a:r>
            <a:r>
              <a:rPr lang="en-US" altLang="zh-CN" sz="4000" b="1" i="1" dirty="0">
                <a:solidFill>
                  <a:schemeClr val="bg1"/>
                </a:solidFill>
                <a:latin typeface="Arial" charset="0"/>
              </a:rPr>
              <a:t> </a:t>
            </a:r>
            <a:r>
              <a:rPr lang="en-US" altLang="zh-CN" sz="4000" b="1" i="1" dirty="0" err="1">
                <a:solidFill>
                  <a:schemeClr val="bg1"/>
                </a:solidFill>
                <a:latin typeface="Arial" charset="0"/>
              </a:rPr>
              <a:t>sisimulan</a:t>
            </a:r>
            <a:r>
              <a:rPr lang="en-US" altLang="zh-CN" sz="4000" b="1" i="1" dirty="0">
                <a:solidFill>
                  <a:schemeClr val="bg1"/>
                </a:solidFill>
                <a:latin typeface="Arial" charset="0"/>
              </a:rPr>
              <a:t> ang </a:t>
            </a:r>
            <a:r>
              <a:rPr lang="en-US" altLang="zh-CN" sz="4000" b="1" i="1" dirty="0" err="1">
                <a:solidFill>
                  <a:schemeClr val="bg1"/>
                </a:solidFill>
                <a:latin typeface="Arial" charset="0"/>
              </a:rPr>
              <a:t>araw</a:t>
            </a:r>
            <a:r>
              <a:rPr lang="en-US" altLang="zh-CN" sz="4000" b="1" i="1" dirty="0">
                <a:solidFill>
                  <a:schemeClr val="bg1"/>
                </a:solidFill>
                <a:latin typeface="Arial" charset="0"/>
              </a:rPr>
              <a:t>…</a:t>
            </a:r>
            <a:endParaRPr lang="en-US" sz="4000" dirty="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800" b="1" dirty="0">
                <a:solidFill>
                  <a:schemeClr val="bg1"/>
                </a:solidFill>
              </a:rPr>
              <a:t>Romano</a:t>
            </a:r>
            <a:endParaRPr lang="en-US" sz="2800" b="1" dirty="0">
              <a:solidFill>
                <a:schemeClr val="tx2"/>
              </a:solidFill>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800" b="1" dirty="0" err="1">
                <a:solidFill>
                  <a:schemeClr val="bg1"/>
                </a:solidFill>
              </a:rPr>
              <a:t>Hudyo</a:t>
            </a:r>
            <a:endParaRPr lang="en-US" sz="2800" b="1" dirty="0">
              <a:solidFill>
                <a:schemeClr val="tx2"/>
              </a:solidFill>
            </a:endParaRPr>
          </a:p>
        </p:txBody>
      </p:sp>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AM</a:t>
            </a:r>
            <a:endParaRPr lang="en-US" b="1">
              <a:solidFill>
                <a:schemeClr val="tx2"/>
              </a:solidFill>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AM</a:t>
            </a:r>
            <a:endParaRPr lang="en-US" b="1">
              <a:solidFill>
                <a:schemeClr val="tx2"/>
              </a:solidFill>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PM</a:t>
            </a:r>
            <a:endParaRPr lang="en-US" b="1">
              <a:solidFill>
                <a:schemeClr val="tx2"/>
              </a:solidFill>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PM</a:t>
            </a:r>
            <a:endParaRPr lang="en-US" b="1">
              <a:solidFill>
                <a:schemeClr val="tx2"/>
              </a:solidFill>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12 </a:t>
            </a:r>
            <a:br>
              <a:rPr lang="en-US" b="1">
                <a:solidFill>
                  <a:srgbClr val="FFFF00"/>
                </a:solidFill>
              </a:rPr>
            </a:br>
            <a:r>
              <a:rPr lang="en-US" b="1">
                <a:solidFill>
                  <a:srgbClr val="FFFF00"/>
                </a:solidFill>
              </a:rPr>
              <a:t>AM</a:t>
            </a: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AM</a:t>
            </a: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12</a:t>
            </a:r>
            <a:br>
              <a:rPr lang="en-US" b="1">
                <a:solidFill>
                  <a:srgbClr val="FFFF00"/>
                </a:solidFill>
              </a:rPr>
            </a:br>
            <a:r>
              <a:rPr lang="en-US" b="1">
                <a:solidFill>
                  <a:srgbClr val="FFFF00"/>
                </a:solidFill>
              </a:rPr>
              <a:t>PM</a:t>
            </a: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Araw</a:t>
            </a:r>
            <a:r>
              <a:rPr lang="en-US" b="1" dirty="0">
                <a:solidFill>
                  <a:schemeClr val="bg1"/>
                </a:solidFill>
                <a:effectLst>
                  <a:outerShdw blurRad="38100" dist="38100" dir="2700000" algn="tl">
                    <a:srgbClr val="000000"/>
                  </a:outerShdw>
                </a:effectLst>
              </a:rPr>
              <a:t> 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Araw</a:t>
            </a:r>
            <a:r>
              <a:rPr lang="en-US" b="1" dirty="0">
                <a:solidFill>
                  <a:schemeClr val="bg1"/>
                </a:solidFill>
                <a:effectLst>
                  <a:outerShdw blurRad="38100" dist="38100" dir="2700000" algn="tl">
                    <a:srgbClr val="000000"/>
                  </a:outerShdw>
                </a:effectLst>
              </a:rPr>
              <a:t> 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Araw</a:t>
            </a:r>
            <a:r>
              <a:rPr lang="en-US" b="1" dirty="0">
                <a:solidFill>
                  <a:schemeClr val="bg1"/>
                </a:solidFill>
                <a:effectLst>
                  <a:outerShdw blurRad="38100" dist="38100" dir="2700000" algn="tl">
                    <a:srgbClr val="000000"/>
                  </a:outerShdw>
                </a:effectLst>
              </a:rPr>
              <a:t> 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a:solidFill>
                  <a:schemeClr val="bg1"/>
                </a:solidFill>
                <a:effectLst>
                  <a:outerShdw blurRad="38100" dist="38100" dir="2700000" algn="tl">
                    <a:srgbClr val="000000"/>
                  </a:outerShdw>
                </a:effectLst>
              </a:rPr>
              <a:t>Araw</a:t>
            </a:r>
            <a:r>
              <a:rPr lang="en-US" b="1" dirty="0">
                <a:solidFill>
                  <a:schemeClr val="bg1"/>
                </a:solidFill>
                <a:effectLst>
                  <a:outerShdw blurRad="38100" dist="38100" dir="2700000" algn="tl">
                    <a:srgbClr val="000000"/>
                  </a:outerShdw>
                </a:effectLst>
              </a:rPr>
              <a:t> 2</a:t>
            </a: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err="1">
                <a:solidFill>
                  <a:schemeClr val="bg1"/>
                </a:solidFill>
              </a:rPr>
              <a:t>Lumipas</a:t>
            </a:r>
            <a:r>
              <a:rPr lang="en-US" sz="2000" b="1" dirty="0">
                <a:solidFill>
                  <a:schemeClr val="bg1"/>
                </a:solidFill>
              </a:rPr>
              <a:t> ang </a:t>
            </a:r>
            <a:r>
              <a:rPr lang="en-US" sz="2000" b="1" dirty="0" err="1">
                <a:solidFill>
                  <a:schemeClr val="bg1"/>
                </a:solidFill>
              </a:rPr>
              <a:t>gabi</a:t>
            </a:r>
            <a:r>
              <a:rPr lang="en-US" sz="2000" b="1" dirty="0">
                <a:solidFill>
                  <a:schemeClr val="bg1"/>
                </a:solidFill>
              </a:rPr>
              <a:t>…</a:t>
            </a:r>
            <a:endParaRPr lang="en-US" sz="2000" b="1" dirty="0">
              <a:solidFill>
                <a:schemeClr val="tx2"/>
              </a:solidFill>
            </a:endParaRPr>
          </a:p>
        </p:txBody>
      </p:sp>
      <p:sp>
        <p:nvSpPr>
          <p:cNvPr id="149524" name="Rectangle 20"/>
          <p:cNvSpPr>
            <a:spLocks noChangeArrowheads="1"/>
          </p:cNvSpPr>
          <p:nvPr/>
        </p:nvSpPr>
        <p:spPr bwMode="auto">
          <a:xfrm>
            <a:off x="3516188" y="4692650"/>
            <a:ext cx="181304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a:solidFill>
                  <a:schemeClr val="bg1"/>
                </a:solidFill>
              </a:rPr>
              <a:t>…at </a:t>
            </a:r>
            <a:r>
              <a:rPr lang="en-US" sz="2000" b="1" dirty="0" err="1">
                <a:solidFill>
                  <a:schemeClr val="bg1"/>
                </a:solidFill>
              </a:rPr>
              <a:t>sumapit</a:t>
            </a:r>
            <a:r>
              <a:rPr lang="en-US" sz="2000" b="1" dirty="0">
                <a:solidFill>
                  <a:schemeClr val="bg1"/>
                </a:solidFill>
              </a:rPr>
              <a:t> ang </a:t>
            </a:r>
            <a:r>
              <a:rPr lang="en-US" sz="2000" b="1" dirty="0" err="1">
                <a:solidFill>
                  <a:schemeClr val="bg1"/>
                </a:solidFill>
              </a:rPr>
              <a:t>umaga</a:t>
            </a:r>
            <a:r>
              <a:rPr lang="en-US" sz="2000" b="1" dirty="0">
                <a:solidFill>
                  <a:schemeClr val="bg1"/>
                </a:solidFill>
              </a:rPr>
              <a:t>…</a:t>
            </a:r>
            <a:endParaRPr lang="en-US" sz="2000" b="1" dirty="0">
              <a:solidFill>
                <a:schemeClr val="tx2"/>
              </a:solidFill>
            </a:endParaRPr>
          </a:p>
        </p:txBody>
      </p:sp>
      <p:sp>
        <p:nvSpPr>
          <p:cNvPr id="149525" name="Rectangle 21"/>
          <p:cNvSpPr>
            <a:spLocks noChangeArrowheads="1"/>
          </p:cNvSpPr>
          <p:nvPr/>
        </p:nvSpPr>
        <p:spPr bwMode="auto">
          <a:xfrm>
            <a:off x="2916238" y="5683250"/>
            <a:ext cx="18669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a:solidFill>
                  <a:schemeClr val="bg1"/>
                </a:solidFill>
              </a:rPr>
              <a:t>…ang </a:t>
            </a:r>
            <a:r>
              <a:rPr lang="en-US" sz="2000" b="1" dirty="0" err="1">
                <a:solidFill>
                  <a:schemeClr val="bg1"/>
                </a:solidFill>
              </a:rPr>
              <a:t>unang</a:t>
            </a:r>
            <a:r>
              <a:rPr lang="en-US" sz="2000" b="1" dirty="0">
                <a:solidFill>
                  <a:schemeClr val="bg1"/>
                </a:solidFill>
              </a:rPr>
              <a:t> </a:t>
            </a:r>
            <a:r>
              <a:rPr lang="en-US" sz="2000" b="1" dirty="0" err="1">
                <a:solidFill>
                  <a:schemeClr val="bg1"/>
                </a:solidFill>
              </a:rPr>
              <a:t>araw</a:t>
            </a:r>
            <a:r>
              <a:rPr lang="en-US" sz="2000" b="1" dirty="0">
                <a:solidFill>
                  <a:schemeClr val="bg1"/>
                </a:solidFill>
              </a:rPr>
              <a:t>.</a:t>
            </a:r>
            <a:endParaRPr lang="en-US" sz="2000" b="1" dirty="0">
              <a:solidFill>
                <a:schemeClr val="tx2"/>
              </a:solidFill>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err="1">
                <a:solidFill>
                  <a:schemeClr val="bg1"/>
                </a:solidFill>
              </a:rPr>
              <a:t>Lumipas</a:t>
            </a:r>
            <a:r>
              <a:rPr lang="en-US" sz="2000" b="1" dirty="0">
                <a:solidFill>
                  <a:schemeClr val="bg1"/>
                </a:solidFill>
              </a:rPr>
              <a:t> ang </a:t>
            </a:r>
            <a:r>
              <a:rPr lang="en-US" sz="2000" b="1" dirty="0" err="1">
                <a:solidFill>
                  <a:schemeClr val="bg1"/>
                </a:solidFill>
              </a:rPr>
              <a:t>gabi</a:t>
            </a:r>
            <a:r>
              <a:rPr lang="en-US" sz="2000" b="1" dirty="0">
                <a:solidFill>
                  <a:schemeClr val="bg1"/>
                </a:solidFill>
              </a:rPr>
              <a:t>…</a:t>
            </a:r>
            <a:endParaRPr lang="en-US" sz="2000" b="1" dirty="0">
              <a:solidFill>
                <a:schemeClr val="tx2"/>
              </a:solidFill>
            </a:endParaRPr>
          </a:p>
        </p:txBody>
      </p:sp>
      <p:sp>
        <p:nvSpPr>
          <p:cNvPr id="149527" name="Rectangle 23"/>
          <p:cNvSpPr>
            <a:spLocks noChangeArrowheads="1"/>
          </p:cNvSpPr>
          <p:nvPr/>
        </p:nvSpPr>
        <p:spPr bwMode="auto">
          <a:xfrm>
            <a:off x="7097588" y="4692650"/>
            <a:ext cx="18669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a:solidFill>
                  <a:schemeClr val="bg1"/>
                </a:solidFill>
              </a:rPr>
              <a:t>…at </a:t>
            </a:r>
            <a:r>
              <a:rPr lang="en-US" sz="2000" b="1" dirty="0" err="1">
                <a:solidFill>
                  <a:schemeClr val="bg1"/>
                </a:solidFill>
              </a:rPr>
              <a:t>sumapit</a:t>
            </a:r>
            <a:r>
              <a:rPr lang="en-US" sz="2000" b="1" dirty="0">
                <a:solidFill>
                  <a:schemeClr val="bg1"/>
                </a:solidFill>
              </a:rPr>
              <a:t> ang </a:t>
            </a:r>
            <a:r>
              <a:rPr lang="en-US" sz="2000" b="1" dirty="0" err="1">
                <a:solidFill>
                  <a:schemeClr val="bg1"/>
                </a:solidFill>
              </a:rPr>
              <a:t>umaga</a:t>
            </a:r>
            <a:r>
              <a:rPr lang="en-US" sz="2000" b="1" dirty="0">
                <a:solidFill>
                  <a:schemeClr val="bg1"/>
                </a:solidFill>
              </a:rPr>
              <a:t>…</a:t>
            </a:r>
            <a:endParaRPr lang="en-US" sz="2000" b="1" dirty="0">
              <a:solidFill>
                <a:schemeClr val="tx2"/>
              </a:solidFill>
            </a:endParaRPr>
          </a:p>
        </p:txBody>
      </p:sp>
      <p:sp>
        <p:nvSpPr>
          <p:cNvPr id="149528" name="Rectangle 24"/>
          <p:cNvSpPr>
            <a:spLocks noChangeArrowheads="1"/>
          </p:cNvSpPr>
          <p:nvPr/>
        </p:nvSpPr>
        <p:spPr bwMode="auto">
          <a:xfrm>
            <a:off x="6248400" y="5683250"/>
            <a:ext cx="22288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2000" b="1" dirty="0">
                <a:solidFill>
                  <a:schemeClr val="bg1"/>
                </a:solidFill>
              </a:rPr>
              <a:t>…ang </a:t>
            </a:r>
            <a:r>
              <a:rPr lang="en-US" sz="2000" b="1" dirty="0" err="1">
                <a:solidFill>
                  <a:schemeClr val="bg1"/>
                </a:solidFill>
              </a:rPr>
              <a:t>ikalawang</a:t>
            </a:r>
            <a:r>
              <a:rPr lang="en-US" sz="2000" b="1" dirty="0">
                <a:solidFill>
                  <a:schemeClr val="bg1"/>
                </a:solidFill>
              </a:rPr>
              <a:t> </a:t>
            </a:r>
            <a:r>
              <a:rPr lang="en-US" sz="2000" b="1" dirty="0" err="1">
                <a:solidFill>
                  <a:schemeClr val="bg1"/>
                </a:solidFill>
              </a:rPr>
              <a:t>araw</a:t>
            </a:r>
            <a:r>
              <a:rPr lang="en-US" sz="2000" b="1" dirty="0">
                <a:solidFill>
                  <a:schemeClr val="bg1"/>
                </a:solidFill>
              </a:rPr>
              <a:t>.</a:t>
            </a:r>
            <a:endParaRPr lang="en-US" sz="2000" b="1" dirty="0">
              <a:solidFill>
                <a:schemeClr val="tx2"/>
              </a:solidFill>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47625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3600" b="1" dirty="0" err="1">
                <a:solidFill>
                  <a:srgbClr val="FFFFFF"/>
                </a:solidFill>
                <a:ea typeface="+mj-ea"/>
              </a:rPr>
              <a:t>Henesis</a:t>
            </a:r>
            <a:r>
              <a:rPr lang="en-US" sz="3600" b="1" dirty="0">
                <a:solidFill>
                  <a:srgbClr val="FFFFFF"/>
                </a:solidFill>
                <a:ea typeface="+mj-ea"/>
              </a:rPr>
              <a:t> 1–11 </a:t>
            </a:r>
            <a:r>
              <a:rPr lang="en-US" sz="3600" b="1" dirty="0" err="1">
                <a:solidFill>
                  <a:srgbClr val="FFFFFF"/>
                </a:solidFill>
                <a:ea typeface="+mj-ea"/>
              </a:rPr>
              <a:t>Tunay</a:t>
            </a:r>
            <a:r>
              <a:rPr lang="en-US" sz="3600" b="1" dirty="0">
                <a:solidFill>
                  <a:srgbClr val="FFFFFF"/>
                </a:solidFill>
                <a:ea typeface="+mj-ea"/>
              </a:rPr>
              <a:t> </a:t>
            </a:r>
            <a:r>
              <a:rPr lang="en-US" sz="3600" b="1" dirty="0" err="1">
                <a:solidFill>
                  <a:srgbClr val="FFFFFF"/>
                </a:solidFill>
                <a:ea typeface="+mj-ea"/>
              </a:rPr>
              <a:t>na</a:t>
            </a:r>
            <a:r>
              <a:rPr lang="en-US" sz="3600" b="1" dirty="0">
                <a:solidFill>
                  <a:srgbClr val="FFFFFF"/>
                </a:solidFill>
                <a:ea typeface="+mj-ea"/>
              </a:rPr>
              <a:t> </a:t>
            </a:r>
            <a:r>
              <a:rPr lang="en-US" sz="3600" b="1" dirty="0" err="1">
                <a:solidFill>
                  <a:srgbClr val="FFFFFF"/>
                </a:solidFill>
                <a:ea typeface="+mj-ea"/>
              </a:rPr>
              <a:t>Kasaysayan</a:t>
            </a:r>
            <a:r>
              <a:rPr lang="en-US" sz="3600" b="1" dirty="0">
                <a:solidFill>
                  <a:srgbClr val="FFFFFF"/>
                </a:solidFill>
                <a:ea typeface="+mj-ea"/>
              </a:rPr>
              <a:t>?</a:t>
            </a: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4247317"/>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1" hangingPunct="1">
              <a:spcBef>
                <a:spcPct val="50000"/>
              </a:spcBef>
              <a:buFontTx/>
              <a:buAutoNum type="arabicPeriod"/>
              <a:defRPr/>
            </a:pPr>
            <a:r>
              <a:rPr lang="en-US" sz="2000" b="1" u="sng" dirty="0">
                <a:solidFill>
                  <a:srgbClr val="FFFFFF"/>
                </a:solidFill>
                <a:latin typeface="Arial"/>
                <a:ea typeface="ＭＳ Ｐゴシック" pitchFamily="-112" charset="-128"/>
                <a:cs typeface="Arial"/>
              </a:rPr>
              <a:t>Ang </a:t>
            </a:r>
            <a:r>
              <a:rPr lang="en-US" sz="2000" b="1" u="sng" dirty="0" err="1">
                <a:solidFill>
                  <a:srgbClr val="FFFFFF"/>
                </a:solidFill>
                <a:latin typeface="Arial"/>
                <a:ea typeface="ＭＳ Ｐゴシック" pitchFamily="-112" charset="-128"/>
                <a:cs typeface="Arial"/>
              </a:rPr>
              <a:t>mga</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alamat</a:t>
            </a:r>
            <a:r>
              <a:rPr lang="en-US" sz="2000" b="1" u="sng" dirty="0">
                <a:solidFill>
                  <a:srgbClr val="FFFFFF"/>
                </a:solidFill>
                <a:latin typeface="Arial"/>
                <a:ea typeface="ＭＳ Ｐゴシック" pitchFamily="-112" charset="-128"/>
                <a:cs typeface="Arial"/>
              </a:rPr>
              <a:t> ay di </a:t>
            </a:r>
            <a:r>
              <a:rPr lang="en-US" sz="2000" b="1" u="sng" dirty="0" err="1">
                <a:solidFill>
                  <a:srgbClr val="FFFFFF"/>
                </a:solidFill>
                <a:latin typeface="Arial"/>
                <a:ea typeface="ＭＳ Ｐゴシック" pitchFamily="-112" charset="-128"/>
                <a:cs typeface="Arial"/>
              </a:rPr>
              <a:t>nagtuturo</a:t>
            </a:r>
            <a:r>
              <a:rPr lang="en-US" sz="2000" b="1" u="sng" dirty="0">
                <a:solidFill>
                  <a:srgbClr val="FFFFFF"/>
                </a:solidFill>
                <a:latin typeface="Arial"/>
                <a:ea typeface="ＭＳ Ｐゴシック" pitchFamily="-112" charset="-128"/>
                <a:cs typeface="Arial"/>
              </a:rPr>
              <a:t> ng “</a:t>
            </a:r>
            <a:r>
              <a:rPr lang="en-US" sz="2000" b="1" u="sng" dirty="0" err="1">
                <a:solidFill>
                  <a:srgbClr val="FFFFFF"/>
                </a:solidFill>
                <a:latin typeface="Arial"/>
                <a:ea typeface="ＭＳ Ｐゴシック" pitchFamily="-112" charset="-128"/>
                <a:cs typeface="Arial"/>
              </a:rPr>
              <a:t>malalim</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na</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katotohanan</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na</a:t>
            </a:r>
            <a:r>
              <a:rPr lang="en-US" sz="2000" b="1" u="sng" dirty="0">
                <a:solidFill>
                  <a:srgbClr val="FFFFFF"/>
                </a:solidFill>
                <a:latin typeface="Arial"/>
                <a:ea typeface="ＭＳ Ｐゴシック" pitchFamily="-112" charset="-128"/>
                <a:cs typeface="Arial"/>
              </a:rPr>
              <a:t> mas </a:t>
            </a:r>
            <a:r>
              <a:rPr lang="en-US" sz="2000" b="1" u="sng" dirty="0" err="1">
                <a:solidFill>
                  <a:srgbClr val="FFFFFF"/>
                </a:solidFill>
                <a:latin typeface="Arial"/>
                <a:ea typeface="ＭＳ Ｐゴシック" pitchFamily="-112" charset="-128"/>
                <a:cs typeface="Arial"/>
              </a:rPr>
              <a:t>mahusay</a:t>
            </a:r>
            <a:r>
              <a:rPr lang="en-US" sz="2000" b="1" u="sng" dirty="0">
                <a:solidFill>
                  <a:srgbClr val="FFFFFF"/>
                </a:solidFill>
                <a:latin typeface="Arial"/>
                <a:ea typeface="ＭＳ Ｐゴシック" pitchFamily="-112" charset="-128"/>
                <a:cs typeface="Arial"/>
              </a:rPr>
              <a:t> pa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kaysa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sa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kasaysayan</a:t>
            </a:r>
            <a:endParaRPr lang="en-US" sz="2000"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000" b="1" dirty="0">
                <a:solidFill>
                  <a:srgbClr val="FFFFFF"/>
                </a:solidFill>
                <a:latin typeface="Arial"/>
                <a:ea typeface="ＭＳ Ｐゴシック" pitchFamily="-112" charset="-128"/>
                <a:cs typeface="Arial"/>
              </a:rPr>
              <a:t>Ang </a:t>
            </a:r>
            <a:r>
              <a:rPr lang="en-US" sz="2000" b="1" dirty="0" err="1">
                <a:solidFill>
                  <a:srgbClr val="FFFFFF"/>
                </a:solidFill>
                <a:latin typeface="Arial"/>
                <a:ea typeface="ＭＳ Ｐゴシック" pitchFamily="-112" charset="-128"/>
                <a:cs typeface="Arial"/>
              </a:rPr>
              <a:t>hindi</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makasaysayang</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diskarte</a:t>
            </a:r>
            <a:r>
              <a:rPr lang="en-US" sz="2000" b="1" dirty="0">
                <a:solidFill>
                  <a:srgbClr val="FFFFFF"/>
                </a:solidFill>
                <a:latin typeface="Arial"/>
                <a:ea typeface="ＭＳ Ｐゴシック" pitchFamily="-112" charset="-128"/>
                <a:cs typeface="Arial"/>
              </a:rPr>
              <a:t> ay </a:t>
            </a:r>
            <a:r>
              <a:rPr lang="en-US" sz="2000" b="1" u="sng" dirty="0" err="1">
                <a:solidFill>
                  <a:srgbClr val="FFFFFF"/>
                </a:solidFill>
                <a:latin typeface="Arial"/>
                <a:ea typeface="ＭＳ Ｐゴシック" pitchFamily="-112" charset="-128"/>
                <a:cs typeface="Arial"/>
              </a:rPr>
              <a:t>napaka</a:t>
            </a:r>
            <a:r>
              <a:rPr lang="en-US" sz="2000" b="1" u="sng" dirty="0">
                <a:solidFill>
                  <a:srgbClr val="FFFFFF"/>
                </a:solidFill>
                <a:latin typeface="Arial"/>
                <a:ea typeface="ＭＳ Ｐゴシック" pitchFamily="-112" charset="-128"/>
                <a:cs typeface="Arial"/>
              </a:rPr>
              <a:t>-subjective</a:t>
            </a:r>
          </a:p>
          <a:p>
            <a:pPr marL="457200" indent="-457200" eaLnBrk="1" hangingPunct="1">
              <a:spcBef>
                <a:spcPct val="50000"/>
              </a:spcBef>
              <a:buFontTx/>
              <a:buAutoNum type="arabicPeriod"/>
              <a:defRPr/>
            </a:pPr>
            <a:r>
              <a:rPr lang="en-US" sz="2000" b="1" dirty="0" err="1">
                <a:solidFill>
                  <a:srgbClr val="FFFFFF"/>
                </a:solidFill>
                <a:latin typeface="Arial"/>
                <a:ea typeface="ＭＳ Ｐゴシック" pitchFamily="-112" charset="-128"/>
                <a:cs typeface="Arial"/>
              </a:rPr>
              <a:t>Mayroon</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silang</a:t>
            </a:r>
            <a:r>
              <a:rPr lang="en-US" sz="2000" b="1"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mahalagang</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impormasyon</a:t>
            </a:r>
            <a:r>
              <a:rPr lang="en-US" sz="2000" b="1" dirty="0">
                <a:solidFill>
                  <a:srgbClr val="FFFFFF"/>
                </a:solidFill>
                <a:latin typeface="Arial"/>
                <a:ea typeface="ＭＳ Ｐゴシック" pitchFamily="-112" charset="-128"/>
                <a:cs typeface="Arial"/>
              </a:rPr>
              <a:t> kung </a:t>
            </a:r>
            <a:r>
              <a:rPr lang="en-US" sz="2000" b="1" dirty="0" err="1">
                <a:solidFill>
                  <a:srgbClr val="FFFFFF"/>
                </a:solidFill>
                <a:latin typeface="Arial"/>
                <a:ea typeface="ＭＳ Ｐゴシック" pitchFamily="-112" charset="-128"/>
                <a:cs typeface="Arial"/>
              </a:rPr>
              <a:t>hindi</a:t>
            </a:r>
            <a:r>
              <a:rPr lang="en-US" sz="2000" b="1" dirty="0">
                <a:solidFill>
                  <a:srgbClr val="FFFFFF"/>
                </a:solidFill>
                <a:latin typeface="Arial"/>
                <a:ea typeface="ＭＳ Ｐゴシック" pitchFamily="-112" charset="-128"/>
                <a:cs typeface="Arial"/>
              </a:rPr>
              <a:t> man </a:t>
            </a:r>
            <a:r>
              <a:rPr lang="en-US" sz="2000" b="1" dirty="0" err="1">
                <a:solidFill>
                  <a:srgbClr val="FFFFFF"/>
                </a:solidFill>
                <a:latin typeface="Arial"/>
                <a:ea typeface="ＭＳ Ｐゴシック" pitchFamily="-112" charset="-128"/>
                <a:cs typeface="Arial"/>
              </a:rPr>
              <a:t>hindi</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kilala</a:t>
            </a:r>
            <a:endParaRPr lang="en-US" sz="2000"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000" b="1" dirty="0" err="1">
                <a:solidFill>
                  <a:srgbClr val="FFFFFF"/>
                </a:solidFill>
                <a:latin typeface="Arial"/>
                <a:ea typeface="ＭＳ Ｐゴシック" pitchFamily="-112" charset="-128"/>
                <a:cs typeface="Arial"/>
              </a:rPr>
              <a:t>Nababagay</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sila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sa</a:t>
            </a:r>
            <a:r>
              <a:rPr lang="en-US" sz="2000" b="1"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argumento</a:t>
            </a:r>
            <a:r>
              <a:rPr lang="en-US" sz="2000" b="1" dirty="0">
                <a:solidFill>
                  <a:srgbClr val="FFFFFF"/>
                </a:solidFill>
                <a:latin typeface="Arial"/>
                <a:ea typeface="ＭＳ Ｐゴシック" pitchFamily="-112" charset="-128"/>
                <a:cs typeface="Arial"/>
              </a:rPr>
              <a:t> ng </a:t>
            </a:r>
            <a:r>
              <a:rPr lang="en-US" sz="2000" b="1" dirty="0" err="1">
                <a:solidFill>
                  <a:srgbClr val="FFFFFF"/>
                </a:solidFill>
                <a:latin typeface="Arial"/>
                <a:ea typeface="ＭＳ Ｐゴシック" pitchFamily="-112" charset="-128"/>
                <a:cs typeface="Arial"/>
              </a:rPr>
              <a:t>libro</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na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binibigyang</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diin</a:t>
            </a:r>
            <a:r>
              <a:rPr lang="en-US" sz="2000" b="1" dirty="0">
                <a:solidFill>
                  <a:srgbClr val="FFFFFF"/>
                </a:solidFill>
                <a:latin typeface="Arial"/>
                <a:ea typeface="ＭＳ Ｐゴシック" pitchFamily="-112" charset="-128"/>
                <a:cs typeface="Arial"/>
              </a:rPr>
              <a:t> ang </a:t>
            </a:r>
            <a:r>
              <a:rPr lang="en-US" sz="2000" b="1" dirty="0" err="1">
                <a:solidFill>
                  <a:srgbClr val="FFFFFF"/>
                </a:solidFill>
                <a:latin typeface="Arial"/>
                <a:ea typeface="ＭＳ Ｐゴシック" pitchFamily="-112" charset="-128"/>
                <a:cs typeface="Arial"/>
              </a:rPr>
              <a:t>pagpili</a:t>
            </a:r>
            <a:endParaRPr lang="en-US" sz="2000"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000" b="1" dirty="0">
                <a:solidFill>
                  <a:srgbClr val="FFFFFF"/>
                </a:solidFill>
                <a:latin typeface="Arial"/>
                <a:ea typeface="ＭＳ Ｐゴシック" pitchFamily="-112" charset="-128"/>
                <a:cs typeface="Arial"/>
              </a:rPr>
              <a:t>Ang </a:t>
            </a:r>
            <a:r>
              <a:rPr lang="en-US" sz="2000" b="1" dirty="0" err="1">
                <a:solidFill>
                  <a:srgbClr val="FFFFFF"/>
                </a:solidFill>
                <a:latin typeface="Arial"/>
                <a:ea typeface="ＭＳ Ｐゴシック" pitchFamily="-112" charset="-128"/>
                <a:cs typeface="Arial"/>
              </a:rPr>
              <a:t>mga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kaganapan</a:t>
            </a:r>
            <a:r>
              <a:rPr lang="en-US" sz="2000" b="1" dirty="0">
                <a:solidFill>
                  <a:srgbClr val="FFFFFF"/>
                </a:solidFill>
                <a:latin typeface="Arial"/>
                <a:ea typeface="ＭＳ Ｐゴシック" pitchFamily="-112" charset="-128"/>
                <a:cs typeface="Arial"/>
              </a:rPr>
              <a:t> ay </a:t>
            </a:r>
            <a:r>
              <a:rPr lang="en-US" sz="2000" b="1" u="sng" dirty="0" err="1">
                <a:solidFill>
                  <a:srgbClr val="FFFFFF"/>
                </a:solidFill>
                <a:latin typeface="Arial"/>
                <a:ea typeface="ＭＳ Ｐゴシック" pitchFamily="-112" charset="-128"/>
                <a:cs typeface="Arial"/>
              </a:rPr>
              <a:t>ipinakita</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bilang</a:t>
            </a:r>
            <a:r>
              <a:rPr lang="en-US" sz="2000" b="1" u="sng"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makasaysayan</a:t>
            </a:r>
            <a:endParaRPr lang="en-US" sz="20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000" b="1" dirty="0" err="1">
                <a:solidFill>
                  <a:srgbClr val="FFFFFF"/>
                </a:solidFill>
                <a:latin typeface="Arial"/>
                <a:ea typeface="ＭＳ Ｐゴシック" pitchFamily="-112" charset="-128"/>
                <a:cs typeface="Arial"/>
              </a:rPr>
              <a:t>Kinukumpirma</a:t>
            </a:r>
            <a:r>
              <a:rPr lang="en-US" sz="2000" b="1" dirty="0">
                <a:solidFill>
                  <a:srgbClr val="FFFFFF"/>
                </a:solidFill>
                <a:latin typeface="Arial"/>
                <a:ea typeface="ＭＳ Ｐゴシック" pitchFamily="-112" charset="-128"/>
                <a:cs typeface="Arial"/>
              </a:rPr>
              <a:t> ng </a:t>
            </a:r>
            <a:r>
              <a:rPr lang="en-US" sz="2000" b="1" u="sng" dirty="0" err="1">
                <a:solidFill>
                  <a:srgbClr val="FFFFFF"/>
                </a:solidFill>
                <a:latin typeface="Arial"/>
                <a:ea typeface="ＭＳ Ｐゴシック" pitchFamily="-112" charset="-128"/>
                <a:cs typeface="Arial"/>
              </a:rPr>
              <a:t>siyensiya</a:t>
            </a:r>
            <a:r>
              <a:rPr lang="en-US" sz="2000" b="1" dirty="0">
                <a:solidFill>
                  <a:srgbClr val="FFFFFF"/>
                </a:solidFill>
                <a:latin typeface="Arial"/>
                <a:ea typeface="ＭＳ Ｐゴシック" pitchFamily="-112" charset="-128"/>
                <a:cs typeface="Arial"/>
              </a:rPr>
              <a:t> ang </a:t>
            </a:r>
            <a:r>
              <a:rPr lang="en-US" sz="2000" b="1" dirty="0" err="1">
                <a:solidFill>
                  <a:srgbClr val="FFFFFF"/>
                </a:solidFill>
                <a:latin typeface="Arial"/>
                <a:ea typeface="ＭＳ Ｐゴシック" pitchFamily="-112" charset="-128"/>
                <a:cs typeface="Arial"/>
              </a:rPr>
              <a:t>rekord</a:t>
            </a:r>
            <a:r>
              <a:rPr lang="en-US" sz="2000" b="1" dirty="0">
                <a:solidFill>
                  <a:srgbClr val="FFFFFF"/>
                </a:solidFill>
                <a:latin typeface="Arial"/>
                <a:ea typeface="ＭＳ Ｐゴシック" pitchFamily="-112" charset="-128"/>
                <a:cs typeface="Arial"/>
              </a:rPr>
              <a:t> ng </a:t>
            </a:r>
            <a:r>
              <a:rPr lang="en-US" sz="2000" b="1" dirty="0" err="1">
                <a:solidFill>
                  <a:srgbClr val="FFFFFF"/>
                </a:solidFill>
                <a:latin typeface="Arial"/>
                <a:ea typeface="ＭＳ Ｐゴシック" pitchFamily="-112" charset="-128"/>
                <a:cs typeface="Arial"/>
              </a:rPr>
              <a:t>kasaysayan</a:t>
            </a:r>
            <a:r>
              <a:rPr lang="en-US" sz="2000" b="1" dirty="0">
                <a:solidFill>
                  <a:srgbClr val="FFFFFF"/>
                </a:solidFill>
                <a:latin typeface="Arial"/>
                <a:ea typeface="ＭＳ Ｐゴシック" pitchFamily="-112" charset="-128"/>
                <a:cs typeface="Arial"/>
              </a:rPr>
              <a:t> ng </a:t>
            </a:r>
            <a:br>
              <a:rPr lang="en-US" sz="2000" b="1" dirty="0">
                <a:solidFill>
                  <a:srgbClr val="FFFFFF"/>
                </a:solidFill>
                <a:latin typeface="Arial"/>
                <a:ea typeface="ＭＳ Ｐゴシック" pitchFamily="-112" charset="-128"/>
                <a:cs typeface="Arial"/>
              </a:rPr>
            </a:br>
            <a:r>
              <a:rPr lang="en-US" sz="2000" b="1" dirty="0" err="1">
                <a:solidFill>
                  <a:srgbClr val="FFFFFF"/>
                </a:solidFill>
                <a:latin typeface="Arial"/>
                <a:ea typeface="ＭＳ Ｐゴシック" pitchFamily="-112" charset="-128"/>
                <a:cs typeface="Arial"/>
              </a:rPr>
              <a:t>Henesis</a:t>
            </a:r>
            <a:r>
              <a:rPr lang="en-US" sz="2000" b="1" dirty="0">
                <a:solidFill>
                  <a:srgbClr val="FFFFFF"/>
                </a:solidFill>
                <a:latin typeface="Arial"/>
                <a:ea typeface="ＭＳ Ｐゴシック" pitchFamily="-112" charset="-128"/>
                <a:cs typeface="Arial"/>
              </a:rPr>
              <a:t> 1-11</a:t>
            </a:r>
          </a:p>
          <a:p>
            <a:pPr marL="457200" indent="-457200" eaLnBrk="1" hangingPunct="1">
              <a:spcBef>
                <a:spcPct val="50000"/>
              </a:spcBef>
              <a:buFontTx/>
              <a:buAutoNum type="arabicPeriod"/>
              <a:defRPr/>
            </a:pPr>
            <a:r>
              <a:rPr lang="en-US" sz="2000" b="1" dirty="0" err="1">
                <a:solidFill>
                  <a:srgbClr val="FFFFFF"/>
                </a:solidFill>
                <a:latin typeface="Arial"/>
                <a:ea typeface="ＭＳ Ｐゴシック" pitchFamily="-112" charset="-128"/>
                <a:cs typeface="Arial"/>
              </a:rPr>
              <a:t>Kinumpirma</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ni</a:t>
            </a:r>
            <a:r>
              <a:rPr lang="en-US" sz="2000" b="1" dirty="0">
                <a:solidFill>
                  <a:srgbClr val="FFFFFF"/>
                </a:solidFill>
                <a:latin typeface="Arial"/>
                <a:ea typeface="ＭＳ Ｐゴシック" pitchFamily="-112" charset="-128"/>
                <a:cs typeface="Arial"/>
              </a:rPr>
              <a:t> </a:t>
            </a:r>
            <a:r>
              <a:rPr lang="en-US" sz="2000" b="1" u="sng" dirty="0" err="1">
                <a:solidFill>
                  <a:srgbClr val="FFFFFF"/>
                </a:solidFill>
                <a:latin typeface="Arial"/>
                <a:ea typeface="ＭＳ Ｐゴシック" pitchFamily="-112" charset="-128"/>
                <a:cs typeface="Arial"/>
              </a:rPr>
              <a:t>Kristo</a:t>
            </a:r>
            <a:r>
              <a:rPr lang="en-US" sz="2000" b="1" dirty="0">
                <a:solidFill>
                  <a:srgbClr val="FFFFFF"/>
                </a:solidFill>
                <a:latin typeface="Arial"/>
                <a:ea typeface="ＭＳ Ｐゴシック" pitchFamily="-112" charset="-128"/>
                <a:cs typeface="Arial"/>
              </a:rPr>
              <a:t> ang </a:t>
            </a:r>
            <a:r>
              <a:rPr lang="en-US" sz="2000" b="1" dirty="0" err="1">
                <a:solidFill>
                  <a:srgbClr val="FFFFFF"/>
                </a:solidFill>
                <a:latin typeface="Arial"/>
                <a:ea typeface="ＭＳ Ｐゴシック" pitchFamily="-112" charset="-128"/>
                <a:cs typeface="Arial"/>
              </a:rPr>
              <a:t>kanilang</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pagiging</a:t>
            </a:r>
            <a:r>
              <a:rPr lang="en-US" sz="2000" b="1" dirty="0">
                <a:solidFill>
                  <a:srgbClr val="FFFFFF"/>
                </a:solidFill>
                <a:latin typeface="Arial"/>
                <a:ea typeface="ＭＳ Ｐゴシック" pitchFamily="-112" charset="-128"/>
                <a:cs typeface="Arial"/>
              </a:rPr>
              <a:t> </a:t>
            </a:r>
            <a:r>
              <a:rPr lang="en-US" sz="2000" b="1" dirty="0" err="1">
                <a:solidFill>
                  <a:srgbClr val="FFFFFF"/>
                </a:solidFill>
                <a:latin typeface="Arial"/>
                <a:ea typeface="ＭＳ Ｐゴシック" pitchFamily="-112" charset="-128"/>
                <a:cs typeface="Arial"/>
              </a:rPr>
              <a:t>makasaysayan</a:t>
            </a:r>
            <a:r>
              <a:rPr lang="en-US" sz="2000" b="1" dirty="0">
                <a:solidFill>
                  <a:srgbClr val="FFFFFF"/>
                </a:solidFill>
                <a:latin typeface="Arial"/>
                <a:ea typeface="ＭＳ Ｐゴシック" pitchFamily="-112" charset="-128"/>
                <a:cs typeface="Arial"/>
              </a:rPr>
              <a:t> (Mateo 19: 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err="1">
                <a:solidFill>
                  <a:schemeClr val="bg1"/>
                </a:solidFill>
                <a:cs typeface="Arial" charset="0"/>
              </a:rPr>
              <a:t>Problemang</a:t>
            </a:r>
            <a:r>
              <a:rPr lang="en-US" sz="2000" b="1" dirty="0">
                <a:solidFill>
                  <a:schemeClr val="bg1"/>
                </a:solidFill>
                <a:cs typeface="Arial" charset="0"/>
              </a:rPr>
              <a:t> </a:t>
            </a:r>
            <a:r>
              <a:rPr lang="en-US" sz="2000" b="1" dirty="0" err="1">
                <a:solidFill>
                  <a:schemeClr val="bg1"/>
                </a:solidFill>
                <a:cs typeface="Arial" charset="0"/>
              </a:rPr>
              <a:t>Teolohiya</a:t>
            </a:r>
            <a:endParaRPr lang="en-US" sz="2000" b="1" dirty="0">
              <a:solidFill>
                <a:schemeClr val="bg1"/>
              </a:solidFill>
              <a:cs typeface="Arial" charset="0"/>
            </a:endParaRP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dirty="0">
                <a:solidFill>
                  <a:schemeClr val="bg1"/>
                </a:solidFill>
              </a:rPr>
              <a:t>Sino </a:t>
            </a:r>
            <a:r>
              <a:rPr lang="en-US" b="1" i="1" dirty="0" err="1">
                <a:solidFill>
                  <a:schemeClr val="bg1"/>
                </a:solidFill>
              </a:rPr>
              <a:t>si</a:t>
            </a:r>
            <a:r>
              <a:rPr lang="en-US" b="1" i="1" dirty="0">
                <a:solidFill>
                  <a:schemeClr val="bg1"/>
                </a:solidFill>
              </a:rPr>
              <a:t> Collins?</a:t>
            </a:r>
            <a:endParaRPr lang="en-US" dirty="0">
              <a:solidFill>
                <a:schemeClr val="bg1"/>
              </a:solidFill>
            </a:endParaRPr>
          </a:p>
        </p:txBody>
      </p:sp>
      <p:sp>
        <p:nvSpPr>
          <p:cNvPr id="11268" name="Rectangle 4"/>
          <p:cNvSpPr>
            <a:spLocks noGrp="1" noChangeArrowheads="1"/>
          </p:cNvSpPr>
          <p:nvPr>
            <p:ph type="subTitle" idx="1"/>
          </p:nvPr>
        </p:nvSpPr>
        <p:spPr>
          <a:xfrm>
            <a:off x="3725166" y="1026410"/>
            <a:ext cx="5257800" cy="5257800"/>
          </a:xfrm>
        </p:spPr>
        <p:txBody>
          <a:bodyPr/>
          <a:lstStyle/>
          <a:p>
            <a:pPr marL="263525" indent="-263525" algn="r" eaLnBrk="1" hangingPunct="1">
              <a:buFontTx/>
              <a:buChar char="•"/>
              <a:defRPr/>
            </a:pPr>
            <a:r>
              <a:rPr lang="en-US" b="1" dirty="0">
                <a:solidFill>
                  <a:schemeClr val="bg1"/>
                </a:solidFill>
                <a:effectLst>
                  <a:outerShdw blurRad="50800" dist="88900" dir="2700000" algn="tl" rotWithShape="0">
                    <a:srgbClr val="000000">
                      <a:alpha val="95000"/>
                    </a:srgbClr>
                  </a:outerShdw>
                </a:effectLst>
              </a:rPr>
              <a:t>Isa </a:t>
            </a:r>
            <a:r>
              <a:rPr lang="en-US" b="1" dirty="0" err="1">
                <a:solidFill>
                  <a:schemeClr val="bg1"/>
                </a:solidFill>
                <a:effectLst>
                  <a:outerShdw blurRad="50800" dist="88900" dir="2700000" algn="tl" rotWithShape="0">
                    <a:srgbClr val="000000">
                      <a:alpha val="95000"/>
                    </a:srgbClr>
                  </a:outerShdw>
                </a:effectLst>
              </a:rPr>
              <a:t>sa</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mga</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nangungunang</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siyentipiko</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sa</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mundo</a:t>
            </a:r>
            <a:endParaRPr lang="en-US" sz="1800" b="1" dirty="0">
              <a:solidFill>
                <a:schemeClr val="bg1"/>
              </a:solidFill>
              <a:effectLst>
                <a:outerShdw blurRad="50800" dist="88900" dir="2700000" algn="tl" rotWithShape="0">
                  <a:srgbClr val="000000">
                    <a:alpha val="95000"/>
                  </a:srgbClr>
                </a:outerShdw>
              </a:effectLst>
            </a:endParaRPr>
          </a:p>
          <a:p>
            <a:pPr marL="263525" indent="-263525" algn="l" eaLnBrk="1" hangingPunct="1">
              <a:buFontTx/>
              <a:buChar char="•"/>
              <a:defRPr/>
            </a:pPr>
            <a:endParaRPr lang="en-US" sz="18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b="1" dirty="0">
                <a:solidFill>
                  <a:schemeClr val="bg1"/>
                </a:solidFill>
                <a:effectLst>
                  <a:outerShdw blurRad="50800" dist="88900" dir="2700000" algn="tl" rotWithShape="0">
                    <a:srgbClr val="000000">
                      <a:alpha val="95000"/>
                    </a:srgbClr>
                  </a:outerShdw>
                </a:effectLst>
              </a:rPr>
              <a:t>Dating </a:t>
            </a:r>
            <a:r>
              <a:rPr lang="en-US" b="1" dirty="0" err="1">
                <a:solidFill>
                  <a:schemeClr val="bg1"/>
                </a:solidFill>
                <a:effectLst>
                  <a:outerShdw blurRad="50800" dist="88900" dir="2700000" algn="tl" rotWithShape="0">
                    <a:srgbClr val="000000">
                      <a:alpha val="95000"/>
                    </a:srgbClr>
                  </a:outerShdw>
                </a:effectLst>
              </a:rPr>
              <a:t>tagapangasiwa</a:t>
            </a:r>
            <a:r>
              <a:rPr lang="en-US" b="1" dirty="0">
                <a:solidFill>
                  <a:schemeClr val="bg1"/>
                </a:solidFill>
                <a:effectLst>
                  <a:outerShdw blurRad="50800" dist="88900" dir="2700000" algn="tl" rotWithShape="0">
                    <a:srgbClr val="000000">
                      <a:alpha val="95000"/>
                    </a:srgbClr>
                  </a:outerShdw>
                </a:effectLst>
              </a:rPr>
              <a:t> ng </a:t>
            </a:r>
            <a:r>
              <a:rPr lang="en-US" b="1" dirty="0" err="1">
                <a:solidFill>
                  <a:schemeClr val="bg1"/>
                </a:solidFill>
                <a:effectLst>
                  <a:outerShdw blurRad="50800" dist="88900" dir="2700000" algn="tl" rotWithShape="0">
                    <a:srgbClr val="000000">
                      <a:alpha val="95000"/>
                    </a:srgbClr>
                  </a:outerShdw>
                </a:effectLst>
              </a:rPr>
              <a:t>Proyekto</a:t>
            </a:r>
            <a:r>
              <a:rPr lang="en-US" b="1" dirty="0">
                <a:solidFill>
                  <a:schemeClr val="bg1"/>
                </a:solidFill>
                <a:effectLst>
                  <a:outerShdw blurRad="50800" dist="88900" dir="2700000" algn="tl" rotWithShape="0">
                    <a:srgbClr val="000000">
                      <a:alpha val="95000"/>
                    </a:srgbClr>
                  </a:outerShdw>
                </a:effectLst>
              </a:rPr>
              <a:t> ng </a:t>
            </a:r>
            <a:r>
              <a:rPr lang="en-US" b="1" dirty="0" err="1">
                <a:solidFill>
                  <a:schemeClr val="bg1"/>
                </a:solidFill>
                <a:effectLst>
                  <a:outerShdw blurRad="50800" dist="88900" dir="2700000" algn="tl" rotWithShape="0">
                    <a:srgbClr val="000000">
                      <a:alpha val="95000"/>
                    </a:srgbClr>
                  </a:outerShdw>
                </a:effectLst>
              </a:rPr>
              <a:t>Henetikong</a:t>
            </a:r>
            <a:r>
              <a:rPr lang="en-US" b="1" dirty="0">
                <a:solidFill>
                  <a:schemeClr val="bg1"/>
                </a:solidFill>
                <a:effectLst>
                  <a:outerShdw blurRad="50800" dist="88900" dir="2700000" algn="tl" rotWithShape="0">
                    <a:srgbClr val="000000">
                      <a:alpha val="95000"/>
                    </a:srgbClr>
                  </a:outerShdw>
                </a:effectLst>
              </a:rPr>
              <a:t> </a:t>
            </a:r>
            <a:r>
              <a:rPr lang="en-US" b="1" dirty="0" err="1">
                <a:solidFill>
                  <a:schemeClr val="bg1"/>
                </a:solidFill>
                <a:effectLst>
                  <a:outerShdw blurRad="50800" dist="88900" dir="2700000" algn="tl" rotWithShape="0">
                    <a:srgbClr val="000000">
                      <a:alpha val="95000"/>
                    </a:srgbClr>
                  </a:outerShdw>
                </a:effectLst>
              </a:rPr>
              <a:t>Kayarian</a:t>
            </a:r>
            <a:r>
              <a:rPr lang="en-US" b="1" dirty="0">
                <a:solidFill>
                  <a:schemeClr val="bg1"/>
                </a:solidFill>
                <a:effectLst>
                  <a:outerShdw blurRad="50800" dist="88900" dir="2700000" algn="tl" rotWithShape="0">
                    <a:srgbClr val="000000">
                      <a:alpha val="95000"/>
                    </a:srgbClr>
                  </a:outerShdw>
                </a:effectLst>
              </a:rPr>
              <a:t> (DNA)</a:t>
            </a:r>
            <a:endParaRPr lang="en-US" sz="18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endParaRPr lang="en-US" sz="18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b="1" dirty="0">
                <a:solidFill>
                  <a:schemeClr val="bg1"/>
                </a:solidFill>
                <a:effectLst>
                  <a:outerShdw blurRad="50800" dist="88900" dir="2700000" algn="tl" rotWithShape="0">
                    <a:srgbClr val="000000">
                      <a:alpha val="95000"/>
                    </a:srgbClr>
                  </a:outerShdw>
                </a:effectLst>
              </a:rPr>
              <a:t>Dating </a:t>
            </a:r>
            <a:r>
              <a:rPr lang="en-US" b="1" dirty="0" err="1">
                <a:solidFill>
                  <a:schemeClr val="bg1"/>
                </a:solidFill>
                <a:effectLst>
                  <a:outerShdw blurRad="50800" dist="88900" dir="2700000" algn="tl" rotWithShape="0">
                    <a:srgbClr val="000000">
                      <a:alpha val="95000"/>
                    </a:srgbClr>
                  </a:outerShdw>
                </a:effectLst>
              </a:rPr>
              <a:t>ateista</a:t>
            </a:r>
            <a:r>
              <a:rPr lang="en-US" b="1" dirty="0">
                <a:solidFill>
                  <a:schemeClr val="bg1"/>
                </a:solidFill>
                <a:effectLst>
                  <a:outerShdw blurRad="50800" dist="88900" dir="2700000" algn="tl" rotWithShape="0">
                    <a:srgbClr val="000000">
                      <a:alpha val="95000"/>
                    </a:srgbClr>
                  </a:outerShdw>
                </a:effectLst>
              </a:rPr>
              <a:t>, </a:t>
            </a:r>
            <a:br>
              <a:rPr lang="en-US" b="1" dirty="0">
                <a:solidFill>
                  <a:schemeClr val="bg1"/>
                </a:solidFill>
                <a:effectLst>
                  <a:outerShdw blurRad="50800" dist="88900" dir="2700000" algn="tl" rotWithShape="0">
                    <a:srgbClr val="000000">
                      <a:alpha val="95000"/>
                    </a:srgbClr>
                  </a:outerShdw>
                </a:effectLst>
              </a:rPr>
            </a:br>
            <a:r>
              <a:rPr lang="en-US" b="1" dirty="0" err="1">
                <a:solidFill>
                  <a:schemeClr val="bg1"/>
                </a:solidFill>
                <a:effectLst>
                  <a:outerShdw blurRad="50800" dist="88900" dir="2700000" algn="tl" rotWithShape="0">
                    <a:srgbClr val="000000">
                      <a:alpha val="95000"/>
                    </a:srgbClr>
                  </a:outerShdw>
                </a:effectLst>
              </a:rPr>
              <a:t>ngayon</a:t>
            </a:r>
            <a:r>
              <a:rPr lang="en-US" b="1" dirty="0">
                <a:solidFill>
                  <a:schemeClr val="bg1"/>
                </a:solidFill>
                <a:effectLst>
                  <a:outerShdw blurRad="50800" dist="88900" dir="2700000" algn="tl" rotWithShape="0">
                    <a:srgbClr val="000000">
                      <a:alpha val="95000"/>
                    </a:srgbClr>
                  </a:outerShdw>
                </a:effectLst>
              </a:rPr>
              <a:t> ay </a:t>
            </a:r>
            <a:r>
              <a:rPr lang="en-US" b="1" dirty="0" err="1">
                <a:solidFill>
                  <a:schemeClr val="bg1"/>
                </a:solidFill>
                <a:effectLst>
                  <a:outerShdw blurRad="50800" dist="88900" dir="2700000" algn="tl" rotWithShape="0">
                    <a:srgbClr val="000000">
                      <a:alpha val="95000"/>
                    </a:srgbClr>
                  </a:outerShdw>
                </a:effectLst>
              </a:rPr>
              <a:t>Kristyano</a:t>
            </a:r>
            <a:endParaRPr lang="en-US" b="1" dirty="0">
              <a:solidFill>
                <a:schemeClr val="bg1"/>
              </a:solidFill>
              <a:effectLst>
                <a:outerShdw blurRad="50800" dist="88900" dir="2700000" algn="tl" rotWithShape="0">
                  <a:srgbClr val="000000">
                    <a:alpha val="95000"/>
                  </a:srgbClr>
                </a:outerShdw>
              </a:effectLst>
            </a:endParaRPr>
          </a:p>
        </p:txBody>
      </p:sp>
    </p:spTree>
    <p:extLst>
      <p:ext uri="{BB962C8B-B14F-4D97-AF65-F5344CB8AC3E}">
        <p14:creationId xmlns:p14="http://schemas.microsoft.com/office/powerpoint/2010/main" val="7602160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en-US" sz="3200" b="1" dirty="0">
                <a:solidFill>
                  <a:schemeClr val="bg1"/>
                </a:solidFill>
                <a:latin typeface="Arial" charset="0"/>
              </a:rPr>
              <a:t>Ang </a:t>
            </a:r>
            <a:r>
              <a:rPr lang="en-US" sz="3200" b="1" dirty="0" err="1">
                <a:solidFill>
                  <a:schemeClr val="bg1"/>
                </a:solidFill>
                <a:latin typeface="Arial" charset="0"/>
              </a:rPr>
              <a:t>Pagkahulog</a:t>
            </a:r>
            <a:r>
              <a:rPr lang="en-US" sz="3200" b="1" dirty="0">
                <a:solidFill>
                  <a:schemeClr val="bg1"/>
                </a:solidFill>
                <a:latin typeface="Arial" charset="0"/>
              </a:rPr>
              <a:t> at </a:t>
            </a:r>
            <a:r>
              <a:rPr lang="en-US" sz="3200" b="1" dirty="0" err="1">
                <a:solidFill>
                  <a:schemeClr val="bg1"/>
                </a:solidFill>
                <a:latin typeface="Arial" charset="0"/>
              </a:rPr>
              <a:t>Pinagsimulan</a:t>
            </a:r>
            <a:r>
              <a:rPr lang="en-US" sz="3200" b="1" dirty="0">
                <a:solidFill>
                  <a:schemeClr val="bg1"/>
                </a:solidFill>
                <a:latin typeface="Arial" charset="0"/>
              </a:rPr>
              <a:t> ng </a:t>
            </a:r>
            <a:r>
              <a:rPr lang="en-US" sz="3200" b="1" dirty="0" err="1">
                <a:solidFill>
                  <a:schemeClr val="bg1"/>
                </a:solidFill>
                <a:latin typeface="Arial" charset="0"/>
              </a:rPr>
              <a:t>Kasamaang</a:t>
            </a:r>
            <a:r>
              <a:rPr lang="en-US" sz="3200" b="1" dirty="0">
                <a:solidFill>
                  <a:schemeClr val="bg1"/>
                </a:solidFill>
                <a:latin typeface="Arial" charset="0"/>
              </a:rPr>
              <a:t> Moral</a:t>
            </a:r>
            <a:endParaRPr lang="en-US" sz="3200" dirty="0">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l" eaLnBrk="1" hangingPunct="1">
              <a:buFontTx/>
              <a:buChar char="•"/>
            </a:pPr>
            <a:r>
              <a:rPr lang="en-US" sz="2800" b="1" dirty="0">
                <a:solidFill>
                  <a:schemeClr val="bg1"/>
                </a:solidFill>
                <a:latin typeface="Arial" charset="0"/>
              </a:rPr>
              <a:t>Ang </a:t>
            </a:r>
            <a:r>
              <a:rPr lang="en-US" sz="2800" b="1" dirty="0" err="1">
                <a:solidFill>
                  <a:schemeClr val="bg1"/>
                </a:solidFill>
                <a:latin typeface="Arial" charset="0"/>
              </a:rPr>
              <a:t>istorya</a:t>
            </a:r>
            <a:r>
              <a:rPr lang="en-US" sz="2800" b="1" dirty="0">
                <a:solidFill>
                  <a:schemeClr val="bg1"/>
                </a:solidFill>
                <a:latin typeface="Arial" charset="0"/>
              </a:rPr>
              <a:t> </a:t>
            </a:r>
            <a:r>
              <a:rPr lang="en-US" sz="2800" b="1" dirty="0" err="1">
                <a:solidFill>
                  <a:schemeClr val="bg1"/>
                </a:solidFill>
                <a:latin typeface="Arial" charset="0"/>
              </a:rPr>
              <a:t>ni</a:t>
            </a:r>
            <a:r>
              <a:rPr lang="en-US" sz="2800" b="1" dirty="0">
                <a:solidFill>
                  <a:schemeClr val="bg1"/>
                </a:solidFill>
                <a:latin typeface="Arial" charset="0"/>
              </a:rPr>
              <a:t> Adan at </a:t>
            </a:r>
            <a:r>
              <a:rPr lang="en-US" sz="2800" b="1" dirty="0" err="1">
                <a:solidFill>
                  <a:schemeClr val="bg1"/>
                </a:solidFill>
                <a:latin typeface="Arial" charset="0"/>
              </a:rPr>
              <a:t>Eba</a:t>
            </a:r>
            <a:r>
              <a:rPr lang="en-US" sz="2800" b="1" dirty="0">
                <a:solidFill>
                  <a:schemeClr val="bg1"/>
                </a:solidFill>
                <a:latin typeface="Arial" charset="0"/>
              </a:rPr>
              <a:t> ay </a:t>
            </a:r>
            <a:r>
              <a:rPr lang="ru-RU" altLang="ja-JP" sz="2800" b="1" dirty="0">
                <a:solidFill>
                  <a:schemeClr val="bg1"/>
                </a:solidFill>
                <a:latin typeface="Arial" charset="0"/>
              </a:rPr>
              <a:t>“</a:t>
            </a:r>
            <a:r>
              <a:rPr lang="en-US" altLang="ja-JP" sz="2800" b="1" dirty="0" err="1">
                <a:solidFill>
                  <a:schemeClr val="bg1"/>
                </a:solidFill>
                <a:latin typeface="Arial" charset="0"/>
              </a:rPr>
              <a:t>makatang</a:t>
            </a:r>
            <a:r>
              <a:rPr lang="en-US" altLang="ja-JP" sz="2800" b="1" dirty="0">
                <a:solidFill>
                  <a:schemeClr val="bg1"/>
                </a:solidFill>
                <a:latin typeface="Arial" charset="0"/>
              </a:rPr>
              <a:t> </a:t>
            </a:r>
            <a:r>
              <a:rPr lang="en-US" altLang="ja-JP" sz="2800" b="1" dirty="0" err="1">
                <a:solidFill>
                  <a:schemeClr val="bg1"/>
                </a:solidFill>
                <a:latin typeface="Arial" charset="0"/>
              </a:rPr>
              <a:t>pananalita</a:t>
            </a:r>
            <a:r>
              <a:rPr lang="en-US" altLang="ja-JP" sz="2800" b="1" dirty="0">
                <a:solidFill>
                  <a:schemeClr val="bg1"/>
                </a:solidFill>
                <a:latin typeface="Arial" charset="0"/>
              </a:rPr>
              <a:t> at </a:t>
            </a:r>
            <a:r>
              <a:rPr lang="en-US" altLang="ja-JP" sz="2800" b="1" dirty="0" err="1">
                <a:solidFill>
                  <a:schemeClr val="bg1"/>
                </a:solidFill>
                <a:latin typeface="Arial" charset="0"/>
              </a:rPr>
              <a:t>talinhaga</a:t>
            </a:r>
            <a:r>
              <a:rPr lang="en-US" altLang="ja-JP" sz="2800" b="1" dirty="0">
                <a:solidFill>
                  <a:schemeClr val="bg1"/>
                </a:solidFill>
                <a:latin typeface="Arial" charset="0"/>
              </a:rPr>
              <a:t> ng </a:t>
            </a:r>
            <a:r>
              <a:rPr lang="en-US" altLang="ja-JP" sz="2800" b="1" dirty="0" err="1">
                <a:solidFill>
                  <a:schemeClr val="bg1"/>
                </a:solidFill>
                <a:latin typeface="Arial" charset="0"/>
              </a:rPr>
              <a:t>plano</a:t>
            </a:r>
            <a:r>
              <a:rPr lang="en-US" altLang="ja-JP" sz="2800" b="1" dirty="0">
                <a:solidFill>
                  <a:schemeClr val="bg1"/>
                </a:solidFill>
                <a:latin typeface="Arial" charset="0"/>
              </a:rPr>
              <a:t> ng </a:t>
            </a:r>
            <a:r>
              <a:rPr lang="en-US" altLang="ja-JP" sz="2800" b="1" dirty="0" err="1">
                <a:solidFill>
                  <a:schemeClr val="bg1"/>
                </a:solidFill>
                <a:latin typeface="Arial" charset="0"/>
              </a:rPr>
              <a:t>Diyos</a:t>
            </a:r>
            <a:r>
              <a:rPr lang="en-US" altLang="ja-JP" sz="2800" b="1" dirty="0">
                <a:solidFill>
                  <a:schemeClr val="bg1"/>
                </a:solidFill>
                <a:latin typeface="Arial" charset="0"/>
              </a:rPr>
              <a:t> para </a:t>
            </a:r>
            <a:r>
              <a:rPr lang="en-US" altLang="ja-JP" sz="2800" b="1" dirty="0" err="1">
                <a:solidFill>
                  <a:schemeClr val="bg1"/>
                </a:solidFill>
                <a:latin typeface="Arial" charset="0"/>
              </a:rPr>
              <a:t>sa</a:t>
            </a:r>
            <a:r>
              <a:rPr lang="en-US" altLang="ja-JP" sz="2800" b="1" dirty="0">
                <a:solidFill>
                  <a:schemeClr val="bg1"/>
                </a:solidFill>
                <a:latin typeface="Arial" charset="0"/>
              </a:rPr>
              <a:t> </a:t>
            </a:r>
            <a:r>
              <a:rPr lang="en-US" altLang="ja-JP" sz="2800" b="1" dirty="0" err="1">
                <a:solidFill>
                  <a:schemeClr val="bg1"/>
                </a:solidFill>
                <a:latin typeface="Arial" charset="0"/>
              </a:rPr>
              <a:t>pagpasok</a:t>
            </a:r>
            <a:r>
              <a:rPr lang="en-US" altLang="ja-JP" sz="2800" b="1" dirty="0">
                <a:solidFill>
                  <a:schemeClr val="bg1"/>
                </a:solidFill>
                <a:latin typeface="Arial" charset="0"/>
              </a:rPr>
              <a:t> ng </a:t>
            </a:r>
            <a:r>
              <a:rPr lang="en-US" altLang="ja-JP" sz="2800" b="1" dirty="0" err="1">
                <a:solidFill>
                  <a:schemeClr val="bg1"/>
                </a:solidFill>
                <a:latin typeface="Arial" charset="0"/>
              </a:rPr>
              <a:t>espirituwal</a:t>
            </a:r>
            <a:r>
              <a:rPr lang="en-US" altLang="ja-JP" sz="2800" b="1" dirty="0">
                <a:solidFill>
                  <a:schemeClr val="bg1"/>
                </a:solidFill>
                <a:latin typeface="Arial" charset="0"/>
              </a:rPr>
              <a:t> </a:t>
            </a:r>
            <a:r>
              <a:rPr lang="en-US" altLang="ja-JP" sz="2800" b="1" dirty="0" err="1">
                <a:solidFill>
                  <a:schemeClr val="bg1"/>
                </a:solidFill>
                <a:latin typeface="Arial" charset="0"/>
              </a:rPr>
              <a:t>na</a:t>
            </a:r>
            <a:r>
              <a:rPr lang="en-US" altLang="ja-JP" sz="2800" b="1" dirty="0">
                <a:solidFill>
                  <a:schemeClr val="bg1"/>
                </a:solidFill>
                <a:latin typeface="Arial" charset="0"/>
              </a:rPr>
              <a:t> </a:t>
            </a:r>
            <a:r>
              <a:rPr lang="en-US" altLang="ja-JP" sz="2800" b="1" dirty="0" err="1">
                <a:solidFill>
                  <a:schemeClr val="bg1"/>
                </a:solidFill>
                <a:latin typeface="Arial" charset="0"/>
              </a:rPr>
              <a:t>pagkatao</a:t>
            </a:r>
            <a:r>
              <a:rPr lang="en-US" altLang="ja-JP" sz="2800" b="1" dirty="0">
                <a:solidFill>
                  <a:schemeClr val="bg1"/>
                </a:solidFill>
                <a:latin typeface="Arial" charset="0"/>
              </a:rPr>
              <a:t> (</a:t>
            </a:r>
            <a:r>
              <a:rPr lang="en-US" altLang="ja-JP" sz="2800" b="1" dirty="0" err="1">
                <a:solidFill>
                  <a:schemeClr val="bg1"/>
                </a:solidFill>
                <a:latin typeface="Arial" charset="0"/>
              </a:rPr>
              <a:t>kaluluwa</a:t>
            </a:r>
            <a:r>
              <a:rPr lang="en-US" altLang="ja-JP" sz="2800" b="1" dirty="0">
                <a:solidFill>
                  <a:schemeClr val="bg1"/>
                </a:solidFill>
                <a:latin typeface="Arial" charset="0"/>
              </a:rPr>
              <a:t>) at ang </a:t>
            </a:r>
            <a:r>
              <a:rPr lang="en-US" altLang="ja-JP" sz="2800" b="1" dirty="0" err="1">
                <a:solidFill>
                  <a:schemeClr val="bg1"/>
                </a:solidFill>
                <a:latin typeface="Arial" charset="0"/>
              </a:rPr>
              <a:t>kautusang</a:t>
            </a:r>
            <a:r>
              <a:rPr lang="en-US" altLang="ja-JP" sz="2800" b="1" dirty="0">
                <a:solidFill>
                  <a:schemeClr val="bg1"/>
                </a:solidFill>
                <a:latin typeface="Arial" charset="0"/>
              </a:rPr>
              <a:t> moral </a:t>
            </a:r>
            <a:r>
              <a:rPr lang="en-US" altLang="ja-JP" sz="2800" b="1" dirty="0" err="1">
                <a:solidFill>
                  <a:schemeClr val="bg1"/>
                </a:solidFill>
                <a:latin typeface="Arial" charset="0"/>
              </a:rPr>
              <a:t>sa</a:t>
            </a:r>
            <a:r>
              <a:rPr lang="en-US" altLang="ja-JP" sz="2800" b="1" dirty="0">
                <a:solidFill>
                  <a:schemeClr val="bg1"/>
                </a:solidFill>
                <a:latin typeface="Arial" charset="0"/>
              </a:rPr>
              <a:t> </a:t>
            </a:r>
            <a:r>
              <a:rPr lang="en-US" altLang="ja-JP" sz="2800" b="1" dirty="0" err="1">
                <a:solidFill>
                  <a:schemeClr val="bg1"/>
                </a:solidFill>
                <a:latin typeface="Arial" charset="0"/>
              </a:rPr>
              <a:t>sangkatauhan</a:t>
            </a:r>
            <a:r>
              <a:rPr lang="ru-RU" altLang="ja-JP" sz="2800" b="1" dirty="0">
                <a:solidFill>
                  <a:schemeClr val="bg1"/>
                </a:solidFill>
                <a:latin typeface="Arial" charset="0"/>
              </a:rPr>
              <a:t>"</a:t>
            </a:r>
            <a:r>
              <a:rPr lang="en-US" altLang="ja-JP" sz="2800" b="1" dirty="0">
                <a:solidFill>
                  <a:schemeClr val="bg1"/>
                </a:solidFill>
                <a:latin typeface="Arial" charset="0"/>
              </a:rPr>
              <a:t> </a:t>
            </a:r>
            <a:br>
              <a:rPr lang="en-US" altLang="ja-JP" sz="2800" b="1" dirty="0">
                <a:solidFill>
                  <a:schemeClr val="bg1"/>
                </a:solidFill>
                <a:latin typeface="Arial" charset="0"/>
              </a:rPr>
            </a:br>
            <a:r>
              <a:rPr lang="en-US" altLang="ja-JP" sz="2800" b="1" dirty="0">
                <a:solidFill>
                  <a:schemeClr val="bg1"/>
                </a:solidFill>
                <a:latin typeface="Arial" charset="0"/>
              </a:rPr>
              <a:t>(Collins, 207).</a:t>
            </a:r>
            <a:endParaRPr lang="en-US" sz="2800" b="1" dirty="0">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en-US" b="1" dirty="0">
                <a:solidFill>
                  <a:schemeClr val="bg1"/>
                </a:solidFill>
                <a:latin typeface="Arial" charset="0"/>
              </a:rPr>
              <a:t>Si Adan at </a:t>
            </a:r>
            <a:r>
              <a:rPr lang="en-US" b="1" dirty="0" err="1">
                <a:solidFill>
                  <a:schemeClr val="bg1"/>
                </a:solidFill>
                <a:latin typeface="Arial" charset="0"/>
              </a:rPr>
              <a:t>si</a:t>
            </a:r>
            <a:r>
              <a:rPr lang="en-US" b="1" dirty="0">
                <a:solidFill>
                  <a:schemeClr val="bg1"/>
                </a:solidFill>
                <a:latin typeface="Arial" charset="0"/>
              </a:rPr>
              <a:t> </a:t>
            </a:r>
            <a:r>
              <a:rPr lang="en-US" b="1" dirty="0" err="1">
                <a:solidFill>
                  <a:schemeClr val="bg1"/>
                </a:solidFill>
                <a:latin typeface="Arial" charset="0"/>
              </a:rPr>
              <a:t>Kristo</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743200" y="2899479"/>
            <a:ext cx="3429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cs typeface="Arial" charset="0"/>
              </a:rPr>
              <a:t>Roma 5:12-14</a:t>
            </a: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cs typeface="Arial" charset="0"/>
              </a:rPr>
              <a:t>1 </a:t>
            </a:r>
            <a:r>
              <a:rPr lang="en-US" b="1" dirty="0" err="1">
                <a:cs typeface="Arial" charset="0"/>
              </a:rPr>
              <a:t>Corinto</a:t>
            </a:r>
            <a:r>
              <a:rPr lang="en-US" b="1" dirty="0">
                <a:cs typeface="Arial" charset="0"/>
              </a:rPr>
              <a:t> 15:22</a:t>
            </a:r>
          </a:p>
        </p:txBody>
      </p:sp>
      <p:sp>
        <p:nvSpPr>
          <p:cNvPr id="152585" name="Text Box 9"/>
          <p:cNvSpPr txBox="1">
            <a:spLocks noChangeArrowheads="1"/>
          </p:cNvSpPr>
          <p:nvPr/>
        </p:nvSpPr>
        <p:spPr bwMode="auto">
          <a:xfrm>
            <a:off x="2819400" y="3975447"/>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cs typeface="Arial" charset="0"/>
              </a:rPr>
              <a:t>1 </a:t>
            </a:r>
            <a:r>
              <a:rPr lang="en-US" b="1" dirty="0" err="1">
                <a:cs typeface="Arial" charset="0"/>
              </a:rPr>
              <a:t>Corinto</a:t>
            </a:r>
            <a:r>
              <a:rPr lang="en-US" b="1" dirty="0">
                <a:cs typeface="Arial" charset="0"/>
              </a:rPr>
              <a:t> 15:45-49</a:t>
            </a: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en-US" b="1" i="1" dirty="0">
                <a:solidFill>
                  <a:schemeClr val="bg1"/>
                </a:solidFill>
                <a:latin typeface="Arial" charset="0"/>
              </a:rPr>
              <a:t>Ang </a:t>
            </a:r>
            <a:r>
              <a:rPr lang="en-US" b="1" i="1" dirty="0" err="1">
                <a:solidFill>
                  <a:schemeClr val="bg1"/>
                </a:solidFill>
                <a:latin typeface="Arial" charset="0"/>
              </a:rPr>
              <a:t>Pinagmulan</a:t>
            </a:r>
            <a:r>
              <a:rPr lang="en-US" b="1" i="1" dirty="0">
                <a:solidFill>
                  <a:schemeClr val="bg1"/>
                </a:solidFill>
                <a:latin typeface="Arial" charset="0"/>
              </a:rPr>
              <a:t> ng Tao</a:t>
            </a:r>
            <a:endParaRPr lang="en-US" dirty="0">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rPr>
              <a:t>Problemang</a:t>
            </a:r>
            <a:r>
              <a:rPr lang="en-US" b="1" dirty="0">
                <a:solidFill>
                  <a:schemeClr val="bg1"/>
                </a:solidFill>
              </a:rPr>
              <a:t> </a:t>
            </a:r>
            <a:r>
              <a:rPr lang="en-US" b="1" dirty="0" err="1">
                <a:solidFill>
                  <a:schemeClr val="bg1"/>
                </a:solidFill>
              </a:rPr>
              <a:t>Telolohiya</a:t>
            </a:r>
            <a:endParaRPr lang="en-US" b="1" dirty="0">
              <a:solidFill>
                <a:schemeClr val="bg1"/>
              </a:solidFill>
            </a:endParaRPr>
          </a:p>
        </p:txBody>
      </p:sp>
      <p:sp>
        <p:nvSpPr>
          <p:cNvPr id="104454" name="Text Box 6"/>
          <p:cNvSpPr txBox="1">
            <a:spLocks noChangeArrowheads="1"/>
          </p:cNvSpPr>
          <p:nvPr/>
        </p:nvSpPr>
        <p:spPr bwMode="auto">
          <a:xfrm>
            <a:off x="3352800" y="3124200"/>
            <a:ext cx="8451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chemeClr val="bg1"/>
                </a:solidFill>
              </a:rPr>
              <a:t>o…</a:t>
            </a:r>
          </a:p>
        </p:txBody>
      </p:sp>
      <p:sp>
        <p:nvSpPr>
          <p:cNvPr id="104455" name="Text Box 7"/>
          <p:cNvSpPr txBox="1">
            <a:spLocks noChangeArrowheads="1"/>
          </p:cNvSpPr>
          <p:nvPr/>
        </p:nvSpPr>
        <p:spPr bwMode="auto">
          <a:xfrm>
            <a:off x="4267200" y="1600200"/>
            <a:ext cx="487680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700" b="1" dirty="0" err="1">
                <a:solidFill>
                  <a:schemeClr val="bg1"/>
                </a:solidFill>
              </a:rPr>
              <a:t>Nilikha</a:t>
            </a:r>
            <a:r>
              <a:rPr lang="en-US" sz="2700" b="1" dirty="0">
                <a:solidFill>
                  <a:schemeClr val="bg1"/>
                </a:solidFill>
              </a:rPr>
              <a:t> </a:t>
            </a:r>
            <a:r>
              <a:rPr lang="en-US" sz="2700" b="1" dirty="0" err="1">
                <a:solidFill>
                  <a:schemeClr val="bg1"/>
                </a:solidFill>
              </a:rPr>
              <a:t>galing</a:t>
            </a:r>
            <a:r>
              <a:rPr lang="en-US" sz="2700" b="1" dirty="0">
                <a:solidFill>
                  <a:schemeClr val="bg1"/>
                </a:solidFill>
              </a:rPr>
              <a:t> </a:t>
            </a:r>
            <a:r>
              <a:rPr lang="en-US" sz="2700" b="1" dirty="0" err="1">
                <a:solidFill>
                  <a:schemeClr val="bg1"/>
                </a:solidFill>
              </a:rPr>
              <a:t>sa</a:t>
            </a:r>
            <a:r>
              <a:rPr lang="en-US" sz="2700" b="1" dirty="0">
                <a:solidFill>
                  <a:schemeClr val="bg1"/>
                </a:solidFill>
              </a:rPr>
              <a:t> abo(Hen. 2:7; Mateo 19:4)</a:t>
            </a:r>
          </a:p>
          <a:p>
            <a:pPr>
              <a:buFontTx/>
              <a:buChar char="•"/>
            </a:pPr>
            <a:r>
              <a:rPr lang="en-US" sz="2700" b="1" dirty="0" err="1">
                <a:solidFill>
                  <a:schemeClr val="bg1"/>
                </a:solidFill>
              </a:rPr>
              <a:t>Imahen</a:t>
            </a:r>
            <a:r>
              <a:rPr lang="en-US" sz="2700" b="1" dirty="0">
                <a:solidFill>
                  <a:schemeClr val="bg1"/>
                </a:solidFill>
              </a:rPr>
              <a:t> ng </a:t>
            </a:r>
            <a:r>
              <a:rPr lang="en-US" sz="2700" b="1" dirty="0" err="1">
                <a:solidFill>
                  <a:schemeClr val="bg1"/>
                </a:solidFill>
              </a:rPr>
              <a:t>Diyos</a:t>
            </a:r>
            <a:r>
              <a:rPr lang="en-US" sz="2700" b="1" dirty="0">
                <a:solidFill>
                  <a:schemeClr val="bg1"/>
                </a:solidFill>
              </a:rPr>
              <a:t> (Hen. 1:26-27)—</a:t>
            </a:r>
            <a:r>
              <a:rPr lang="en-US" sz="2700" b="1" dirty="0" err="1">
                <a:solidFill>
                  <a:schemeClr val="bg1"/>
                </a:solidFill>
              </a:rPr>
              <a:t>hindi</a:t>
            </a:r>
            <a:r>
              <a:rPr lang="en-US" sz="2700" b="1" dirty="0">
                <a:solidFill>
                  <a:schemeClr val="bg1"/>
                </a:solidFill>
              </a:rPr>
              <a:t> ng </a:t>
            </a:r>
            <a:r>
              <a:rPr lang="en-US" sz="2700" b="1" dirty="0" err="1">
                <a:solidFill>
                  <a:schemeClr val="bg1"/>
                </a:solidFill>
              </a:rPr>
              <a:t>unggoy</a:t>
            </a:r>
            <a:endParaRPr lang="en-US" sz="2700" b="1" dirty="0">
              <a:solidFill>
                <a:schemeClr val="bg1"/>
              </a:solidFill>
            </a:endParaRPr>
          </a:p>
          <a:p>
            <a:pPr>
              <a:buFontTx/>
              <a:buChar char="•"/>
            </a:pPr>
            <a:r>
              <a:rPr lang="en-US" sz="2700" b="1" dirty="0">
                <a:solidFill>
                  <a:schemeClr val="bg1"/>
                </a:solidFill>
              </a:rPr>
              <a:t>Si </a:t>
            </a:r>
            <a:r>
              <a:rPr lang="en-US" sz="2700" b="1" dirty="0" err="1">
                <a:solidFill>
                  <a:schemeClr val="bg1"/>
                </a:solidFill>
              </a:rPr>
              <a:t>Eba</a:t>
            </a:r>
            <a:r>
              <a:rPr lang="en-US" sz="2700" b="1" dirty="0">
                <a:solidFill>
                  <a:schemeClr val="bg1"/>
                </a:solidFill>
              </a:rPr>
              <a:t> ang </a:t>
            </a:r>
            <a:r>
              <a:rPr lang="ru-RU" altLang="ja-JP" sz="2700" b="1" dirty="0">
                <a:solidFill>
                  <a:schemeClr val="bg1"/>
                </a:solidFill>
              </a:rPr>
              <a:t>“</a:t>
            </a:r>
            <a:r>
              <a:rPr lang="en-US" altLang="ja-JP" sz="2700" b="1" dirty="0" err="1">
                <a:solidFill>
                  <a:schemeClr val="bg1"/>
                </a:solidFill>
              </a:rPr>
              <a:t>ina</a:t>
            </a:r>
            <a:r>
              <a:rPr lang="en-US" altLang="ja-JP" sz="2700" b="1" dirty="0">
                <a:solidFill>
                  <a:schemeClr val="bg1"/>
                </a:solidFill>
              </a:rPr>
              <a:t> ng </a:t>
            </a:r>
            <a:r>
              <a:rPr lang="en-US" altLang="ja-JP" sz="2700" b="1" dirty="0" err="1">
                <a:solidFill>
                  <a:schemeClr val="bg1"/>
                </a:solidFill>
              </a:rPr>
              <a:t>lahat</a:t>
            </a:r>
            <a:r>
              <a:rPr lang="en-US" altLang="ja-JP" sz="2700" b="1" dirty="0">
                <a:solidFill>
                  <a:schemeClr val="bg1"/>
                </a:solidFill>
              </a:rPr>
              <a:t> ng </a:t>
            </a:r>
            <a:r>
              <a:rPr lang="en-US" altLang="ja-JP" sz="2700" b="1" dirty="0" err="1">
                <a:solidFill>
                  <a:schemeClr val="bg1"/>
                </a:solidFill>
              </a:rPr>
              <a:t>tao</a:t>
            </a:r>
            <a:r>
              <a:rPr lang="ru-RU" altLang="ja-JP" sz="2700" b="1" dirty="0">
                <a:solidFill>
                  <a:schemeClr val="bg1"/>
                </a:solidFill>
              </a:rPr>
              <a:t>"</a:t>
            </a:r>
            <a:r>
              <a:rPr lang="en-US" altLang="ja-JP" sz="2700" b="1" dirty="0">
                <a:solidFill>
                  <a:schemeClr val="bg1"/>
                </a:solidFill>
              </a:rPr>
              <a:t> (Hen. 3:20; </a:t>
            </a:r>
            <a:r>
              <a:rPr lang="en-US" altLang="ja-JP" sz="2700" b="1" dirty="0" err="1">
                <a:solidFill>
                  <a:schemeClr val="bg1"/>
                </a:solidFill>
              </a:rPr>
              <a:t>Gawa</a:t>
            </a:r>
            <a:r>
              <a:rPr lang="en-US" altLang="ja-JP" sz="2700" b="1" dirty="0">
                <a:solidFill>
                  <a:schemeClr val="bg1"/>
                </a:solidFill>
              </a:rPr>
              <a:t> 7:26)</a:t>
            </a:r>
          </a:p>
          <a:p>
            <a:pPr>
              <a:buFontTx/>
              <a:buChar char="•"/>
            </a:pPr>
            <a:r>
              <a:rPr lang="en-US" sz="2700" b="1" dirty="0">
                <a:solidFill>
                  <a:schemeClr val="bg1"/>
                </a:solidFill>
              </a:rPr>
              <a:t>Lahat ay </a:t>
            </a:r>
            <a:r>
              <a:rPr lang="en-US" sz="2700" b="1" dirty="0" err="1">
                <a:solidFill>
                  <a:schemeClr val="bg1"/>
                </a:solidFill>
              </a:rPr>
              <a:t>nagkasala</a:t>
            </a:r>
            <a:r>
              <a:rPr lang="en-US" sz="2700" b="1" dirty="0">
                <a:solidFill>
                  <a:schemeClr val="bg1"/>
                </a:solidFill>
              </a:rPr>
              <a:t> kay Adan (Roma 5:12)</a:t>
            </a:r>
          </a:p>
        </p:txBody>
      </p:sp>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4788024" y="2672680"/>
            <a:ext cx="4355976" cy="3276600"/>
          </a:xfrm>
        </p:spPr>
        <p:txBody>
          <a:bodyPr/>
          <a:lstStyle/>
          <a:p>
            <a:pPr eaLnBrk="1" hangingPunct="1">
              <a:lnSpc>
                <a:spcPct val="90000"/>
              </a:lnSpc>
            </a:pPr>
            <a:r>
              <a:rPr lang="en-US" sz="2400" b="1" dirty="0" err="1">
                <a:solidFill>
                  <a:schemeClr val="bg1"/>
                </a:solidFill>
                <a:latin typeface="Arial" charset="0"/>
              </a:rPr>
              <a:t>Monoteismo</a:t>
            </a:r>
            <a:endParaRPr lang="en-US" sz="2400" b="1" dirty="0">
              <a:solidFill>
                <a:schemeClr val="bg1"/>
              </a:solidFill>
              <a:latin typeface="Arial" charset="0"/>
            </a:endParaRPr>
          </a:p>
          <a:p>
            <a:pPr eaLnBrk="1" hangingPunct="1">
              <a:lnSpc>
                <a:spcPct val="90000"/>
              </a:lnSpc>
            </a:pPr>
            <a:r>
              <a:rPr lang="en-US" sz="2400" b="1" dirty="0" err="1">
                <a:solidFill>
                  <a:schemeClr val="bg1"/>
                </a:solidFill>
                <a:latin typeface="Arial" charset="0"/>
              </a:rPr>
              <a:t>Kataas-taasang</a:t>
            </a:r>
            <a:r>
              <a:rPr lang="en-US" sz="2400" b="1" dirty="0">
                <a:solidFill>
                  <a:schemeClr val="bg1"/>
                </a:solidFill>
                <a:latin typeface="Arial" charset="0"/>
              </a:rPr>
              <a:t> </a:t>
            </a:r>
            <a:r>
              <a:rPr lang="en-US" sz="2400" b="1" dirty="0" err="1">
                <a:solidFill>
                  <a:schemeClr val="bg1"/>
                </a:solidFill>
                <a:latin typeface="Arial" charset="0"/>
              </a:rPr>
              <a:t>Panginoon</a:t>
            </a:r>
            <a:endParaRPr lang="en-US" sz="2400" b="1" dirty="0">
              <a:solidFill>
                <a:schemeClr val="bg1"/>
              </a:solidFill>
              <a:latin typeface="Arial" charset="0"/>
            </a:endParaRPr>
          </a:p>
          <a:p>
            <a:pPr eaLnBrk="1" hangingPunct="1">
              <a:lnSpc>
                <a:spcPct val="90000"/>
              </a:lnSpc>
            </a:pPr>
            <a:r>
              <a:rPr lang="en-US" sz="2400" b="1" dirty="0">
                <a:solidFill>
                  <a:schemeClr val="bg1"/>
                </a:solidFill>
                <a:latin typeface="Arial" charset="0"/>
              </a:rPr>
              <a:t>Lahat ay </a:t>
            </a:r>
            <a:r>
              <a:rPr lang="ru-RU" altLang="ja-JP" sz="2400" b="1" dirty="0">
                <a:solidFill>
                  <a:schemeClr val="bg1"/>
                </a:solidFill>
                <a:latin typeface="Arial" charset="0"/>
              </a:rPr>
              <a:t>“</a:t>
            </a:r>
            <a:r>
              <a:rPr lang="en-US" altLang="ja-JP" sz="2400" b="1" dirty="0">
                <a:solidFill>
                  <a:schemeClr val="bg1"/>
                </a:solidFill>
                <a:latin typeface="Arial" charset="0"/>
              </a:rPr>
              <a:t>Mabuti</a:t>
            </a:r>
            <a:r>
              <a:rPr lang="ru-RU" altLang="ja-JP" sz="2400" b="1" dirty="0">
                <a:solidFill>
                  <a:schemeClr val="bg1"/>
                </a:solidFill>
                <a:latin typeface="Arial" charset="0"/>
              </a:rPr>
              <a:t>"</a:t>
            </a:r>
            <a:endParaRPr lang="en-US" altLang="ja-JP" sz="2400" b="1" dirty="0">
              <a:solidFill>
                <a:schemeClr val="bg1"/>
              </a:solidFill>
              <a:latin typeface="Arial" charset="0"/>
            </a:endParaRPr>
          </a:p>
          <a:p>
            <a:pPr eaLnBrk="1" hangingPunct="1">
              <a:lnSpc>
                <a:spcPct val="90000"/>
              </a:lnSpc>
            </a:pPr>
            <a:r>
              <a:rPr lang="en-US" sz="2400" b="1" dirty="0">
                <a:solidFill>
                  <a:schemeClr val="bg1"/>
                </a:solidFill>
                <a:latin typeface="Arial" charset="0"/>
              </a:rPr>
              <a:t>Ang </a:t>
            </a:r>
            <a:r>
              <a:rPr lang="en-US" sz="2400" b="1" dirty="0" err="1">
                <a:solidFill>
                  <a:schemeClr val="bg1"/>
                </a:solidFill>
                <a:latin typeface="Arial" charset="0"/>
              </a:rPr>
              <a:t>tao</a:t>
            </a:r>
            <a:r>
              <a:rPr lang="en-US" sz="2400" b="1" dirty="0">
                <a:solidFill>
                  <a:schemeClr val="bg1"/>
                </a:solidFill>
                <a:latin typeface="Arial" charset="0"/>
              </a:rPr>
              <a:t> ay </a:t>
            </a:r>
            <a:r>
              <a:rPr lang="en-US" sz="2400" b="1" dirty="0" err="1">
                <a:solidFill>
                  <a:schemeClr val="bg1"/>
                </a:solidFill>
                <a:latin typeface="Arial" charset="0"/>
              </a:rPr>
              <a:t>walang</a:t>
            </a:r>
            <a:r>
              <a:rPr lang="en-US" sz="2400" b="1" dirty="0">
                <a:solidFill>
                  <a:schemeClr val="bg1"/>
                </a:solidFill>
                <a:latin typeface="Arial" charset="0"/>
              </a:rPr>
              <a:t> </a:t>
            </a:r>
            <a:r>
              <a:rPr lang="en-US" sz="2400" b="1" dirty="0" err="1">
                <a:solidFill>
                  <a:schemeClr val="bg1"/>
                </a:solidFill>
                <a:latin typeface="Arial" charset="0"/>
              </a:rPr>
              <a:t>kasalanan</a:t>
            </a:r>
            <a:endParaRPr lang="en-US" sz="2400" b="1" dirty="0">
              <a:solidFill>
                <a:schemeClr val="bg1"/>
              </a:solidFill>
              <a:latin typeface="Arial" charset="0"/>
            </a:endParaRPr>
          </a:p>
          <a:p>
            <a:pPr eaLnBrk="1" hangingPunct="1">
              <a:lnSpc>
                <a:spcPct val="90000"/>
              </a:lnSpc>
            </a:pPr>
            <a:r>
              <a:rPr lang="en-US" sz="2400" b="1" dirty="0" err="1">
                <a:solidFill>
                  <a:schemeClr val="bg1"/>
                </a:solidFill>
                <a:latin typeface="Arial" charset="0"/>
              </a:rPr>
              <a:t>Walang</a:t>
            </a:r>
            <a:r>
              <a:rPr lang="en-US" sz="2400" b="1" dirty="0">
                <a:solidFill>
                  <a:schemeClr val="bg1"/>
                </a:solidFill>
                <a:latin typeface="Arial" charset="0"/>
              </a:rPr>
              <a:t> </a:t>
            </a:r>
            <a:r>
              <a:rPr lang="en-US" sz="2400" b="1" dirty="0" err="1">
                <a:solidFill>
                  <a:schemeClr val="bg1"/>
                </a:solidFill>
                <a:latin typeface="Arial" charset="0"/>
              </a:rPr>
              <a:t>sakit</a:t>
            </a:r>
            <a:r>
              <a:rPr lang="en-US" sz="2400" b="1" dirty="0">
                <a:solidFill>
                  <a:schemeClr val="bg1"/>
                </a:solidFill>
                <a:latin typeface="Arial" charset="0"/>
              </a:rPr>
              <a:t> at </a:t>
            </a:r>
            <a:r>
              <a:rPr lang="en-US" sz="2400" b="1" dirty="0" err="1">
                <a:solidFill>
                  <a:schemeClr val="bg1"/>
                </a:solidFill>
                <a:latin typeface="Arial" charset="0"/>
              </a:rPr>
              <a:t>kasamaan</a:t>
            </a:r>
            <a:endParaRPr lang="en-US" sz="2400" b="1" dirty="0">
              <a:solidFill>
                <a:schemeClr val="bg1"/>
              </a:solidFill>
              <a:latin typeface="Arial" charset="0"/>
            </a:endParaRPr>
          </a:p>
          <a:p>
            <a:pPr eaLnBrk="1" hangingPunct="1">
              <a:lnSpc>
                <a:spcPct val="90000"/>
              </a:lnSpc>
            </a:pPr>
            <a:r>
              <a:rPr lang="en-US" sz="2400" b="1" dirty="0" err="1">
                <a:solidFill>
                  <a:schemeClr val="bg1"/>
                </a:solidFill>
                <a:latin typeface="Arial" charset="0"/>
              </a:rPr>
              <a:t>Pamamahala</a:t>
            </a:r>
            <a:r>
              <a:rPr lang="en-US" sz="2400" b="1" dirty="0">
                <a:solidFill>
                  <a:schemeClr val="bg1"/>
                </a:solidFill>
                <a:latin typeface="Arial" charset="0"/>
              </a:rPr>
              <a:t> </a:t>
            </a:r>
            <a:r>
              <a:rPr lang="en-US" sz="2400" b="1" dirty="0" err="1">
                <a:solidFill>
                  <a:schemeClr val="bg1"/>
                </a:solidFill>
                <a:latin typeface="Arial" charset="0"/>
              </a:rPr>
              <a:t>kasama</a:t>
            </a:r>
            <a:r>
              <a:rPr lang="en-US" sz="2400" b="1" dirty="0">
                <a:solidFill>
                  <a:schemeClr val="bg1"/>
                </a:solidFill>
                <a:latin typeface="Arial" charset="0"/>
              </a:rPr>
              <a:t> ng </a:t>
            </a:r>
            <a:r>
              <a:rPr lang="en-US" sz="2400" b="1" dirty="0" err="1">
                <a:solidFill>
                  <a:schemeClr val="bg1"/>
                </a:solidFill>
                <a:latin typeface="Arial" charset="0"/>
              </a:rPr>
              <a:t>Diyos</a:t>
            </a:r>
            <a:endParaRPr lang="en-US" sz="2400"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sz="3600" b="1" dirty="0" err="1">
                <a:solidFill>
                  <a:schemeClr val="bg1"/>
                </a:solidFill>
                <a:latin typeface="Arial" charset="0"/>
              </a:rPr>
              <a:t>Likas</a:t>
            </a:r>
            <a:r>
              <a:rPr lang="en-US" sz="3600" b="1" dirty="0">
                <a:solidFill>
                  <a:schemeClr val="bg1"/>
                </a:solidFill>
                <a:latin typeface="Arial" charset="0"/>
              </a:rPr>
              <a:t> </a:t>
            </a:r>
            <a:r>
              <a:rPr lang="en-US" sz="3600" b="1" dirty="0" err="1">
                <a:solidFill>
                  <a:schemeClr val="bg1"/>
                </a:solidFill>
                <a:latin typeface="Arial" charset="0"/>
              </a:rPr>
              <a:t>na</a:t>
            </a:r>
            <a:r>
              <a:rPr lang="en-US" sz="3600" b="1" dirty="0">
                <a:solidFill>
                  <a:schemeClr val="bg1"/>
                </a:solidFill>
                <a:latin typeface="Arial" charset="0"/>
              </a:rPr>
              <a:t> </a:t>
            </a:r>
            <a:r>
              <a:rPr lang="en-US" sz="3600" b="1" dirty="0" err="1">
                <a:solidFill>
                  <a:schemeClr val="bg1"/>
                </a:solidFill>
                <a:latin typeface="Arial" charset="0"/>
              </a:rPr>
              <a:t>Pagpili</a:t>
            </a:r>
            <a:r>
              <a:rPr lang="en-US" sz="3600" b="1" dirty="0">
                <a:solidFill>
                  <a:schemeClr val="bg1"/>
                </a:solidFill>
                <a:latin typeface="Arial" charset="0"/>
              </a:rPr>
              <a:t>, </a:t>
            </a:r>
            <a:r>
              <a:rPr lang="en-US" sz="3600" b="1" dirty="0" err="1">
                <a:solidFill>
                  <a:schemeClr val="bg1"/>
                </a:solidFill>
                <a:latin typeface="Arial" charset="0"/>
              </a:rPr>
              <a:t>Kamatayan</a:t>
            </a:r>
            <a:r>
              <a:rPr lang="en-US" sz="3600" b="1" dirty="0">
                <a:solidFill>
                  <a:schemeClr val="bg1"/>
                </a:solidFill>
                <a:latin typeface="Arial" charset="0"/>
              </a:rPr>
              <a:t>, at </a:t>
            </a:r>
            <a:r>
              <a:rPr lang="en-US" sz="3600" b="1" dirty="0" err="1">
                <a:solidFill>
                  <a:schemeClr val="bg1"/>
                </a:solidFill>
                <a:latin typeface="Arial" charset="0"/>
              </a:rPr>
              <a:t>Pagdudusa</a:t>
            </a:r>
            <a:endParaRPr lang="en-US" sz="3600" dirty="0">
              <a:latin typeface="Arial" charset="0"/>
            </a:endParaRPr>
          </a:p>
        </p:txBody>
      </p:sp>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106504" name="Rectangle 8"/>
          <p:cNvSpPr>
            <a:spLocks noChangeArrowheads="1"/>
          </p:cNvSpPr>
          <p:nvPr/>
        </p:nvSpPr>
        <p:spPr bwMode="auto">
          <a:xfrm>
            <a:off x="4864925"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2800" b="1" u="sng" dirty="0" err="1">
                <a:solidFill>
                  <a:schemeClr val="bg1"/>
                </a:solidFill>
                <a:cs typeface="Arial" charset="0"/>
              </a:rPr>
              <a:t>Paglikha</a:t>
            </a:r>
            <a:r>
              <a:rPr lang="en-US" sz="2800" b="1" u="sng" dirty="0">
                <a:solidFill>
                  <a:schemeClr val="bg1"/>
                </a:solidFill>
                <a:cs typeface="Arial" charset="0"/>
              </a:rPr>
              <a:t> </a:t>
            </a:r>
            <a:r>
              <a:rPr lang="en-US" sz="2800" b="1" u="sng" dirty="0" err="1">
                <a:solidFill>
                  <a:schemeClr val="bg1"/>
                </a:solidFill>
                <a:cs typeface="Arial" charset="0"/>
              </a:rPr>
              <a:t>hanggang</a:t>
            </a:r>
            <a:r>
              <a:rPr lang="en-US" sz="2800" b="1" u="sng" dirty="0">
                <a:solidFill>
                  <a:schemeClr val="bg1"/>
                </a:solidFill>
                <a:cs typeface="Arial" charset="0"/>
              </a:rPr>
              <a:t> </a:t>
            </a:r>
            <a:r>
              <a:rPr lang="en-US" sz="2800" b="1" u="sng" dirty="0" err="1">
                <a:solidFill>
                  <a:schemeClr val="bg1"/>
                </a:solidFill>
                <a:cs typeface="Arial" charset="0"/>
              </a:rPr>
              <a:t>Henesis</a:t>
            </a:r>
            <a:r>
              <a:rPr lang="en-US" sz="2800" b="1" u="sng" dirty="0">
                <a:solidFill>
                  <a:schemeClr val="bg1"/>
                </a:solidFill>
                <a:cs typeface="Arial" charset="0"/>
              </a:rPr>
              <a:t> 3:</a:t>
            </a:r>
            <a:endParaRPr lang="en-US" sz="2800" u="sng" dirty="0">
              <a:solidFill>
                <a:schemeClr val="tx2"/>
              </a:solidFill>
              <a:cs typeface="Arial" charset="0"/>
            </a:endParaRPr>
          </a:p>
        </p:txBody>
      </p:sp>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6300192" cy="950168"/>
          </a:xfrm>
        </p:spPr>
        <p:txBody>
          <a:bodyPr/>
          <a:lstStyle/>
          <a:p>
            <a:pPr eaLnBrk="1" hangingPunct="1">
              <a:defRPr/>
            </a:pPr>
            <a:r>
              <a:rPr lang="en-US" b="1" u="sng" dirty="0">
                <a:solidFill>
                  <a:schemeClr val="tx1"/>
                </a:solidFill>
                <a:effectLst>
                  <a:glow rad="152400">
                    <a:schemeClr val="bg1">
                      <a:alpha val="88000"/>
                    </a:schemeClr>
                  </a:glow>
                </a:effectLst>
              </a:rPr>
              <a:t>Sino ang Tao–</a:t>
            </a:r>
            <a:r>
              <a:rPr lang="en-US" b="1" i="1" u="sng" dirty="0" err="1">
                <a:solidFill>
                  <a:schemeClr val="tx1"/>
                </a:solidFill>
                <a:effectLst>
                  <a:glow rad="152400">
                    <a:schemeClr val="bg1">
                      <a:alpha val="88000"/>
                    </a:schemeClr>
                  </a:glow>
                </a:effectLst>
              </a:rPr>
              <a:t>Talaga</a:t>
            </a:r>
            <a:r>
              <a:rPr lang="en-US"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3600" b="1" dirty="0" err="1">
                <a:effectLst>
                  <a:glow rad="152400">
                    <a:schemeClr val="bg1">
                      <a:alpha val="88000"/>
                    </a:schemeClr>
                  </a:glow>
                </a:effectLst>
              </a:rPr>
              <a:t>Nilikha</a:t>
            </a:r>
            <a:r>
              <a:rPr lang="en-US" sz="3600" b="1" dirty="0">
                <a:effectLst>
                  <a:glow rad="152400">
                    <a:schemeClr val="bg1">
                      <a:alpha val="88000"/>
                    </a:schemeClr>
                  </a:glow>
                </a:effectLst>
              </a:rPr>
              <a:t> </a:t>
            </a:r>
            <a:r>
              <a:rPr lang="en-US" sz="3600" b="1" dirty="0" err="1">
                <a:effectLst>
                  <a:glow rad="152400">
                    <a:schemeClr val="bg1">
                      <a:alpha val="88000"/>
                    </a:schemeClr>
                  </a:glow>
                </a:effectLst>
              </a:rPr>
              <a:t>mula</a:t>
            </a:r>
            <a:r>
              <a:rPr lang="en-US" sz="3600" b="1" dirty="0">
                <a:effectLst>
                  <a:glow rad="152400">
                    <a:schemeClr val="bg1">
                      <a:alpha val="88000"/>
                    </a:schemeClr>
                  </a:glow>
                </a:effectLst>
              </a:rPr>
              <a:t> </a:t>
            </a:r>
            <a:r>
              <a:rPr lang="en-US" sz="3600" b="1" dirty="0" err="1">
                <a:effectLst>
                  <a:glow rad="152400">
                    <a:schemeClr val="bg1">
                      <a:alpha val="88000"/>
                    </a:schemeClr>
                  </a:glow>
                </a:effectLst>
              </a:rPr>
              <a:t>sa</a:t>
            </a:r>
            <a:r>
              <a:rPr lang="en-US" sz="3600" b="1" dirty="0">
                <a:effectLst>
                  <a:glow rad="152400">
                    <a:schemeClr val="bg1">
                      <a:alpha val="88000"/>
                    </a:schemeClr>
                  </a:glow>
                </a:effectLst>
              </a:rPr>
              <a:t> </a:t>
            </a:r>
            <a:r>
              <a:rPr lang="en-US" sz="3600" b="1" dirty="0" err="1">
                <a:effectLst>
                  <a:glow rad="152400">
                    <a:schemeClr val="bg1">
                      <a:alpha val="88000"/>
                    </a:schemeClr>
                  </a:glow>
                </a:effectLst>
              </a:rPr>
              <a:t>lupa</a:t>
            </a:r>
            <a:r>
              <a:rPr lang="en-US" sz="3600" b="1" dirty="0">
                <a:effectLst>
                  <a:glow rad="152400">
                    <a:schemeClr val="bg1">
                      <a:alpha val="88000"/>
                    </a:schemeClr>
                  </a:glow>
                </a:effectLst>
              </a:rPr>
              <a:t> (Hen. 2:7)–</a:t>
            </a:r>
            <a:r>
              <a:rPr lang="en-US" sz="3600" b="1" dirty="0" err="1">
                <a:effectLst>
                  <a:glow rad="152400">
                    <a:schemeClr val="bg1">
                      <a:alpha val="88000"/>
                    </a:schemeClr>
                  </a:glow>
                </a:effectLst>
              </a:rPr>
              <a:t>hindi</a:t>
            </a:r>
            <a:r>
              <a:rPr lang="en-US" sz="3600" b="1" dirty="0">
                <a:effectLst>
                  <a:glow rad="152400">
                    <a:schemeClr val="bg1">
                      <a:alpha val="88000"/>
                    </a:schemeClr>
                  </a:glow>
                </a:effectLst>
              </a:rPr>
              <a:t> </a:t>
            </a:r>
            <a:r>
              <a:rPr lang="en-US" sz="3600" b="1" dirty="0" err="1">
                <a:effectLst>
                  <a:glow rad="152400">
                    <a:schemeClr val="bg1">
                      <a:alpha val="88000"/>
                    </a:schemeClr>
                  </a:glow>
                </a:effectLst>
              </a:rPr>
              <a:t>galing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sa</a:t>
            </a:r>
            <a:r>
              <a:rPr lang="en-US" sz="3600" b="1" dirty="0">
                <a:effectLst>
                  <a:glow rad="152400">
                    <a:schemeClr val="bg1">
                      <a:alpha val="88000"/>
                    </a:schemeClr>
                  </a:glow>
                </a:effectLst>
              </a:rPr>
              <a:t> mas </a:t>
            </a:r>
            <a:r>
              <a:rPr lang="en-US" sz="3600" b="1" dirty="0" err="1">
                <a:effectLst>
                  <a:glow rad="152400">
                    <a:schemeClr val="bg1">
                      <a:alpha val="88000"/>
                    </a:schemeClr>
                  </a:glow>
                </a:effectLst>
              </a:rPr>
              <a:t>mababang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anyo</a:t>
            </a:r>
            <a:r>
              <a:rPr lang="en-US" sz="3600" b="1" dirty="0">
                <a:effectLst>
                  <a:glow rad="152400">
                    <a:schemeClr val="bg1">
                      <a:alpha val="88000"/>
                    </a:schemeClr>
                  </a:glow>
                </a:effectLst>
              </a:rPr>
              <a:t> ng </a:t>
            </a:r>
            <a:r>
              <a:rPr lang="en-US" sz="3600" b="1" dirty="0" err="1">
                <a:effectLst>
                  <a:glow rad="152400">
                    <a:schemeClr val="bg1">
                      <a:alpha val="88000"/>
                    </a:schemeClr>
                  </a:glow>
                </a:effectLst>
              </a:rPr>
              <a:t>buhay</a:t>
            </a:r>
            <a:endParaRPr lang="en-US" sz="3600" b="1" dirty="0">
              <a:effectLst>
                <a:glow rad="152400">
                  <a:schemeClr val="bg1">
                    <a:alpha val="88000"/>
                  </a:schemeClr>
                </a:glow>
              </a:effectLst>
            </a:endParaRPr>
          </a:p>
          <a:p>
            <a:pPr marL="454025" indent="-454025" algn="l" eaLnBrk="1" hangingPunct="1">
              <a:buFontTx/>
              <a:buChar char="•"/>
              <a:defRPr/>
            </a:pPr>
            <a:r>
              <a:rPr lang="en-US" sz="3600" b="1" dirty="0" err="1">
                <a:effectLst>
                  <a:glow rad="152400">
                    <a:schemeClr val="bg1">
                      <a:alpha val="88000"/>
                    </a:schemeClr>
                  </a:glow>
                </a:effectLst>
              </a:rPr>
              <a:t>Pinakamataas</a:t>
            </a:r>
            <a:r>
              <a:rPr lang="en-US" sz="3600" b="1" dirty="0">
                <a:effectLst>
                  <a:glow rad="152400">
                    <a:schemeClr val="bg1">
                      <a:alpha val="88000"/>
                    </a:schemeClr>
                  </a:glow>
                </a:effectLst>
              </a:rPr>
              <a:t> </a:t>
            </a:r>
            <a:r>
              <a:rPr lang="en-US" sz="3600" b="1" dirty="0" err="1">
                <a:effectLst>
                  <a:glow rad="152400">
                    <a:schemeClr val="bg1">
                      <a:alpha val="88000"/>
                    </a:schemeClr>
                  </a:glow>
                </a:effectLst>
              </a:rPr>
              <a:t>na</a:t>
            </a:r>
            <a:r>
              <a:rPr lang="en-US" sz="3600" b="1" dirty="0">
                <a:effectLst>
                  <a:glow rad="152400">
                    <a:schemeClr val="bg1">
                      <a:alpha val="88000"/>
                    </a:schemeClr>
                  </a:glow>
                </a:effectLst>
              </a:rPr>
              <a:t> </a:t>
            </a:r>
            <a:r>
              <a:rPr lang="en-US" sz="3600" b="1" dirty="0" err="1">
                <a:effectLst>
                  <a:glow rad="152400">
                    <a:schemeClr val="bg1">
                      <a:alpha val="88000"/>
                    </a:schemeClr>
                  </a:glow>
                </a:effectLst>
              </a:rPr>
              <a:t>nilikhang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buhay</a:t>
            </a:r>
            <a:r>
              <a:rPr lang="en-US" sz="3600" b="1" dirty="0">
                <a:effectLst>
                  <a:glow rad="152400">
                    <a:schemeClr val="bg1">
                      <a:alpha val="88000"/>
                    </a:schemeClr>
                  </a:glow>
                </a:effectLst>
              </a:rPr>
              <a:t> (Hen. 1:26-27)–</a:t>
            </a:r>
            <a:r>
              <a:rPr lang="en-US" sz="3600" b="1" dirty="0" err="1">
                <a:effectLst>
                  <a:glow rad="152400">
                    <a:schemeClr val="bg1">
                      <a:alpha val="88000"/>
                    </a:schemeClr>
                  </a:glow>
                </a:effectLst>
              </a:rPr>
              <a:t>ginawa</a:t>
            </a:r>
            <a:r>
              <a:rPr lang="en-US" sz="3600" b="1" dirty="0">
                <a:effectLst>
                  <a:glow rad="152400">
                    <a:schemeClr val="bg1">
                      <a:alpha val="88000"/>
                    </a:schemeClr>
                  </a:glow>
                </a:effectLst>
              </a:rPr>
              <a:t> </a:t>
            </a:r>
            <a:r>
              <a:rPr lang="en-US" sz="3600" b="1" dirty="0" err="1">
                <a:effectLst>
                  <a:glow rad="152400">
                    <a:schemeClr val="bg1">
                      <a:alpha val="88000"/>
                    </a:schemeClr>
                  </a:glow>
                </a:effectLst>
              </a:rPr>
              <a:t>sa</a:t>
            </a:r>
            <a:r>
              <a:rPr lang="en-US" sz="3600" b="1" dirty="0">
                <a:effectLst>
                  <a:glow rad="152400">
                    <a:schemeClr val="bg1">
                      <a:alpha val="88000"/>
                    </a:schemeClr>
                  </a:glow>
                </a:effectLst>
              </a:rPr>
              <a:t> </a:t>
            </a:r>
            <a:r>
              <a:rPr lang="en-US" sz="3600" b="1" dirty="0" err="1">
                <a:effectLst>
                  <a:glow rad="152400">
                    <a:schemeClr val="bg1">
                      <a:alpha val="88000"/>
                    </a:schemeClr>
                  </a:glow>
                </a:effectLst>
              </a:rPr>
              <a:t>imahen</a:t>
            </a:r>
            <a:r>
              <a:rPr lang="en-US" sz="3600" b="1" dirty="0">
                <a:effectLst>
                  <a:glow rad="152400">
                    <a:schemeClr val="bg1">
                      <a:alpha val="88000"/>
                    </a:schemeClr>
                  </a:glow>
                </a:effectLst>
              </a:rPr>
              <a:t> ng </a:t>
            </a:r>
            <a:r>
              <a:rPr lang="en-US" sz="3600" b="1" dirty="0" err="1">
                <a:effectLst>
                  <a:glow rad="152400">
                    <a:schemeClr val="bg1">
                      <a:alpha val="88000"/>
                    </a:schemeClr>
                  </a:glow>
                </a:effectLst>
              </a:rPr>
              <a:t>Diyos</a:t>
            </a:r>
            <a:endParaRPr lang="en-US" sz="3600" b="1" dirty="0">
              <a:effectLst>
                <a:glow rad="152400">
                  <a:schemeClr val="bg1">
                    <a:alpha val="88000"/>
                  </a:schemeClr>
                </a:glow>
              </a:effectLst>
            </a:endParaRPr>
          </a:p>
          <a:p>
            <a:pPr marL="454025" indent="-454025" algn="l" eaLnBrk="1" hangingPunct="1">
              <a:buFontTx/>
              <a:buChar char="•"/>
              <a:defRPr/>
            </a:pPr>
            <a:r>
              <a:rPr lang="en-US" sz="3600" b="1" dirty="0" err="1">
                <a:effectLst>
                  <a:glow rad="152400">
                    <a:schemeClr val="bg1">
                      <a:alpha val="88000"/>
                    </a:schemeClr>
                  </a:glow>
                </a:effectLst>
              </a:rPr>
              <a:t>Inatasang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taga-pamahala</a:t>
            </a:r>
            <a:r>
              <a:rPr lang="en-US" sz="3600" b="1" dirty="0">
                <a:effectLst>
                  <a:glow rad="152400">
                    <a:schemeClr val="bg1">
                      <a:alpha val="88000"/>
                    </a:schemeClr>
                  </a:glow>
                </a:effectLst>
              </a:rPr>
              <a:t> </a:t>
            </a:r>
            <a:r>
              <a:rPr lang="en-US" sz="3600" b="1" dirty="0" err="1">
                <a:effectLst>
                  <a:glow rad="152400">
                    <a:schemeClr val="bg1">
                      <a:alpha val="88000"/>
                    </a:schemeClr>
                  </a:glow>
                </a:effectLst>
              </a:rPr>
              <a:t>kasama</a:t>
            </a:r>
            <a:r>
              <a:rPr lang="en-US" sz="3600" b="1" dirty="0">
                <a:effectLst>
                  <a:glow rad="152400">
                    <a:schemeClr val="bg1">
                      <a:alpha val="88000"/>
                    </a:schemeClr>
                  </a:glow>
                </a:effectLst>
              </a:rPr>
              <a:t> ang </a:t>
            </a:r>
            <a:r>
              <a:rPr lang="en-US" sz="3600" b="1" dirty="0" err="1">
                <a:effectLst>
                  <a:glow rad="152400">
                    <a:schemeClr val="bg1">
                      <a:alpha val="88000"/>
                    </a:schemeClr>
                  </a:glow>
                </a:effectLst>
              </a:rPr>
              <a:t>Diyos</a:t>
            </a:r>
            <a:r>
              <a:rPr lang="en-US" sz="3600" b="1" dirty="0">
                <a:effectLst>
                  <a:glow rad="152400">
                    <a:schemeClr val="bg1">
                      <a:alpha val="88000"/>
                    </a:schemeClr>
                  </a:glow>
                </a:effectLst>
              </a:rPr>
              <a:t> (Hen. 1:28)–</a:t>
            </a:r>
            <a:r>
              <a:rPr lang="en-US" sz="3600" b="1" dirty="0" err="1">
                <a:effectLst>
                  <a:glow rad="152400">
                    <a:schemeClr val="bg1">
                      <a:alpha val="88000"/>
                    </a:schemeClr>
                  </a:glow>
                </a:effectLst>
              </a:rPr>
              <a:t>hindi</a:t>
            </a:r>
            <a:r>
              <a:rPr lang="en-US" sz="3600" b="1" dirty="0">
                <a:effectLst>
                  <a:glow rad="152400">
                    <a:schemeClr val="bg1">
                      <a:alpha val="88000"/>
                    </a:schemeClr>
                  </a:glow>
                </a:effectLst>
              </a:rPr>
              <a:t> </a:t>
            </a:r>
            <a:r>
              <a:rPr lang="en-US" sz="3600" b="1" dirty="0" err="1">
                <a:effectLst>
                  <a:glow rad="152400">
                    <a:schemeClr val="bg1">
                      <a:alpha val="88000"/>
                    </a:schemeClr>
                  </a:glow>
                </a:effectLst>
              </a:rPr>
              <a:t>hayop</a:t>
            </a:r>
            <a:r>
              <a:rPr lang="en-US" sz="3600" b="1" dirty="0">
                <a:effectLst>
                  <a:glow rad="152400">
                    <a:schemeClr val="bg1">
                      <a:alpha val="88000"/>
                    </a:schemeClr>
                  </a:glow>
                </a:effectLst>
              </a:rPr>
              <a:t> at </a:t>
            </a:r>
            <a:r>
              <a:rPr lang="en-US" sz="3600" b="1" dirty="0" err="1">
                <a:effectLst>
                  <a:glow rad="152400">
                    <a:schemeClr val="bg1">
                      <a:alpha val="88000"/>
                    </a:schemeClr>
                  </a:glow>
                </a:effectLst>
              </a:rPr>
              <a:t>hindi</a:t>
            </a:r>
            <a:r>
              <a:rPr lang="en-US" sz="3600" b="1" dirty="0">
                <a:effectLst>
                  <a:glow rad="152400">
                    <a:schemeClr val="bg1">
                      <a:alpha val="88000"/>
                    </a:schemeClr>
                  </a:glow>
                </a:effectLst>
              </a:rPr>
              <a:t> </a:t>
            </a:r>
            <a:r>
              <a:rPr lang="en-US" sz="3600" b="1" dirty="0" err="1">
                <a:effectLst>
                  <a:glow rad="152400">
                    <a:schemeClr val="bg1">
                      <a:alpha val="88000"/>
                    </a:schemeClr>
                  </a:glow>
                </a:effectLst>
              </a:rPr>
              <a:t>rin</a:t>
            </a:r>
            <a:r>
              <a:rPr lang="en-US" sz="3600" b="1" dirty="0">
                <a:effectLst>
                  <a:glow rad="152400">
                    <a:schemeClr val="bg1">
                      <a:alpha val="88000"/>
                    </a:schemeClr>
                  </a:glow>
                </a:effectLst>
              </a:rPr>
              <a:t> </a:t>
            </a:r>
            <a:r>
              <a:rPr lang="en-US" sz="3600" b="1" dirty="0" err="1">
                <a:effectLst>
                  <a:glow rad="152400">
                    <a:schemeClr val="bg1">
                      <a:alpha val="88000"/>
                    </a:schemeClr>
                  </a:glow>
                </a:effectLst>
              </a:rPr>
              <a:t>diyos</a:t>
            </a:r>
            <a:endParaRPr lang="en-US" sz="36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421904"/>
            <a:ext cx="8764587" cy="1143000"/>
          </a:xfrm>
        </p:spPr>
        <p:txBody>
          <a:bodyPr/>
          <a:lstStyle/>
          <a:p>
            <a:pPr eaLnBrk="1" hangingPunct="1"/>
            <a:r>
              <a:rPr lang="en-US" b="1" dirty="0">
                <a:latin typeface="Arial" charset="0"/>
              </a:rPr>
              <a:t>Ang </a:t>
            </a:r>
            <a:r>
              <a:rPr lang="en-US" b="1" dirty="0" err="1">
                <a:latin typeface="Arial" charset="0"/>
              </a:rPr>
              <a:t>tao</a:t>
            </a:r>
            <a:r>
              <a:rPr lang="en-US" b="1" dirty="0">
                <a:latin typeface="Arial" charset="0"/>
              </a:rPr>
              <a:t>, </a:t>
            </a:r>
            <a:r>
              <a:rPr lang="en-US" b="1" dirty="0" err="1">
                <a:latin typeface="Arial" charset="0"/>
              </a:rPr>
              <a:t>katulad</a:t>
            </a:r>
            <a:r>
              <a:rPr lang="en-US" b="1" dirty="0">
                <a:latin typeface="Arial" charset="0"/>
              </a:rPr>
              <a:t> ng </a:t>
            </a:r>
            <a:r>
              <a:rPr lang="en-US" b="1" dirty="0" err="1">
                <a:latin typeface="Arial" charset="0"/>
              </a:rPr>
              <a:t>mga</a:t>
            </a:r>
            <a:r>
              <a:rPr lang="en-US" b="1" dirty="0">
                <a:latin typeface="Arial" charset="0"/>
              </a:rPr>
              <a:t> </a:t>
            </a:r>
            <a:r>
              <a:rPr lang="en-US" b="1" dirty="0" err="1">
                <a:latin typeface="Arial" charset="0"/>
              </a:rPr>
              <a:t>hayop</a:t>
            </a:r>
            <a:r>
              <a:rPr lang="en-US" b="1" dirty="0">
                <a:latin typeface="Arial" charset="0"/>
              </a:rPr>
              <a:t>, ay </a:t>
            </a:r>
            <a:r>
              <a:rPr lang="en-US" b="1" dirty="0" err="1">
                <a:latin typeface="Arial" charset="0"/>
              </a:rPr>
              <a:t>nanganganak</a:t>
            </a:r>
            <a:r>
              <a:rPr lang="en-US" b="1" dirty="0">
                <a:latin typeface="Arial" charset="0"/>
              </a:rPr>
              <a:t> </a:t>
            </a:r>
            <a:r>
              <a:rPr lang="en-US" b="1" dirty="0" err="1">
                <a:latin typeface="Arial" charset="0"/>
              </a:rPr>
              <a:t>ayon</a:t>
            </a:r>
            <a:r>
              <a:rPr lang="en-US" b="1" dirty="0">
                <a:latin typeface="Arial" charset="0"/>
              </a:rPr>
              <a:t> </a:t>
            </a:r>
            <a:r>
              <a:rPr lang="en-US" b="1" dirty="0" err="1">
                <a:latin typeface="Arial" charset="0"/>
              </a:rPr>
              <a:t>sa</a:t>
            </a:r>
            <a:r>
              <a:rPr lang="en-US" b="1" dirty="0">
                <a:latin typeface="Arial" charset="0"/>
              </a:rPr>
              <a:t> </a:t>
            </a:r>
            <a:r>
              <a:rPr lang="en-US" b="1" dirty="0" err="1">
                <a:latin typeface="Arial" charset="0"/>
              </a:rPr>
              <a:t>kanilang</a:t>
            </a:r>
            <a:r>
              <a:rPr lang="en-US" b="1" dirty="0">
                <a:latin typeface="Arial" charset="0"/>
              </a:rPr>
              <a:t> </a:t>
            </a:r>
            <a:r>
              <a:rPr lang="en-US" b="1" dirty="0" err="1">
                <a:latin typeface="Arial" charset="0"/>
              </a:rPr>
              <a:t>uri</a:t>
            </a:r>
            <a:r>
              <a:rPr lang="en-US" b="1" dirty="0">
                <a:latin typeface="Arial" charset="0"/>
              </a:rPr>
              <a:t>.</a:t>
            </a:r>
            <a:endParaRPr lang="en-US" dirty="0">
              <a:latin typeface="Arial" charset="0"/>
            </a:endParaRPr>
          </a:p>
        </p:txBody>
      </p:sp>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sz="2800" b="1" dirty="0">
                <a:latin typeface="Arial" charset="0"/>
              </a:rPr>
              <a:t>May </a:t>
            </a:r>
            <a:r>
              <a:rPr lang="en-US" sz="2800" b="1" dirty="0" err="1">
                <a:latin typeface="Arial" charset="0"/>
              </a:rPr>
              <a:t>kakayahang</a:t>
            </a:r>
            <a:r>
              <a:rPr lang="en-US" sz="2800" b="1" dirty="0">
                <a:latin typeface="Arial" charset="0"/>
              </a:rPr>
              <a:t> </a:t>
            </a:r>
            <a:r>
              <a:rPr lang="en-US" sz="2800" b="1" dirty="0" err="1">
                <a:latin typeface="Arial" charset="0"/>
              </a:rPr>
              <a:t>makaunawa</a:t>
            </a:r>
            <a:r>
              <a:rPr lang="en-US" sz="2800" b="1" dirty="0">
                <a:latin typeface="Arial" charset="0"/>
              </a:rPr>
              <a:t> ng </a:t>
            </a:r>
            <a:r>
              <a:rPr lang="en-US" sz="2800" b="1" dirty="0" err="1">
                <a:latin typeface="Arial" charset="0"/>
              </a:rPr>
              <a:t>katotohanan</a:t>
            </a:r>
            <a:r>
              <a:rPr lang="en-US" sz="2800" b="1" dirty="0">
                <a:latin typeface="Arial" charset="0"/>
              </a:rPr>
              <a:t> (2:16-17)</a:t>
            </a:r>
          </a:p>
          <a:p>
            <a:pPr eaLnBrk="1" hangingPunct="1"/>
            <a:r>
              <a:rPr lang="en-US" sz="2800" b="1" dirty="0">
                <a:latin typeface="Arial" charset="0"/>
              </a:rPr>
              <a:t>May </a:t>
            </a:r>
            <a:r>
              <a:rPr lang="en-US" sz="2800" b="1" dirty="0" err="1">
                <a:latin typeface="Arial" charset="0"/>
              </a:rPr>
              <a:t>kakayahang</a:t>
            </a:r>
            <a:r>
              <a:rPr lang="en-US" sz="2800" b="1" dirty="0">
                <a:latin typeface="Arial" charset="0"/>
              </a:rPr>
              <a:t> </a:t>
            </a:r>
            <a:r>
              <a:rPr lang="en-US" sz="2800" b="1" dirty="0" err="1">
                <a:latin typeface="Arial" charset="0"/>
              </a:rPr>
              <a:t>magsalita</a:t>
            </a:r>
            <a:r>
              <a:rPr lang="en-US" sz="2800" b="1" dirty="0">
                <a:latin typeface="Arial" charset="0"/>
              </a:rPr>
              <a:t> (2:23)</a:t>
            </a:r>
          </a:p>
          <a:p>
            <a:pPr eaLnBrk="1" hangingPunct="1"/>
            <a:r>
              <a:rPr lang="en-US" sz="2800" b="1" dirty="0" err="1">
                <a:latin typeface="Arial" charset="0"/>
              </a:rPr>
              <a:t>Kasal</a:t>
            </a:r>
            <a:r>
              <a:rPr lang="en-US" sz="2800" b="1" dirty="0">
                <a:latin typeface="Arial" charset="0"/>
              </a:rPr>
              <a:t> at </a:t>
            </a:r>
            <a:r>
              <a:rPr lang="en-US" sz="2800" b="1" dirty="0" err="1">
                <a:latin typeface="Arial" charset="0"/>
              </a:rPr>
              <a:t>relasyon</a:t>
            </a:r>
            <a:r>
              <a:rPr lang="en-US" sz="2800" b="1" dirty="0">
                <a:latin typeface="Arial" charset="0"/>
              </a:rPr>
              <a:t> (2:24)</a:t>
            </a:r>
          </a:p>
          <a:p>
            <a:pPr eaLnBrk="1" hangingPunct="1"/>
            <a:r>
              <a:rPr lang="en-US" sz="2800" b="1" dirty="0" err="1">
                <a:latin typeface="Arial" charset="0"/>
              </a:rPr>
              <a:t>Malikhain</a:t>
            </a:r>
            <a:r>
              <a:rPr lang="en-US" sz="2800" b="1" dirty="0">
                <a:latin typeface="Arial" charset="0"/>
              </a:rPr>
              <a:t>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600" dirty="0">
                <a:solidFill>
                  <a:schemeClr val="bg1"/>
                </a:solidFill>
                <a:latin typeface="Arial" charset="0"/>
              </a:rPr>
              <a:t>Ang </a:t>
            </a:r>
            <a:r>
              <a:rPr lang="en-US" sz="3600" dirty="0" err="1">
                <a:solidFill>
                  <a:schemeClr val="bg1"/>
                </a:solidFill>
                <a:latin typeface="Arial" charset="0"/>
              </a:rPr>
              <a:t>Pagkakaiba</a:t>
            </a:r>
            <a:r>
              <a:rPr lang="en-US" sz="3600" dirty="0">
                <a:solidFill>
                  <a:schemeClr val="bg1"/>
                </a:solidFill>
                <a:latin typeface="Arial" charset="0"/>
              </a:rPr>
              <a:t> ng Tao </a:t>
            </a:r>
            <a:r>
              <a:rPr lang="en-US" sz="3600" dirty="0" err="1">
                <a:solidFill>
                  <a:schemeClr val="bg1"/>
                </a:solidFill>
                <a:latin typeface="Arial" charset="0"/>
              </a:rPr>
              <a:t>sa</a:t>
            </a:r>
            <a:r>
              <a:rPr lang="en-US" sz="3600" dirty="0">
                <a:solidFill>
                  <a:schemeClr val="bg1"/>
                </a:solidFill>
                <a:latin typeface="Arial" charset="0"/>
              </a:rPr>
              <a:t> </a:t>
            </a:r>
            <a:r>
              <a:rPr lang="en-US" sz="3600" dirty="0" err="1">
                <a:solidFill>
                  <a:schemeClr val="bg1"/>
                </a:solidFill>
                <a:latin typeface="Arial" charset="0"/>
              </a:rPr>
              <a:t>Hayop</a:t>
            </a:r>
            <a:endParaRPr lang="en-US" dirty="0">
              <a:latin typeface="Arial" charset="0"/>
            </a:endParaRP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dirty="0">
                <a:effectLst>
                  <a:glow rad="139700">
                    <a:schemeClr val="bg1">
                      <a:alpha val="92000"/>
                    </a:schemeClr>
                  </a:glow>
                </a:effectLst>
                <a:latin typeface="Arial" charset="0"/>
              </a:rPr>
              <a:t>Karapatan para </a:t>
            </a:r>
            <a:r>
              <a:rPr lang="en-US" sz="3600" b="1" dirty="0" err="1">
                <a:effectLst>
                  <a:glow rad="139700">
                    <a:schemeClr val="bg1">
                      <a:alpha val="92000"/>
                    </a:schemeClr>
                  </a:glow>
                </a:effectLst>
                <a:latin typeface="Arial" charset="0"/>
              </a:rPr>
              <a:t>mamahala</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sa</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sangkalikhaan</a:t>
            </a:r>
            <a:r>
              <a:rPr lang="en-US" sz="3600" b="1" dirty="0">
                <a:effectLst>
                  <a:glow rad="139700">
                    <a:schemeClr val="bg1">
                      <a:alpha val="92000"/>
                    </a:schemeClr>
                  </a:glow>
                </a:effectLst>
                <a:latin typeface="Arial" charset="0"/>
              </a:rPr>
              <a:t> (1:26)</a:t>
            </a:r>
          </a:p>
          <a:p>
            <a:pPr eaLnBrk="1" hangingPunct="1">
              <a:lnSpc>
                <a:spcPct val="90000"/>
              </a:lnSpc>
              <a:defRPr/>
            </a:pPr>
            <a:r>
              <a:rPr lang="en-US" sz="3600" b="1" dirty="0" err="1">
                <a:effectLst>
                  <a:glow rad="139700">
                    <a:schemeClr val="bg1">
                      <a:alpha val="92000"/>
                    </a:schemeClr>
                  </a:glow>
                </a:effectLst>
                <a:latin typeface="Arial" charset="0"/>
              </a:rPr>
              <a:t>Kakayahan</a:t>
            </a:r>
            <a:r>
              <a:rPr lang="en-US" sz="3600" b="1" dirty="0">
                <a:effectLst>
                  <a:glow rad="139700">
                    <a:schemeClr val="bg1">
                      <a:alpha val="92000"/>
                    </a:schemeClr>
                  </a:glow>
                </a:effectLst>
                <a:latin typeface="Arial" charset="0"/>
              </a:rPr>
              <a:t> para </a:t>
            </a:r>
            <a:r>
              <a:rPr lang="en-US" sz="3600" b="1" dirty="0" err="1">
                <a:effectLst>
                  <a:glow rad="139700">
                    <a:schemeClr val="bg1">
                      <a:alpha val="92000"/>
                    </a:schemeClr>
                  </a:glow>
                </a:effectLst>
                <a:latin typeface="Arial" charset="0"/>
              </a:rPr>
              <a:t>makaugnayan</a:t>
            </a:r>
            <a:r>
              <a:rPr lang="en-US" sz="3600" b="1" dirty="0">
                <a:effectLst>
                  <a:glow rad="139700">
                    <a:schemeClr val="bg1">
                      <a:alpha val="92000"/>
                    </a:schemeClr>
                  </a:glow>
                </a:effectLst>
                <a:latin typeface="Arial" charset="0"/>
              </a:rPr>
              <a:t> ang </a:t>
            </a:r>
            <a:r>
              <a:rPr lang="en-US" sz="3600" b="1" dirty="0" err="1">
                <a:effectLst>
                  <a:glow rad="139700">
                    <a:schemeClr val="bg1">
                      <a:alpha val="92000"/>
                    </a:schemeClr>
                  </a:glow>
                </a:effectLst>
                <a:latin typeface="Arial" charset="0"/>
              </a:rPr>
              <a:t>Diyos</a:t>
            </a:r>
            <a:r>
              <a:rPr lang="en-US" sz="3600" b="1" dirty="0">
                <a:effectLst>
                  <a:glow rad="139700">
                    <a:schemeClr val="bg1">
                      <a:alpha val="92000"/>
                    </a:schemeClr>
                  </a:glow>
                </a:effectLst>
                <a:latin typeface="Arial" charset="0"/>
              </a:rPr>
              <a:t> (2:16ff.)</a:t>
            </a:r>
          </a:p>
          <a:p>
            <a:pPr eaLnBrk="1" hangingPunct="1">
              <a:lnSpc>
                <a:spcPct val="90000"/>
              </a:lnSpc>
              <a:defRPr/>
            </a:pPr>
            <a:r>
              <a:rPr lang="en-US" sz="3600" b="1" dirty="0" err="1">
                <a:effectLst>
                  <a:glow rad="139700">
                    <a:schemeClr val="bg1">
                      <a:alpha val="92000"/>
                    </a:schemeClr>
                  </a:glow>
                </a:effectLst>
                <a:latin typeface="Arial" charset="0"/>
              </a:rPr>
              <a:t>Dignidad</a:t>
            </a:r>
            <a:r>
              <a:rPr lang="en-US" sz="3600" b="1" dirty="0">
                <a:effectLst>
                  <a:glow rad="139700">
                    <a:schemeClr val="bg1">
                      <a:alpha val="92000"/>
                    </a:schemeClr>
                  </a:glow>
                </a:effectLst>
                <a:latin typeface="Arial" charset="0"/>
              </a:rPr>
              <a:t> ng </a:t>
            </a:r>
            <a:r>
              <a:rPr lang="en-US" sz="3600" b="1" dirty="0" err="1">
                <a:effectLst>
                  <a:glow rad="139700">
                    <a:schemeClr val="bg1">
                      <a:alpha val="92000"/>
                    </a:schemeClr>
                  </a:glow>
                </a:effectLst>
                <a:latin typeface="Arial" charset="0"/>
              </a:rPr>
              <a:t>sanlibutan</a:t>
            </a:r>
            <a:r>
              <a:rPr lang="en-US" sz="3600" b="1" dirty="0">
                <a:effectLst>
                  <a:glow rad="139700">
                    <a:schemeClr val="bg1">
                      <a:alpha val="92000"/>
                    </a:schemeClr>
                  </a:glow>
                </a:effectLst>
                <a:latin typeface="Arial" charset="0"/>
              </a:rPr>
              <a:t>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dirty="0" err="1">
                <a:solidFill>
                  <a:schemeClr val="bg1"/>
                </a:solidFill>
                <a:latin typeface="Arial" charset="0"/>
              </a:rPr>
              <a:t>Ano</a:t>
            </a:r>
            <a:r>
              <a:rPr lang="en-US" sz="3600" b="1" dirty="0">
                <a:solidFill>
                  <a:schemeClr val="bg1"/>
                </a:solidFill>
                <a:latin typeface="Arial" charset="0"/>
              </a:rPr>
              <a:t> ang </a:t>
            </a:r>
            <a:r>
              <a:rPr lang="en-US" sz="3600" b="1" dirty="0" err="1">
                <a:solidFill>
                  <a:schemeClr val="bg1"/>
                </a:solidFill>
                <a:latin typeface="Arial" charset="0"/>
              </a:rPr>
              <a:t>Imahen</a:t>
            </a:r>
            <a:r>
              <a:rPr lang="en-US" sz="3600" b="1" dirty="0">
                <a:solidFill>
                  <a:schemeClr val="bg1"/>
                </a:solidFill>
                <a:latin typeface="Arial" charset="0"/>
              </a:rPr>
              <a:t> </a:t>
            </a:r>
            <a:r>
              <a:rPr lang="en-US" sz="3600" b="1" dirty="0" err="1">
                <a:solidFill>
                  <a:schemeClr val="bg1"/>
                </a:solidFill>
                <a:latin typeface="Arial" charset="0"/>
              </a:rPr>
              <a:t>na</a:t>
            </a:r>
            <a:r>
              <a:rPr lang="en-US" sz="3600" b="1" dirty="0">
                <a:solidFill>
                  <a:schemeClr val="bg1"/>
                </a:solidFill>
                <a:latin typeface="Arial" charset="0"/>
              </a:rPr>
              <a:t> </a:t>
            </a:r>
            <a:r>
              <a:rPr lang="en-US" sz="3600" b="1" dirty="0" err="1">
                <a:solidFill>
                  <a:schemeClr val="bg1"/>
                </a:solidFill>
                <a:latin typeface="Arial" charset="0"/>
              </a:rPr>
              <a:t>ito</a:t>
            </a:r>
            <a:r>
              <a:rPr lang="en-US" sz="3600" b="1" dirty="0">
                <a:solidFill>
                  <a:schemeClr val="bg1"/>
                </a:solidFill>
                <a:latin typeface="Arial" charset="0"/>
              </a:rPr>
              <a:t>?</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err="1">
                <a:solidFill>
                  <a:schemeClr val="bg1"/>
                </a:solidFill>
                <a:cs typeface="Arial" charset="0"/>
              </a:rPr>
              <a:t>Problemang</a:t>
            </a:r>
            <a:r>
              <a:rPr lang="en-US" b="1" dirty="0">
                <a:solidFill>
                  <a:schemeClr val="bg1"/>
                </a:solidFill>
                <a:cs typeface="Arial" charset="0"/>
              </a:rPr>
              <a:t> </a:t>
            </a:r>
            <a:r>
              <a:rPr lang="en-US" b="1" dirty="0" err="1">
                <a:solidFill>
                  <a:schemeClr val="bg1"/>
                </a:solidFill>
                <a:cs typeface="Arial" charset="0"/>
              </a:rPr>
              <a:t>Teolohiya</a:t>
            </a:r>
            <a:endParaRPr lang="en-US" b="1" dirty="0">
              <a:solidFill>
                <a:schemeClr val="bg1"/>
              </a:solidFill>
              <a:cs typeface="Arial" charset="0"/>
            </a:endParaRPr>
          </a:p>
        </p:txBody>
      </p:sp>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en-US" b="1" i="1" dirty="0" err="1">
                <a:solidFill>
                  <a:schemeClr val="bg1"/>
                </a:solidFill>
                <a:latin typeface="Arial" charset="0"/>
              </a:rPr>
              <a:t>Mayroon</a:t>
            </a:r>
            <a:r>
              <a:rPr lang="en-US" b="1" i="1" dirty="0">
                <a:solidFill>
                  <a:schemeClr val="bg1"/>
                </a:solidFill>
                <a:latin typeface="Arial" charset="0"/>
              </a:rPr>
              <a:t> bang </a:t>
            </a:r>
            <a:r>
              <a:rPr lang="en-US" b="1" i="1" dirty="0" err="1">
                <a:solidFill>
                  <a:schemeClr val="bg1"/>
                </a:solidFill>
                <a:latin typeface="Arial" charset="0"/>
              </a:rPr>
              <a:t>Ebidensya</a:t>
            </a:r>
            <a:r>
              <a:rPr lang="en-US" b="1" i="1" dirty="0">
                <a:solidFill>
                  <a:schemeClr val="bg1"/>
                </a:solidFill>
                <a:latin typeface="Arial" charset="0"/>
              </a:rPr>
              <a:t> ang </a:t>
            </a:r>
            <a:r>
              <a:rPr lang="en-US" b="1" i="1" dirty="0" err="1">
                <a:solidFill>
                  <a:schemeClr val="bg1"/>
                </a:solidFill>
                <a:latin typeface="Arial" charset="0"/>
              </a:rPr>
              <a:t>Matalinong</a:t>
            </a:r>
            <a:r>
              <a:rPr lang="en-US" b="1" i="1" dirty="0">
                <a:solidFill>
                  <a:schemeClr val="bg1"/>
                </a:solidFill>
                <a:latin typeface="Arial" charset="0"/>
              </a:rPr>
              <a:t> </a:t>
            </a:r>
            <a:r>
              <a:rPr lang="en-US" b="1" i="1" dirty="0" err="1">
                <a:solidFill>
                  <a:schemeClr val="bg1"/>
                </a:solidFill>
                <a:latin typeface="Arial" charset="0"/>
              </a:rPr>
              <a:t>Disenyo</a:t>
            </a:r>
            <a:r>
              <a:rPr lang="en-US" b="1" i="1" dirty="0">
                <a:solidFill>
                  <a:schemeClr val="bg1"/>
                </a:solidFill>
                <a:latin typeface="Arial" charset="0"/>
              </a:rPr>
              <a:t>?</a:t>
            </a:r>
            <a:endParaRPr lang="en-US" dirty="0">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en-US" sz="3600" b="1" dirty="0">
                <a:solidFill>
                  <a:schemeClr val="bg1"/>
                </a:solidFill>
                <a:latin typeface="Arial" charset="0"/>
              </a:rPr>
              <a:t>Si Francis Collins ay </a:t>
            </a:r>
            <a:r>
              <a:rPr lang="en-US" sz="3600" b="1" dirty="0" err="1">
                <a:solidFill>
                  <a:schemeClr val="bg1"/>
                </a:solidFill>
                <a:latin typeface="Arial" charset="0"/>
              </a:rPr>
              <a:t>nangangatuwiran</a:t>
            </a:r>
            <a:r>
              <a:rPr lang="en-US" sz="3600" b="1" dirty="0">
                <a:solidFill>
                  <a:schemeClr val="bg1"/>
                </a:solidFill>
                <a:latin typeface="Arial" charset="0"/>
              </a:rPr>
              <a:t> </a:t>
            </a:r>
            <a:r>
              <a:rPr lang="en-US" sz="3600" b="1" dirty="0" err="1">
                <a:solidFill>
                  <a:schemeClr val="bg1"/>
                </a:solidFill>
                <a:latin typeface="Arial" charset="0"/>
              </a:rPr>
              <a:t>laban</a:t>
            </a:r>
            <a:r>
              <a:rPr lang="en-US" sz="3600" b="1" dirty="0">
                <a:solidFill>
                  <a:schemeClr val="bg1"/>
                </a:solidFill>
                <a:latin typeface="Arial" charset="0"/>
              </a:rPr>
              <a:t> </a:t>
            </a:r>
            <a:r>
              <a:rPr lang="en-US" sz="3600" b="1" dirty="0" err="1">
                <a:solidFill>
                  <a:schemeClr val="bg1"/>
                </a:solidFill>
                <a:latin typeface="Arial" charset="0"/>
              </a:rPr>
              <a:t>sa</a:t>
            </a:r>
            <a:r>
              <a:rPr lang="en-US" sz="3600" b="1" dirty="0">
                <a:solidFill>
                  <a:schemeClr val="bg1"/>
                </a:solidFill>
                <a:latin typeface="Arial" charset="0"/>
              </a:rPr>
              <a:t> </a:t>
            </a:r>
            <a:r>
              <a:rPr lang="en-US" sz="3600" b="1" dirty="0" err="1">
                <a:solidFill>
                  <a:schemeClr val="bg1"/>
                </a:solidFill>
                <a:latin typeface="Arial" charset="0"/>
              </a:rPr>
              <a:t>matalinong</a:t>
            </a:r>
            <a:r>
              <a:rPr lang="en-US" sz="3600" b="1" dirty="0">
                <a:solidFill>
                  <a:schemeClr val="bg1"/>
                </a:solidFill>
                <a:latin typeface="Arial" charset="0"/>
              </a:rPr>
              <a:t> </a:t>
            </a:r>
            <a:r>
              <a:rPr lang="en-US" sz="3600" b="1" dirty="0" err="1">
                <a:solidFill>
                  <a:schemeClr val="bg1"/>
                </a:solidFill>
                <a:latin typeface="Arial" charset="0"/>
              </a:rPr>
              <a:t>disenyo</a:t>
            </a:r>
            <a:br>
              <a:rPr lang="en-US" sz="3600" b="1" dirty="0">
                <a:solidFill>
                  <a:schemeClr val="bg1"/>
                </a:solidFill>
                <a:latin typeface="Arial" charset="0"/>
              </a:rPr>
            </a:br>
            <a:r>
              <a:rPr lang="en-US" sz="3600" b="1" dirty="0">
                <a:solidFill>
                  <a:schemeClr val="bg1"/>
                </a:solidFill>
                <a:latin typeface="Arial" charset="0"/>
              </a:rPr>
              <a:t>(pp. 85-88)</a:t>
            </a:r>
          </a:p>
        </p:txBody>
      </p:sp>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rPr>
              <a:t>Ang </a:t>
            </a:r>
            <a:r>
              <a:rPr lang="en-US" sz="4800" b="1" dirty="0" err="1">
                <a:solidFill>
                  <a:schemeClr val="bg1"/>
                </a:solidFill>
              </a:rPr>
              <a:t>Larawan</a:t>
            </a:r>
            <a:r>
              <a:rPr lang="en-US" sz="4800" b="1" dirty="0">
                <a:solidFill>
                  <a:schemeClr val="bg1"/>
                </a:solidFill>
              </a:rPr>
              <a:t> ng </a:t>
            </a:r>
            <a:r>
              <a:rPr lang="en-US" sz="4800" b="1" dirty="0" err="1">
                <a:solidFill>
                  <a:schemeClr val="bg1"/>
                </a:solidFill>
              </a:rPr>
              <a:t>Orasan</a:t>
            </a:r>
            <a:br>
              <a:rPr lang="en-US" b="1" i="1" dirty="0">
                <a:solidFill>
                  <a:schemeClr val="bg1"/>
                </a:solidFill>
              </a:rPr>
            </a:br>
            <a:r>
              <a:rPr lang="en-US" sz="3600" b="1" i="1" dirty="0">
                <a:solidFill>
                  <a:schemeClr val="bg1"/>
                </a:solidFill>
              </a:rPr>
              <a:t>(William Paley, 1802)</a:t>
            </a:r>
            <a:endParaRPr lang="en-US" dirty="0">
              <a:solidFill>
                <a:schemeClr val="bg1"/>
              </a:solidFill>
            </a:endParaRPr>
          </a:p>
        </p:txBody>
      </p:sp>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556792"/>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Ang </a:t>
            </a:r>
            <a:r>
              <a:rPr lang="en-US" sz="3000" b="1" dirty="0" err="1">
                <a:solidFill>
                  <a:schemeClr val="bg1"/>
                </a:solidFill>
                <a:latin typeface="Arial"/>
                <a:ea typeface="ＭＳ Ｐゴシック" pitchFamily="-112" charset="-128"/>
                <a:cs typeface="Arial"/>
              </a:rPr>
              <a:t>orasan</a:t>
            </a:r>
            <a:r>
              <a:rPr lang="en-US" sz="3000" b="1" dirty="0">
                <a:solidFill>
                  <a:schemeClr val="bg1"/>
                </a:solidFill>
                <a:latin typeface="Arial"/>
                <a:ea typeface="ＭＳ Ｐゴシック" pitchFamily="-112" charset="-128"/>
                <a:cs typeface="Arial"/>
              </a:rPr>
              <a:t> ay </a:t>
            </a:r>
            <a:r>
              <a:rPr lang="en-US" sz="3000" b="1" dirty="0" err="1">
                <a:solidFill>
                  <a:schemeClr val="bg1"/>
                </a:solidFill>
                <a:latin typeface="Arial"/>
                <a:ea typeface="ＭＳ Ｐゴシック" pitchFamily="-112" charset="-128"/>
                <a:cs typeface="Arial"/>
              </a:rPr>
              <a:t>masalimuot</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Ang </a:t>
            </a:r>
            <a:r>
              <a:rPr lang="en-US" sz="3000" b="1" dirty="0" err="1">
                <a:solidFill>
                  <a:schemeClr val="bg1"/>
                </a:solidFill>
                <a:latin typeface="Arial"/>
                <a:ea typeface="ＭＳ Ｐゴシック" pitchFamily="-112" charset="-128"/>
                <a:cs typeface="Arial"/>
              </a:rPr>
              <a:t>orasan</a:t>
            </a:r>
            <a:r>
              <a:rPr lang="en-US" sz="3000" b="1" dirty="0">
                <a:solidFill>
                  <a:schemeClr val="bg1"/>
                </a:solidFill>
                <a:latin typeface="Arial"/>
                <a:ea typeface="ＭＳ Ｐゴシック" pitchFamily="-112" charset="-128"/>
                <a:cs typeface="Arial"/>
              </a:rPr>
              <a:t> ay may </a:t>
            </a:r>
            <a:r>
              <a:rPr lang="en-US" sz="3000" b="1" dirty="0" err="1">
                <a:solidFill>
                  <a:schemeClr val="bg1"/>
                </a:solidFill>
                <a:latin typeface="Arial"/>
                <a:ea typeface="ＭＳ Ｐゴシック" pitchFamily="-112" charset="-128"/>
                <a:cs typeface="Arial"/>
              </a:rPr>
              <a:t>matalinong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nagdisenyo</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Ang </a:t>
            </a:r>
            <a:r>
              <a:rPr lang="en-US" sz="3000" b="1" dirty="0" err="1">
                <a:solidFill>
                  <a:schemeClr val="bg1"/>
                </a:solidFill>
                <a:latin typeface="Arial"/>
                <a:ea typeface="ＭＳ Ｐゴシック" pitchFamily="-112" charset="-128"/>
                <a:cs typeface="Arial"/>
              </a:rPr>
              <a:t>buhay</a:t>
            </a:r>
            <a:r>
              <a:rPr lang="en-US" sz="3000" b="1" dirty="0">
                <a:solidFill>
                  <a:schemeClr val="bg1"/>
                </a:solidFill>
                <a:latin typeface="Arial"/>
                <a:ea typeface="ＭＳ Ｐゴシック" pitchFamily="-112" charset="-128"/>
                <a:cs typeface="Arial"/>
              </a:rPr>
              <a:t> ay </a:t>
            </a:r>
            <a:r>
              <a:rPr lang="en-US" sz="3000" b="1" dirty="0" err="1">
                <a:solidFill>
                  <a:schemeClr val="bg1"/>
                </a:solidFill>
                <a:latin typeface="Arial"/>
                <a:ea typeface="ＭＳ Ｐゴシック" pitchFamily="-112" charset="-128"/>
                <a:cs typeface="Arial"/>
              </a:rPr>
              <a:t>masalimuot</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Kung </a:t>
            </a:r>
            <a:r>
              <a:rPr lang="en-US" sz="3000" b="1" dirty="0" err="1">
                <a:solidFill>
                  <a:schemeClr val="bg1"/>
                </a:solidFill>
                <a:latin typeface="Arial"/>
                <a:ea typeface="ＭＳ Ｐゴシック" pitchFamily="-112" charset="-128"/>
                <a:cs typeface="Arial"/>
              </a:rPr>
              <a:t>gayon</a:t>
            </a:r>
            <a:r>
              <a:rPr lang="en-US" sz="3000" b="1" dirty="0">
                <a:solidFill>
                  <a:schemeClr val="bg1"/>
                </a:solidFill>
                <a:latin typeface="Arial"/>
                <a:ea typeface="ＭＳ Ｐゴシック" pitchFamily="-112" charset="-128"/>
                <a:cs typeface="Arial"/>
              </a:rPr>
              <a:t>, ang </a:t>
            </a:r>
            <a:r>
              <a:rPr lang="en-US" sz="3000" b="1" dirty="0" err="1">
                <a:solidFill>
                  <a:schemeClr val="bg1"/>
                </a:solidFill>
                <a:latin typeface="Arial"/>
                <a:ea typeface="ＭＳ Ｐゴシック" pitchFamily="-112" charset="-128"/>
                <a:cs typeface="Arial"/>
              </a:rPr>
              <a:t>buhay</a:t>
            </a:r>
            <a:r>
              <a:rPr lang="en-US" sz="3000" b="1" dirty="0">
                <a:solidFill>
                  <a:schemeClr val="bg1"/>
                </a:solidFill>
                <a:latin typeface="Arial"/>
                <a:ea typeface="ＭＳ Ｐゴシック" pitchFamily="-112" charset="-128"/>
                <a:cs typeface="Arial"/>
              </a:rPr>
              <a:t> ay </a:t>
            </a:r>
            <a:r>
              <a:rPr lang="en-US" sz="3000" b="1" dirty="0" err="1">
                <a:solidFill>
                  <a:schemeClr val="bg1"/>
                </a:solidFill>
                <a:latin typeface="Arial"/>
                <a:ea typeface="ＭＳ Ｐゴシック" pitchFamily="-112" charset="-128"/>
                <a:cs typeface="Arial"/>
              </a:rPr>
              <a:t>mayroon</a:t>
            </a:r>
            <a:r>
              <a:rPr lang="en-US" sz="3000" b="1" dirty="0">
                <a:solidFill>
                  <a:schemeClr val="bg1"/>
                </a:solidFill>
                <a:latin typeface="Arial"/>
                <a:ea typeface="ＭＳ Ｐゴシック" pitchFamily="-112" charset="-128"/>
                <a:cs typeface="Arial"/>
              </a:rPr>
              <a:t> ding </a:t>
            </a:r>
            <a:r>
              <a:rPr lang="en-US" sz="3000" b="1" dirty="0" err="1">
                <a:solidFill>
                  <a:schemeClr val="bg1"/>
                </a:solidFill>
                <a:latin typeface="Arial"/>
                <a:ea typeface="ＭＳ Ｐゴシック" pitchFamily="-112" charset="-128"/>
                <a:cs typeface="Arial"/>
              </a:rPr>
              <a:t>matalinong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nagdisenyo</a:t>
            </a:r>
            <a:r>
              <a:rPr lang="en-US" sz="3000" b="1" dirty="0">
                <a:solidFill>
                  <a:schemeClr val="bg1"/>
                </a:solidFill>
                <a:latin typeface="Arial"/>
                <a:ea typeface="ＭＳ Ｐゴシック" pitchFamily="-112" charset="-128"/>
                <a:cs typeface="Arial"/>
              </a:rPr>
              <a:t>.</a:t>
            </a: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dirty="0"/>
              <a:t>“</a:t>
            </a:r>
            <a:r>
              <a:rPr lang="en-US" altLang="ja-JP" sz="3200" b="1" dirty="0" err="1"/>
              <a:t>Kinabukasan</a:t>
            </a:r>
            <a:r>
              <a:rPr lang="en-US" altLang="ja-JP" sz="3200" b="1" dirty="0"/>
              <a:t>,… </a:t>
            </a:r>
            <a:r>
              <a:rPr lang="en-US" altLang="ja-JP" sz="3200" b="1" dirty="0" err="1"/>
              <a:t>sa</a:t>
            </a:r>
            <a:r>
              <a:rPr lang="en-US" altLang="ja-JP" sz="3200" b="1" dirty="0"/>
              <a:t> </a:t>
            </a:r>
            <a:r>
              <a:rPr lang="en-US" altLang="ja-JP" sz="3200" b="1" dirty="0" err="1"/>
              <a:t>pagsikat</a:t>
            </a:r>
            <a:r>
              <a:rPr lang="en-US" altLang="ja-JP" sz="3200" b="1" dirty="0"/>
              <a:t> ng </a:t>
            </a:r>
            <a:r>
              <a:rPr lang="en-US" altLang="ja-JP" sz="3200" b="1" dirty="0" err="1"/>
              <a:t>araw</a:t>
            </a:r>
            <a:r>
              <a:rPr lang="en-US" altLang="ja-JP" sz="3200" b="1" dirty="0"/>
              <a:t>, </a:t>
            </a:r>
            <a:r>
              <a:rPr lang="en-US" altLang="ja-JP" sz="3200" b="1" dirty="0" err="1"/>
              <a:t>ako</a:t>
            </a:r>
            <a:r>
              <a:rPr lang="en-US" altLang="ja-JP" sz="3200" b="1" dirty="0"/>
              <a:t> ay </a:t>
            </a:r>
            <a:r>
              <a:rPr lang="en-US" altLang="ja-JP" sz="3200" b="1" dirty="0" err="1"/>
              <a:t>sumuko</a:t>
            </a:r>
            <a:r>
              <a:rPr lang="en-US" altLang="ja-JP" sz="3200" b="1" dirty="0"/>
              <a:t> kay </a:t>
            </a:r>
            <a:r>
              <a:rPr lang="en-US" altLang="ja-JP" sz="3200" b="1" dirty="0" err="1"/>
              <a:t>Jesukristo</a:t>
            </a:r>
            <a:r>
              <a:rPr lang="ru-RU" altLang="ja-JP" sz="3200" b="1" dirty="0"/>
              <a:t>"</a:t>
            </a:r>
            <a:r>
              <a:rPr lang="en-US" altLang="ja-JP" sz="3200" b="1" dirty="0"/>
              <a:t> (p. 225)</a:t>
            </a:r>
            <a:endParaRPr lang="en-US" sz="3200" b="1" dirty="0"/>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dirty="0">
                <a:solidFill>
                  <a:schemeClr val="bg1"/>
                </a:solidFill>
                <a:latin typeface="Arial" charset="0"/>
                <a:ea typeface="宋体" charset="0"/>
                <a:cs typeface="宋体" charset="0"/>
              </a:rPr>
              <a:t>Ang </a:t>
            </a:r>
            <a:r>
              <a:rPr lang="en-US" b="1" dirty="0" err="1">
                <a:solidFill>
                  <a:schemeClr val="bg1"/>
                </a:solidFill>
                <a:latin typeface="Arial" charset="0"/>
                <a:ea typeface="宋体" charset="0"/>
                <a:cs typeface="宋体" charset="0"/>
              </a:rPr>
              <a:t>Kanyang</a:t>
            </a:r>
            <a:r>
              <a:rPr lang="en-US" b="1" dirty="0">
                <a:solidFill>
                  <a:schemeClr val="bg1"/>
                </a:solidFill>
                <a:latin typeface="Arial" charset="0"/>
                <a:ea typeface="宋体" charset="0"/>
                <a:cs typeface="宋体" charset="0"/>
              </a:rPr>
              <a:t> </a:t>
            </a:r>
            <a:r>
              <a:rPr lang="en-US" b="1" dirty="0" err="1">
                <a:solidFill>
                  <a:schemeClr val="bg1"/>
                </a:solidFill>
                <a:latin typeface="Arial" charset="0"/>
                <a:ea typeface="宋体" charset="0"/>
                <a:cs typeface="宋体" charset="0"/>
              </a:rPr>
              <a:t>Pagsuko</a:t>
            </a:r>
            <a:endParaRPr lang="en-US" b="1" dirty="0">
              <a:solidFill>
                <a:schemeClr val="bg1"/>
              </a:solidFill>
              <a:latin typeface="Arial" charset="0"/>
              <a:ea typeface="宋体" charset="0"/>
              <a:cs typeface="宋体"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660104"/>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orasan</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masalimuot</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orasan</a:t>
            </a:r>
            <a:r>
              <a:rPr lang="en-US" sz="2200" b="1" dirty="0">
                <a:solidFill>
                  <a:schemeClr val="bg1"/>
                </a:solidFill>
                <a:latin typeface="Arial" pitchFamily="-112" charset="0"/>
                <a:ea typeface="ＭＳ Ｐゴシック" pitchFamily="-112" charset="-128"/>
                <a:cs typeface="ＭＳ Ｐゴシック" pitchFamily="-112" charset="-128"/>
              </a:rPr>
              <a:t> ay may </a:t>
            </a:r>
            <a:r>
              <a:rPr lang="en-US" sz="2200" b="1" dirty="0" err="1">
                <a:solidFill>
                  <a:schemeClr val="bg1"/>
                </a:solidFill>
                <a:latin typeface="Arial" pitchFamily="-112" charset="0"/>
                <a:ea typeface="ＭＳ Ｐゴシック" pitchFamily="-112" charset="-128"/>
                <a:cs typeface="ＭＳ Ｐゴシック" pitchFamily="-112" charset="-128"/>
              </a:rPr>
              <a:t>matalinong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nagdisenyo</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buhay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masalimuot</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Kung </a:t>
            </a:r>
            <a:r>
              <a:rPr lang="en-US" sz="2200" b="1" dirty="0" err="1">
                <a:solidFill>
                  <a:schemeClr val="bg1"/>
                </a:solidFill>
                <a:latin typeface="Arial" pitchFamily="-112" charset="0"/>
                <a:ea typeface="ＭＳ Ｐゴシック" pitchFamily="-112" charset="-128"/>
                <a:cs typeface="ＭＳ Ｐゴシック" pitchFamily="-112" charset="-128"/>
              </a:rPr>
              <a:t>gayon</a:t>
            </a:r>
            <a:r>
              <a:rPr lang="en-US" sz="2200" b="1" dirty="0">
                <a:solidFill>
                  <a:schemeClr val="bg1"/>
                </a:solidFill>
                <a:latin typeface="Arial" pitchFamily="-112" charset="0"/>
                <a:ea typeface="ＭＳ Ｐゴシック" pitchFamily="-112" charset="-128"/>
                <a:cs typeface="ＭＳ Ｐゴシック" pitchFamily="-112" charset="-128"/>
              </a:rPr>
              <a:t>, ang </a:t>
            </a:r>
            <a:r>
              <a:rPr lang="en-US" sz="2200" b="1" dirty="0" err="1">
                <a:solidFill>
                  <a:schemeClr val="bg1"/>
                </a:solidFill>
                <a:latin typeface="Arial" pitchFamily="-112" charset="0"/>
                <a:ea typeface="ＭＳ Ｐゴシック" pitchFamily="-112" charset="-128"/>
                <a:cs typeface="ＭＳ Ｐゴシック" pitchFamily="-112" charset="-128"/>
              </a:rPr>
              <a:t>buhay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mayroon</a:t>
            </a:r>
            <a:r>
              <a:rPr lang="en-US" sz="2200" b="1" dirty="0">
                <a:solidFill>
                  <a:schemeClr val="bg1"/>
                </a:solidFill>
                <a:latin typeface="Arial" pitchFamily="-112" charset="0"/>
                <a:ea typeface="ＭＳ Ｐゴシック" pitchFamily="-112" charset="-128"/>
                <a:cs typeface="ＭＳ Ｐゴシック" pitchFamily="-112" charset="-128"/>
              </a:rPr>
              <a:t> ding </a:t>
            </a:r>
            <a:r>
              <a:rPr lang="en-US" sz="2200" b="1" dirty="0" err="1">
                <a:solidFill>
                  <a:schemeClr val="bg1"/>
                </a:solidFill>
                <a:latin typeface="Arial" pitchFamily="-112" charset="0"/>
                <a:ea typeface="ＭＳ Ｐゴシック" pitchFamily="-112" charset="-128"/>
                <a:cs typeface="ＭＳ Ｐゴシック" pitchFamily="-112" charset="-128"/>
              </a:rPr>
              <a:t>matalinong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nagdisenyo</a:t>
            </a:r>
            <a:r>
              <a:rPr lang="en-US" sz="2200" b="1" dirty="0">
                <a:solidFill>
                  <a:schemeClr val="bg1"/>
                </a:solidFill>
                <a:latin typeface="Arial" pitchFamily="-112" charset="0"/>
                <a:ea typeface="ＭＳ Ｐゴシック" pitchFamily="-112" charset="-128"/>
                <a:cs typeface="ＭＳ Ｐゴシック" pitchFamily="-112" charset="-128"/>
              </a:rPr>
              <a:t>.</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kasalukuyang</a:t>
            </a:r>
            <a:r>
              <a:rPr lang="en-US" sz="2200" b="1" dirty="0">
                <a:solidFill>
                  <a:schemeClr val="bg1"/>
                </a:solidFill>
                <a:latin typeface="Arial" pitchFamily="-112" charset="0"/>
                <a:ea typeface="ＭＳ Ｐゴシック" pitchFamily="-112" charset="-128"/>
                <a:cs typeface="ＭＳ Ｐゴシック" pitchFamily="-112" charset="-128"/>
              </a:rPr>
              <a:t> electric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aking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bahay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binubuo</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isang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daloy</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mga</a:t>
            </a:r>
            <a:r>
              <a:rPr lang="en-US" sz="2200" b="1" dirty="0">
                <a:solidFill>
                  <a:schemeClr val="bg1"/>
                </a:solidFill>
                <a:latin typeface="Arial" pitchFamily="-112" charset="0"/>
                <a:ea typeface="ＭＳ Ｐゴシック" pitchFamily="-112" charset="-128"/>
                <a:cs typeface="ＭＳ Ｐゴシック" pitchFamily="-112" charset="-128"/>
              </a:rPr>
              <a:t> electron.</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kasalukuyang</a:t>
            </a:r>
            <a:r>
              <a:rPr lang="en-US" sz="2200" b="1" dirty="0">
                <a:solidFill>
                  <a:schemeClr val="bg1"/>
                </a:solidFill>
                <a:latin typeface="Arial" pitchFamily="-112" charset="0"/>
                <a:ea typeface="ＭＳ Ｐゴシック" pitchFamily="-112" charset="-128"/>
                <a:cs typeface="ＭＳ Ｐゴシック" pitchFamily="-112" charset="-128"/>
              </a:rPr>
              <a:t> electric ay </a:t>
            </a:r>
            <a:r>
              <a:rPr lang="en-US" sz="2200" b="1" dirty="0" err="1">
                <a:solidFill>
                  <a:schemeClr val="bg1"/>
                </a:solidFill>
                <a:latin typeface="Arial" pitchFamily="-112" charset="0"/>
                <a:ea typeface="ＭＳ Ｐゴシック" pitchFamily="-112" charset="-128"/>
                <a:cs typeface="ＭＳ Ｐゴシック" pitchFamily="-112" charset="-128"/>
              </a:rPr>
              <a:t>nagmula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kumpanya</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kuryente</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kidlat</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binubuo</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isang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daloy</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mga</a:t>
            </a:r>
            <a:r>
              <a:rPr lang="en-US" sz="2200" b="1" dirty="0">
                <a:solidFill>
                  <a:schemeClr val="bg1"/>
                </a:solidFill>
                <a:latin typeface="Arial" pitchFamily="-112" charset="0"/>
                <a:ea typeface="ＭＳ Ｐゴシック" pitchFamily="-112" charset="-128"/>
                <a:cs typeface="ＭＳ Ｐゴシック" pitchFamily="-112" charset="-128"/>
              </a:rPr>
              <a:t> electron.</a:t>
            </a:r>
          </a:p>
          <a:p>
            <a:pPr marL="609600" indent="-609600" eaLnBrk="1" hangingPunct="1">
              <a:spcBef>
                <a:spcPct val="20000"/>
              </a:spcBef>
              <a:buFont typeface="Arial" pitchFamily="-112" charset="0"/>
              <a:buAutoNum type="arabicPeriod"/>
              <a:defRPr/>
            </a:pPr>
            <a:r>
              <a:rPr lang="en-US" sz="2200" b="1" dirty="0" err="1">
                <a:solidFill>
                  <a:schemeClr val="bg1"/>
                </a:solidFill>
                <a:latin typeface="Arial" pitchFamily="-112" charset="0"/>
                <a:ea typeface="ＭＳ Ｐゴシック" pitchFamily="-112" charset="-128"/>
                <a:cs typeface="ＭＳ Ｐゴシック" pitchFamily="-112" charset="-128"/>
              </a:rPr>
              <a:t>Samakatuwid</a:t>
            </a:r>
            <a:r>
              <a:rPr lang="en-US" sz="2200" b="1" dirty="0">
                <a:solidFill>
                  <a:schemeClr val="bg1"/>
                </a:solidFill>
                <a:latin typeface="Arial" pitchFamily="-112" charset="0"/>
                <a:ea typeface="ＭＳ Ｐゴシック" pitchFamily="-112" charset="-128"/>
                <a:cs typeface="ＭＳ Ｐゴシック" pitchFamily="-112" charset="-128"/>
              </a:rPr>
              <a:t>, ang </a:t>
            </a:r>
            <a:r>
              <a:rPr lang="en-US" sz="2200" b="1" dirty="0" err="1">
                <a:solidFill>
                  <a:schemeClr val="bg1"/>
                </a:solidFill>
                <a:latin typeface="Arial" pitchFamily="-112" charset="0"/>
                <a:ea typeface="ＭＳ Ｐゴシック" pitchFamily="-112" charset="-128"/>
                <a:cs typeface="ＭＳ Ｐゴシック" pitchFamily="-112" charset="-128"/>
              </a:rPr>
              <a:t>kidlat</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nagmula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kumpanya</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kuryente</a:t>
            </a:r>
            <a:r>
              <a:rPr lang="en-US" sz="2200" b="1" dirty="0">
                <a:solidFill>
                  <a:schemeClr val="bg1"/>
                </a:solidFill>
                <a:latin typeface="Arial" pitchFamily="-112" charset="0"/>
                <a:ea typeface="ＭＳ Ｐゴシック" pitchFamily="-112" charset="-128"/>
                <a:cs typeface="ＭＳ Ｐゴシック" pitchFamily="-112" charset="-128"/>
              </a:rPr>
              <a:t>.</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en-US" altLang="ja-JP" sz="2200" b="1" dirty="0">
                <a:solidFill>
                  <a:schemeClr val="bg1"/>
                </a:solidFill>
                <a:effectLst>
                  <a:outerShdw blurRad="38100" dist="38100" dir="2700000" algn="tl">
                    <a:srgbClr val="000000"/>
                  </a:outerShdw>
                </a:effectLst>
              </a:rPr>
              <a:t>"Ang </a:t>
            </a:r>
            <a:r>
              <a:rPr lang="en-US" altLang="ja-JP" sz="2200" b="1" dirty="0" err="1">
                <a:solidFill>
                  <a:schemeClr val="bg1"/>
                </a:solidFill>
                <a:effectLst>
                  <a:outerShdw blurRad="38100" dist="38100" dir="2700000" algn="tl">
                    <a:srgbClr val="000000"/>
                  </a:outerShdw>
                </a:effectLst>
              </a:rPr>
              <a:t>katotohanan</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na</a:t>
            </a:r>
            <a:r>
              <a:rPr lang="en-US" altLang="ja-JP" sz="2200" b="1" dirty="0">
                <a:solidFill>
                  <a:schemeClr val="bg1"/>
                </a:solidFill>
                <a:effectLst>
                  <a:outerShdw blurRad="38100" dist="38100" dir="2700000" algn="tl">
                    <a:srgbClr val="000000"/>
                  </a:outerShdw>
                </a:effectLst>
              </a:rPr>
              <a:t> ang </a:t>
            </a:r>
            <a:r>
              <a:rPr lang="en-US" altLang="ja-JP" sz="2200" b="1" dirty="0" err="1">
                <a:solidFill>
                  <a:schemeClr val="bg1"/>
                </a:solidFill>
                <a:effectLst>
                  <a:outerShdw blurRad="38100" dist="38100" dir="2700000" algn="tl">
                    <a:srgbClr val="000000"/>
                  </a:outerShdw>
                </a:effectLst>
              </a:rPr>
              <a:t>dalawang</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bagay</a:t>
            </a:r>
            <a:r>
              <a:rPr lang="en-US" altLang="ja-JP" sz="2200" b="1" dirty="0">
                <a:solidFill>
                  <a:schemeClr val="bg1"/>
                </a:solidFill>
                <a:effectLst>
                  <a:outerShdw blurRad="38100" dist="38100" dir="2700000" algn="tl">
                    <a:srgbClr val="000000"/>
                  </a:outerShdw>
                </a:effectLst>
              </a:rPr>
              <a:t> ay </a:t>
            </a:r>
            <a:r>
              <a:rPr lang="en-US" altLang="ja-JP" sz="2200" b="1" dirty="0" err="1">
                <a:solidFill>
                  <a:schemeClr val="bg1"/>
                </a:solidFill>
                <a:effectLst>
                  <a:outerShdw blurRad="38100" dist="38100" dir="2700000" algn="tl">
                    <a:srgbClr val="000000"/>
                  </a:outerShdw>
                </a:effectLst>
              </a:rPr>
              <a:t>nagbabahagi</a:t>
            </a:r>
            <a:r>
              <a:rPr lang="en-US" altLang="ja-JP" sz="2200" b="1" dirty="0">
                <a:solidFill>
                  <a:schemeClr val="bg1"/>
                </a:solidFill>
                <a:effectLst>
                  <a:outerShdw blurRad="38100" dist="38100" dir="2700000" algn="tl">
                    <a:srgbClr val="000000"/>
                  </a:outerShdw>
                </a:effectLst>
              </a:rPr>
              <a:t> ng </a:t>
            </a:r>
            <a:r>
              <a:rPr lang="en-US" altLang="ja-JP" sz="2200" b="1" dirty="0" err="1">
                <a:solidFill>
                  <a:schemeClr val="bg1"/>
                </a:solidFill>
                <a:effectLst>
                  <a:outerShdw blurRad="38100" dist="38100" dir="2700000" algn="tl">
                    <a:srgbClr val="000000"/>
                  </a:outerShdw>
                </a:effectLst>
              </a:rPr>
              <a:t>isang</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katangian</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pagiging</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kumplikado</a:t>
            </a:r>
            <a:r>
              <a:rPr lang="en-US" altLang="ja-JP" sz="2200" b="1" dirty="0">
                <a:solidFill>
                  <a:schemeClr val="bg1"/>
                </a:solidFill>
                <a:effectLst>
                  <a:outerShdw blurRad="38100" dist="38100" dir="2700000" algn="tl">
                    <a:srgbClr val="000000"/>
                  </a:outerShdw>
                </a:effectLst>
              </a:rPr>
              <a:t>) ay </a:t>
            </a:r>
            <a:r>
              <a:rPr lang="en-US" altLang="ja-JP" sz="2200" b="1" dirty="0" err="1">
                <a:solidFill>
                  <a:schemeClr val="bg1"/>
                </a:solidFill>
                <a:effectLst>
                  <a:outerShdw blurRad="38100" dist="38100" dir="2700000" algn="tl">
                    <a:srgbClr val="000000"/>
                  </a:outerShdw>
                </a:effectLst>
              </a:rPr>
              <a:t>hindi</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nagpapahiwatig</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na</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ibabahagi</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nila</a:t>
            </a:r>
            <a:r>
              <a:rPr lang="en-US" altLang="ja-JP" sz="2200" b="1" dirty="0">
                <a:solidFill>
                  <a:schemeClr val="bg1"/>
                </a:solidFill>
                <a:effectLst>
                  <a:outerShdw blurRad="38100" dist="38100" dir="2700000" algn="tl">
                    <a:srgbClr val="000000"/>
                  </a:outerShdw>
                </a:effectLst>
              </a:rPr>
              <a:t> ang </a:t>
            </a:r>
            <a:r>
              <a:rPr lang="en-US" altLang="ja-JP" sz="2200" b="1" dirty="0" err="1">
                <a:solidFill>
                  <a:schemeClr val="bg1"/>
                </a:solidFill>
                <a:effectLst>
                  <a:outerShdw blurRad="38100" dist="38100" dir="2700000" algn="tl">
                    <a:srgbClr val="000000"/>
                  </a:outerShdw>
                </a:effectLst>
              </a:rPr>
              <a:t>lahat</a:t>
            </a:r>
            <a:r>
              <a:rPr lang="en-US" altLang="ja-JP" sz="2200" b="1" dirty="0">
                <a:solidFill>
                  <a:schemeClr val="bg1"/>
                </a:solidFill>
                <a:effectLst>
                  <a:outerShdw blurRad="38100" dist="38100" dir="2700000" algn="tl">
                    <a:srgbClr val="000000"/>
                  </a:outerShdw>
                </a:effectLst>
              </a:rPr>
              <a:t> ng </a:t>
            </a:r>
            <a:r>
              <a:rPr lang="en-US" altLang="ja-JP" sz="2200" b="1" dirty="0" err="1">
                <a:solidFill>
                  <a:schemeClr val="bg1"/>
                </a:solidFill>
                <a:effectLst>
                  <a:outerShdw blurRad="38100" dist="38100" dir="2700000" algn="tl">
                    <a:srgbClr val="000000"/>
                  </a:outerShdw>
                </a:effectLst>
              </a:rPr>
              <a:t>mga</a:t>
            </a:r>
            <a:r>
              <a:rPr lang="en-US" altLang="ja-JP" sz="2200" b="1" dirty="0">
                <a:solidFill>
                  <a:schemeClr val="bg1"/>
                </a:solidFill>
                <a:effectLst>
                  <a:outerShdw blurRad="38100" dist="38100" dir="2700000" algn="tl">
                    <a:srgbClr val="000000"/>
                  </a:outerShdw>
                </a:effectLst>
              </a:rPr>
              <a:t> </a:t>
            </a:r>
            <a:r>
              <a:rPr lang="en-US" altLang="ja-JP" sz="2200" b="1" dirty="0" err="1">
                <a:solidFill>
                  <a:schemeClr val="bg1"/>
                </a:solidFill>
                <a:effectLst>
                  <a:outerShdw blurRad="38100" dist="38100" dir="2700000" algn="tl">
                    <a:srgbClr val="000000"/>
                  </a:outerShdw>
                </a:effectLst>
              </a:rPr>
              <a:t>katangian</a:t>
            </a:r>
            <a:r>
              <a:rPr lang="en-US" altLang="ja-JP" sz="2200" b="1" dirty="0">
                <a:solidFill>
                  <a:schemeClr val="bg1"/>
                </a:solidFill>
                <a:effectLst>
                  <a:outerShdw blurRad="38100" dist="38100" dir="2700000" algn="tl">
                    <a:srgbClr val="000000"/>
                  </a:outerShdw>
                </a:effectLst>
              </a:rPr>
              <a:t>”</a:t>
            </a:r>
            <a:r>
              <a:rPr lang="en-US" sz="2200" b="1" dirty="0">
                <a:solidFill>
                  <a:schemeClr val="bg1"/>
                </a:solidFill>
                <a:effectLst>
                  <a:outerShdw blurRad="38100" dist="38100" dir="2700000" algn="tl">
                    <a:srgbClr val="000000"/>
                  </a:outerShdw>
                </a:effectLst>
              </a:rPr>
              <a:t>(p.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Ang </a:t>
            </a:r>
            <a:r>
              <a:rPr lang="en-US" sz="4000" b="1" dirty="0" err="1">
                <a:solidFill>
                  <a:schemeClr val="bg1"/>
                </a:solidFill>
                <a:effectLst>
                  <a:outerShdw blurRad="38100" dist="38100" dir="2700000" algn="tl">
                    <a:srgbClr val="000000"/>
                  </a:outerShdw>
                </a:effectLst>
              </a:rPr>
              <a:t>Panunuri</a:t>
            </a:r>
            <a:r>
              <a:rPr lang="en-US" sz="4000" b="1" dirty="0">
                <a:solidFill>
                  <a:schemeClr val="bg1"/>
                </a:solidFill>
                <a:effectLst>
                  <a:outerShdw blurRad="38100" dist="38100" dir="2700000" algn="tl">
                    <a:srgbClr val="000000"/>
                  </a:outerShdw>
                </a:effectLst>
              </a:rPr>
              <a:t> </a:t>
            </a:r>
            <a:r>
              <a:rPr lang="en-US" sz="4000" b="1" dirty="0" err="1">
                <a:solidFill>
                  <a:schemeClr val="bg1"/>
                </a:solidFill>
                <a:effectLst>
                  <a:outerShdw blurRad="38100" dist="38100" dir="2700000" algn="tl">
                    <a:srgbClr val="000000"/>
                  </a:outerShdw>
                </a:effectLst>
              </a:rPr>
              <a:t>ni</a:t>
            </a:r>
            <a:r>
              <a:rPr lang="en-US" sz="4000" b="1" dirty="0">
                <a:solidFill>
                  <a:schemeClr val="bg1"/>
                </a:solidFill>
                <a:effectLst>
                  <a:outerShdw blurRad="38100" dist="38100" dir="2700000" algn="tl">
                    <a:srgbClr val="000000"/>
                  </a:outerShdw>
                </a:effectLst>
              </a:rPr>
              <a:t>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3485976" y="6093668"/>
            <a:ext cx="5694536" cy="647700"/>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FFFFFF"/>
                </a:solidFill>
                <a:latin typeface="Arial Black"/>
                <a:ea typeface="Arial Black"/>
                <a:cs typeface="Arial Black"/>
              </a:rPr>
              <a:t>Sumasangayon</a:t>
            </a:r>
            <a:r>
              <a:rPr lang="en-US" sz="3600" kern="10" dirty="0">
                <a:ln w="9525">
                  <a:solidFill>
                    <a:srgbClr val="000000"/>
                  </a:solidFill>
                  <a:round/>
                  <a:headEnd/>
                  <a:tailEnd/>
                </a:ln>
                <a:solidFill>
                  <a:srgbClr val="FFFFFF"/>
                </a:solidFill>
                <a:latin typeface="Arial Black"/>
                <a:ea typeface="Arial Black"/>
                <a:cs typeface="Arial Black"/>
              </a:rPr>
              <a:t> ka </a:t>
            </a:r>
            <a:r>
              <a:rPr lang="en-US" sz="3600" kern="10" dirty="0" err="1">
                <a:ln w="9525">
                  <a:solidFill>
                    <a:srgbClr val="000000"/>
                  </a:solidFill>
                  <a:round/>
                  <a:headEnd/>
                  <a:tailEnd/>
                </a:ln>
                <a:solidFill>
                  <a:srgbClr val="FFFFFF"/>
                </a:solidFill>
                <a:latin typeface="Arial Black"/>
                <a:ea typeface="Arial Black"/>
                <a:cs typeface="Arial Black"/>
              </a:rPr>
              <a:t>ba</a:t>
            </a:r>
            <a:r>
              <a:rPr lang="en-US" sz="3600" kern="10" dirty="0">
                <a:ln w="9525">
                  <a:solidFill>
                    <a:srgbClr val="000000"/>
                  </a:solidFill>
                  <a:round/>
                  <a:headEnd/>
                  <a:tailEnd/>
                </a:ln>
                <a:solidFill>
                  <a:srgbClr val="FFFFFF"/>
                </a:solidFill>
                <a:latin typeface="Arial Black"/>
                <a:ea typeface="Arial Black"/>
                <a:cs typeface="Arial Black"/>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660104"/>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orasan</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masalimuot</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orasan</a:t>
            </a:r>
            <a:r>
              <a:rPr lang="en-US" sz="2200" b="1" dirty="0">
                <a:solidFill>
                  <a:schemeClr val="bg1"/>
                </a:solidFill>
                <a:latin typeface="Arial" pitchFamily="-112" charset="0"/>
                <a:ea typeface="ＭＳ Ｐゴシック" pitchFamily="-112" charset="-128"/>
                <a:cs typeface="ＭＳ Ｐゴシック" pitchFamily="-112" charset="-128"/>
              </a:rPr>
              <a:t> ay may </a:t>
            </a:r>
            <a:r>
              <a:rPr lang="en-US" sz="2200" b="1" dirty="0" err="1">
                <a:solidFill>
                  <a:schemeClr val="bg1"/>
                </a:solidFill>
                <a:latin typeface="Arial" pitchFamily="-112" charset="0"/>
                <a:ea typeface="ＭＳ Ｐゴシック" pitchFamily="-112" charset="-128"/>
                <a:cs typeface="ＭＳ Ｐゴシック" pitchFamily="-112" charset="-128"/>
              </a:rPr>
              <a:t>matalinong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nagdisenyo</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buhay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masalimuot</a:t>
            </a:r>
            <a:r>
              <a:rPr lang="en-US" sz="2200"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Kung </a:t>
            </a:r>
            <a:r>
              <a:rPr lang="en-US" sz="2200" b="1" dirty="0" err="1">
                <a:solidFill>
                  <a:schemeClr val="bg1"/>
                </a:solidFill>
                <a:latin typeface="Arial" pitchFamily="-112" charset="0"/>
                <a:ea typeface="ＭＳ Ｐゴシック" pitchFamily="-112" charset="-128"/>
                <a:cs typeface="ＭＳ Ｐゴシック" pitchFamily="-112" charset="-128"/>
              </a:rPr>
              <a:t>gayon</a:t>
            </a:r>
            <a:r>
              <a:rPr lang="en-US" sz="2200" b="1" dirty="0">
                <a:solidFill>
                  <a:schemeClr val="bg1"/>
                </a:solidFill>
                <a:latin typeface="Arial" pitchFamily="-112" charset="0"/>
                <a:ea typeface="ＭＳ Ｐゴシック" pitchFamily="-112" charset="-128"/>
                <a:cs typeface="ＭＳ Ｐゴシック" pitchFamily="-112" charset="-128"/>
              </a:rPr>
              <a:t>, ang </a:t>
            </a:r>
            <a:r>
              <a:rPr lang="en-US" sz="2200" b="1" dirty="0" err="1">
                <a:solidFill>
                  <a:schemeClr val="bg1"/>
                </a:solidFill>
                <a:latin typeface="Arial" pitchFamily="-112" charset="0"/>
                <a:ea typeface="ＭＳ Ｐゴシック" pitchFamily="-112" charset="-128"/>
                <a:cs typeface="ＭＳ Ｐゴシック" pitchFamily="-112" charset="-128"/>
              </a:rPr>
              <a:t>buhay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mayroon</a:t>
            </a:r>
            <a:r>
              <a:rPr lang="en-US" sz="2200" b="1" dirty="0">
                <a:solidFill>
                  <a:schemeClr val="bg1"/>
                </a:solidFill>
                <a:latin typeface="Arial" pitchFamily="-112" charset="0"/>
                <a:ea typeface="ＭＳ Ｐゴシック" pitchFamily="-112" charset="-128"/>
                <a:cs typeface="ＭＳ Ｐゴシック" pitchFamily="-112" charset="-128"/>
              </a:rPr>
              <a:t> ding </a:t>
            </a:r>
            <a:r>
              <a:rPr lang="en-US" sz="2200" b="1" dirty="0" err="1">
                <a:solidFill>
                  <a:schemeClr val="bg1"/>
                </a:solidFill>
                <a:latin typeface="Arial" pitchFamily="-112" charset="0"/>
                <a:ea typeface="ＭＳ Ｐゴシック" pitchFamily="-112" charset="-128"/>
                <a:cs typeface="ＭＳ Ｐゴシック" pitchFamily="-112" charset="-128"/>
              </a:rPr>
              <a:t>matalinong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nagdisenyo</a:t>
            </a:r>
            <a:r>
              <a:rPr lang="en-US" sz="2200" b="1" dirty="0">
                <a:solidFill>
                  <a:schemeClr val="bg1"/>
                </a:solidFill>
                <a:latin typeface="Arial" pitchFamily="-112" charset="0"/>
                <a:ea typeface="ＭＳ Ｐゴシック" pitchFamily="-112" charset="-128"/>
                <a:cs typeface="ＭＳ Ｐゴシック" pitchFamily="-112" charset="-128"/>
              </a:rPr>
              <a:t>.</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kasalukuyang</a:t>
            </a:r>
            <a:r>
              <a:rPr lang="en-US" sz="2200" b="1" dirty="0">
                <a:solidFill>
                  <a:schemeClr val="bg1"/>
                </a:solidFill>
                <a:latin typeface="Arial" pitchFamily="-112" charset="0"/>
                <a:ea typeface="ＭＳ Ｐゴシック" pitchFamily="-112" charset="-128"/>
                <a:cs typeface="ＭＳ Ｐゴシック" pitchFamily="-112" charset="-128"/>
              </a:rPr>
              <a:t> electric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aking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bahay</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binubuo</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isang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daloy</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mga</a:t>
            </a:r>
            <a:r>
              <a:rPr lang="en-US" sz="2200" b="1" dirty="0">
                <a:solidFill>
                  <a:schemeClr val="bg1"/>
                </a:solidFill>
                <a:latin typeface="Arial" pitchFamily="-112" charset="0"/>
                <a:ea typeface="ＭＳ Ｐゴシック" pitchFamily="-112" charset="-128"/>
                <a:cs typeface="ＭＳ Ｐゴシック" pitchFamily="-112" charset="-128"/>
              </a:rPr>
              <a:t> electron.</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kasalukuyang</a:t>
            </a:r>
            <a:r>
              <a:rPr lang="en-US" sz="2200" b="1" dirty="0">
                <a:solidFill>
                  <a:schemeClr val="bg1"/>
                </a:solidFill>
                <a:latin typeface="Arial" pitchFamily="-112" charset="0"/>
                <a:ea typeface="ＭＳ Ｐゴシック" pitchFamily="-112" charset="-128"/>
                <a:cs typeface="ＭＳ Ｐゴシック" pitchFamily="-112" charset="-128"/>
              </a:rPr>
              <a:t> electric ay </a:t>
            </a:r>
            <a:r>
              <a:rPr lang="en-US" sz="2200" b="1" dirty="0" err="1">
                <a:solidFill>
                  <a:schemeClr val="bg1"/>
                </a:solidFill>
                <a:latin typeface="Arial" pitchFamily="-112" charset="0"/>
                <a:ea typeface="ＭＳ Ｐゴシック" pitchFamily="-112" charset="-128"/>
                <a:cs typeface="ＭＳ Ｐゴシック" pitchFamily="-112" charset="-128"/>
              </a:rPr>
              <a:t>nagmula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rgbClr val="FFFF00"/>
                </a:solidFill>
                <a:latin typeface="Arial" pitchFamily="-112" charset="0"/>
                <a:ea typeface="ＭＳ Ｐゴシック" pitchFamily="-112" charset="-128"/>
                <a:cs typeface="ＭＳ Ｐゴシック" pitchFamily="-112" charset="-128"/>
              </a:rPr>
              <a:t>pinagmumulan</a:t>
            </a:r>
            <a:r>
              <a:rPr lang="en-US" sz="2200" b="1" dirty="0">
                <a:solidFill>
                  <a:srgbClr val="FFFF00"/>
                </a:solidFill>
                <a:latin typeface="Arial" pitchFamily="-112" charset="0"/>
                <a:ea typeface="ＭＳ Ｐゴシック" pitchFamily="-112" charset="-128"/>
                <a:cs typeface="ＭＳ Ｐゴシック" pitchFamily="-112" charset="-128"/>
              </a:rPr>
              <a:t> ng </a:t>
            </a:r>
            <a:r>
              <a:rPr lang="en-US" sz="2200" b="1" dirty="0" err="1">
                <a:solidFill>
                  <a:srgbClr val="FFFF00"/>
                </a:solidFill>
                <a:latin typeface="Arial" pitchFamily="-112" charset="0"/>
                <a:ea typeface="ＭＳ Ｐゴシック" pitchFamily="-112" charset="-128"/>
                <a:cs typeface="ＭＳ Ｐゴシック" pitchFamily="-112" charset="-128"/>
              </a:rPr>
              <a:t>enerhiya</a:t>
            </a:r>
            <a:r>
              <a:rPr lang="en-US" sz="2200" b="1" dirty="0">
                <a:solidFill>
                  <a:srgbClr val="FFFF00"/>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sz="2200" b="1" dirty="0">
                <a:solidFill>
                  <a:schemeClr val="bg1"/>
                </a:solidFill>
                <a:latin typeface="Arial" pitchFamily="-112" charset="0"/>
                <a:ea typeface="ＭＳ Ｐゴシック" pitchFamily="-112" charset="-128"/>
                <a:cs typeface="ＭＳ Ｐゴシック" pitchFamily="-112" charset="-128"/>
              </a:rPr>
              <a:t>Ang </a:t>
            </a:r>
            <a:r>
              <a:rPr lang="en-US" sz="2200" b="1" dirty="0" err="1">
                <a:solidFill>
                  <a:schemeClr val="bg1"/>
                </a:solidFill>
                <a:latin typeface="Arial" pitchFamily="-112" charset="0"/>
                <a:ea typeface="ＭＳ Ｐゴシック" pitchFamily="-112" charset="-128"/>
                <a:cs typeface="ＭＳ Ｐゴシック" pitchFamily="-112" charset="-128"/>
              </a:rPr>
              <a:t>kidlat</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binubuo</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isang</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daloy</a:t>
            </a:r>
            <a:r>
              <a:rPr lang="en-US" sz="2200" b="1" dirty="0">
                <a:solidFill>
                  <a:schemeClr val="bg1"/>
                </a:solidFill>
                <a:latin typeface="Arial" pitchFamily="-112" charset="0"/>
                <a:ea typeface="ＭＳ Ｐゴシック" pitchFamily="-112" charset="-128"/>
                <a:cs typeface="ＭＳ Ｐゴシック" pitchFamily="-112" charset="-128"/>
              </a:rPr>
              <a:t> ng </a:t>
            </a:r>
            <a:r>
              <a:rPr lang="en-US" sz="2200" b="1" dirty="0" err="1">
                <a:solidFill>
                  <a:schemeClr val="bg1"/>
                </a:solidFill>
                <a:latin typeface="Arial" pitchFamily="-112" charset="0"/>
                <a:ea typeface="ＭＳ Ｐゴシック" pitchFamily="-112" charset="-128"/>
                <a:cs typeface="ＭＳ Ｐゴシック" pitchFamily="-112" charset="-128"/>
              </a:rPr>
              <a:t>mga</a:t>
            </a:r>
            <a:r>
              <a:rPr lang="en-US" sz="2200" b="1" dirty="0">
                <a:solidFill>
                  <a:schemeClr val="bg1"/>
                </a:solidFill>
                <a:latin typeface="Arial" pitchFamily="-112" charset="0"/>
                <a:ea typeface="ＭＳ Ｐゴシック" pitchFamily="-112" charset="-128"/>
                <a:cs typeface="ＭＳ Ｐゴシック" pitchFamily="-112" charset="-128"/>
              </a:rPr>
              <a:t> electron.</a:t>
            </a:r>
          </a:p>
          <a:p>
            <a:pPr marL="609600" indent="-609600" eaLnBrk="1" hangingPunct="1">
              <a:spcBef>
                <a:spcPct val="20000"/>
              </a:spcBef>
              <a:buFont typeface="Arial" pitchFamily="-112" charset="0"/>
              <a:buAutoNum type="arabicPeriod"/>
              <a:defRPr/>
            </a:pPr>
            <a:r>
              <a:rPr lang="en-US" sz="2200" b="1" dirty="0" err="1">
                <a:solidFill>
                  <a:schemeClr val="bg1"/>
                </a:solidFill>
                <a:latin typeface="Arial" pitchFamily="-112" charset="0"/>
                <a:ea typeface="ＭＳ Ｐゴシック" pitchFamily="-112" charset="-128"/>
                <a:cs typeface="ＭＳ Ｐゴシック" pitchFamily="-112" charset="-128"/>
              </a:rPr>
              <a:t>Samakatuwid</a:t>
            </a:r>
            <a:r>
              <a:rPr lang="en-US" sz="2200" b="1" dirty="0">
                <a:solidFill>
                  <a:schemeClr val="bg1"/>
                </a:solidFill>
                <a:latin typeface="Arial" pitchFamily="-112" charset="0"/>
                <a:ea typeface="ＭＳ Ｐゴシック" pitchFamily="-112" charset="-128"/>
                <a:cs typeface="ＭＳ Ｐゴシック" pitchFamily="-112" charset="-128"/>
              </a:rPr>
              <a:t>, ang </a:t>
            </a:r>
            <a:r>
              <a:rPr lang="en-US" sz="2200" b="1" dirty="0" err="1">
                <a:solidFill>
                  <a:schemeClr val="bg1"/>
                </a:solidFill>
                <a:latin typeface="Arial" pitchFamily="-112" charset="0"/>
                <a:ea typeface="ＭＳ Ｐゴシック" pitchFamily="-112" charset="-128"/>
                <a:cs typeface="ＭＳ Ｐゴシック" pitchFamily="-112" charset="-128"/>
              </a:rPr>
              <a:t>kidlat</a:t>
            </a:r>
            <a:r>
              <a:rPr lang="en-US" sz="2200" b="1" dirty="0">
                <a:solidFill>
                  <a:schemeClr val="bg1"/>
                </a:solidFill>
                <a:latin typeface="Arial" pitchFamily="-112" charset="0"/>
                <a:ea typeface="ＭＳ Ｐゴシック" pitchFamily="-112" charset="-128"/>
                <a:cs typeface="ＭＳ Ｐゴシック" pitchFamily="-112" charset="-128"/>
              </a:rPr>
              <a:t> ay </a:t>
            </a:r>
            <a:r>
              <a:rPr lang="en-US" sz="2200" b="1" dirty="0" err="1">
                <a:solidFill>
                  <a:schemeClr val="bg1"/>
                </a:solidFill>
                <a:latin typeface="Arial" pitchFamily="-112" charset="0"/>
                <a:ea typeface="ＭＳ Ｐゴシック" pitchFamily="-112" charset="-128"/>
                <a:cs typeface="ＭＳ Ｐゴシック" pitchFamily="-112" charset="-128"/>
              </a:rPr>
              <a:t>nagmula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chemeClr val="bg1"/>
                </a:solidFill>
                <a:latin typeface="Arial" pitchFamily="-112" charset="0"/>
                <a:ea typeface="ＭＳ Ｐゴシック" pitchFamily="-112" charset="-128"/>
                <a:cs typeface="ＭＳ Ｐゴシック" pitchFamily="-112" charset="-128"/>
              </a:rPr>
              <a:t>sa</a:t>
            </a:r>
            <a:r>
              <a:rPr lang="en-US" sz="2200" b="1" dirty="0">
                <a:solidFill>
                  <a:schemeClr val="bg1"/>
                </a:solidFill>
                <a:latin typeface="Arial" pitchFamily="-112" charset="0"/>
                <a:ea typeface="ＭＳ Ｐゴシック" pitchFamily="-112" charset="-128"/>
                <a:cs typeface="ＭＳ Ｐゴシック" pitchFamily="-112" charset="-128"/>
              </a:rPr>
              <a:t> </a:t>
            </a:r>
            <a:r>
              <a:rPr lang="en-US" sz="2200" b="1" dirty="0" err="1">
                <a:solidFill>
                  <a:srgbClr val="FFFF00"/>
                </a:solidFill>
                <a:latin typeface="Arial" pitchFamily="-112" charset="0"/>
                <a:ea typeface="ＭＳ Ｐゴシック" pitchFamily="-112" charset="-128"/>
                <a:cs typeface="ＭＳ Ｐゴシック" pitchFamily="-112" charset="-128"/>
              </a:rPr>
              <a:t>pinagmumulan</a:t>
            </a:r>
            <a:r>
              <a:rPr lang="en-US" sz="2200" b="1" dirty="0">
                <a:solidFill>
                  <a:srgbClr val="FFFF00"/>
                </a:solidFill>
                <a:latin typeface="Arial" pitchFamily="-112" charset="0"/>
                <a:ea typeface="ＭＳ Ｐゴシック" pitchFamily="-112" charset="-128"/>
                <a:cs typeface="ＭＳ Ｐゴシック" pitchFamily="-112" charset="-128"/>
              </a:rPr>
              <a:t> ng </a:t>
            </a:r>
            <a:r>
              <a:rPr lang="en-US" sz="2200" b="1" dirty="0" err="1">
                <a:solidFill>
                  <a:srgbClr val="FFFF00"/>
                </a:solidFill>
                <a:latin typeface="Arial" pitchFamily="-112" charset="0"/>
                <a:ea typeface="ＭＳ Ｐゴシック" pitchFamily="-112" charset="-128"/>
                <a:cs typeface="ＭＳ Ｐゴシック" pitchFamily="-112" charset="-128"/>
              </a:rPr>
              <a:t>enerhiya</a:t>
            </a:r>
            <a:r>
              <a:rPr lang="en-US" sz="2200" b="1" dirty="0">
                <a:solidFill>
                  <a:srgbClr val="FFFF00"/>
                </a:solidFill>
                <a:latin typeface="Arial" pitchFamily="-112" charset="0"/>
                <a:ea typeface="ＭＳ Ｐゴシック" pitchFamily="-112" charset="-128"/>
                <a:cs typeface="ＭＳ Ｐゴシック" pitchFamily="-112" charset="-128"/>
              </a:rPr>
              <a:t>.</a:t>
            </a:r>
            <a:endParaRPr lang="en-US" sz="2200" b="1" dirty="0">
              <a:solidFill>
                <a:schemeClr val="bg1"/>
              </a:solidFill>
              <a:latin typeface="Arial" pitchFamily="-112" charset="0"/>
              <a:ea typeface="ＭＳ Ｐゴシック" pitchFamily="-112" charset="-128"/>
              <a:cs typeface="ＭＳ Ｐゴシック" pitchFamily="-112" charset="-128"/>
            </a:endParaRPr>
          </a:p>
        </p:txBody>
      </p:sp>
      <p:sp>
        <p:nvSpPr>
          <p:cNvPr id="120837" name="Rectangle 5"/>
          <p:cNvSpPr>
            <a:spLocks noGrp="1" noChangeArrowheads="1"/>
          </p:cNvSpPr>
          <p:nvPr>
            <p:ph type="ctrTitle"/>
          </p:nvPr>
        </p:nvSpPr>
        <p:spPr>
          <a:xfrm>
            <a:off x="0" y="0"/>
            <a:ext cx="3851920" cy="2420888"/>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Ang mas </a:t>
            </a:r>
            <a:r>
              <a:rPr lang="en-US" sz="4000" b="1" dirty="0" err="1">
                <a:solidFill>
                  <a:schemeClr val="bg1"/>
                </a:solidFill>
                <a:effectLst>
                  <a:outerShdw blurRad="38100" dist="38100" dir="2700000" algn="tl">
                    <a:srgbClr val="000000"/>
                  </a:outerShdw>
                </a:effectLst>
              </a:rPr>
              <a:t>Mabuting</a:t>
            </a:r>
            <a:r>
              <a:rPr lang="en-US" sz="4000" b="1" dirty="0">
                <a:solidFill>
                  <a:schemeClr val="bg1"/>
                </a:solidFill>
                <a:effectLst>
                  <a:outerShdw blurRad="38100" dist="38100" dir="2700000" algn="tl">
                    <a:srgbClr val="000000"/>
                  </a:outerShdw>
                </a:effectLst>
              </a:rPr>
              <a:t> </a:t>
            </a:r>
            <a:r>
              <a:rPr lang="en-US" sz="4000" b="1" dirty="0" err="1">
                <a:solidFill>
                  <a:schemeClr val="bg1"/>
                </a:solidFill>
                <a:effectLst>
                  <a:outerShdw blurRad="38100" dist="38100" dir="2700000" algn="tl">
                    <a:srgbClr val="000000"/>
                  </a:outerShdw>
                </a:effectLst>
              </a:rPr>
              <a:t>Pagkakatulad</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dirty="0">
                <a:solidFill>
                  <a:srgbClr val="FFFFFF"/>
                </a:solidFill>
                <a:cs typeface="Arial" charset="0"/>
              </a:rPr>
              <a:t>Creation Research Institute</a:t>
            </a:r>
          </a:p>
          <a:p>
            <a:pPr marL="342900" indent="-342900" eaLnBrk="1" hangingPunct="1">
              <a:spcBef>
                <a:spcPct val="20000"/>
              </a:spcBef>
            </a:pPr>
            <a:r>
              <a:rPr lang="en-US" altLang="zh-CN" sz="2000" b="1" dirty="0">
                <a:solidFill>
                  <a:srgbClr val="FFFFFF"/>
                </a:solidFill>
                <a:cs typeface="Arial" charset="0"/>
              </a:rPr>
              <a:t>Henry/John Morris, Duane Gish</a:t>
            </a:r>
          </a:p>
          <a:p>
            <a:pPr marL="342900" indent="-342900" eaLnBrk="1" hangingPunct="1">
              <a:spcBef>
                <a:spcPct val="20000"/>
              </a:spcBef>
            </a:pPr>
            <a:r>
              <a:rPr lang="en-US" altLang="zh-CN" sz="2000" b="1" dirty="0">
                <a:solidFill>
                  <a:srgbClr val="FFFFFF"/>
                </a:solidFill>
                <a:cs typeface="Arial" charset="0"/>
              </a:rPr>
              <a:t>Joseph </a:t>
            </a:r>
            <a:r>
              <a:rPr lang="en-US" altLang="zh-CN" sz="2000" b="1" dirty="0" err="1">
                <a:solidFill>
                  <a:srgbClr val="FFFFFF"/>
                </a:solidFill>
                <a:cs typeface="Arial" charset="0"/>
              </a:rPr>
              <a:t>Dillow</a:t>
            </a:r>
            <a:r>
              <a:rPr lang="en-US" altLang="zh-CN" sz="2000" b="1" dirty="0">
                <a:solidFill>
                  <a:srgbClr val="FFFFFF"/>
                </a:solidFill>
                <a:cs typeface="Arial" charset="0"/>
              </a:rPr>
              <a:t>, Ken Ham</a:t>
            </a:r>
          </a:p>
          <a:p>
            <a:pPr marL="342900" indent="-342900" eaLnBrk="1" hangingPunct="1">
              <a:spcBef>
                <a:spcPct val="20000"/>
              </a:spcBef>
            </a:pPr>
            <a:r>
              <a:rPr lang="en-US" altLang="zh-CN" sz="2000" b="1" dirty="0" err="1">
                <a:solidFill>
                  <a:srgbClr val="FFFFFF"/>
                </a:solidFill>
                <a:cs typeface="Arial" charset="0"/>
              </a:rPr>
              <a:t>Murang</a:t>
            </a:r>
            <a:r>
              <a:rPr lang="en-US" altLang="zh-CN" sz="2000" b="1" dirty="0">
                <a:solidFill>
                  <a:srgbClr val="FFFFFF"/>
                </a:solidFill>
                <a:cs typeface="Arial" charset="0"/>
              </a:rPr>
              <a:t> Mundo</a:t>
            </a:r>
          </a:p>
          <a:p>
            <a:pPr marL="342900" indent="-342900" eaLnBrk="1" hangingPunct="1">
              <a:spcBef>
                <a:spcPct val="20000"/>
              </a:spcBef>
            </a:pPr>
            <a:r>
              <a:rPr lang="en-US" altLang="zh-CN" sz="2000" b="1" dirty="0">
                <a:solidFill>
                  <a:srgbClr val="FFFFFF"/>
                </a:solidFill>
                <a:cs typeface="Arial" charset="0"/>
              </a:rPr>
              <a:t>24-oras </a:t>
            </a:r>
            <a:r>
              <a:rPr lang="en-US" altLang="zh-CN" sz="2000" b="1" dirty="0" err="1">
                <a:solidFill>
                  <a:srgbClr val="FFFFFF"/>
                </a:solidFill>
                <a:cs typeface="Arial" charset="0"/>
              </a:rPr>
              <a:t>na</a:t>
            </a:r>
            <a:r>
              <a:rPr lang="en-US" altLang="zh-CN" sz="2000" b="1" dirty="0">
                <a:solidFill>
                  <a:srgbClr val="FFFFFF"/>
                </a:solidFill>
                <a:cs typeface="Arial" charset="0"/>
              </a:rPr>
              <a:t> </a:t>
            </a:r>
            <a:r>
              <a:rPr lang="en-US" altLang="zh-CN" sz="2000" b="1" dirty="0" err="1">
                <a:solidFill>
                  <a:srgbClr val="FFFFFF"/>
                </a:solidFill>
                <a:cs typeface="Arial" charset="0"/>
              </a:rPr>
              <a:t>araw</a:t>
            </a:r>
            <a:r>
              <a:rPr lang="en-US" altLang="zh-CN" sz="2000" b="1" dirty="0">
                <a:solidFill>
                  <a:srgbClr val="FFFFFF"/>
                </a:solidFill>
                <a:cs typeface="Arial" charset="0"/>
              </a:rPr>
              <a:t> ng </a:t>
            </a:r>
            <a:r>
              <a:rPr lang="en-US" altLang="zh-CN" sz="2000" b="1" dirty="0" err="1">
                <a:solidFill>
                  <a:srgbClr val="FFFFFF"/>
                </a:solidFill>
                <a:cs typeface="Arial" charset="0"/>
              </a:rPr>
              <a:t>paglikha</a:t>
            </a:r>
            <a:endParaRPr lang="en-US" altLang="zh-CN" sz="2000" b="1" dirty="0">
              <a:solidFill>
                <a:srgbClr val="FFFFFF"/>
              </a:solidFill>
              <a:cs typeface="Arial" charset="0"/>
            </a:endParaRPr>
          </a:p>
          <a:p>
            <a:pPr marL="342900" indent="-342900" eaLnBrk="1" hangingPunct="1">
              <a:spcBef>
                <a:spcPct val="20000"/>
              </a:spcBef>
            </a:pPr>
            <a:r>
              <a:rPr lang="en-US" altLang="zh-CN" sz="2000" b="1" dirty="0" err="1">
                <a:solidFill>
                  <a:srgbClr val="FFFFFF"/>
                </a:solidFill>
                <a:cs typeface="Arial" charset="0"/>
              </a:rPr>
              <a:t>Pansansinukob</a:t>
            </a:r>
            <a:r>
              <a:rPr lang="en-US" altLang="zh-CN" sz="2000" b="1" dirty="0">
                <a:solidFill>
                  <a:srgbClr val="FFFFFF"/>
                </a:solidFill>
                <a:cs typeface="Arial" charset="0"/>
              </a:rPr>
              <a:t> </a:t>
            </a:r>
            <a:r>
              <a:rPr lang="en-US" altLang="zh-CN" sz="2000" b="1" dirty="0" err="1">
                <a:solidFill>
                  <a:srgbClr val="FFFFFF"/>
                </a:solidFill>
                <a:cs typeface="Arial" charset="0"/>
              </a:rPr>
              <a:t>na</a:t>
            </a:r>
            <a:r>
              <a:rPr lang="en-US" altLang="zh-CN" sz="2000" b="1" dirty="0">
                <a:solidFill>
                  <a:srgbClr val="FFFFFF"/>
                </a:solidFill>
                <a:cs typeface="Arial" charset="0"/>
              </a:rPr>
              <a:t> </a:t>
            </a:r>
            <a:r>
              <a:rPr lang="en-US" altLang="zh-CN" sz="2000" b="1" dirty="0" err="1">
                <a:solidFill>
                  <a:srgbClr val="FFFFFF"/>
                </a:solidFill>
                <a:cs typeface="Arial" charset="0"/>
              </a:rPr>
              <a:t>Pagbaha</a:t>
            </a:r>
            <a:endParaRPr lang="en-US" altLang="zh-CN" sz="2000" b="1" dirty="0">
              <a:solidFill>
                <a:srgbClr val="FFFFFF"/>
              </a:solidFill>
              <a:cs typeface="Arial" charset="0"/>
            </a:endParaRPr>
          </a:p>
          <a:p>
            <a:pPr marL="342900" indent="-342900" eaLnBrk="1" hangingPunct="1">
              <a:spcBef>
                <a:spcPct val="20000"/>
              </a:spcBef>
            </a:pPr>
            <a:r>
              <a:rPr lang="en-US" altLang="zh-CN" sz="2000" b="1" dirty="0" err="1">
                <a:solidFill>
                  <a:srgbClr val="FFFFFF"/>
                </a:solidFill>
                <a:cs typeface="Arial" charset="0"/>
              </a:rPr>
              <a:t>Singaw</a:t>
            </a:r>
            <a:r>
              <a:rPr lang="en-US" altLang="zh-CN" sz="2000" b="1" dirty="0">
                <a:solidFill>
                  <a:srgbClr val="FFFFFF"/>
                </a:solidFill>
                <a:cs typeface="Arial" charset="0"/>
              </a:rPr>
              <a:t> ng </a:t>
            </a:r>
            <a:r>
              <a:rPr lang="en-US" altLang="zh-CN" sz="2000" b="1" dirty="0" err="1">
                <a:solidFill>
                  <a:srgbClr val="FFFFFF"/>
                </a:solidFill>
                <a:cs typeface="Arial" charset="0"/>
              </a:rPr>
              <a:t>kulandong</a:t>
            </a:r>
            <a:endParaRPr lang="en-US" altLang="zh-CN" sz="2000" b="1" dirty="0">
              <a:solidFill>
                <a:srgbClr val="FFFFFF"/>
              </a:solidFill>
              <a:cs typeface="Arial" charset="0"/>
            </a:endParaRPr>
          </a:p>
          <a:p>
            <a:pPr marL="342900" indent="-342900" eaLnBrk="1" hangingPunct="1">
              <a:spcBef>
                <a:spcPct val="20000"/>
              </a:spcBef>
            </a:pP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answersingenesis.org</a:t>
            </a:r>
          </a:p>
          <a:p>
            <a:pPr marL="342900" indent="-342900" eaLnBrk="1" hangingPunct="1">
              <a:spcBef>
                <a:spcPct val="20000"/>
              </a:spcBef>
            </a:pPr>
            <a:r>
              <a:rPr lang="en-US" altLang="zh-CN" sz="1800" b="1" dirty="0">
                <a:solidFill>
                  <a:srgbClr val="FFFFFF"/>
                </a:solidFill>
                <a:cs typeface="Arial" charset="0"/>
              </a:rPr>
              <a:t>genesispark.org</a:t>
            </a:r>
          </a:p>
          <a:p>
            <a:pPr marL="342900" indent="-342900" eaLnBrk="1" hangingPunct="1">
              <a:spcBef>
                <a:spcPct val="20000"/>
              </a:spcBef>
            </a:pPr>
            <a:r>
              <a:rPr lang="en-US" altLang="zh-CN" sz="1800" b="1" dirty="0">
                <a:solidFill>
                  <a:srgbClr val="FFFFFF"/>
                </a:solidFill>
                <a:cs typeface="Arial" charset="0"/>
              </a:rPr>
              <a:t>icr.org critiques Ross at:</a:t>
            </a:r>
            <a:endParaRPr lang="en-US" altLang="zh-CN" sz="20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icr.org/pubs/imp/imp-217.htm</a:t>
            </a:r>
          </a:p>
        </p:txBody>
      </p:sp>
      <p:sp>
        <p:nvSpPr>
          <p:cNvPr id="370693" name="Rectangle 2"/>
          <p:cNvSpPr>
            <a:spLocks noGrp="1" noChangeArrowheads="1"/>
          </p:cNvSpPr>
          <p:nvPr>
            <p:ph type="title"/>
          </p:nvPr>
        </p:nvSpPr>
        <p:spPr>
          <a:xfrm>
            <a:off x="1043608" y="341660"/>
            <a:ext cx="8024192" cy="927100"/>
          </a:xfrm>
          <a:solidFill>
            <a:schemeClr val="tx1"/>
          </a:solidFill>
        </p:spPr>
        <p:txBody>
          <a:bodyPr/>
          <a:lstStyle/>
          <a:p>
            <a:pPr algn="l" eaLnBrk="1" hangingPunct="1"/>
            <a:r>
              <a:rPr lang="en-US" altLang="zh-CN" sz="3800" b="1" dirty="0" err="1">
                <a:solidFill>
                  <a:schemeClr val="bg1"/>
                </a:solidFill>
                <a:latin typeface="Arial" charset="0"/>
                <a:ea typeface="ＭＳ Ｐゴシック" charset="0"/>
                <a:cs typeface="Arial" charset="0"/>
              </a:rPr>
              <a:t>Nagkakaiba</a:t>
            </a:r>
            <a:r>
              <a:rPr lang="en-US" altLang="zh-CN" sz="3800" b="1" dirty="0">
                <a:solidFill>
                  <a:schemeClr val="bg1"/>
                </a:solidFill>
                <a:latin typeface="Arial" charset="0"/>
                <a:ea typeface="ＭＳ Ｐゴシック" charset="0"/>
                <a:cs typeface="Arial" charset="0"/>
              </a:rPr>
              <a:t> ang </a:t>
            </a:r>
            <a:r>
              <a:rPr lang="en-US" altLang="zh-CN" sz="3800" b="1" dirty="0" err="1">
                <a:solidFill>
                  <a:schemeClr val="bg1"/>
                </a:solidFill>
                <a:latin typeface="Arial" charset="0"/>
                <a:ea typeface="ＭＳ Ｐゴシック" charset="0"/>
                <a:cs typeface="Arial" charset="0"/>
              </a:rPr>
              <a:t>mga</a:t>
            </a:r>
            <a:r>
              <a:rPr lang="en-US" altLang="zh-CN" sz="3800" b="1" dirty="0">
                <a:solidFill>
                  <a:schemeClr val="bg1"/>
                </a:solidFill>
                <a:latin typeface="Arial" charset="0"/>
                <a:ea typeface="ＭＳ Ｐゴシック" charset="0"/>
                <a:cs typeface="Arial" charset="0"/>
              </a:rPr>
              <a:t> </a:t>
            </a:r>
            <a:r>
              <a:rPr lang="en-US" altLang="zh-CN" sz="3800" b="1" dirty="0" err="1">
                <a:solidFill>
                  <a:schemeClr val="bg1"/>
                </a:solidFill>
                <a:latin typeface="Arial" charset="0"/>
                <a:ea typeface="ＭＳ Ｐゴシック" charset="0"/>
                <a:cs typeface="Arial" charset="0"/>
              </a:rPr>
              <a:t>Ebanghelyo</a:t>
            </a:r>
            <a:endParaRPr lang="en-US" altLang="zh-CN" sz="3800" b="1" dirty="0">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dirty="0" err="1">
                <a:solidFill>
                  <a:srgbClr val="FFFFFF"/>
                </a:solidFill>
                <a:cs typeface="Arial" charset="0"/>
              </a:rPr>
              <a:t>Rason</a:t>
            </a:r>
            <a:r>
              <a:rPr lang="en-US" altLang="zh-CN" sz="2000" b="1" dirty="0">
                <a:solidFill>
                  <a:srgbClr val="FFFFFF"/>
                </a:solidFill>
                <a:cs typeface="Arial" charset="0"/>
              </a:rPr>
              <a:t> para </a:t>
            </a:r>
            <a:r>
              <a:rPr lang="en-US" altLang="zh-CN" sz="2000" b="1" dirty="0" err="1">
                <a:solidFill>
                  <a:srgbClr val="FFFFFF"/>
                </a:solidFill>
                <a:cs typeface="Arial" charset="0"/>
              </a:rPr>
              <a:t>maniwala</a:t>
            </a:r>
            <a:endParaRPr lang="en-US" altLang="zh-CN" sz="2000" b="1" dirty="0">
              <a:solidFill>
                <a:srgbClr val="FFFFFF"/>
              </a:solidFill>
              <a:cs typeface="Arial" charset="0"/>
            </a:endParaRPr>
          </a:p>
          <a:p>
            <a:pPr marL="342900" indent="-342900" eaLnBrk="1" hangingPunct="1">
              <a:spcBef>
                <a:spcPct val="20000"/>
              </a:spcBef>
            </a:pPr>
            <a:r>
              <a:rPr lang="en-US" altLang="zh-CN" sz="2000" b="1" dirty="0">
                <a:solidFill>
                  <a:srgbClr val="FFFFFF"/>
                </a:solidFill>
                <a:cs typeface="Arial" charset="0"/>
              </a:rPr>
              <a:t>Hugh Ross</a:t>
            </a:r>
          </a:p>
          <a:p>
            <a:pPr marL="342900" indent="-342900" eaLnBrk="1" hangingPunct="1">
              <a:spcBef>
                <a:spcPct val="20000"/>
              </a:spcBef>
            </a:pPr>
            <a:r>
              <a:rPr lang="en-US" altLang="zh-CN" sz="2000" b="1" dirty="0">
                <a:solidFill>
                  <a:srgbClr val="FFFFFF"/>
                </a:solidFill>
                <a:cs typeface="Arial" charset="0"/>
              </a:rPr>
              <a:t>Walt Brown</a:t>
            </a:r>
          </a:p>
          <a:p>
            <a:pPr marL="342900" indent="-342900" eaLnBrk="1" hangingPunct="1">
              <a:spcBef>
                <a:spcPct val="20000"/>
              </a:spcBef>
            </a:pPr>
            <a:r>
              <a:rPr lang="en-US" altLang="zh-CN" sz="2000" b="1" dirty="0" err="1">
                <a:solidFill>
                  <a:srgbClr val="FFFFFF"/>
                </a:solidFill>
                <a:cs typeface="Arial" charset="0"/>
              </a:rPr>
              <a:t>Matandang</a:t>
            </a:r>
            <a:r>
              <a:rPr lang="en-US" altLang="zh-CN" sz="2000" b="1" dirty="0">
                <a:solidFill>
                  <a:srgbClr val="FFFFFF"/>
                </a:solidFill>
                <a:cs typeface="Arial" charset="0"/>
              </a:rPr>
              <a:t> Mundo</a:t>
            </a:r>
          </a:p>
          <a:p>
            <a:pPr marL="342900" indent="-342900" eaLnBrk="1" hangingPunct="1">
              <a:spcBef>
                <a:spcPct val="20000"/>
              </a:spcBef>
            </a:pPr>
            <a:r>
              <a:rPr lang="en-US" altLang="zh-CN" sz="2000" b="1" dirty="0" err="1">
                <a:solidFill>
                  <a:srgbClr val="FFFFFF"/>
                </a:solidFill>
                <a:cs typeface="Arial" charset="0"/>
              </a:rPr>
              <a:t>Progresibong</a:t>
            </a:r>
            <a:r>
              <a:rPr lang="en-US" altLang="zh-CN" sz="2000" b="1" dirty="0">
                <a:solidFill>
                  <a:srgbClr val="FFFFFF"/>
                </a:solidFill>
                <a:cs typeface="Arial" charset="0"/>
              </a:rPr>
              <a:t> </a:t>
            </a:r>
            <a:r>
              <a:rPr lang="en-US" altLang="zh-CN" sz="2000" b="1" dirty="0" err="1">
                <a:solidFill>
                  <a:srgbClr val="FFFFFF"/>
                </a:solidFill>
                <a:cs typeface="Arial" charset="0"/>
              </a:rPr>
              <a:t>Paglalang</a:t>
            </a:r>
            <a:endParaRPr lang="en-US" altLang="zh-CN" sz="2000" b="1" dirty="0">
              <a:solidFill>
                <a:srgbClr val="FFFFFF"/>
              </a:solidFill>
              <a:cs typeface="Arial" charset="0"/>
            </a:endParaRPr>
          </a:p>
          <a:p>
            <a:pPr marL="342900" indent="-342900" eaLnBrk="1" hangingPunct="1">
              <a:spcBef>
                <a:spcPct val="20000"/>
              </a:spcBef>
            </a:pPr>
            <a:r>
              <a:rPr lang="en-US" altLang="zh-CN" sz="2000" b="1" dirty="0" err="1">
                <a:solidFill>
                  <a:srgbClr val="FFFFFF"/>
                </a:solidFill>
                <a:cs typeface="Arial" charset="0"/>
              </a:rPr>
              <a:t>Gitnang</a:t>
            </a:r>
            <a:r>
              <a:rPr lang="en-US" altLang="zh-CN" sz="2000" b="1" dirty="0">
                <a:solidFill>
                  <a:srgbClr val="FFFFFF"/>
                </a:solidFill>
                <a:cs typeface="Arial" charset="0"/>
              </a:rPr>
              <a:t> </a:t>
            </a:r>
            <a:r>
              <a:rPr lang="en-US" altLang="zh-CN" sz="2000" b="1" dirty="0" err="1">
                <a:solidFill>
                  <a:srgbClr val="FFFFFF"/>
                </a:solidFill>
                <a:cs typeface="Arial" charset="0"/>
              </a:rPr>
              <a:t>Silangang</a:t>
            </a:r>
            <a:r>
              <a:rPr lang="en-US" altLang="zh-CN" sz="2000" b="1" dirty="0">
                <a:solidFill>
                  <a:srgbClr val="FFFFFF"/>
                </a:solidFill>
                <a:cs typeface="Arial" charset="0"/>
              </a:rPr>
              <a:t> </a:t>
            </a:r>
            <a:r>
              <a:rPr lang="en-US" altLang="zh-CN" sz="2000" b="1" dirty="0" err="1">
                <a:solidFill>
                  <a:srgbClr val="FFFFFF"/>
                </a:solidFill>
                <a:cs typeface="Arial" charset="0"/>
              </a:rPr>
              <a:t>Pagbaha</a:t>
            </a:r>
            <a:endParaRPr lang="en-US" altLang="zh-CN" sz="2000" b="1" dirty="0">
              <a:solidFill>
                <a:srgbClr val="FFFFFF"/>
              </a:solidFill>
              <a:cs typeface="Arial" charset="0"/>
            </a:endParaRPr>
          </a:p>
          <a:p>
            <a:pPr marL="342900" indent="-342900" eaLnBrk="1" hangingPunct="1">
              <a:spcBef>
                <a:spcPct val="20000"/>
              </a:spcBef>
            </a:pPr>
            <a:r>
              <a:rPr lang="en-US" altLang="zh-CN" sz="2000" b="1" dirty="0" err="1">
                <a:solidFill>
                  <a:srgbClr val="FFFFFF"/>
                </a:solidFill>
                <a:cs typeface="Arial" charset="0"/>
              </a:rPr>
              <a:t>Tubig</a:t>
            </a:r>
            <a:r>
              <a:rPr lang="en-US" altLang="zh-CN" sz="2000" b="1" dirty="0">
                <a:solidFill>
                  <a:srgbClr val="FFFFFF"/>
                </a:solidFill>
                <a:cs typeface="Arial" charset="0"/>
              </a:rPr>
              <a:t> Ulan</a:t>
            </a:r>
            <a:endParaRPr lang="en-US" altLang="zh-CN" sz="1800" b="1" dirty="0">
              <a:solidFill>
                <a:srgbClr val="FFFFFF"/>
              </a:solidFill>
              <a:cs typeface="Arial" charset="0"/>
            </a:endParaRPr>
          </a:p>
          <a:p>
            <a:pPr marL="342900" indent="-342900" eaLnBrk="1" hangingPunct="1">
              <a:spcBef>
                <a:spcPct val="20000"/>
              </a:spcBef>
            </a:pPr>
            <a:endParaRPr lang="en-US" altLang="zh-CN" sz="1800" b="1" dirty="0">
              <a:solidFill>
                <a:srgbClr val="FFFFFF"/>
              </a:solidFill>
              <a:cs typeface="Arial" charset="0"/>
            </a:endParaRPr>
          </a:p>
          <a:p>
            <a:pPr marL="342900" indent="-342900" eaLnBrk="1" hangingPunct="1">
              <a:spcBef>
                <a:spcPct val="20000"/>
              </a:spcBef>
            </a:pPr>
            <a:r>
              <a:rPr lang="en-US" altLang="zh-CN" sz="1800" b="1" dirty="0">
                <a:solidFill>
                  <a:srgbClr val="FFFFFF"/>
                </a:solidFill>
                <a:cs typeface="Arial" charset="0"/>
              </a:rPr>
              <a:t>reasons.org</a:t>
            </a:r>
          </a:p>
          <a:p>
            <a:pPr marL="342900" indent="-342900" eaLnBrk="1" hangingPunct="1">
              <a:spcBef>
                <a:spcPct val="20000"/>
              </a:spcBef>
            </a:pPr>
            <a:r>
              <a:rPr lang="en-US" altLang="zh-CN" sz="1800" b="1" dirty="0">
                <a:solidFill>
                  <a:srgbClr val="FFFFFF"/>
                </a:solidFill>
                <a:cs typeface="Arial" charset="0"/>
              </a:rPr>
              <a:t>godandscience.org</a:t>
            </a:r>
          </a:p>
          <a:p>
            <a:pPr marL="342900" indent="-342900" eaLnBrk="1" hangingPunct="1">
              <a:spcBef>
                <a:spcPct val="20000"/>
              </a:spcBef>
            </a:pPr>
            <a:r>
              <a:rPr lang="en-US" altLang="zh-CN" sz="1800" b="1" dirty="0">
                <a:solidFill>
                  <a:srgbClr val="FFFFFF"/>
                </a:solidFill>
                <a:cs typeface="Arial" charset="0"/>
              </a:rPr>
              <a:t>creationscience.com</a:t>
            </a:r>
            <a:endParaRPr lang="en-US" altLang="zh-CN" sz="1600" b="1" dirty="0">
              <a:solidFill>
                <a:srgbClr val="FFFFFF"/>
              </a:solidFill>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algn="l" eaLnBrk="1" hangingPunct="1"/>
            <a:r>
              <a:rPr lang="en-US" sz="3600" b="1" i="1" dirty="0">
                <a:latin typeface="Times New Roman" charset="0"/>
              </a:rPr>
              <a:t>Edwin </a:t>
            </a:r>
            <a:r>
              <a:rPr lang="en-US" sz="3200" b="1" i="1" dirty="0" err="1">
                <a:solidFill>
                  <a:schemeClr val="bg1"/>
                </a:solidFill>
                <a:latin typeface="Arial" charset="0"/>
              </a:rPr>
              <a:t>Nagsimula</a:t>
            </a:r>
            <a:r>
              <a:rPr lang="en-US" sz="3200" b="1" i="1" dirty="0">
                <a:solidFill>
                  <a:schemeClr val="bg1"/>
                </a:solidFill>
                <a:latin typeface="Arial" charset="0"/>
              </a:rPr>
              <a:t> </a:t>
            </a:r>
            <a:r>
              <a:rPr lang="en-US" sz="3200" b="1" i="1" dirty="0" err="1">
                <a:solidFill>
                  <a:schemeClr val="bg1"/>
                </a:solidFill>
                <a:latin typeface="Arial" charset="0"/>
              </a:rPr>
              <a:t>ba</a:t>
            </a:r>
            <a:r>
              <a:rPr lang="en-US" sz="3200" b="1" i="1" dirty="0">
                <a:solidFill>
                  <a:schemeClr val="bg1"/>
                </a:solidFill>
                <a:latin typeface="Arial" charset="0"/>
              </a:rPr>
              <a:t> ang </a:t>
            </a:r>
            <a:r>
              <a:rPr lang="en-US" sz="3200" b="1" i="1" dirty="0" err="1">
                <a:solidFill>
                  <a:schemeClr val="bg1"/>
                </a:solidFill>
                <a:latin typeface="Arial" charset="0"/>
              </a:rPr>
              <a:t>buhay</a:t>
            </a:r>
            <a:r>
              <a:rPr lang="en-US" sz="3200" b="1" i="1" dirty="0">
                <a:solidFill>
                  <a:schemeClr val="bg1"/>
                </a:solidFill>
                <a:latin typeface="Arial" charset="0"/>
              </a:rPr>
              <a:t> </a:t>
            </a:r>
            <a:r>
              <a:rPr lang="en-US" sz="3200" b="1" i="1" dirty="0" err="1">
                <a:solidFill>
                  <a:schemeClr val="bg1"/>
                </a:solidFill>
                <a:latin typeface="Arial" charset="0"/>
              </a:rPr>
              <a:t>sa</a:t>
            </a:r>
            <a:r>
              <a:rPr lang="en-US" sz="3200" b="1" i="1" dirty="0">
                <a:solidFill>
                  <a:schemeClr val="bg1"/>
                </a:solidFill>
                <a:latin typeface="Arial" charset="0"/>
              </a:rPr>
              <a:t> </a:t>
            </a:r>
            <a:r>
              <a:rPr lang="en-US" sz="3200" b="1" i="1" dirty="0" err="1">
                <a:solidFill>
                  <a:schemeClr val="bg1"/>
                </a:solidFill>
                <a:latin typeface="Arial" charset="0"/>
              </a:rPr>
              <a:t>aksidente</a:t>
            </a:r>
            <a:r>
              <a:rPr lang="en-US" sz="3200" b="1" i="1" dirty="0">
                <a:solidFill>
                  <a:schemeClr val="bg1"/>
                </a:solidFill>
                <a:latin typeface="Arial" charset="0"/>
              </a:rPr>
              <a: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altLang="ja-JP" sz="2200" b="1" dirty="0">
                <a:solidFill>
                  <a:srgbClr val="FFFFFF"/>
                </a:solidFill>
                <a:cs typeface="Arial" charset="0"/>
              </a:rPr>
              <a:t>"</a:t>
            </a:r>
            <a:r>
              <a:rPr lang="en-US" altLang="ja-JP" sz="2200" b="1" dirty="0" err="1">
                <a:solidFill>
                  <a:srgbClr val="FFFFFF"/>
                </a:solidFill>
                <a:cs typeface="Arial" charset="0"/>
              </a:rPr>
              <a:t>Mayroong</a:t>
            </a:r>
            <a:r>
              <a:rPr lang="en-US" altLang="ja-JP" sz="2200" b="1" dirty="0">
                <a:solidFill>
                  <a:srgbClr val="FFFFFF"/>
                </a:solidFill>
                <a:cs typeface="Arial" charset="0"/>
              </a:rPr>
              <a:t> </a:t>
            </a:r>
            <a:r>
              <a:rPr lang="en-US" altLang="ja-JP" sz="2200" b="1" dirty="0" err="1">
                <a:solidFill>
                  <a:srgbClr val="FFFFFF"/>
                </a:solidFill>
                <a:cs typeface="Arial" charset="0"/>
              </a:rPr>
              <a:t>dalawang</a:t>
            </a:r>
            <a:r>
              <a:rPr lang="en-US" altLang="ja-JP" sz="2200" b="1" dirty="0">
                <a:solidFill>
                  <a:srgbClr val="FFFFFF"/>
                </a:solidFill>
                <a:cs typeface="Arial" charset="0"/>
              </a:rPr>
              <a:t> </a:t>
            </a:r>
            <a:r>
              <a:rPr lang="en-US" altLang="ja-JP" sz="2200" b="1" dirty="0" err="1">
                <a:solidFill>
                  <a:srgbClr val="FFFFFF"/>
                </a:solidFill>
                <a:cs typeface="Arial" charset="0"/>
              </a:rPr>
              <a:t>posibleng</a:t>
            </a:r>
            <a:r>
              <a:rPr lang="en-US" altLang="ja-JP" sz="2200" b="1" dirty="0">
                <a:solidFill>
                  <a:srgbClr val="FFFFFF"/>
                </a:solidFill>
                <a:cs typeface="Arial" charset="0"/>
              </a:rPr>
              <a:t> </a:t>
            </a:r>
            <a:r>
              <a:rPr lang="en-US" altLang="ja-JP" sz="2200" b="1" dirty="0" err="1">
                <a:solidFill>
                  <a:srgbClr val="FFFFFF"/>
                </a:solidFill>
                <a:cs typeface="Arial" charset="0"/>
              </a:rPr>
              <a:t>mga</a:t>
            </a:r>
            <a:r>
              <a:rPr lang="en-US" altLang="ja-JP" sz="2200" b="1" dirty="0">
                <a:solidFill>
                  <a:srgbClr val="FFFFFF"/>
                </a:solidFill>
                <a:cs typeface="Arial" charset="0"/>
              </a:rPr>
              <a:t> </a:t>
            </a:r>
            <a:r>
              <a:rPr lang="en-US" altLang="ja-JP" sz="2200" b="1" dirty="0" err="1">
                <a:solidFill>
                  <a:srgbClr val="FFFFFF"/>
                </a:solidFill>
                <a:cs typeface="Arial" charset="0"/>
              </a:rPr>
              <a:t>paliwanag</a:t>
            </a:r>
            <a:r>
              <a:rPr lang="en-US" altLang="ja-JP" sz="2200" b="1" dirty="0">
                <a:solidFill>
                  <a:srgbClr val="FFFFFF"/>
                </a:solidFill>
                <a:cs typeface="Arial" charset="0"/>
              </a:rPr>
              <a:t> </a:t>
            </a:r>
            <a:r>
              <a:rPr lang="en-US" altLang="ja-JP" sz="2200" b="1" dirty="0" err="1">
                <a:solidFill>
                  <a:srgbClr val="FFFFFF"/>
                </a:solidFill>
                <a:cs typeface="Arial" charset="0"/>
              </a:rPr>
              <a:t>tungkol</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kung </a:t>
            </a:r>
            <a:r>
              <a:rPr lang="en-US" altLang="ja-JP" sz="2200" b="1" dirty="0" err="1">
                <a:solidFill>
                  <a:srgbClr val="FFFFFF"/>
                </a:solidFill>
                <a:cs typeface="Arial" charset="0"/>
              </a:rPr>
              <a:t>paano</a:t>
            </a:r>
            <a:r>
              <a:rPr lang="en-US" altLang="ja-JP" sz="2200" b="1" dirty="0">
                <a:solidFill>
                  <a:srgbClr val="FFFFFF"/>
                </a:solidFill>
                <a:cs typeface="Arial" charset="0"/>
              </a:rPr>
              <a:t> </a:t>
            </a:r>
            <a:r>
              <a:rPr lang="en-US" altLang="ja-JP" sz="2200" b="1" dirty="0" err="1">
                <a:solidFill>
                  <a:srgbClr val="FFFFFF"/>
                </a:solidFill>
                <a:cs typeface="Arial" charset="0"/>
              </a:rPr>
              <a:t>lumitaw</a:t>
            </a:r>
            <a:r>
              <a:rPr lang="en-US" altLang="ja-JP" sz="2200" b="1" dirty="0">
                <a:solidFill>
                  <a:srgbClr val="FFFFFF"/>
                </a:solidFill>
                <a:cs typeface="Arial" charset="0"/>
              </a:rPr>
              <a:t> ang </a:t>
            </a:r>
            <a:r>
              <a:rPr lang="en-US" altLang="ja-JP" sz="2200" b="1" dirty="0" err="1">
                <a:solidFill>
                  <a:srgbClr val="FFFFFF"/>
                </a:solidFill>
                <a:cs typeface="Arial" charset="0"/>
              </a:rPr>
              <a:t>buhay</a:t>
            </a:r>
            <a:r>
              <a:rPr lang="en-US" altLang="ja-JP" sz="2200" b="1" dirty="0">
                <a:solidFill>
                  <a:srgbClr val="FFFFFF"/>
                </a:solidFill>
                <a:cs typeface="Arial" charset="0"/>
              </a:rPr>
              <a:t>: </a:t>
            </a:r>
            <a:r>
              <a:rPr lang="en-US" altLang="ja-JP" sz="2200" b="1" dirty="0" err="1">
                <a:solidFill>
                  <a:srgbClr val="FFFFFF"/>
                </a:solidFill>
                <a:cs typeface="Arial" charset="0"/>
              </a:rPr>
              <a:t>Karaniwang</a:t>
            </a:r>
            <a:r>
              <a:rPr lang="en-US" altLang="ja-JP" sz="2200" b="1" dirty="0">
                <a:solidFill>
                  <a:srgbClr val="FFFFFF"/>
                </a:solidFill>
                <a:cs typeface="Arial" charset="0"/>
              </a:rPr>
              <a:t> </a:t>
            </a:r>
            <a:r>
              <a:rPr lang="en-US" altLang="ja-JP" sz="2200" b="1" dirty="0" err="1">
                <a:solidFill>
                  <a:srgbClr val="FFFFFF"/>
                </a:solidFill>
                <a:cs typeface="Arial" charset="0"/>
              </a:rPr>
              <a:t>henerasyon</a:t>
            </a:r>
            <a:r>
              <a:rPr lang="en-US" altLang="ja-JP" sz="2200" b="1" dirty="0">
                <a:solidFill>
                  <a:srgbClr val="FFFFFF"/>
                </a:solidFill>
                <a:cs typeface="Arial" charset="0"/>
              </a:rPr>
              <a:t> </a:t>
            </a:r>
            <a:r>
              <a:rPr lang="en-US" altLang="ja-JP" sz="2200" b="1" dirty="0" err="1">
                <a:solidFill>
                  <a:srgbClr val="FFFFFF"/>
                </a:solidFill>
                <a:cs typeface="Arial" charset="0"/>
              </a:rPr>
              <a:t>na</a:t>
            </a:r>
            <a:r>
              <a:rPr lang="en-US" altLang="ja-JP" sz="2200" b="1" dirty="0">
                <a:solidFill>
                  <a:srgbClr val="FFFFFF"/>
                </a:solidFill>
                <a:cs typeface="Arial" charset="0"/>
              </a:rPr>
              <a:t> </a:t>
            </a:r>
            <a:r>
              <a:rPr lang="en-US" altLang="ja-JP" sz="2200" b="1" dirty="0" err="1">
                <a:solidFill>
                  <a:srgbClr val="FFFFFF"/>
                </a:solidFill>
                <a:cs typeface="Arial" charset="0"/>
              </a:rPr>
              <a:t>lumitaw</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a:t>
            </a:r>
            <a:r>
              <a:rPr lang="en-US" altLang="ja-JP" sz="2200" b="1" dirty="0" err="1">
                <a:solidFill>
                  <a:srgbClr val="FFFFFF"/>
                </a:solidFill>
                <a:cs typeface="Arial" charset="0"/>
              </a:rPr>
              <a:t>ebolusyon</a:t>
            </a:r>
            <a:r>
              <a:rPr lang="en-US" altLang="ja-JP" sz="2200" b="1" dirty="0">
                <a:solidFill>
                  <a:srgbClr val="FFFFFF"/>
                </a:solidFill>
                <a:cs typeface="Arial" charset="0"/>
              </a:rPr>
              <a:t> o </a:t>
            </a:r>
            <a:r>
              <a:rPr lang="en-US" altLang="ja-JP" sz="2200" b="1" dirty="0" err="1">
                <a:solidFill>
                  <a:srgbClr val="FFFFFF"/>
                </a:solidFill>
                <a:cs typeface="Arial" charset="0"/>
              </a:rPr>
              <a:t>isang</a:t>
            </a:r>
            <a:r>
              <a:rPr lang="en-US" altLang="ja-JP" sz="2200" b="1" dirty="0">
                <a:solidFill>
                  <a:srgbClr val="FFFFFF"/>
                </a:solidFill>
                <a:cs typeface="Arial" charset="0"/>
              </a:rPr>
              <a:t> supernatural </a:t>
            </a:r>
            <a:r>
              <a:rPr lang="en-US" altLang="ja-JP" sz="2200" b="1" dirty="0" err="1">
                <a:solidFill>
                  <a:srgbClr val="FFFFFF"/>
                </a:solidFill>
                <a:cs typeface="Arial" charset="0"/>
              </a:rPr>
              <a:t>na</a:t>
            </a:r>
            <a:r>
              <a:rPr lang="en-US" altLang="ja-JP" sz="2200" b="1" dirty="0">
                <a:solidFill>
                  <a:srgbClr val="FFFFFF"/>
                </a:solidFill>
                <a:cs typeface="Arial" charset="0"/>
              </a:rPr>
              <a:t> </a:t>
            </a:r>
            <a:r>
              <a:rPr lang="en-US" altLang="ja-JP" sz="2200" b="1" dirty="0" err="1">
                <a:solidFill>
                  <a:srgbClr val="FFFFFF"/>
                </a:solidFill>
                <a:cs typeface="Arial" charset="0"/>
              </a:rPr>
              <a:t>malikhaing</a:t>
            </a:r>
            <a:r>
              <a:rPr lang="en-US" altLang="ja-JP" sz="2200" b="1" dirty="0">
                <a:solidFill>
                  <a:srgbClr val="FFFFFF"/>
                </a:solidFill>
                <a:cs typeface="Arial" charset="0"/>
              </a:rPr>
              <a:t> </a:t>
            </a:r>
            <a:r>
              <a:rPr lang="en-US" altLang="ja-JP" sz="2200" b="1" dirty="0" err="1">
                <a:solidFill>
                  <a:srgbClr val="FFFFFF"/>
                </a:solidFill>
                <a:cs typeface="Arial" charset="0"/>
              </a:rPr>
              <a:t>gawa</a:t>
            </a:r>
            <a:r>
              <a:rPr lang="en-US" altLang="ja-JP" sz="2200" b="1" dirty="0">
                <a:solidFill>
                  <a:srgbClr val="FFFFFF"/>
                </a:solidFill>
                <a:cs typeface="Arial" charset="0"/>
              </a:rPr>
              <a:t> ng </a:t>
            </a:r>
            <a:r>
              <a:rPr lang="en-US" altLang="ja-JP" sz="2200" b="1" dirty="0" err="1">
                <a:solidFill>
                  <a:srgbClr val="FFFFFF"/>
                </a:solidFill>
                <a:cs typeface="Arial" charset="0"/>
              </a:rPr>
              <a:t>Diyos</a:t>
            </a:r>
            <a:r>
              <a:rPr lang="en-US" altLang="ja-JP" sz="2200" b="1" dirty="0">
                <a:solidFill>
                  <a:srgbClr val="FFFFFF"/>
                </a:solidFill>
                <a:cs typeface="Arial" charset="0"/>
              </a:rPr>
              <a:t>... </a:t>
            </a:r>
            <a:r>
              <a:rPr lang="en-US" altLang="ja-JP" sz="2200" b="1" dirty="0" err="1">
                <a:solidFill>
                  <a:srgbClr val="FFFFFF"/>
                </a:solidFill>
                <a:cs typeface="Arial" charset="0"/>
              </a:rPr>
              <a:t>Walang</a:t>
            </a:r>
            <a:r>
              <a:rPr lang="en-US" altLang="ja-JP" sz="2200" b="1" dirty="0">
                <a:solidFill>
                  <a:srgbClr val="FFFFFF"/>
                </a:solidFill>
                <a:cs typeface="Arial" charset="0"/>
              </a:rPr>
              <a:t> </a:t>
            </a:r>
            <a:r>
              <a:rPr lang="en-US" altLang="ja-JP" sz="2200" b="1" dirty="0" err="1">
                <a:solidFill>
                  <a:srgbClr val="FFFFFF"/>
                </a:solidFill>
                <a:cs typeface="Arial" charset="0"/>
              </a:rPr>
              <a:t>iba</a:t>
            </a:r>
            <a:r>
              <a:rPr lang="en-US" altLang="ja-JP" sz="2200" b="1" dirty="0">
                <a:solidFill>
                  <a:srgbClr val="FFFFFF"/>
                </a:solidFill>
                <a:cs typeface="Arial" charset="0"/>
              </a:rPr>
              <a:t> pang </a:t>
            </a:r>
            <a:r>
              <a:rPr lang="en-US" altLang="ja-JP" sz="2200" b="1" dirty="0" err="1">
                <a:solidFill>
                  <a:srgbClr val="FFFFFF"/>
                </a:solidFill>
                <a:cs typeface="Arial" charset="0"/>
              </a:rPr>
              <a:t>posibilidad</a:t>
            </a:r>
            <a:r>
              <a:rPr lang="en-US" altLang="ja-JP" sz="2200" b="1" dirty="0">
                <a:solidFill>
                  <a:srgbClr val="FFFFFF"/>
                </a:solidFill>
                <a:cs typeface="Arial" charset="0"/>
              </a:rPr>
              <a:t>. Ang </a:t>
            </a:r>
            <a:r>
              <a:rPr lang="en-US" altLang="ja-JP" sz="2200" b="1" dirty="0" err="1">
                <a:solidFill>
                  <a:srgbClr val="FFFFFF"/>
                </a:solidFill>
                <a:cs typeface="Arial" charset="0"/>
              </a:rPr>
              <a:t>kusang</a:t>
            </a:r>
            <a:r>
              <a:rPr lang="en-US" altLang="ja-JP" sz="2200" b="1" dirty="0">
                <a:solidFill>
                  <a:srgbClr val="FFFFFF"/>
                </a:solidFill>
                <a:cs typeface="Arial" charset="0"/>
              </a:rPr>
              <a:t> </a:t>
            </a:r>
            <a:r>
              <a:rPr lang="en-US" altLang="ja-JP" sz="2200" b="1" dirty="0" err="1">
                <a:solidFill>
                  <a:srgbClr val="FFFFFF"/>
                </a:solidFill>
                <a:cs typeface="Arial" charset="0"/>
              </a:rPr>
              <a:t>henerasyon</a:t>
            </a:r>
            <a:r>
              <a:rPr lang="en-US" altLang="ja-JP" sz="2200" b="1" dirty="0">
                <a:solidFill>
                  <a:srgbClr val="FFFFFF"/>
                </a:solidFill>
                <a:cs typeface="Arial" charset="0"/>
              </a:rPr>
              <a:t> ay </a:t>
            </a:r>
            <a:r>
              <a:rPr lang="en-US" altLang="ja-JP" sz="2200" b="1" dirty="0" err="1">
                <a:solidFill>
                  <a:srgbClr val="FFFFFF"/>
                </a:solidFill>
                <a:cs typeface="Arial" charset="0"/>
              </a:rPr>
              <a:t>siyentipikong</a:t>
            </a:r>
            <a:r>
              <a:rPr lang="en-US" altLang="ja-JP" sz="2200" b="1" dirty="0">
                <a:solidFill>
                  <a:srgbClr val="FFFFFF"/>
                </a:solidFill>
                <a:cs typeface="Arial" charset="0"/>
              </a:rPr>
              <a:t> </a:t>
            </a:r>
            <a:r>
              <a:rPr lang="en-US" altLang="ja-JP" sz="2200" b="1" dirty="0" err="1">
                <a:solidFill>
                  <a:srgbClr val="FFFFFF"/>
                </a:solidFill>
                <a:cs typeface="Arial" charset="0"/>
              </a:rPr>
              <a:t>napabulaanan</a:t>
            </a:r>
            <a:r>
              <a:rPr lang="en-US" altLang="ja-JP" sz="2200" b="1" dirty="0">
                <a:solidFill>
                  <a:srgbClr val="FFFFFF"/>
                </a:solidFill>
                <a:cs typeface="Arial" charset="0"/>
              </a:rPr>
              <a:t> ng </a:t>
            </a:r>
            <a:r>
              <a:rPr lang="en-US" altLang="ja-JP" sz="2200" b="1" dirty="0" err="1">
                <a:solidFill>
                  <a:srgbClr val="FFFFFF"/>
                </a:solidFill>
                <a:cs typeface="Arial" charset="0"/>
              </a:rPr>
              <a:t>siyensya</a:t>
            </a:r>
            <a:r>
              <a:rPr lang="en-US" altLang="ja-JP" sz="2200" b="1" dirty="0">
                <a:solidFill>
                  <a:srgbClr val="FFFFFF"/>
                </a:solidFill>
                <a:cs typeface="Arial" charset="0"/>
              </a:rPr>
              <a:t> 120 </a:t>
            </a:r>
            <a:r>
              <a:rPr lang="en-US" altLang="ja-JP" sz="2200" b="1" dirty="0" err="1">
                <a:solidFill>
                  <a:srgbClr val="FFFFFF"/>
                </a:solidFill>
                <a:cs typeface="Arial" charset="0"/>
              </a:rPr>
              <a:t>taon</a:t>
            </a:r>
            <a:r>
              <a:rPr lang="en-US" altLang="ja-JP" sz="2200" b="1" dirty="0">
                <a:solidFill>
                  <a:srgbClr val="FFFFFF"/>
                </a:solidFill>
                <a:cs typeface="Arial" charset="0"/>
              </a:rPr>
              <a:t> </a:t>
            </a:r>
            <a:r>
              <a:rPr lang="en-US" altLang="ja-JP" sz="2200" b="1" dirty="0" err="1">
                <a:solidFill>
                  <a:srgbClr val="FFFFFF"/>
                </a:solidFill>
                <a:cs typeface="Arial" charset="0"/>
              </a:rPr>
              <a:t>na</a:t>
            </a:r>
            <a:r>
              <a:rPr lang="en-US" altLang="ja-JP" sz="2200" b="1" dirty="0">
                <a:solidFill>
                  <a:srgbClr val="FFFFFF"/>
                </a:solidFill>
                <a:cs typeface="Arial" charset="0"/>
              </a:rPr>
              <a:t> ang </a:t>
            </a:r>
            <a:r>
              <a:rPr lang="en-US" altLang="ja-JP" sz="2200" b="1" dirty="0" err="1">
                <a:solidFill>
                  <a:srgbClr val="FFFFFF"/>
                </a:solidFill>
                <a:cs typeface="Arial" charset="0"/>
              </a:rPr>
              <a:t>nakakaraan</a:t>
            </a:r>
            <a:r>
              <a:rPr lang="en-US" altLang="ja-JP" sz="2200" b="1" dirty="0">
                <a:solidFill>
                  <a:srgbClr val="FFFFFF"/>
                </a:solidFill>
                <a:cs typeface="Arial" charset="0"/>
              </a:rPr>
              <a:t> </a:t>
            </a:r>
            <a:r>
              <a:rPr lang="en-US" altLang="ja-JP" sz="2200" b="1" dirty="0" err="1">
                <a:solidFill>
                  <a:srgbClr val="FFFFFF"/>
                </a:solidFill>
                <a:cs typeface="Arial" charset="0"/>
              </a:rPr>
              <a:t>ni</a:t>
            </a:r>
            <a:r>
              <a:rPr lang="en-US" altLang="ja-JP" sz="2200" b="1" dirty="0">
                <a:solidFill>
                  <a:srgbClr val="FFFFFF"/>
                </a:solidFill>
                <a:cs typeface="Arial" charset="0"/>
              </a:rPr>
              <a:t> Louis Pasteur at </a:t>
            </a:r>
            <a:r>
              <a:rPr lang="en-US" altLang="ja-JP" sz="2200" b="1" dirty="0" err="1">
                <a:solidFill>
                  <a:srgbClr val="FFFFFF"/>
                </a:solidFill>
                <a:cs typeface="Arial" charset="0"/>
              </a:rPr>
              <a:t>iba</a:t>
            </a:r>
            <a:r>
              <a:rPr lang="en-US" altLang="ja-JP" sz="2200" b="1" dirty="0">
                <a:solidFill>
                  <a:srgbClr val="FFFFFF"/>
                </a:solidFill>
                <a:cs typeface="Arial" charset="0"/>
              </a:rPr>
              <a:t> pa, kaya ang </a:t>
            </a:r>
            <a:r>
              <a:rPr lang="en-US" altLang="ja-JP" sz="2200" b="1" dirty="0" err="1">
                <a:solidFill>
                  <a:srgbClr val="FFFFFF"/>
                </a:solidFill>
                <a:cs typeface="Arial" charset="0"/>
              </a:rPr>
              <a:t>naiiwan</a:t>
            </a:r>
            <a:r>
              <a:rPr lang="en-US" altLang="ja-JP" sz="2200" b="1" dirty="0">
                <a:solidFill>
                  <a:srgbClr val="FFFFFF"/>
                </a:solidFill>
                <a:cs typeface="Arial" charset="0"/>
              </a:rPr>
              <a:t> </a:t>
            </a:r>
            <a:r>
              <a:rPr lang="en-US" altLang="ja-JP" sz="2200" b="1" dirty="0" err="1">
                <a:solidFill>
                  <a:srgbClr val="FFFFFF"/>
                </a:solidFill>
                <a:cs typeface="Arial" charset="0"/>
              </a:rPr>
              <a:t>nalang</a:t>
            </a:r>
            <a:r>
              <a:rPr lang="en-US" altLang="ja-JP" sz="2200" b="1" dirty="0">
                <a:solidFill>
                  <a:srgbClr val="FFFFFF"/>
                </a:solidFill>
                <a:cs typeface="Arial" charset="0"/>
              </a:rPr>
              <a:t> ay </a:t>
            </a:r>
            <a:r>
              <a:rPr lang="en-US" altLang="ja-JP" sz="2200" b="1" dirty="0" err="1">
                <a:solidFill>
                  <a:srgbClr val="FFFFFF"/>
                </a:solidFill>
                <a:cs typeface="Arial" charset="0"/>
              </a:rPr>
              <a:t>isa</a:t>
            </a:r>
            <a:r>
              <a:rPr lang="en-US" altLang="ja-JP" sz="2200" b="1" dirty="0">
                <a:solidFill>
                  <a:srgbClr val="FFFFFF"/>
                </a:solidFill>
                <a:cs typeface="Arial" charset="0"/>
              </a:rPr>
              <a:t> pang </a:t>
            </a:r>
            <a:r>
              <a:rPr lang="en-US" altLang="ja-JP" sz="2200" b="1" dirty="0" err="1">
                <a:solidFill>
                  <a:srgbClr val="FFFFFF"/>
                </a:solidFill>
                <a:cs typeface="Arial" charset="0"/>
              </a:rPr>
              <a:t>posibilidad</a:t>
            </a:r>
            <a:r>
              <a:rPr lang="en-US" altLang="ja-JP" sz="2200" b="1" dirty="0">
                <a:solidFill>
                  <a:srgbClr val="FFFFFF"/>
                </a:solidFill>
                <a:cs typeface="Arial" charset="0"/>
              </a:rPr>
              <a:t>... </a:t>
            </a:r>
            <a:r>
              <a:rPr lang="en-US" altLang="ja-JP" sz="2200" b="1" dirty="0" err="1">
                <a:solidFill>
                  <a:srgbClr val="FFFFFF"/>
                </a:solidFill>
                <a:cs typeface="Arial" charset="0"/>
              </a:rPr>
              <a:t>na</a:t>
            </a:r>
            <a:r>
              <a:rPr lang="en-US" altLang="ja-JP" sz="2200" b="1" dirty="0">
                <a:solidFill>
                  <a:srgbClr val="FFFFFF"/>
                </a:solidFill>
                <a:cs typeface="Arial" charset="0"/>
              </a:rPr>
              <a:t> ang </a:t>
            </a:r>
            <a:r>
              <a:rPr lang="en-US" altLang="ja-JP" sz="2200" b="1" dirty="0" err="1">
                <a:solidFill>
                  <a:srgbClr val="FFFFFF"/>
                </a:solidFill>
                <a:cs typeface="Arial" charset="0"/>
              </a:rPr>
              <a:t>buhay</a:t>
            </a:r>
            <a:r>
              <a:rPr lang="en-US" altLang="ja-JP" sz="2200" b="1" dirty="0">
                <a:solidFill>
                  <a:srgbClr val="FFFFFF"/>
                </a:solidFill>
                <a:cs typeface="Arial" charset="0"/>
              </a:rPr>
              <a:t> ay </a:t>
            </a:r>
            <a:r>
              <a:rPr lang="en-US" altLang="ja-JP" sz="2200" b="1" dirty="0" err="1">
                <a:solidFill>
                  <a:srgbClr val="FFFFFF"/>
                </a:solidFill>
                <a:cs typeface="Arial" charset="0"/>
              </a:rPr>
              <a:t>dumating</a:t>
            </a:r>
            <a:r>
              <a:rPr lang="en-US" altLang="ja-JP" sz="2200" b="1" dirty="0">
                <a:solidFill>
                  <a:srgbClr val="FFFFFF"/>
                </a:solidFill>
                <a:cs typeface="Arial" charset="0"/>
              </a:rPr>
              <a:t> </a:t>
            </a:r>
            <a:r>
              <a:rPr lang="en-US" altLang="ja-JP" sz="2200" b="1" dirty="0" err="1">
                <a:solidFill>
                  <a:srgbClr val="FFFFFF"/>
                </a:solidFill>
                <a:cs typeface="Arial" charset="0"/>
              </a:rPr>
              <a:t>bilang</a:t>
            </a:r>
            <a:r>
              <a:rPr lang="en-US" altLang="ja-JP" sz="2200" b="1" dirty="0">
                <a:solidFill>
                  <a:srgbClr val="FFFFFF"/>
                </a:solidFill>
                <a:cs typeface="Arial" charset="0"/>
              </a:rPr>
              <a:t> </a:t>
            </a:r>
            <a:r>
              <a:rPr lang="en-US" altLang="ja-JP" sz="2200" b="1" dirty="0" err="1">
                <a:solidFill>
                  <a:srgbClr val="FFFFFF"/>
                </a:solidFill>
                <a:cs typeface="Arial" charset="0"/>
              </a:rPr>
              <a:t>isang</a:t>
            </a:r>
            <a:r>
              <a:rPr lang="en-US" altLang="ja-JP" sz="2200" b="1" dirty="0">
                <a:solidFill>
                  <a:srgbClr val="FFFFFF"/>
                </a:solidFill>
                <a:cs typeface="Arial" charset="0"/>
              </a:rPr>
              <a:t> </a:t>
            </a:r>
            <a:r>
              <a:rPr lang="en-US" altLang="ja-JP" sz="2200" b="1" dirty="0" err="1">
                <a:solidFill>
                  <a:srgbClr val="FFFFFF"/>
                </a:solidFill>
                <a:cs typeface="Arial" charset="0"/>
              </a:rPr>
              <a:t>gawa</a:t>
            </a:r>
            <a:r>
              <a:rPr lang="en-US" altLang="ja-JP" sz="2200" b="1" dirty="0">
                <a:solidFill>
                  <a:srgbClr val="FFFFFF"/>
                </a:solidFill>
                <a:cs typeface="Arial" charset="0"/>
              </a:rPr>
              <a:t> ng supernatural </a:t>
            </a:r>
            <a:r>
              <a:rPr lang="en-US" altLang="ja-JP" sz="2200" b="1" dirty="0" err="1">
                <a:solidFill>
                  <a:srgbClr val="FFFFFF"/>
                </a:solidFill>
                <a:cs typeface="Arial" charset="0"/>
              </a:rPr>
              <a:t>na</a:t>
            </a:r>
            <a:r>
              <a:rPr lang="en-US" altLang="ja-JP" sz="2200" b="1" dirty="0">
                <a:solidFill>
                  <a:srgbClr val="FFFFFF"/>
                </a:solidFill>
                <a:cs typeface="Arial" charset="0"/>
              </a:rPr>
              <a:t> </a:t>
            </a:r>
            <a:r>
              <a:rPr lang="en-US" altLang="ja-JP" sz="2200" b="1" dirty="0" err="1">
                <a:solidFill>
                  <a:srgbClr val="FFFFFF"/>
                </a:solidFill>
                <a:cs typeface="Arial" charset="0"/>
              </a:rPr>
              <a:t>nilikha</a:t>
            </a:r>
            <a:r>
              <a:rPr lang="en-US" altLang="ja-JP" sz="2200" b="1" dirty="0">
                <a:solidFill>
                  <a:srgbClr val="FFFFFF"/>
                </a:solidFill>
                <a:cs typeface="Arial" charset="0"/>
              </a:rPr>
              <a:t> ng </a:t>
            </a:r>
            <a:r>
              <a:rPr lang="en-US" altLang="ja-JP" sz="2200" b="1" dirty="0" err="1">
                <a:solidFill>
                  <a:srgbClr val="FFFFFF"/>
                </a:solidFill>
                <a:cs typeface="Arial" charset="0"/>
              </a:rPr>
              <a:t>Diyos</a:t>
            </a:r>
            <a:r>
              <a:rPr lang="en-US" altLang="ja-JP" sz="2200" b="1" dirty="0">
                <a:solidFill>
                  <a:srgbClr val="FFFFFF"/>
                </a:solidFill>
                <a:cs typeface="Arial" charset="0"/>
              </a:rPr>
              <a:t>, </a:t>
            </a:r>
            <a:r>
              <a:rPr lang="en-US" altLang="ja-JP" sz="2200" b="1" dirty="0" err="1">
                <a:solidFill>
                  <a:srgbClr val="FFFFFF"/>
                </a:solidFill>
                <a:cs typeface="Arial" charset="0"/>
              </a:rPr>
              <a:t>ngunit</a:t>
            </a:r>
            <a:r>
              <a:rPr lang="en-US" altLang="ja-JP" sz="2200" b="1" dirty="0">
                <a:solidFill>
                  <a:srgbClr val="FFFFFF"/>
                </a:solidFill>
                <a:cs typeface="Arial" charset="0"/>
              </a:rPr>
              <a:t> </a:t>
            </a:r>
            <a:r>
              <a:rPr lang="en-US" altLang="ja-JP" sz="2200" b="1" dirty="0" err="1">
                <a:solidFill>
                  <a:srgbClr val="FFFFFF"/>
                </a:solidFill>
                <a:cs typeface="Arial" charset="0"/>
              </a:rPr>
              <a:t>hindi</a:t>
            </a:r>
            <a:r>
              <a:rPr lang="en-US" altLang="ja-JP" sz="2200" b="1" dirty="0">
                <a:solidFill>
                  <a:srgbClr val="FFFFFF"/>
                </a:solidFill>
                <a:cs typeface="Arial" charset="0"/>
              </a:rPr>
              <a:t> ko </a:t>
            </a:r>
            <a:r>
              <a:rPr lang="en-US" altLang="ja-JP" sz="2200" b="1" dirty="0" err="1">
                <a:solidFill>
                  <a:srgbClr val="FFFFFF"/>
                </a:solidFill>
                <a:cs typeface="Arial" charset="0"/>
              </a:rPr>
              <a:t>matatanggap</a:t>
            </a:r>
            <a:r>
              <a:rPr lang="en-US" altLang="ja-JP" sz="2200" b="1" dirty="0">
                <a:solidFill>
                  <a:srgbClr val="FFFFFF"/>
                </a:solidFill>
                <a:cs typeface="Arial" charset="0"/>
              </a:rPr>
              <a:t> ang </a:t>
            </a:r>
            <a:r>
              <a:rPr lang="en-US" altLang="ja-JP" sz="2200" b="1" dirty="0" err="1">
                <a:solidFill>
                  <a:srgbClr val="FFFFFF"/>
                </a:solidFill>
                <a:cs typeface="Arial" charset="0"/>
              </a:rPr>
              <a:t>pilosopiya</a:t>
            </a:r>
            <a:r>
              <a:rPr lang="en-US" altLang="ja-JP" sz="2200" b="1" dirty="0">
                <a:solidFill>
                  <a:srgbClr val="FFFFFF"/>
                </a:solidFill>
                <a:cs typeface="Arial" charset="0"/>
              </a:rPr>
              <a:t> </a:t>
            </a:r>
            <a:r>
              <a:rPr lang="en-US" altLang="ja-JP" sz="2200" b="1" dirty="0" err="1">
                <a:solidFill>
                  <a:srgbClr val="FFFFFF"/>
                </a:solidFill>
                <a:cs typeface="Arial" charset="0"/>
              </a:rPr>
              <a:t>na</a:t>
            </a:r>
            <a:r>
              <a:rPr lang="en-US" altLang="ja-JP" sz="2200" b="1" dirty="0">
                <a:solidFill>
                  <a:srgbClr val="FFFFFF"/>
                </a:solidFill>
                <a:cs typeface="Arial" charset="0"/>
              </a:rPr>
              <a:t> </a:t>
            </a:r>
            <a:r>
              <a:rPr lang="en-US" altLang="ja-JP" sz="2200" b="1" dirty="0" err="1">
                <a:solidFill>
                  <a:srgbClr val="FFFFFF"/>
                </a:solidFill>
                <a:cs typeface="Arial" charset="0"/>
              </a:rPr>
              <a:t>iyon</a:t>
            </a:r>
            <a:r>
              <a:rPr lang="en-US" altLang="ja-JP" sz="2200" b="1" dirty="0">
                <a:solidFill>
                  <a:srgbClr val="FFFFFF"/>
                </a:solidFill>
                <a:cs typeface="Arial" charset="0"/>
              </a:rPr>
              <a:t> </a:t>
            </a:r>
            <a:r>
              <a:rPr lang="en-US" altLang="ja-JP" sz="2200" b="1" dirty="0" err="1">
                <a:solidFill>
                  <a:srgbClr val="FFFFFF"/>
                </a:solidFill>
                <a:cs typeface="Arial" charset="0"/>
              </a:rPr>
              <a:t>sapagkat</a:t>
            </a:r>
            <a:r>
              <a:rPr lang="en-US" altLang="ja-JP" sz="2200" b="1" dirty="0">
                <a:solidFill>
                  <a:srgbClr val="FFFFFF"/>
                </a:solidFill>
                <a:cs typeface="Arial" charset="0"/>
              </a:rPr>
              <a:t> </a:t>
            </a:r>
            <a:r>
              <a:rPr lang="en-US" altLang="ja-JP" sz="2200" b="1" dirty="0" err="1">
                <a:solidFill>
                  <a:srgbClr val="FFFFFF"/>
                </a:solidFill>
                <a:cs typeface="Arial" charset="0"/>
              </a:rPr>
              <a:t>ayaw</a:t>
            </a:r>
            <a:r>
              <a:rPr lang="en-US" altLang="ja-JP" sz="2200" b="1" dirty="0">
                <a:solidFill>
                  <a:srgbClr val="FFFFFF"/>
                </a:solidFill>
                <a:cs typeface="Arial" charset="0"/>
              </a:rPr>
              <a:t> </a:t>
            </a:r>
            <a:r>
              <a:rPr lang="en-US" altLang="ja-JP" sz="2200" b="1" dirty="0" err="1">
                <a:solidFill>
                  <a:srgbClr val="FFFFFF"/>
                </a:solidFill>
                <a:cs typeface="Arial" charset="0"/>
              </a:rPr>
              <a:t>kong</a:t>
            </a:r>
            <a:r>
              <a:rPr lang="en-US" altLang="ja-JP" sz="2200" b="1" dirty="0">
                <a:solidFill>
                  <a:srgbClr val="FFFFFF"/>
                </a:solidFill>
                <a:cs typeface="Arial" charset="0"/>
              </a:rPr>
              <a:t> </a:t>
            </a:r>
            <a:r>
              <a:rPr lang="en-US" altLang="ja-JP" sz="2200" b="1" dirty="0" err="1">
                <a:solidFill>
                  <a:srgbClr val="FFFFFF"/>
                </a:solidFill>
                <a:cs typeface="Arial" charset="0"/>
              </a:rPr>
              <a:t>maniwala</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a:t>
            </a:r>
            <a:r>
              <a:rPr lang="en-US" altLang="ja-JP" sz="2200" b="1" dirty="0" err="1">
                <a:solidFill>
                  <a:srgbClr val="FFFFFF"/>
                </a:solidFill>
                <a:cs typeface="Arial" charset="0"/>
              </a:rPr>
              <a:t>Diyos</a:t>
            </a:r>
            <a:r>
              <a:rPr lang="en-US" altLang="ja-JP" sz="2200" b="1" dirty="0">
                <a:solidFill>
                  <a:srgbClr val="FFFFFF"/>
                </a:solidFill>
                <a:cs typeface="Arial" charset="0"/>
              </a:rPr>
              <a:t>. Kaya </a:t>
            </a:r>
            <a:r>
              <a:rPr lang="en-US" altLang="ja-JP" sz="2200" b="1" dirty="0" err="1">
                <a:solidFill>
                  <a:srgbClr val="FFFFFF"/>
                </a:solidFill>
                <a:cs typeface="Arial" charset="0"/>
              </a:rPr>
              <a:t>pinipili</a:t>
            </a:r>
            <a:r>
              <a:rPr lang="en-US" altLang="ja-JP" sz="2200" b="1" dirty="0">
                <a:solidFill>
                  <a:srgbClr val="FFFFFF"/>
                </a:solidFill>
                <a:cs typeface="Arial" charset="0"/>
              </a:rPr>
              <a:t> </a:t>
            </a:r>
            <a:r>
              <a:rPr lang="en-US" altLang="ja-JP" sz="2200" b="1" dirty="0" err="1">
                <a:solidFill>
                  <a:srgbClr val="FFFFFF"/>
                </a:solidFill>
                <a:cs typeface="Arial" charset="0"/>
              </a:rPr>
              <a:t>kong</a:t>
            </a:r>
            <a:r>
              <a:rPr lang="en-US" altLang="ja-JP" sz="2200" b="1" dirty="0">
                <a:solidFill>
                  <a:srgbClr val="FFFFFF"/>
                </a:solidFill>
                <a:cs typeface="Arial" charset="0"/>
              </a:rPr>
              <a:t> </a:t>
            </a:r>
            <a:r>
              <a:rPr lang="en-US" altLang="ja-JP" sz="2200" b="1" dirty="0" err="1">
                <a:solidFill>
                  <a:srgbClr val="FFFFFF"/>
                </a:solidFill>
                <a:cs typeface="Arial" charset="0"/>
              </a:rPr>
              <a:t>maniwala</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a:t>
            </a:r>
            <a:r>
              <a:rPr lang="en-US" altLang="ja-JP" sz="2200" b="1" dirty="0" err="1">
                <a:solidFill>
                  <a:srgbClr val="FFFFFF"/>
                </a:solidFill>
                <a:cs typeface="Arial" charset="0"/>
              </a:rPr>
              <a:t>alam</a:t>
            </a:r>
            <a:r>
              <a:rPr lang="en-US" altLang="ja-JP" sz="2200" b="1" dirty="0">
                <a:solidFill>
                  <a:srgbClr val="FFFFFF"/>
                </a:solidFill>
                <a:cs typeface="Arial" charset="0"/>
              </a:rPr>
              <a:t> </a:t>
            </a:r>
            <a:r>
              <a:rPr lang="en-US" altLang="ja-JP" sz="2200" b="1" dirty="0" err="1">
                <a:solidFill>
                  <a:srgbClr val="FFFFFF"/>
                </a:solidFill>
                <a:cs typeface="Arial" charset="0"/>
              </a:rPr>
              <a:t>kong</a:t>
            </a:r>
            <a:r>
              <a:rPr lang="en-US" altLang="ja-JP" sz="2200" b="1" dirty="0">
                <a:solidFill>
                  <a:srgbClr val="FFFFFF"/>
                </a:solidFill>
                <a:cs typeface="Arial" charset="0"/>
              </a:rPr>
              <a:t> </a:t>
            </a:r>
            <a:r>
              <a:rPr lang="en-US" altLang="ja-JP" sz="2200" b="1" dirty="0" err="1">
                <a:solidFill>
                  <a:srgbClr val="FFFFFF"/>
                </a:solidFill>
                <a:cs typeface="Arial" charset="0"/>
              </a:rPr>
              <a:t>imposible</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a:t>
            </a:r>
            <a:r>
              <a:rPr lang="en-US" altLang="ja-JP" sz="2200" b="1" dirty="0" err="1">
                <a:solidFill>
                  <a:srgbClr val="FFFFFF"/>
                </a:solidFill>
                <a:cs typeface="Arial" charset="0"/>
              </a:rPr>
              <a:t>siyensiya</a:t>
            </a:r>
            <a:r>
              <a:rPr lang="en-US" altLang="ja-JP" sz="2200" b="1" dirty="0">
                <a:solidFill>
                  <a:srgbClr val="FFFFFF"/>
                </a:solidFill>
                <a:cs typeface="Arial" charset="0"/>
              </a:rPr>
              <a:t>, </a:t>
            </a:r>
            <a:r>
              <a:rPr lang="en-US" altLang="ja-JP" sz="2200" b="1" dirty="0" err="1">
                <a:solidFill>
                  <a:srgbClr val="FFFFFF"/>
                </a:solidFill>
                <a:cs typeface="Arial" charset="0"/>
              </a:rPr>
              <a:t>kusang</a:t>
            </a:r>
            <a:r>
              <a:rPr lang="en-US" altLang="ja-JP" sz="2200" b="1" dirty="0">
                <a:solidFill>
                  <a:srgbClr val="FFFFFF"/>
                </a:solidFill>
                <a:cs typeface="Arial" charset="0"/>
              </a:rPr>
              <a:t> </a:t>
            </a:r>
            <a:r>
              <a:rPr lang="en-US" altLang="ja-JP" sz="2200" b="1" dirty="0" err="1">
                <a:solidFill>
                  <a:srgbClr val="FFFFFF"/>
                </a:solidFill>
                <a:cs typeface="Arial" charset="0"/>
              </a:rPr>
              <a:t>henerasyon</a:t>
            </a:r>
            <a:r>
              <a:rPr lang="en-US" altLang="ja-JP" sz="2200" b="1" dirty="0">
                <a:solidFill>
                  <a:srgbClr val="FFFFFF"/>
                </a:solidFill>
                <a:cs typeface="Arial" charset="0"/>
              </a:rPr>
              <a:t> </a:t>
            </a:r>
            <a:r>
              <a:rPr lang="en-US" altLang="ja-JP" sz="2200" b="1" dirty="0" err="1">
                <a:solidFill>
                  <a:srgbClr val="FFFFFF"/>
                </a:solidFill>
                <a:cs typeface="Arial" charset="0"/>
              </a:rPr>
              <a:t>na</a:t>
            </a:r>
            <a:r>
              <a:rPr lang="en-US" altLang="ja-JP" sz="2200" b="1" dirty="0">
                <a:solidFill>
                  <a:srgbClr val="FFFFFF"/>
                </a:solidFill>
                <a:cs typeface="Arial" charset="0"/>
              </a:rPr>
              <a:t> </a:t>
            </a:r>
            <a:r>
              <a:rPr lang="en-US" altLang="ja-JP" sz="2200" b="1" dirty="0" err="1">
                <a:solidFill>
                  <a:srgbClr val="FFFFFF"/>
                </a:solidFill>
                <a:cs typeface="Arial" charset="0"/>
              </a:rPr>
              <a:t>humahantong</a:t>
            </a:r>
            <a:r>
              <a:rPr lang="en-US" altLang="ja-JP" sz="2200" b="1" dirty="0">
                <a:solidFill>
                  <a:srgbClr val="FFFFFF"/>
                </a:solidFill>
                <a:cs typeface="Arial" charset="0"/>
              </a:rPr>
              <a:t> </a:t>
            </a:r>
            <a:r>
              <a:rPr lang="en-US" altLang="ja-JP" sz="2200" b="1" dirty="0" err="1">
                <a:solidFill>
                  <a:srgbClr val="FFFFFF"/>
                </a:solidFill>
                <a:cs typeface="Arial" charset="0"/>
              </a:rPr>
              <a:t>sa</a:t>
            </a:r>
            <a:r>
              <a:rPr lang="en-US" altLang="ja-JP" sz="2200" b="1" dirty="0">
                <a:solidFill>
                  <a:srgbClr val="FFFFFF"/>
                </a:solidFill>
                <a:cs typeface="Arial" charset="0"/>
              </a:rPr>
              <a:t> </a:t>
            </a:r>
            <a:r>
              <a:rPr lang="en-US" altLang="ja-JP" sz="2200" b="1" dirty="0" err="1">
                <a:solidFill>
                  <a:srgbClr val="FFFFFF"/>
                </a:solidFill>
                <a:cs typeface="Arial" charset="0"/>
              </a:rPr>
              <a:t>ebolusyon</a:t>
            </a:r>
            <a:r>
              <a:rPr lang="en-US" altLang="ja-JP" sz="2200" b="1" dirty="0">
                <a:solidFill>
                  <a:srgbClr val="FFFFFF"/>
                </a:solidFill>
                <a:cs typeface="Arial" charset="0"/>
              </a:rPr>
              <a:t>."</a:t>
            </a:r>
            <a:endParaRPr lang="en-US" sz="2200" b="1" dirty="0">
              <a:solidFill>
                <a:srgbClr val="FFFFFF"/>
              </a:solidFill>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b="1" dirty="0">
                <a:solidFill>
                  <a:srgbClr val="FFFFFF"/>
                </a:solidFill>
              </a:rPr>
              <a:t>Dr. George Wald</a:t>
            </a:r>
          </a:p>
          <a:p>
            <a:pPr algn="ctr">
              <a:spcBef>
                <a:spcPct val="20000"/>
              </a:spcBef>
            </a:pPr>
            <a:r>
              <a:rPr lang="en-US" sz="1800" b="1" dirty="0">
                <a:solidFill>
                  <a:srgbClr val="FFFFFF"/>
                </a:solidFill>
              </a:rPr>
              <a:t>Professor Emeritus of Biology, Harvard</a:t>
            </a:r>
          </a:p>
          <a:p>
            <a:pPr algn="ctr">
              <a:spcBef>
                <a:spcPct val="20000"/>
              </a:spcBef>
            </a:pPr>
            <a:r>
              <a:rPr lang="en-US" sz="1800" b="1" dirty="0">
                <a:solidFill>
                  <a:srgbClr val="FFFFFF"/>
                </a:solidFill>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en-US" sz="4000" b="1" i="1" dirty="0" err="1">
                <a:solidFill>
                  <a:srgbClr val="FFFF00"/>
                </a:solidFill>
                <a:latin typeface="Arial" charset="0"/>
              </a:rPr>
              <a:t>Pumili</a:t>
            </a:r>
            <a:r>
              <a:rPr lang="en-US" sz="4000" b="1" i="1" dirty="0">
                <a:solidFill>
                  <a:srgbClr val="FFFF00"/>
                </a:solidFill>
                <a:latin typeface="Arial" charset="0"/>
              </a:rPr>
              <a:t> ka:</a:t>
            </a:r>
            <a:r>
              <a:rPr lang="en-US" sz="4000" b="1" i="1" dirty="0">
                <a:solidFill>
                  <a:schemeClr val="bg1"/>
                </a:solidFill>
                <a:latin typeface="Arial" charset="0"/>
              </a:rPr>
              <a:t> </a:t>
            </a:r>
            <a:br>
              <a:rPr lang="en-US" sz="4000" b="1" i="1" dirty="0">
                <a:solidFill>
                  <a:schemeClr val="bg1"/>
                </a:solidFill>
                <a:latin typeface="Arial" charset="0"/>
              </a:rPr>
            </a:br>
            <a:r>
              <a:rPr lang="en-US" sz="3000" b="1" i="1" dirty="0" err="1">
                <a:solidFill>
                  <a:schemeClr val="bg1"/>
                </a:solidFill>
                <a:latin typeface="Arial" charset="0"/>
              </a:rPr>
              <a:t>Paano</a:t>
            </a:r>
            <a:r>
              <a:rPr lang="en-US" sz="3000" b="1" i="1" dirty="0">
                <a:solidFill>
                  <a:schemeClr val="bg1"/>
                </a:solidFill>
                <a:latin typeface="Arial" charset="0"/>
              </a:rPr>
              <a:t> </a:t>
            </a:r>
            <a:r>
              <a:rPr lang="en-US" sz="3000" b="1" i="1" dirty="0" err="1">
                <a:solidFill>
                  <a:schemeClr val="bg1"/>
                </a:solidFill>
                <a:latin typeface="Arial" charset="0"/>
              </a:rPr>
              <a:t>nagkaroon</a:t>
            </a:r>
            <a:r>
              <a:rPr lang="en-US" sz="3000" b="1" i="1" dirty="0">
                <a:solidFill>
                  <a:schemeClr val="bg1"/>
                </a:solidFill>
                <a:latin typeface="Arial" charset="0"/>
              </a:rPr>
              <a:t> ng </a:t>
            </a:r>
            <a:r>
              <a:rPr lang="en-US" sz="3000" b="1" i="1" dirty="0" err="1">
                <a:solidFill>
                  <a:schemeClr val="bg1"/>
                </a:solidFill>
                <a:latin typeface="Arial" charset="0"/>
              </a:rPr>
              <a:t>kaayusan</a:t>
            </a:r>
            <a:r>
              <a:rPr lang="en-US" sz="3000" b="1" i="1" dirty="0">
                <a:solidFill>
                  <a:schemeClr val="bg1"/>
                </a:solidFill>
                <a:latin typeface="Arial" charset="0"/>
              </a:rPr>
              <a:t> </a:t>
            </a:r>
            <a:r>
              <a:rPr lang="en-US" sz="3000" b="1" i="1" dirty="0" err="1">
                <a:solidFill>
                  <a:schemeClr val="bg1"/>
                </a:solidFill>
                <a:latin typeface="Arial" charset="0"/>
              </a:rPr>
              <a:t>sa</a:t>
            </a:r>
            <a:r>
              <a:rPr lang="en-US" sz="3000" b="1" i="1" dirty="0">
                <a:solidFill>
                  <a:schemeClr val="bg1"/>
                </a:solidFill>
                <a:latin typeface="Arial" charset="0"/>
              </a:rPr>
              <a:t> </a:t>
            </a:r>
            <a:r>
              <a:rPr lang="en-US" sz="3000" b="1" i="1" dirty="0" err="1">
                <a:solidFill>
                  <a:schemeClr val="bg1"/>
                </a:solidFill>
                <a:latin typeface="Arial" charset="0"/>
              </a:rPr>
              <a:t>sansinukob</a:t>
            </a:r>
            <a:r>
              <a:rPr lang="en-US" sz="3000" b="1" i="1" dirty="0">
                <a:solidFill>
                  <a:schemeClr val="bg1"/>
                </a:solidFill>
                <a:latin typeface="Arial" charset="0"/>
              </a:rPr>
              <a:t>?</a:t>
            </a:r>
            <a:endParaRPr lang="en-US" sz="3000"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sz="3000" b="1" dirty="0" err="1">
                <a:solidFill>
                  <a:schemeClr val="bg1"/>
                </a:solidFill>
                <a:latin typeface="Arial" charset="0"/>
              </a:rPr>
              <a:t>Mula</a:t>
            </a:r>
            <a:r>
              <a:rPr lang="en-US" sz="3000" b="1" dirty="0">
                <a:solidFill>
                  <a:schemeClr val="bg1"/>
                </a:solidFill>
                <a:latin typeface="Arial" charset="0"/>
              </a:rPr>
              <a:t> </a:t>
            </a:r>
            <a:r>
              <a:rPr lang="en-US" sz="3000" b="1" dirty="0" err="1">
                <a:solidFill>
                  <a:schemeClr val="bg1"/>
                </a:solidFill>
                <a:latin typeface="Arial" charset="0"/>
              </a:rPr>
              <a:t>sa</a:t>
            </a:r>
            <a:r>
              <a:rPr lang="en-US" sz="3000" b="1" dirty="0">
                <a:solidFill>
                  <a:schemeClr val="bg1"/>
                </a:solidFill>
                <a:latin typeface="Arial" charset="0"/>
              </a:rPr>
              <a:t> </a:t>
            </a:r>
            <a:r>
              <a:rPr lang="en-US" sz="3000" b="1" dirty="0" err="1">
                <a:solidFill>
                  <a:schemeClr val="bg1"/>
                </a:solidFill>
                <a:latin typeface="Arial" charset="0"/>
              </a:rPr>
              <a:t>walang-isip</a:t>
            </a:r>
            <a:r>
              <a:rPr lang="en-US" sz="3000" b="1" dirty="0">
                <a:solidFill>
                  <a:schemeClr val="bg1"/>
                </a:solidFill>
                <a:latin typeface="Arial" charset="0"/>
              </a:rPr>
              <a:t> at </a:t>
            </a:r>
            <a:r>
              <a:rPr lang="en-US" sz="3000" b="1" dirty="0" err="1">
                <a:solidFill>
                  <a:schemeClr val="bg1"/>
                </a:solidFill>
                <a:latin typeface="Arial" charset="0"/>
              </a:rPr>
              <a:t>nagkataong</a:t>
            </a:r>
            <a:r>
              <a:rPr lang="en-US" sz="3000" b="1" dirty="0">
                <a:solidFill>
                  <a:schemeClr val="bg1"/>
                </a:solidFill>
                <a:latin typeface="Arial" charset="0"/>
              </a:rPr>
              <a:t> </a:t>
            </a:r>
            <a:r>
              <a:rPr lang="en-US" sz="3000" b="1" dirty="0" err="1">
                <a:solidFill>
                  <a:schemeClr val="bg1"/>
                </a:solidFill>
                <a:latin typeface="Arial" charset="0"/>
              </a:rPr>
              <a:t>proseso</a:t>
            </a:r>
            <a:r>
              <a:rPr lang="en-US" sz="3000" b="1" dirty="0">
                <a:solidFill>
                  <a:schemeClr val="bg1"/>
                </a:solidFill>
                <a:latin typeface="Arial" charset="0"/>
              </a:rPr>
              <a:t>?</a:t>
            </a:r>
          </a:p>
        </p:txBody>
      </p:sp>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000" b="1" dirty="0">
                <a:solidFill>
                  <a:schemeClr val="bg1"/>
                </a:solidFill>
                <a:cs typeface="Arial" charset="0"/>
              </a:rPr>
              <a:t>O </a:t>
            </a:r>
            <a:r>
              <a:rPr lang="en-US" sz="3000" b="1" dirty="0" err="1">
                <a:solidFill>
                  <a:schemeClr val="bg1"/>
                </a:solidFill>
                <a:cs typeface="Arial" charset="0"/>
              </a:rPr>
              <a:t>mula</a:t>
            </a:r>
            <a:r>
              <a:rPr lang="en-US" sz="3000" b="1" dirty="0">
                <a:solidFill>
                  <a:schemeClr val="bg1"/>
                </a:solidFill>
                <a:cs typeface="Arial" charset="0"/>
              </a:rPr>
              <a:t> </a:t>
            </a:r>
            <a:r>
              <a:rPr lang="en-US" sz="3000" b="1" dirty="0" err="1">
                <a:solidFill>
                  <a:schemeClr val="bg1"/>
                </a:solidFill>
                <a:cs typeface="Arial" charset="0"/>
              </a:rPr>
              <a:t>sa</a:t>
            </a:r>
            <a:r>
              <a:rPr lang="en-US" sz="3000" b="1" dirty="0">
                <a:solidFill>
                  <a:schemeClr val="bg1"/>
                </a:solidFill>
                <a:cs typeface="Arial" charset="0"/>
              </a:rPr>
              <a:t> </a:t>
            </a:r>
            <a:r>
              <a:rPr lang="en-US" sz="3000" b="1" dirty="0" err="1">
                <a:solidFill>
                  <a:schemeClr val="bg1"/>
                </a:solidFill>
                <a:cs typeface="Arial" charset="0"/>
              </a:rPr>
              <a:t>disyenyo</a:t>
            </a:r>
            <a:r>
              <a:rPr lang="en-US" sz="3000" b="1" dirty="0">
                <a:solidFill>
                  <a:schemeClr val="bg1"/>
                </a:solidFill>
                <a:cs typeface="Arial" charset="0"/>
              </a:rPr>
              <a:t> ng </a:t>
            </a:r>
            <a:r>
              <a:rPr lang="en-US" sz="3000" b="1" dirty="0" err="1">
                <a:solidFill>
                  <a:schemeClr val="bg1"/>
                </a:solidFill>
                <a:cs typeface="Arial" charset="0"/>
              </a:rPr>
              <a:t>katalinuhan</a:t>
            </a:r>
            <a:r>
              <a:rPr lang="en-US" sz="3000" b="1" dirty="0">
                <a:solidFill>
                  <a:schemeClr val="bg1"/>
                </a:solidFill>
                <a:cs typeface="Arial" charset="0"/>
              </a:rPr>
              <a:t> ng </a:t>
            </a:r>
            <a:r>
              <a:rPr lang="en-US" sz="3000" b="1" dirty="0" err="1">
                <a:solidFill>
                  <a:schemeClr val="bg1"/>
                </a:solidFill>
                <a:cs typeface="Arial" charset="0"/>
              </a:rPr>
              <a:t>Diyos</a:t>
            </a:r>
            <a:r>
              <a:rPr lang="en-US" sz="3000" b="1" dirty="0">
                <a:solidFill>
                  <a:schemeClr val="bg1"/>
                </a:solidFill>
                <a:cs typeface="Arial"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Ang Background ng Unang </a:t>
            </a:r>
            <a:r>
              <a:rPr lang="en-US" sz="2400" b="1" dirty="0" err="1">
                <a:solidFill>
                  <a:srgbClr val="FFFFFF"/>
                </a:solidFill>
                <a:latin typeface="Arial" charset="0"/>
                <a:ea typeface="ＭＳ Ｐゴシック" charset="0"/>
              </a:rPr>
              <a:t>Tipan</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Kunin</a:t>
            </a: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ang </a:t>
            </a:r>
            <a:r>
              <a:rPr kumimoji="0" lang="en-US" sz="3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presentasyong</a:t>
            </a: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ito</a:t>
            </a: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ng </a:t>
            </a:r>
            <a:r>
              <a:rPr kumimoji="0" lang="en-US" sz="3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walang</a:t>
            </a: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bayad</a:t>
            </a:r>
            <a:r>
              <a:rPr kumimoji="0" lang="en-US"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7738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en-US" b="1" i="1" dirty="0" err="1">
                <a:solidFill>
                  <a:schemeClr val="bg1"/>
                </a:solidFill>
                <a:latin typeface="Arial" charset="0"/>
              </a:rPr>
              <a:t>Pagsusuri</a:t>
            </a:r>
            <a:endParaRPr lang="en-US"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ru-RU" altLang="ja-JP" sz="2800" b="1" dirty="0">
                <a:solidFill>
                  <a:schemeClr val="bg1"/>
                </a:solidFill>
                <a:effectLst>
                  <a:glow rad="228600">
                    <a:schemeClr val="tx1"/>
                  </a:glow>
                </a:effectLst>
                <a:latin typeface="Arial" charset="0"/>
              </a:rPr>
              <a:t>“</a:t>
            </a:r>
            <a:r>
              <a:rPr lang="en-US" altLang="ja-JP" sz="2800" b="1" dirty="0">
                <a:solidFill>
                  <a:schemeClr val="bg1"/>
                </a:solidFill>
                <a:effectLst>
                  <a:glow rad="228600">
                    <a:schemeClr val="tx1"/>
                  </a:glow>
                </a:effectLst>
                <a:latin typeface="Arial" charset="0"/>
              </a:rPr>
              <a:t>Si Francis Collins ay </a:t>
            </a:r>
            <a:r>
              <a:rPr lang="en-US" altLang="ja-JP" sz="2800" b="1" dirty="0" err="1">
                <a:solidFill>
                  <a:schemeClr val="bg1"/>
                </a:solidFill>
                <a:effectLst>
                  <a:glow rad="228600">
                    <a:schemeClr val="tx1"/>
                  </a:glow>
                </a:effectLst>
                <a:latin typeface="Arial" charset="0"/>
              </a:rPr>
              <a:t>nagsulat</a:t>
            </a:r>
            <a:r>
              <a:rPr lang="en-US" altLang="ja-JP" sz="2800" b="1" dirty="0">
                <a:solidFill>
                  <a:schemeClr val="bg1"/>
                </a:solidFill>
                <a:effectLst>
                  <a:glow rad="228600">
                    <a:schemeClr val="tx1"/>
                  </a:glow>
                </a:effectLst>
                <a:latin typeface="Arial" charset="0"/>
              </a:rPr>
              <a:t> ng </a:t>
            </a:r>
            <a:r>
              <a:rPr lang="en-US" altLang="ja-JP" sz="2800" b="1" dirty="0" err="1">
                <a:solidFill>
                  <a:schemeClr val="bg1"/>
                </a:solidFill>
                <a:effectLst>
                  <a:glow rad="228600">
                    <a:schemeClr val="tx1"/>
                  </a:glow>
                </a:effectLst>
                <a:latin typeface="Arial" charset="0"/>
              </a:rPr>
              <a:t>kanyang</a:t>
            </a:r>
            <a:r>
              <a:rPr lang="en-US" altLang="ja-JP" sz="2800" b="1" dirty="0">
                <a:solidFill>
                  <a:schemeClr val="bg1"/>
                </a:solidFill>
                <a:effectLst>
                  <a:glow rad="228600">
                    <a:schemeClr val="tx1"/>
                  </a:glow>
                </a:effectLst>
                <a:latin typeface="Arial" charset="0"/>
              </a:rPr>
              <a:t> di-</a:t>
            </a:r>
            <a:r>
              <a:rPr lang="en-US" altLang="ja-JP" sz="2800" b="1" dirty="0" err="1">
                <a:solidFill>
                  <a:schemeClr val="bg1"/>
                </a:solidFill>
                <a:effectLst>
                  <a:glow rad="228600">
                    <a:schemeClr val="tx1"/>
                  </a:glow>
                </a:effectLst>
                <a:latin typeface="Arial" charset="0"/>
              </a:rPr>
              <a:t>pangkaraniwang</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patotoo</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tungkol</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sa</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pagkatugma</a:t>
            </a:r>
            <a:r>
              <a:rPr lang="en-US" altLang="ja-JP" sz="2800" b="1" dirty="0">
                <a:solidFill>
                  <a:schemeClr val="bg1"/>
                </a:solidFill>
                <a:effectLst>
                  <a:glow rad="228600">
                    <a:schemeClr val="tx1"/>
                  </a:glow>
                </a:effectLst>
                <a:latin typeface="Arial" charset="0"/>
              </a:rPr>
              <a:t> ng </a:t>
            </a:r>
            <a:r>
              <a:rPr lang="en-US" altLang="ja-JP" sz="2800" b="1" dirty="0" err="1">
                <a:solidFill>
                  <a:schemeClr val="bg1"/>
                </a:solidFill>
                <a:effectLst>
                  <a:glow rad="228600">
                    <a:schemeClr val="tx1"/>
                  </a:glow>
                </a:effectLst>
                <a:latin typeface="Arial" charset="0"/>
              </a:rPr>
              <a:t>Diyos</a:t>
            </a:r>
            <a:r>
              <a:rPr lang="en-US" altLang="ja-JP" sz="2800" b="1" dirty="0">
                <a:solidFill>
                  <a:schemeClr val="bg1"/>
                </a:solidFill>
                <a:effectLst>
                  <a:glow rad="228600">
                    <a:schemeClr val="tx1"/>
                  </a:glow>
                </a:effectLst>
                <a:latin typeface="Arial" charset="0"/>
              </a:rPr>
              <a:t> at </a:t>
            </a:r>
            <a:r>
              <a:rPr lang="en-US" altLang="ja-JP" sz="2800" b="1" dirty="0" err="1">
                <a:solidFill>
                  <a:schemeClr val="bg1"/>
                </a:solidFill>
                <a:effectLst>
                  <a:glow rad="228600">
                    <a:schemeClr val="tx1"/>
                  </a:glow>
                </a:effectLst>
                <a:latin typeface="Arial" charset="0"/>
              </a:rPr>
              <a:t>siyensiya</a:t>
            </a:r>
            <a:r>
              <a:rPr lang="en-US" altLang="ja-JP" sz="2800" b="1" dirty="0">
                <a:solidFill>
                  <a:schemeClr val="bg1"/>
                </a:solidFill>
                <a:effectLst>
                  <a:glow rad="228600">
                    <a:schemeClr val="tx1"/>
                  </a:glow>
                </a:effectLst>
                <a:latin typeface="Arial" charset="0"/>
              </a:rPr>
              <a:t>. Ang </a:t>
            </a:r>
            <a:r>
              <a:rPr lang="en-US" altLang="ja-JP" sz="2800" b="1" dirty="0" err="1">
                <a:solidFill>
                  <a:schemeClr val="bg1"/>
                </a:solidFill>
                <a:effectLst>
                  <a:glow rad="228600">
                    <a:schemeClr val="tx1"/>
                  </a:glow>
                </a:effectLst>
                <a:latin typeface="Arial" charset="0"/>
              </a:rPr>
              <a:t>kanyang</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pagpapaliwanag</a:t>
            </a:r>
            <a:r>
              <a:rPr lang="en-US" altLang="ja-JP" sz="2800" b="1" dirty="0">
                <a:solidFill>
                  <a:schemeClr val="bg1"/>
                </a:solidFill>
                <a:effectLst>
                  <a:glow rad="228600">
                    <a:schemeClr val="tx1"/>
                  </a:glow>
                </a:effectLst>
                <a:latin typeface="Arial" charset="0"/>
              </a:rPr>
              <a:t> ng DNA </a:t>
            </a:r>
            <a:r>
              <a:rPr lang="en-US" altLang="ja-JP" sz="2800" b="1" dirty="0" err="1">
                <a:solidFill>
                  <a:schemeClr val="bg1"/>
                </a:solidFill>
                <a:effectLst>
                  <a:glow rad="228600">
                    <a:schemeClr val="tx1"/>
                  </a:glow>
                </a:effectLst>
                <a:latin typeface="Arial" charset="0"/>
              </a:rPr>
              <a:t>bilang</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aklat</a:t>
            </a:r>
            <a:r>
              <a:rPr lang="en-US" altLang="ja-JP" sz="2800" b="1" dirty="0">
                <a:solidFill>
                  <a:schemeClr val="bg1"/>
                </a:solidFill>
                <a:effectLst>
                  <a:glow rad="228600">
                    <a:schemeClr val="tx1"/>
                  </a:glow>
                </a:effectLst>
                <a:latin typeface="Arial" charset="0"/>
              </a:rPr>
              <a:t> ng </a:t>
            </a:r>
            <a:r>
              <a:rPr lang="en-US" altLang="ja-JP" sz="2800" b="1" dirty="0" err="1">
                <a:solidFill>
                  <a:schemeClr val="bg1"/>
                </a:solidFill>
                <a:effectLst>
                  <a:glow rad="228600">
                    <a:schemeClr val="tx1"/>
                  </a:glow>
                </a:effectLst>
                <a:latin typeface="Arial" charset="0"/>
              </a:rPr>
              <a:t>tagubilin</a:t>
            </a:r>
            <a:r>
              <a:rPr lang="en-US" altLang="ja-JP" sz="2800" b="1" dirty="0">
                <a:solidFill>
                  <a:schemeClr val="bg1"/>
                </a:solidFill>
                <a:effectLst>
                  <a:glow rad="228600">
                    <a:schemeClr val="tx1"/>
                  </a:glow>
                </a:effectLst>
                <a:latin typeface="Arial" charset="0"/>
              </a:rPr>
              <a:t> ng </a:t>
            </a:r>
            <a:r>
              <a:rPr lang="en-US" altLang="ja-JP" sz="2800" b="1" dirty="0" err="1">
                <a:solidFill>
                  <a:schemeClr val="bg1"/>
                </a:solidFill>
                <a:effectLst>
                  <a:glow rad="228600">
                    <a:schemeClr val="tx1"/>
                  </a:glow>
                </a:effectLst>
                <a:latin typeface="Arial" charset="0"/>
              </a:rPr>
              <a:t>Diyos</a:t>
            </a:r>
            <a:r>
              <a:rPr lang="en-US" altLang="ja-JP" sz="2800" b="1" dirty="0">
                <a:solidFill>
                  <a:schemeClr val="bg1"/>
                </a:solidFill>
                <a:effectLst>
                  <a:glow rad="228600">
                    <a:schemeClr val="tx1"/>
                  </a:glow>
                </a:effectLst>
                <a:latin typeface="Arial" charset="0"/>
              </a:rPr>
              <a:t> ay </a:t>
            </a:r>
            <a:r>
              <a:rPr lang="en-US" altLang="ja-JP" sz="2800" b="1" dirty="0" err="1">
                <a:solidFill>
                  <a:schemeClr val="bg1"/>
                </a:solidFill>
                <a:effectLst>
                  <a:glow rad="228600">
                    <a:schemeClr val="tx1"/>
                  </a:glow>
                </a:effectLst>
                <a:latin typeface="Arial" charset="0"/>
              </a:rPr>
              <a:t>nakakahikayat</a:t>
            </a:r>
            <a:r>
              <a:rPr lang="en-US" altLang="ja-JP" sz="2800" b="1" dirty="0">
                <a:solidFill>
                  <a:schemeClr val="bg1"/>
                </a:solidFill>
                <a:effectLst>
                  <a:glow rad="228600">
                    <a:schemeClr val="tx1"/>
                  </a:glow>
                </a:effectLst>
                <a:latin typeface="Arial" charset="0"/>
              </a:rPr>
              <a:t>. Ang </a:t>
            </a:r>
            <a:r>
              <a:rPr lang="en-US" altLang="ja-JP" sz="2800" b="1" dirty="0" err="1">
                <a:solidFill>
                  <a:schemeClr val="bg1"/>
                </a:solidFill>
                <a:effectLst>
                  <a:glow rad="228600">
                    <a:schemeClr val="tx1"/>
                  </a:glow>
                </a:effectLst>
                <a:latin typeface="Arial" charset="0"/>
              </a:rPr>
              <a:t>kanyang</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paliwanag</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tungkol</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sa</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kanyang</a:t>
            </a:r>
            <a:r>
              <a:rPr lang="en-US" altLang="ja-JP" sz="2800" b="1" dirty="0">
                <a:solidFill>
                  <a:schemeClr val="bg1"/>
                </a:solidFill>
                <a:effectLst>
                  <a:glow rad="228600">
                    <a:schemeClr val="tx1"/>
                  </a:glow>
                </a:effectLst>
                <a:latin typeface="Arial" charset="0"/>
              </a:rPr>
              <a:t> personal </a:t>
            </a:r>
            <a:r>
              <a:rPr lang="en-US" altLang="ja-JP" sz="2800" b="1" dirty="0" err="1">
                <a:solidFill>
                  <a:schemeClr val="bg1"/>
                </a:solidFill>
                <a:effectLst>
                  <a:glow rad="228600">
                    <a:schemeClr val="tx1"/>
                  </a:glow>
                </a:effectLst>
                <a:latin typeface="Arial" charset="0"/>
              </a:rPr>
              <a:t>na</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pananampalataya</a:t>
            </a:r>
            <a:r>
              <a:rPr lang="en-US" altLang="ja-JP" sz="2800" b="1" dirty="0">
                <a:solidFill>
                  <a:schemeClr val="bg1"/>
                </a:solidFill>
                <a:effectLst>
                  <a:glow rad="228600">
                    <a:schemeClr val="tx1"/>
                  </a:glow>
                </a:effectLst>
                <a:latin typeface="Arial" charset="0"/>
              </a:rPr>
              <a:t> ay </a:t>
            </a:r>
            <a:r>
              <a:rPr lang="en-US" altLang="ja-JP" sz="2800" b="1" dirty="0" err="1">
                <a:solidFill>
                  <a:schemeClr val="bg1"/>
                </a:solidFill>
                <a:effectLst>
                  <a:glow rad="228600">
                    <a:schemeClr val="tx1"/>
                  </a:glow>
                </a:effectLst>
                <a:latin typeface="Arial" charset="0"/>
              </a:rPr>
              <a:t>nakakahikayat</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na</a:t>
            </a:r>
            <a:r>
              <a:rPr lang="en-US" altLang="ja-JP" sz="2800" b="1" dirty="0">
                <a:solidFill>
                  <a:schemeClr val="bg1"/>
                </a:solidFill>
                <a:effectLst>
                  <a:glow rad="228600">
                    <a:schemeClr val="tx1"/>
                  </a:glow>
                </a:effectLst>
                <a:latin typeface="Arial" charset="0"/>
              </a:rPr>
              <a:t> </a:t>
            </a:r>
            <a:r>
              <a:rPr lang="en-US" altLang="ja-JP" sz="2800" b="1" dirty="0" err="1">
                <a:solidFill>
                  <a:schemeClr val="bg1"/>
                </a:solidFill>
                <a:effectLst>
                  <a:glow rad="228600">
                    <a:schemeClr val="tx1"/>
                  </a:glow>
                </a:effectLst>
                <a:latin typeface="Arial" charset="0"/>
              </a:rPr>
              <a:t>basahin</a:t>
            </a:r>
            <a:r>
              <a:rPr lang="en-US" altLang="ja-JP" sz="2800" b="1" dirty="0">
                <a:solidFill>
                  <a:schemeClr val="bg1"/>
                </a:solidFill>
                <a:effectLst>
                  <a:glow rad="228600">
                    <a:schemeClr val="tx1"/>
                  </a:glow>
                </a:effectLst>
                <a:latin typeface="Arial" charset="0"/>
              </a:rPr>
              <a:t>.</a:t>
            </a:r>
            <a:r>
              <a:rPr lang="ru-RU" altLang="ja-JP" sz="2800" b="1" dirty="0">
                <a:solidFill>
                  <a:schemeClr val="bg1"/>
                </a:solidFill>
                <a:effectLst>
                  <a:glow rad="228600">
                    <a:schemeClr val="tx1"/>
                  </a:glow>
                </a:effectLst>
                <a:latin typeface="Arial" charset="0"/>
              </a:rPr>
              <a:t>"</a:t>
            </a:r>
            <a:endParaRPr lang="en-US" sz="2800" b="1" dirty="0">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sz="3200" b="1" dirty="0">
                <a:solidFill>
                  <a:schemeClr val="bg1"/>
                </a:solidFill>
                <a:effectLst>
                  <a:glow rad="228600">
                    <a:schemeClr val="tx1"/>
                  </a:glow>
                </a:effectLst>
                <a:cs typeface="Aria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3151</TotalTime>
  <Words>5652</Words>
  <Application>Microsoft Macintosh PowerPoint</Application>
  <PresentationFormat>On-screen Show (4:3)</PresentationFormat>
  <Paragraphs>690</Paragraphs>
  <Slides>87</Slides>
  <Notes>80</Notes>
  <HiddenSlides>0</HiddenSlides>
  <MMClips>0</MMClips>
  <ScaleCrop>false</ScaleCrop>
  <HeadingPairs>
    <vt:vector size="8" baseType="variant">
      <vt:variant>
        <vt:lpstr>Fonts Used</vt:lpstr>
      </vt:variant>
      <vt:variant>
        <vt:i4>13</vt:i4>
      </vt:variant>
      <vt:variant>
        <vt:lpstr>Theme</vt:lpstr>
      </vt:variant>
      <vt:variant>
        <vt:i4>19</vt:i4>
      </vt:variant>
      <vt:variant>
        <vt:lpstr>Embedded OLE Servers</vt:lpstr>
      </vt:variant>
      <vt:variant>
        <vt:i4>1</vt:i4>
      </vt:variant>
      <vt:variant>
        <vt:lpstr>Slide Titles</vt:lpstr>
      </vt:variant>
      <vt:variant>
        <vt:i4>87</vt:i4>
      </vt:variant>
    </vt:vector>
  </HeadingPairs>
  <TitlesOfParts>
    <vt:vector size="120" baseType="lpstr">
      <vt:lpstr>宋体</vt:lpstr>
      <vt:lpstr>Arial</vt:lpstr>
      <vt:lpstr>Arial Black</vt:lpstr>
      <vt:lpstr>Calibri</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Bullets</vt:lpstr>
      <vt:lpstr>1_Office Theme</vt:lpstr>
      <vt:lpstr>1_Orbit</vt:lpstr>
      <vt:lpstr>11_Default Design</vt:lpstr>
      <vt:lpstr>13_Default Design</vt:lpstr>
      <vt:lpstr>Office Theme</vt:lpstr>
      <vt:lpstr>2_Orbit</vt:lpstr>
      <vt:lpstr>2_Office Theme</vt:lpstr>
      <vt:lpstr>Chart</vt:lpstr>
      <vt:lpstr>Paglikha?</vt:lpstr>
      <vt:lpstr>Mga Tanong Patungkol sa Pinagmulan</vt:lpstr>
      <vt:lpstr>Enuma Elish (“Kapag nasa Taas")</vt:lpstr>
      <vt:lpstr>Dalawang Paglalarawan ng Sumeriano </vt:lpstr>
      <vt:lpstr>Ang Kamakailang Depensa para sa Teistikong Ebolusyon</vt:lpstr>
      <vt:lpstr>Pangkalahatang Pagmamalas</vt:lpstr>
      <vt:lpstr>Sino si Collins?</vt:lpstr>
      <vt:lpstr>Ang Kanyang Pagsuko</vt:lpstr>
      <vt:lpstr>Pagsusuri</vt:lpstr>
      <vt:lpstr>Atheism</vt:lpstr>
      <vt:lpstr>Lawak ng Pagkaunawa</vt:lpstr>
      <vt:lpstr>Lawak ng Pagkaunawa</vt:lpstr>
      <vt:lpstr>Lawak ng Pagkaunawa</vt:lpstr>
      <vt:lpstr>Ang Simbahang Episcopal ay muling pinaninindigan ang pagturo ng ebolusyon</vt:lpstr>
      <vt:lpstr>Ang Simbahang Episcopal ay muling pinaninindigan ang pagturo ng ebolusyon</vt:lpstr>
      <vt:lpstr>Ang Simbahang Episcopal ay muling pinaninindigan ang pagturo ng ebolusyon</vt:lpstr>
      <vt:lpstr>Ang Simbahang Episcopal ay muling pinaninindigan ang pagturo ng ebolusyon</vt:lpstr>
      <vt:lpstr>Mga Pagpipilian ayon kay Collins  tungkol sa Pagtiwala sa  Siyensiya at sa Diyos </vt:lpstr>
      <vt:lpstr>Kailangan ba natin tanggapin ang Ebolusyon?</vt:lpstr>
      <vt:lpstr>Paano si Collins bilang Teistikong Ebolusyonista?</vt:lpstr>
      <vt:lpstr>Ang kanyang katwiran para sa Malaking Pagsabog </vt:lpstr>
      <vt:lpstr>Ang kanyang katwiran para sa Malaking Pagsabog </vt:lpstr>
      <vt:lpstr>Teoriya ng Paglalang</vt:lpstr>
      <vt:lpstr>“Ang mundo noon ay wala pang anyo at wala pang laman. Ang tubig na bumabalot sa mundo ay balot ng kadiliman.…" </vt:lpstr>
      <vt:lpstr>“Ang lupa ay walang hugis o anyo. Dilim ang bumabalot sa kalaliman." </vt:lpstr>
      <vt:lpstr>Ang Pinakamahusay na Paliwanag ng Henesis</vt:lpstr>
      <vt:lpstr>Ano ang ugnayan ng 1:1 sa 1:2-3?</vt:lpstr>
      <vt:lpstr>Gap Theory</vt:lpstr>
      <vt:lpstr>Relatibong Pinagsimulan (5 klase)</vt:lpstr>
      <vt:lpstr>The 24-Hour View</vt:lpstr>
      <vt:lpstr>Bakit 24 Oras?</vt:lpstr>
      <vt:lpstr>Bakit 24 Oras?</vt:lpstr>
      <vt:lpstr>Dan. 8:26 lamang (bukod sa Hen 1) ay mayroong "pang-umaga at panghapon" ––may literal na paniniwala</vt:lpstr>
      <vt:lpstr>Bakit 24 Oras?</vt:lpstr>
      <vt:lpstr>Bilang 7:12</vt:lpstr>
      <vt:lpstr>Bakit 24 Oras?</vt:lpstr>
      <vt:lpstr>Nakuha natin ang 7 araw sa isang linggo galing sa Henesis 1</vt:lpstr>
      <vt:lpstr>Oras</vt:lpstr>
      <vt:lpstr>Kailan sisimulan ang araw…</vt:lpstr>
      <vt:lpstr>Bakit 24 Oras?</vt:lpstr>
      <vt:lpstr>Roma 1:20</vt:lpstr>
      <vt:lpstr>Ano ang Pinaniniwala ng Tao?</vt:lpstr>
      <vt:lpstr>Ano ang Pinaniniwala ng Tao?</vt:lpstr>
      <vt:lpstr>Problema saTeistikong Ebolusyon</vt:lpstr>
      <vt:lpstr>Grupo ng Murang Mundong Kreasyonismo na Nagsusuri sa Ebolusyon (Parehong Ateismo at Teistiko)</vt:lpstr>
      <vt:lpstr>Big Bang and Bible order compared</vt:lpstr>
      <vt:lpstr>Di Akmang Paliwanag</vt:lpstr>
      <vt:lpstr>Di Akmang Paliwanag</vt:lpstr>
      <vt:lpstr>Di Akmang Paliwanag</vt:lpstr>
      <vt:lpstr>Nag-aalinlangan ngayon ang mga astronomo sa Malaking Pagsabog</vt:lpstr>
      <vt:lpstr>Nag-aalinlangan ngayon ang mga astronomo sa Malaking Pagsabog</vt:lpstr>
      <vt:lpstr>Nag-aalinlangan ngayon ang mga astronomo sa Malaking Pagsabog</vt:lpstr>
      <vt:lpstr>Ang Teistikong Ebolusyon…</vt:lpstr>
      <vt:lpstr>Ang ebolusyon ay umaasa sa teorya ng mga pagbabago na madaling biktima!</vt:lpstr>
      <vt:lpstr>Nauna ba ang dinosauro sa tao?</vt:lpstr>
      <vt:lpstr>Ang Lahi ng Tao</vt:lpstr>
      <vt:lpstr>Ang Lahi ay Nagpapatuloy</vt:lpstr>
      <vt:lpstr>Taong Piltdown (1912)</vt:lpstr>
      <vt:lpstr>Taong Piltdown (1912)</vt:lpstr>
      <vt:lpstr>Taong Nebraska (1922)</vt:lpstr>
      <vt:lpstr>Taong Neanderthal (1860)</vt:lpstr>
      <vt:lpstr>"I Love Lucy" (1973) (Mahal ko si Lucy)</vt:lpstr>
      <vt:lpstr>Napatunayang Mali</vt:lpstr>
      <vt:lpstr>Expelled Movie Clip</vt:lpstr>
      <vt:lpstr>The Evolution of Man</vt:lpstr>
      <vt:lpstr>Problemang Teolohiya Patungkol sa Teistikong Ebolusyon</vt:lpstr>
      <vt:lpstr>Ang Ulat ng Paglikha</vt:lpstr>
      <vt:lpstr>Kailan sisimulan ang araw…</vt:lpstr>
      <vt:lpstr>Henesis 1–11 Tunay na Kasaysayan?</vt:lpstr>
      <vt:lpstr>Ang Pagkahulog at Pinagsimulan ng Kasamaang Moral</vt:lpstr>
      <vt:lpstr>Si Adan at si Kristo</vt:lpstr>
      <vt:lpstr>Ang Pinagmulan ng Tao</vt:lpstr>
      <vt:lpstr>Likas na Pagpili, Kamatayan, at Pagdudusa</vt:lpstr>
      <vt:lpstr>Sino ang Tao–Talaga?</vt:lpstr>
      <vt:lpstr>Ang tao, katulad ng mga hayop, ay nanganganak ayon sa kanilang uri.</vt:lpstr>
      <vt:lpstr>Ang Pagkakaiba ng Tao sa Hayop</vt:lpstr>
      <vt:lpstr>Ano ang Imahen na ito?</vt:lpstr>
      <vt:lpstr>Mayroon bang Ebidensya ang Matalinong Disenyo?</vt:lpstr>
      <vt:lpstr>Ang Larawan ng Orasan (William Paley, 1802)</vt:lpstr>
      <vt:lpstr>Ang Panunuri ni Francis Collins</vt:lpstr>
      <vt:lpstr>Ang mas Mabuting Pagkakatulad</vt:lpstr>
      <vt:lpstr>Nagkakaiba ang mga Ebanghelyo</vt:lpstr>
      <vt:lpstr>Edwin Nagsimula ba ang buhay sa aksidente?</vt:lpstr>
      <vt:lpstr>Pumili ka:  Paano nagkaroon ng kaayusan sa sansinukob?</vt:lpstr>
      <vt:lpstr>AiG Web Address 00439</vt:lpstr>
      <vt:lpstr>Black</vt:lpstr>
      <vt:lpstr>Ang Background ng Unang Tipan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241</cp:revision>
  <dcterms:created xsi:type="dcterms:W3CDTF">2009-08-06T03:52:19Z</dcterms:created>
  <dcterms:modified xsi:type="dcterms:W3CDTF">2019-09-08T12:40:55Z</dcterms:modified>
</cp:coreProperties>
</file>