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41" r:id="rId4"/>
    <p:sldMasterId id="2147483753" r:id="rId5"/>
    <p:sldMasterId id="2147483789" r:id="rId6"/>
    <p:sldMasterId id="2147483930" r:id="rId7"/>
    <p:sldMasterId id="2147483942" r:id="rId8"/>
    <p:sldMasterId id="2147483954" r:id="rId9"/>
    <p:sldMasterId id="2147483966" r:id="rId10"/>
    <p:sldMasterId id="2147483980" r:id="rId11"/>
    <p:sldMasterId id="2147483993" r:id="rId12"/>
    <p:sldMasterId id="2147483995" r:id="rId13"/>
  </p:sldMasterIdLst>
  <p:notesMasterIdLst>
    <p:notesMasterId r:id="rId74"/>
  </p:notesMasterIdLst>
  <p:sldIdLst>
    <p:sldId id="455" r:id="rId14"/>
    <p:sldId id="423" r:id="rId15"/>
    <p:sldId id="418" r:id="rId16"/>
    <p:sldId id="419" r:id="rId17"/>
    <p:sldId id="434" r:id="rId18"/>
    <p:sldId id="417" r:id="rId19"/>
    <p:sldId id="289" r:id="rId20"/>
    <p:sldId id="290" r:id="rId21"/>
    <p:sldId id="291" r:id="rId22"/>
    <p:sldId id="292" r:id="rId23"/>
    <p:sldId id="293" r:id="rId24"/>
    <p:sldId id="294" r:id="rId25"/>
    <p:sldId id="295" r:id="rId26"/>
    <p:sldId id="302" r:id="rId27"/>
    <p:sldId id="303" r:id="rId28"/>
    <p:sldId id="435" r:id="rId29"/>
    <p:sldId id="422" r:id="rId30"/>
    <p:sldId id="420" r:id="rId31"/>
    <p:sldId id="433" r:id="rId32"/>
    <p:sldId id="307" r:id="rId33"/>
    <p:sldId id="306" r:id="rId34"/>
    <p:sldId id="438" r:id="rId35"/>
    <p:sldId id="441" r:id="rId36"/>
    <p:sldId id="440" r:id="rId37"/>
    <p:sldId id="432" r:id="rId38"/>
    <p:sldId id="454" r:id="rId39"/>
    <p:sldId id="453" r:id="rId40"/>
    <p:sldId id="439" r:id="rId41"/>
    <p:sldId id="381" r:id="rId42"/>
    <p:sldId id="442" r:id="rId43"/>
    <p:sldId id="379" r:id="rId44"/>
    <p:sldId id="426" r:id="rId45"/>
    <p:sldId id="427" r:id="rId46"/>
    <p:sldId id="428" r:id="rId47"/>
    <p:sldId id="430" r:id="rId48"/>
    <p:sldId id="425" r:id="rId49"/>
    <p:sldId id="429" r:id="rId50"/>
    <p:sldId id="424" r:id="rId51"/>
    <p:sldId id="446" r:id="rId52"/>
    <p:sldId id="450" r:id="rId53"/>
    <p:sldId id="382" r:id="rId54"/>
    <p:sldId id="447" r:id="rId55"/>
    <p:sldId id="311" r:id="rId56"/>
    <p:sldId id="385" r:id="rId57"/>
    <p:sldId id="448" r:id="rId58"/>
    <p:sldId id="451" r:id="rId59"/>
    <p:sldId id="452" r:id="rId60"/>
    <p:sldId id="384" r:id="rId61"/>
    <p:sldId id="443" r:id="rId62"/>
    <p:sldId id="421" r:id="rId63"/>
    <p:sldId id="325" r:id="rId64"/>
    <p:sldId id="406" r:id="rId65"/>
    <p:sldId id="445" r:id="rId66"/>
    <p:sldId id="444" r:id="rId67"/>
    <p:sldId id="437" r:id="rId68"/>
    <p:sldId id="431" r:id="rId69"/>
    <p:sldId id="380" r:id="rId70"/>
    <p:sldId id="458" r:id="rId71"/>
    <p:sldId id="457" r:id="rId72"/>
    <p:sldId id="461"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autoAdjust="0"/>
    <p:restoredTop sz="85766" autoAdjust="0"/>
  </p:normalViewPr>
  <p:slideViewPr>
    <p:cSldViewPr snapToGrid="0" snapToObjects="1">
      <p:cViewPr varScale="1">
        <p:scale>
          <a:sx n="63" d="100"/>
          <a:sy n="63" d="100"/>
        </p:scale>
        <p:origin x="-112" y="-7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slide" Target="slides/slide60.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18/8/17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airforcetimes.com/article/20131025/NEWS/310230013/Academy-makes-God-optional-cadets-oath"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23comments" TargetMode="External"/><Relationship Id="rId4" Type="http://schemas.openxmlformats.org/officeDocument/2006/relationships/hyperlink" Target="http://www.facebook.com/sharer.php?u=http://latimesblogs.latimes.com/babylonbeyond/2008/04/iran-an-iranian.html&amp;src=sp"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6" Type="http://schemas.openxmlformats.org/officeDocument/2006/relationships/hyperlink" Target="http://www.latimes.com/news/nationworld/world/la-fg-jesus29apr29,1,177430.story"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Slide 173</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10</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This depiction of Christ was determined by collecting samples of first-century Jewish facial bone structures to provide a composite </a:t>
            </a:r>
            <a:r>
              <a:rPr lang="en-GB" dirty="0" smtClean="0">
                <a:latin typeface="Times New Roman" charset="0"/>
                <a:ea typeface="ＭＳ Ｐゴシック" charset="0"/>
                <a:cs typeface="ＭＳ Ｐゴシック" charset="0"/>
              </a:rPr>
              <a:t>"average" </a:t>
            </a:r>
            <a:r>
              <a:rPr lang="en-GB" dirty="0">
                <a:latin typeface="Times New Roman" charset="0"/>
                <a:ea typeface="ＭＳ Ｐゴシック" charset="0"/>
                <a:cs typeface="ＭＳ Ｐゴシック" charset="0"/>
              </a:rPr>
              <a:t>man for that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974548-6096-D448-AEEB-18B9615FFE0D}" type="slidenum">
              <a:rPr lang="en-GB" sz="1200">
                <a:solidFill>
                  <a:prstClr val="white"/>
                </a:solidFill>
              </a:rPr>
              <a:pPr/>
              <a:t>11</a:t>
            </a:fld>
            <a:endParaRPr lang="en-GB" sz="1200">
              <a:solidFill>
                <a:prstClr val="white"/>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t>
            </a:r>
            <a:r>
              <a:rPr lang="en-GB" dirty="0" smtClean="0">
                <a:latin typeface="Times New Roman" charset="0"/>
                <a:ea typeface="ＭＳ Ｐゴシック" charset="0"/>
                <a:cs typeface="ＭＳ Ｐゴシック" charset="0"/>
              </a:rPr>
              <a:t>"American Flavour" </a:t>
            </a:r>
            <a:r>
              <a:rPr lang="en-GB" dirty="0">
                <a:latin typeface="Times New Roman" charset="0"/>
                <a:ea typeface="ＭＳ Ｐゴシック" charset="0"/>
                <a:cs typeface="ＭＳ Ｐゴシック" charset="0"/>
              </a:rPr>
              <a:t>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12</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16</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18</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rPr>
              <a:pPr/>
              <a:t>23</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31</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smtClean="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smtClean="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34</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most imposing building on the island is the Monastery of St. John the Theologian. Constructed by </a:t>
            </a:r>
            <a:r>
              <a:rPr lang="en-US" dirty="0" err="1" smtClean="0"/>
              <a:t>Christodoulos</a:t>
            </a:r>
            <a:r>
              <a:rPr lang="en-US" dirty="0" smtClean="0"/>
              <a:t> in 1088, the monastery is located in the town of </a:t>
            </a:r>
            <a:r>
              <a:rPr lang="en-US" dirty="0" err="1" smtClean="0"/>
              <a:t>Chora</a:t>
            </a:r>
            <a:r>
              <a:rPr lang="en-US" dirty="0" smtClean="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smtClean="0"/>
              <a:t>'</a:t>
            </a:r>
            <a:r>
              <a:rPr lang="en-US" dirty="0" smtClean="0"/>
              <a:t>s museum"</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3</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smtClean="0">
                <a:latin typeface="Times New Roman" charset="0"/>
                <a:ea typeface="ＭＳ Ｐゴシック" charset="0"/>
                <a:cs typeface="ＭＳ Ｐゴシック" charset="0"/>
              </a:rPr>
              <a:t>http://</a:t>
            </a:r>
            <a:r>
              <a:rPr lang="en-GB" dirty="0" err="1" smtClean="0">
                <a:latin typeface="Times New Roman" charset="0"/>
                <a:ea typeface="ＭＳ Ｐゴシック" charset="0"/>
                <a:cs typeface="ＭＳ Ｐゴシック" charset="0"/>
              </a:rPr>
              <a:t>jonmcnaughton.com</a:t>
            </a:r>
            <a:r>
              <a:rPr lang="en-GB" dirty="0" smtClean="0">
                <a:latin typeface="Times New Roman" charset="0"/>
                <a:ea typeface="ＭＳ Ｐゴシック" charset="0"/>
                <a:cs typeface="ＭＳ Ｐゴシック" charset="0"/>
              </a:rPr>
              <a:t>/content/</a:t>
            </a:r>
            <a:r>
              <a:rPr lang="en-GB" dirty="0" err="1" smtClean="0">
                <a:latin typeface="Times New Roman" charset="0"/>
                <a:ea typeface="ＭＳ Ｐゴシック" charset="0"/>
                <a:cs typeface="ＭＳ Ｐゴシック" charset="0"/>
              </a:rPr>
              <a:t>ZoomDetailPages</a:t>
            </a:r>
            <a:r>
              <a:rPr lang="en-GB" dirty="0" smtClean="0">
                <a:latin typeface="Times New Roman" charset="0"/>
                <a:ea typeface="ＭＳ Ｐゴシック" charset="0"/>
                <a:cs typeface="ＭＳ Ｐゴシック" charset="0"/>
              </a:rPr>
              <a:t>/</a:t>
            </a:r>
            <a:r>
              <a:rPr lang="en-GB" dirty="0" err="1" smtClean="0">
                <a:latin typeface="Times New Roman" charset="0"/>
                <a:ea typeface="ＭＳ Ｐゴシック" charset="0"/>
                <a:cs typeface="ＭＳ Ｐゴシック" charset="0"/>
              </a:rPr>
              <a:t>OneNationUnderGod.html</a:t>
            </a:r>
            <a:endParaRPr lang="en-GB" dirty="0" smtClean="0">
              <a:latin typeface="Times New Roman" charset="0"/>
              <a:ea typeface="ＭＳ Ｐゴシック" charset="0"/>
              <a:cs typeface="ＭＳ Ｐゴシック" charset="0"/>
            </a:endParaRPr>
          </a:p>
          <a:p>
            <a:r>
              <a:rPr lang="en-GB" dirty="0" smtClean="0">
                <a:latin typeface="Times New Roman" charset="0"/>
                <a:ea typeface="ＭＳ Ｐゴシック" charset="0"/>
                <a:cs typeface="ＭＳ Ｐゴシック" charset="0"/>
              </a:rPr>
              <a:t>Interview with the Artist:</a:t>
            </a:r>
            <a:r>
              <a:rPr lang="en-GB" baseline="0" dirty="0" smtClean="0">
                <a:latin typeface="Times New Roman" charset="0"/>
                <a:ea typeface="ＭＳ Ｐゴシック" charset="0"/>
                <a:cs typeface="ＭＳ Ｐゴシック" charset="0"/>
              </a:rPr>
              <a:t> http://</a:t>
            </a:r>
            <a:r>
              <a:rPr lang="en-GB" baseline="0" dirty="0" err="1" smtClean="0">
                <a:latin typeface="Times New Roman" charset="0"/>
                <a:ea typeface="ＭＳ Ｐゴシック" charset="0"/>
                <a:cs typeface="ＭＳ Ｐゴシック" charset="0"/>
              </a:rPr>
              <a:t>jonmcnaughton.com</a:t>
            </a:r>
            <a:r>
              <a:rPr lang="en-GB" baseline="0" dirty="0" smtClean="0">
                <a:latin typeface="Times New Roman" charset="0"/>
                <a:ea typeface="ＭＳ Ｐゴシック" charset="0"/>
                <a:cs typeface="ＭＳ Ｐゴシック" charset="0"/>
              </a:rPr>
              <a:t>/content/</a:t>
            </a:r>
            <a:r>
              <a:rPr lang="en-GB" baseline="0" dirty="0" err="1" smtClean="0">
                <a:latin typeface="Times New Roman" charset="0"/>
                <a:ea typeface="ＭＳ Ｐゴシック" charset="0"/>
                <a:cs typeface="ＭＳ Ｐゴシック" charset="0"/>
              </a:rPr>
              <a:t>ZoomDetailPages</a:t>
            </a:r>
            <a:r>
              <a:rPr lang="en-GB" baseline="0" dirty="0" smtClean="0">
                <a:latin typeface="Times New Roman" charset="0"/>
                <a:ea typeface="ＭＳ Ｐゴシック" charset="0"/>
                <a:cs typeface="ＭＳ Ｐゴシック" charset="0"/>
              </a:rPr>
              <a:t>/</a:t>
            </a:r>
            <a:r>
              <a:rPr lang="en-GB" baseline="0" dirty="0" err="1" smtClean="0">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39</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9070E-D78A-DC4D-8560-223DBD6367F1}" type="slidenum">
              <a:rPr lang="en-US" sz="1200">
                <a:solidFill>
                  <a:prstClr val="black"/>
                </a:solidFill>
              </a:rPr>
              <a:pPr eaLnBrk="1" hangingPunct="1"/>
              <a:t>40</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41</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AF3014-9E08-F040-B671-B6BC9854C848}" type="slidenum">
              <a:rPr lang="en-GB" sz="1200">
                <a:solidFill>
                  <a:srgbClr val="FFFFFF"/>
                </a:solidFill>
              </a:rPr>
              <a:pPr/>
              <a:t>42</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9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a:t>
            </a:r>
            <a:r>
              <a:rPr lang="en-US" b="1" dirty="0" smtClean="0">
                <a:latin typeface="Times" charset="0"/>
                <a:ea typeface="ＭＳ Ｐゴシック" charset="0"/>
                <a:cs typeface="ＭＳ Ｐゴシック" charset="0"/>
              </a:rPr>
              <a:t>"like </a:t>
            </a:r>
            <a:r>
              <a:rPr lang="en-US" b="1" dirty="0">
                <a:latin typeface="Times" charset="0"/>
                <a:ea typeface="ＭＳ Ｐゴシック" charset="0"/>
                <a:cs typeface="ＭＳ Ｐゴシック" charset="0"/>
              </a:rPr>
              <a:t>a son of man</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a:t>
            </a:r>
            <a:r>
              <a:rPr lang="en-US" b="1" dirty="0" smtClean="0">
                <a:latin typeface="Times" charset="0"/>
                <a:ea typeface="ＭＳ Ｐゴシック" charset="0"/>
                <a:cs typeface="ＭＳ Ｐゴシック" charset="0"/>
              </a:rPr>
              <a:t>"Do </a:t>
            </a:r>
            <a:r>
              <a:rPr lang="en-US" b="1" dirty="0">
                <a:latin typeface="Times" charset="0"/>
                <a:ea typeface="ＭＳ Ｐゴシック" charset="0"/>
                <a:cs typeface="ＭＳ Ｐゴシック" charset="0"/>
              </a:rPr>
              <a:t>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45</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48</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49</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smtClean="0">
                <a:latin typeface="Times New Roman" charset="0"/>
                <a:ea typeface="ＭＳ Ｐゴシック" charset="0"/>
                <a:cs typeface="ＭＳ Ｐゴシック" charset="0"/>
              </a:rPr>
              <a:t>http://</a:t>
            </a:r>
            <a:r>
              <a:rPr lang="en-GB" dirty="0" err="1" smtClean="0">
                <a:latin typeface="Times New Roman" charset="0"/>
                <a:ea typeface="ＭＳ Ｐゴシック" charset="0"/>
                <a:cs typeface="ＭＳ Ｐゴシック" charset="0"/>
              </a:rPr>
              <a:t>jonmcnaughton.com</a:t>
            </a:r>
            <a:r>
              <a:rPr lang="en-GB" dirty="0" smtClean="0">
                <a:latin typeface="Times New Roman" charset="0"/>
                <a:ea typeface="ＭＳ Ｐゴシック" charset="0"/>
                <a:cs typeface="ＭＳ Ｐゴシック" charset="0"/>
              </a:rPr>
              <a:t>/content/</a:t>
            </a:r>
            <a:r>
              <a:rPr lang="en-GB" dirty="0" err="1" smtClean="0">
                <a:latin typeface="Times New Roman" charset="0"/>
                <a:ea typeface="ＭＳ Ｐゴシック" charset="0"/>
                <a:cs typeface="ＭＳ Ｐゴシック" charset="0"/>
              </a:rPr>
              <a:t>ZoomDetailPages</a:t>
            </a:r>
            <a:r>
              <a:rPr lang="en-GB" dirty="0" smtClean="0">
                <a:latin typeface="Times New Roman" charset="0"/>
                <a:ea typeface="ＭＳ Ｐゴシック" charset="0"/>
                <a:cs typeface="ＭＳ Ｐゴシック" charset="0"/>
              </a:rPr>
              <a:t>/</a:t>
            </a:r>
            <a:r>
              <a:rPr lang="en-GB" dirty="0" err="1" smtClean="0">
                <a:latin typeface="Times New Roman" charset="0"/>
                <a:ea typeface="ＭＳ Ｐゴシック" charset="0"/>
                <a:cs typeface="ＭＳ Ｐゴシック" charset="0"/>
              </a:rPr>
              <a:t>OneNationUnderGod.html</a:t>
            </a:r>
            <a:endParaRPr lang="en-GB" dirty="0" smtClean="0">
              <a:latin typeface="Times New Roman" charset="0"/>
              <a:ea typeface="ＭＳ Ｐゴシック" charset="0"/>
              <a:cs typeface="ＭＳ Ｐゴシック" charset="0"/>
            </a:endParaRPr>
          </a:p>
          <a:p>
            <a:r>
              <a:rPr lang="en-GB" dirty="0" smtClean="0">
                <a:latin typeface="Times New Roman" charset="0"/>
                <a:ea typeface="ＭＳ Ｐゴシック" charset="0"/>
                <a:cs typeface="ＭＳ Ｐゴシック" charset="0"/>
              </a:rPr>
              <a:t>Interview with the Artist:</a:t>
            </a:r>
            <a:r>
              <a:rPr lang="en-GB" baseline="0" dirty="0" smtClean="0">
                <a:latin typeface="Times New Roman" charset="0"/>
                <a:ea typeface="ＭＳ Ｐゴシック" charset="0"/>
                <a:cs typeface="ＭＳ Ｐゴシック" charset="0"/>
              </a:rPr>
              <a:t> http://</a:t>
            </a:r>
            <a:r>
              <a:rPr lang="en-GB" baseline="0" dirty="0" err="1" smtClean="0">
                <a:latin typeface="Times New Roman" charset="0"/>
                <a:ea typeface="ＭＳ Ｐゴシック" charset="0"/>
                <a:cs typeface="ＭＳ Ｐゴシック" charset="0"/>
              </a:rPr>
              <a:t>jonmcnaughton.com</a:t>
            </a:r>
            <a:r>
              <a:rPr lang="en-GB" baseline="0" dirty="0" smtClean="0">
                <a:latin typeface="Times New Roman" charset="0"/>
                <a:ea typeface="ＭＳ Ｐゴシック" charset="0"/>
                <a:cs typeface="ＭＳ Ｐゴシック" charset="0"/>
              </a:rPr>
              <a:t>/content/</a:t>
            </a:r>
            <a:r>
              <a:rPr lang="en-GB" baseline="0" dirty="0" err="1" smtClean="0">
                <a:latin typeface="Times New Roman" charset="0"/>
                <a:ea typeface="ＭＳ Ｐゴシック" charset="0"/>
                <a:cs typeface="ＭＳ Ｐゴシック" charset="0"/>
              </a:rPr>
              <a:t>ZoomDetailPages</a:t>
            </a:r>
            <a:r>
              <a:rPr lang="en-GB" baseline="0" dirty="0" smtClean="0">
                <a:latin typeface="Times New Roman" charset="0"/>
                <a:ea typeface="ＭＳ Ｐゴシック" charset="0"/>
                <a:cs typeface="ＭＳ Ｐゴシック" charset="0"/>
              </a:rPr>
              <a:t>/</a:t>
            </a:r>
            <a:r>
              <a:rPr lang="en-GB" baseline="0" dirty="0" err="1" smtClean="0">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50</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51</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55</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NP (New Testament</a:t>
            </a:r>
            <a:r>
              <a:rPr lang="en-US" baseline="0" dirty="0" smtClean="0">
                <a:latin typeface="Arial" charset="0"/>
                <a:ea typeface="ＭＳ Ｐゴシック" charset="0"/>
                <a:cs typeface="ＭＳ Ｐゴシック" charset="0"/>
              </a:rPr>
              <a:t> Preaching)</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5</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t>(</a:t>
            </a:r>
            <a:r>
              <a:rPr lang="en-US" dirty="0" err="1" smtClean="0"/>
              <a:t>Newser</a:t>
            </a:r>
            <a:r>
              <a:rPr lang="en-US" dirty="0" smtClean="0"/>
              <a:t> 25 Oct 2013) – An oath of honor uttered by Air Force cadets might be a little less godly from here on out. The service says cadets now have the option to skip the last phrase, "So help me God," reports the </a:t>
            </a:r>
            <a:r>
              <a:rPr lang="en-US" i="1" dirty="0" smtClean="0">
                <a:hlinkClick r:id="rId3"/>
              </a:rPr>
              <a:t>Air Force Times</a:t>
            </a:r>
            <a:r>
              <a:rPr lang="en-US" dirty="0" smtClean="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smtClean="0">
                <a:effectLst/>
              </a:rPr>
              <a:t>The full oath: "We will not lie, steal or cheat nor tolerate among us anyone who does. Furthermore, I resolve to do my duty and live honorably, so help me God." The founder of the MRFF calls it unconstitutional, though he </a:t>
            </a:r>
            <a:r>
              <a:rPr lang="en-US" dirty="0" err="1" smtClean="0">
                <a:effectLst/>
              </a:rPr>
              <a:t>wouldn</a:t>
            </a:r>
            <a:r>
              <a:rPr lang="fr-FR" dirty="0" smtClean="0">
                <a:effectLst/>
              </a:rPr>
              <a:t>'</a:t>
            </a:r>
            <a:r>
              <a:rPr lang="en-US" dirty="0" smtClean="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7</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a:t>
            </a:r>
            <a:r>
              <a:rPr lang="en-US" dirty="0" smtClean="0">
                <a:solidFill>
                  <a:srgbClr val="000000"/>
                </a:solidFill>
                <a:latin typeface="Times New Roman" charset="0"/>
                <a:ea typeface="ＭＳ Ｐゴシック" charset="0"/>
                <a:cs typeface="ＭＳ Ｐゴシック" charset="0"/>
              </a:rPr>
              <a:t>"Jesus</a:t>
            </a:r>
            <a:r>
              <a:rPr lang="en-US" dirty="0">
                <a:solidFill>
                  <a:srgbClr val="000000"/>
                </a:solidFill>
                <a:latin typeface="Times New Roman" charset="0"/>
                <a:ea typeface="ＭＳ Ｐゴシック" charset="0"/>
                <a:cs typeface="ＭＳ Ｐゴシック" charset="0"/>
              </a:rPr>
              <a:t>, the Spirit of God</a:t>
            </a:r>
            <a:r>
              <a:rPr lang="en-US" dirty="0" smtClean="0">
                <a:solidFill>
                  <a:srgbClr val="000000"/>
                </a:solidFill>
                <a:latin typeface="Times New Roman" charset="0"/>
                <a:ea typeface="ＭＳ Ｐゴシック" charset="0"/>
                <a:cs typeface="ＭＳ Ｐゴシック" charset="0"/>
              </a:rPr>
              <a:t>," </a:t>
            </a:r>
            <a:r>
              <a:rPr lang="en-US" dirty="0">
                <a:solidFill>
                  <a:srgbClr val="000000"/>
                </a:solidFill>
                <a:latin typeface="Times New Roman" charset="0"/>
                <a:ea typeface="ＭＳ Ｐゴシック" charset="0"/>
                <a:cs typeface="ＭＳ Ｐゴシック" charset="0"/>
              </a:rPr>
              <a:t>a new film from Iran that depicts the man Christians believe to be the messiah and son of God as a tormented Judean prophet heralding the coming of Muhammad, the founder of the Muslim faith. </a:t>
            </a:r>
            <a:r>
              <a:rPr lang="en-US" dirty="0" err="1" smtClean="0">
                <a:solidFill>
                  <a:srgbClr val="000000"/>
                </a:solidFill>
                <a:latin typeface="Times New Roman" charset="0"/>
                <a:ea typeface="ＭＳ Ｐゴシック" charset="0"/>
                <a:cs typeface="ＭＳ Ｐゴシック" charset="0"/>
              </a:rPr>
              <a:t>Nia</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s </a:t>
            </a:r>
            <a:r>
              <a:rPr lang="en-US" dirty="0">
                <a:solidFill>
                  <a:srgbClr val="000000"/>
                </a:solidFill>
                <a:latin typeface="Times New Roman" charset="0"/>
                <a:ea typeface="ＭＳ Ｐゴシック" charset="0"/>
                <a:cs typeface="ＭＳ Ｐゴシック" charset="0"/>
              </a:rPr>
              <a:t>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a:t>
            </a:r>
            <a:r>
              <a:rPr lang="en-US" dirty="0" smtClean="0">
                <a:solidFill>
                  <a:srgbClr val="000000"/>
                </a:solidFill>
                <a:latin typeface="Times New Roman" charset="0"/>
                <a:ea typeface="ＭＳ Ｐゴシック" charset="0"/>
                <a:cs typeface="ＭＳ Ｐゴシック" charset="0"/>
              </a:rPr>
              <a:t>nation</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s </a:t>
            </a:r>
            <a:r>
              <a:rPr lang="en-US" dirty="0">
                <a:solidFill>
                  <a:srgbClr val="000000"/>
                </a:solidFill>
                <a:latin typeface="Times New Roman" charset="0"/>
                <a:ea typeface="ＭＳ Ｐゴシック" charset="0"/>
                <a:cs typeface="ＭＳ Ｐゴシック" charset="0"/>
              </a:rPr>
              <a:t>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smtClean="0">
                <a:solidFill>
                  <a:srgbClr val="000000"/>
                </a:solidFill>
                <a:latin typeface="Times New Roman" charset="0"/>
                <a:ea typeface="ＭＳ Ｐゴシック" charset="0"/>
                <a:cs typeface="ＭＳ Ｐゴシック" charset="0"/>
              </a:rPr>
              <a:t>wasn</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t </a:t>
            </a:r>
            <a:r>
              <a:rPr lang="en-US" dirty="0">
                <a:solidFill>
                  <a:srgbClr val="000000"/>
                </a:solidFill>
                <a:latin typeface="Times New Roman" charset="0"/>
                <a:ea typeface="ＭＳ Ｐゴシック" charset="0"/>
                <a:cs typeface="ＭＳ Ｐゴシック" charset="0"/>
              </a:rPr>
              <a:t>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a:t>
            </a:r>
            <a:r>
              <a:rPr lang="en-US" dirty="0" smtClean="0">
                <a:solidFill>
                  <a:srgbClr val="000000"/>
                </a:solidFill>
                <a:latin typeface="Times New Roman" charset="0"/>
                <a:ea typeface="ＭＳ Ｐゴシック" charset="0"/>
                <a:cs typeface="ＭＳ Ｐゴシック" charset="0"/>
                <a:hlinkClick r:id="rId6"/>
              </a:rPr>
              <a:t>today</a:t>
            </a:r>
            <a:r>
              <a:rPr lang="fr-FR" dirty="0" smtClean="0">
                <a:solidFill>
                  <a:srgbClr val="000000"/>
                </a:solidFill>
                <a:latin typeface="Times New Roman" charset="0"/>
                <a:ea typeface="ＭＳ Ｐゴシック" charset="0"/>
                <a:cs typeface="ＭＳ Ｐゴシック" charset="0"/>
                <a:hlinkClick r:id="rId6"/>
              </a:rPr>
              <a:t>'</a:t>
            </a:r>
            <a:r>
              <a:rPr lang="en-US" dirty="0" smtClean="0">
                <a:solidFill>
                  <a:srgbClr val="000000"/>
                </a:solidFill>
                <a:latin typeface="Times New Roman" charset="0"/>
                <a:ea typeface="ＭＳ Ｐゴシック" charset="0"/>
                <a:cs typeface="ＭＳ Ｐゴシック" charset="0"/>
                <a:hlinkClick r:id="rId6"/>
              </a:rPr>
              <a:t>s </a:t>
            </a:r>
            <a:r>
              <a:rPr lang="en-US" dirty="0">
                <a:solidFill>
                  <a:srgbClr val="000000"/>
                </a:solidFill>
                <a:latin typeface="Times New Roman" charset="0"/>
                <a:ea typeface="ＭＳ Ｐゴシック" charset="0"/>
                <a:cs typeface="ＭＳ Ｐゴシック" charset="0"/>
                <a:hlinkClick r:id="rId6"/>
              </a:rPr>
              <a:t>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8</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7192DC-6F27-A149-912D-C1CBD5FCC2ED}" type="slidenum">
              <a:rPr lang="en-GB" sz="1200">
                <a:solidFill>
                  <a:prstClr val="white"/>
                </a:solidFill>
              </a:rPr>
              <a:pPr/>
              <a:t>9</a:t>
            </a:fld>
            <a:endParaRPr lang="en-GB" sz="1200">
              <a:solidFill>
                <a:prstClr val="white"/>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540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39098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338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52967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39773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2569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0697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8514808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0267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504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5077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1002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16786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6813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8803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pPr>
                <a:defRPr/>
              </a:pPr>
              <a:t>‹#›</a:t>
            </a:fld>
            <a:endParaRPr lang="en-GB"/>
          </a:p>
        </p:txBody>
      </p:sp>
    </p:spTree>
    <p:extLst>
      <p:ext uri="{BB962C8B-B14F-4D97-AF65-F5344CB8AC3E}">
        <p14:creationId xmlns:p14="http://schemas.microsoft.com/office/powerpoint/2010/main" val="30108715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0782434"/>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003024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40852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319166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557434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414404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955561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89232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486252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pPr>
                <a:defRPr/>
              </a:pPr>
              <a:t>‹#›</a:t>
            </a:fld>
            <a:endParaRPr lang="en-GB"/>
          </a:p>
        </p:txBody>
      </p:sp>
    </p:spTree>
    <p:extLst>
      <p:ext uri="{BB962C8B-B14F-4D97-AF65-F5344CB8AC3E}">
        <p14:creationId xmlns:p14="http://schemas.microsoft.com/office/powerpoint/2010/main" val="381607510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pPr>
                <a:defRPr/>
              </a:pPr>
              <a:t>‹#›</a:t>
            </a:fld>
            <a:endParaRPr lang="en-GB"/>
          </a:p>
        </p:txBody>
      </p:sp>
    </p:spTree>
    <p:extLst>
      <p:ext uri="{BB962C8B-B14F-4D97-AF65-F5344CB8AC3E}">
        <p14:creationId xmlns:p14="http://schemas.microsoft.com/office/powerpoint/2010/main" val="464566645"/>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pPr>
                <a:defRPr/>
              </a:pPr>
              <a:t>‹#›</a:t>
            </a:fld>
            <a:endParaRPr lang="en-GB"/>
          </a:p>
        </p:txBody>
      </p:sp>
    </p:spTree>
    <p:extLst>
      <p:ext uri="{BB962C8B-B14F-4D97-AF65-F5344CB8AC3E}">
        <p14:creationId xmlns:p14="http://schemas.microsoft.com/office/powerpoint/2010/main" val="366880897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pPr>
                <a:defRPr/>
              </a:pPr>
              <a:t>‹#›</a:t>
            </a:fld>
            <a:endParaRPr lang="en-GB"/>
          </a:p>
        </p:txBody>
      </p:sp>
    </p:spTree>
    <p:extLst>
      <p:ext uri="{BB962C8B-B14F-4D97-AF65-F5344CB8AC3E}">
        <p14:creationId xmlns:p14="http://schemas.microsoft.com/office/powerpoint/2010/main" val="43611713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pPr>
                <a:defRPr/>
              </a:pPr>
              <a:t>‹#›</a:t>
            </a:fld>
            <a:endParaRPr lang="en-GB"/>
          </a:p>
        </p:txBody>
      </p:sp>
    </p:spTree>
    <p:extLst>
      <p:ext uri="{BB962C8B-B14F-4D97-AF65-F5344CB8AC3E}">
        <p14:creationId xmlns:p14="http://schemas.microsoft.com/office/powerpoint/2010/main" val="4013014044"/>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pPr>
                <a:defRPr/>
              </a:pPr>
              <a:t>‹#›</a:t>
            </a:fld>
            <a:endParaRPr lang="en-GB"/>
          </a:p>
        </p:txBody>
      </p:sp>
    </p:spTree>
    <p:extLst>
      <p:ext uri="{BB962C8B-B14F-4D97-AF65-F5344CB8AC3E}">
        <p14:creationId xmlns:p14="http://schemas.microsoft.com/office/powerpoint/2010/main" val="118119898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pPr>
                <a:defRPr/>
              </a:pPr>
              <a:t>‹#›</a:t>
            </a:fld>
            <a:endParaRPr lang="en-GB"/>
          </a:p>
        </p:txBody>
      </p:sp>
    </p:spTree>
    <p:extLst>
      <p:ext uri="{BB962C8B-B14F-4D97-AF65-F5344CB8AC3E}">
        <p14:creationId xmlns:p14="http://schemas.microsoft.com/office/powerpoint/2010/main" val="56959772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pPr>
                <a:defRPr/>
              </a:pPr>
              <a:t>‹#›</a:t>
            </a:fld>
            <a:endParaRPr lang="en-GB"/>
          </a:p>
        </p:txBody>
      </p:sp>
    </p:spTree>
    <p:extLst>
      <p:ext uri="{BB962C8B-B14F-4D97-AF65-F5344CB8AC3E}">
        <p14:creationId xmlns:p14="http://schemas.microsoft.com/office/powerpoint/2010/main" val="89742200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pPr>
                <a:defRPr/>
              </a:pPr>
              <a:t>‹#›</a:t>
            </a:fld>
            <a:endParaRPr lang="en-GB"/>
          </a:p>
        </p:txBody>
      </p:sp>
    </p:spTree>
    <p:extLst>
      <p:ext uri="{BB962C8B-B14F-4D97-AF65-F5344CB8AC3E}">
        <p14:creationId xmlns:p14="http://schemas.microsoft.com/office/powerpoint/2010/main" val="203689092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pPr>
                <a:defRPr/>
              </a:pPr>
              <a:t>‹#›</a:t>
            </a:fld>
            <a:endParaRPr lang="en-GB"/>
          </a:p>
        </p:txBody>
      </p:sp>
    </p:spTree>
    <p:extLst>
      <p:ext uri="{BB962C8B-B14F-4D97-AF65-F5344CB8AC3E}">
        <p14:creationId xmlns:p14="http://schemas.microsoft.com/office/powerpoint/2010/main" val="132810677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pPr>
                <a:defRPr/>
              </a:pPr>
              <a:t>‹#›</a:t>
            </a:fld>
            <a:endParaRPr lang="en-GB"/>
          </a:p>
        </p:txBody>
      </p:sp>
    </p:spTree>
    <p:extLst>
      <p:ext uri="{BB962C8B-B14F-4D97-AF65-F5344CB8AC3E}">
        <p14:creationId xmlns:p14="http://schemas.microsoft.com/office/powerpoint/2010/main" val="417535876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469008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713293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6676147"/>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25518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6661957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058202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8932271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41359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32563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836212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18/8/17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40666930"/>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pPr>
                <a:defRPr/>
              </a:pPr>
              <a:t>18/8/17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pPr>
                <a:defRPr/>
              </a:pPr>
              <a:t>‹#›</a:t>
            </a:fld>
            <a:endParaRPr lang="en-US"/>
          </a:p>
        </p:txBody>
      </p:sp>
    </p:spTree>
    <p:extLst>
      <p:ext uri="{BB962C8B-B14F-4D97-AF65-F5344CB8AC3E}">
        <p14:creationId xmlns:p14="http://schemas.microsoft.com/office/powerpoint/2010/main" val="86288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pPr>
                <a:defRPr/>
              </a:pPr>
              <a:t>18/8/17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pPr>
                <a:defRPr/>
              </a:pPr>
              <a:t>‹#›</a:t>
            </a:fld>
            <a:endParaRPr lang="en-US"/>
          </a:p>
        </p:txBody>
      </p:sp>
    </p:spTree>
    <p:extLst>
      <p:ext uri="{BB962C8B-B14F-4D97-AF65-F5344CB8AC3E}">
        <p14:creationId xmlns:p14="http://schemas.microsoft.com/office/powerpoint/2010/main" val="1462921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pPr>
                <a:defRPr/>
              </a:pPr>
              <a:t>18/8/17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pPr>
                <a:defRPr/>
              </a:pPr>
              <a:t>‹#›</a:t>
            </a:fld>
            <a:endParaRPr lang="en-US"/>
          </a:p>
        </p:txBody>
      </p:sp>
    </p:spTree>
    <p:extLst>
      <p:ext uri="{BB962C8B-B14F-4D97-AF65-F5344CB8AC3E}">
        <p14:creationId xmlns:p14="http://schemas.microsoft.com/office/powerpoint/2010/main" val="3463239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pPr>
                <a:defRPr/>
              </a:pPr>
              <a:t>18/8/17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pPr>
                <a:defRPr/>
              </a:pPr>
              <a:t>‹#›</a:t>
            </a:fld>
            <a:endParaRPr lang="en-US"/>
          </a:p>
        </p:txBody>
      </p:sp>
    </p:spTree>
    <p:extLst>
      <p:ext uri="{BB962C8B-B14F-4D97-AF65-F5344CB8AC3E}">
        <p14:creationId xmlns:p14="http://schemas.microsoft.com/office/powerpoint/2010/main" val="203319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pPr>
                <a:defRPr/>
              </a:pPr>
              <a:t>18/8/17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pPr>
                <a:defRPr/>
              </a:pPr>
              <a:t>‹#›</a:t>
            </a:fld>
            <a:endParaRPr lang="en-US"/>
          </a:p>
        </p:txBody>
      </p:sp>
    </p:spTree>
    <p:extLst>
      <p:ext uri="{BB962C8B-B14F-4D97-AF65-F5344CB8AC3E}">
        <p14:creationId xmlns:p14="http://schemas.microsoft.com/office/powerpoint/2010/main" val="3532851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pPr>
                <a:defRPr/>
              </a:pPr>
              <a:t>18/8/17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pPr>
                <a:defRPr/>
              </a:pPr>
              <a:t>‹#›</a:t>
            </a:fld>
            <a:endParaRPr lang="en-US"/>
          </a:p>
        </p:txBody>
      </p:sp>
    </p:spTree>
    <p:extLst>
      <p:ext uri="{BB962C8B-B14F-4D97-AF65-F5344CB8AC3E}">
        <p14:creationId xmlns:p14="http://schemas.microsoft.com/office/powerpoint/2010/main" val="1840328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pPr>
                <a:defRPr/>
              </a:pPr>
              <a:t>18/8/17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pPr>
                <a:defRPr/>
              </a:pPr>
              <a:t>‹#›</a:t>
            </a:fld>
            <a:endParaRPr lang="en-US"/>
          </a:p>
        </p:txBody>
      </p:sp>
    </p:spTree>
    <p:extLst>
      <p:ext uri="{BB962C8B-B14F-4D97-AF65-F5344CB8AC3E}">
        <p14:creationId xmlns:p14="http://schemas.microsoft.com/office/powerpoint/2010/main" val="312716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pPr>
                <a:defRPr/>
              </a:pPr>
              <a:t>18/8/17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pPr>
                <a:defRPr/>
              </a:pPr>
              <a:t>‹#›</a:t>
            </a:fld>
            <a:endParaRPr lang="en-US"/>
          </a:p>
        </p:txBody>
      </p:sp>
    </p:spTree>
    <p:extLst>
      <p:ext uri="{BB962C8B-B14F-4D97-AF65-F5344CB8AC3E}">
        <p14:creationId xmlns:p14="http://schemas.microsoft.com/office/powerpoint/2010/main" val="2796920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pPr>
                <a:defRPr/>
              </a:pPr>
              <a:t>18/8/17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pPr>
                <a:defRPr/>
              </a:pPr>
              <a:t>‹#›</a:t>
            </a:fld>
            <a:endParaRPr lang="en-US"/>
          </a:p>
        </p:txBody>
      </p:sp>
    </p:spTree>
    <p:extLst>
      <p:ext uri="{BB962C8B-B14F-4D97-AF65-F5344CB8AC3E}">
        <p14:creationId xmlns:p14="http://schemas.microsoft.com/office/powerpoint/2010/main" val="2075288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pPr>
                <a:defRPr/>
              </a:pPr>
              <a:t>18/8/17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pPr>
                <a:defRPr/>
              </a:pPr>
              <a:t>‹#›</a:t>
            </a:fld>
            <a:endParaRPr lang="en-US"/>
          </a:p>
        </p:txBody>
      </p:sp>
    </p:spTree>
    <p:extLst>
      <p:ext uri="{BB962C8B-B14F-4D97-AF65-F5344CB8AC3E}">
        <p14:creationId xmlns:p14="http://schemas.microsoft.com/office/powerpoint/2010/main" val="1157306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pPr>
                <a:defRPr/>
              </a:pPr>
              <a:t>18/8/17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pPr>
                <a:defRPr/>
              </a:pPr>
              <a:t>‹#›</a:t>
            </a:fld>
            <a:endParaRPr lang="en-US"/>
          </a:p>
        </p:txBody>
      </p:sp>
    </p:spTree>
    <p:extLst>
      <p:ext uri="{BB962C8B-B14F-4D97-AF65-F5344CB8AC3E}">
        <p14:creationId xmlns:p14="http://schemas.microsoft.com/office/powerpoint/2010/main" val="194366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367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958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4841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76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567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006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110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834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54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89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8290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5840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314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646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382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2250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3.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39BF3670-C0E3-5B4B-B008-8AFA3DA67E62}"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974860"/>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B3DACEF5-C0C5-5F41-A6AA-5E708E2AD42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1815058"/>
      </p:ext>
    </p:extLst>
  </p:cSld>
  <p:clrMap bg1="lt1" tx1="dk1" bg2="lt2" tx2="dk2" accent1="accent1" accent2="accent2" accent3="accent3" accent4="accent4" accent5="accent5" accent6="accent6" hlink="hlink" folHlink="folHlink"/>
  <p:sldLayoutIdLst>
    <p:sldLayoutId id="214748399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xmlns:p14="http://schemas.microsoft.com/office/powerpoint/2010/mai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7079628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8962405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xmlns:p14="http://schemas.microsoft.com/office/powerpoint/2010/mai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18/8/17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2601957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9282596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7.jpe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1.png"/><Relationship Id="rId1" Type="http://schemas.openxmlformats.org/officeDocument/2006/relationships/themeOverride" Target="../theme/themeOverride3.xml"/><Relationship Id="rId2"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8.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2.jpg"/><Relationship Id="rId1" Type="http://schemas.openxmlformats.org/officeDocument/2006/relationships/themeOverride" Target="../theme/themeOverride5.xml"/><Relationship Id="rId2"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3.png"/><Relationship Id="rId1" Type="http://schemas.openxmlformats.org/officeDocument/2006/relationships/themeOverride" Target="../theme/themeOverride6.xml"/><Relationship Id="rId2"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themeOverride" Target="../theme/themeOverride7.xml"/><Relationship Id="rId2"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6.png"/><Relationship Id="rId1" Type="http://schemas.openxmlformats.org/officeDocument/2006/relationships/themeOverride" Target="../theme/themeOverride8.xml"/><Relationship Id="rId2"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8.png"/><Relationship Id="rId1" Type="http://schemas.openxmlformats.org/officeDocument/2006/relationships/themeOverride" Target="../theme/themeOverride9.xml"/><Relationship Id="rId2"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21.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4.jpg"/><Relationship Id="rId1" Type="http://schemas.openxmlformats.org/officeDocument/2006/relationships/themeOverride" Target="../theme/themeOverride10.xml"/><Relationship Id="rId2"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6.jpeg"/><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64.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23.xml"/><Relationship Id="rId3"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7.jpeg"/><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38.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smtClean="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3432133" y="2131076"/>
            <a:ext cx="5711870"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smtClean="0">
                <a:solidFill>
                  <a:srgbClr val="E5E5FF"/>
                </a:solidFill>
                <a:effectLst>
                  <a:outerShdw blurRad="38100" dist="38100" dir="2700000" algn="tl">
                    <a:srgbClr val="000000"/>
                  </a:outerShdw>
                </a:effectLst>
                <a:latin typeface="Arial" charset="0"/>
                <a:cs typeface="Arial" charset="0"/>
              </a:rPr>
              <a:t>Ang Ministeryo ng Pagsulat ni Hesus</a:t>
            </a:r>
            <a:endParaRPr lang="en-US" b="1" dirty="0" smtClean="0">
              <a:solidFill>
                <a:srgbClr val="E5E5FF"/>
              </a:solidFill>
              <a:effectLst>
                <a:outerShdw blurRad="38100" dist="38100" dir="2700000" algn="tl">
                  <a:srgbClr val="000000"/>
                </a:outerShdw>
              </a:effectLst>
              <a:latin typeface="Arial" charset="0"/>
              <a:cs typeface="Arial" charset="0"/>
            </a:endParaRPr>
          </a:p>
        </p:txBody>
      </p:sp>
      <p:sp>
        <p:nvSpPr>
          <p:cNvPr id="8" name="Rectangle 7"/>
          <p:cNvSpPr>
            <a:spLocks noChangeArrowheads="1"/>
          </p:cNvSpPr>
          <p:nvPr/>
        </p:nvSpPr>
        <p:spPr bwMode="auto">
          <a:xfrm>
            <a:off x="22823" y="5287113"/>
            <a:ext cx="9144000" cy="150032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800" b="1" kern="0" dirty="0">
                <a:solidFill>
                  <a:srgbClr val="FFFFFF"/>
                </a:solidFill>
                <a:effectLst>
                  <a:outerShdw blurRad="38100" dist="38100" dir="2700000" algn="tl">
                    <a:srgbClr val="000000"/>
                  </a:outerShdw>
                </a:effectLst>
                <a:latin typeface="Arial"/>
                <a:cs typeface="Arial"/>
              </a:rPr>
              <a:t>Dr. Rick </a:t>
            </a:r>
            <a:r>
              <a:rPr lang="en-US" sz="2800" b="1" kern="0" dirty="0" smtClean="0">
                <a:solidFill>
                  <a:srgbClr val="FFFFFF"/>
                </a:solidFill>
                <a:effectLst>
                  <a:outerShdw blurRad="38100" dist="38100" dir="2700000" algn="tl">
                    <a:srgbClr val="000000"/>
                  </a:outerShdw>
                </a:effectLst>
                <a:latin typeface="Arial"/>
                <a:cs typeface="Arial"/>
              </a:rPr>
              <a:t>Griffith • Crossroads International Church Singapore • cicfamily.com • BibleStudyDownloads.org</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smtClean="0">
                <a:solidFill>
                  <a:srgbClr val="FFFFFF"/>
                </a:solidFill>
              </a:rPr>
              <a:t>Kristolohiya: </a:t>
            </a:r>
            <a:r>
              <a:rPr lang="en-PH" sz="3200" b="1" i="1" smtClean="0">
                <a:solidFill>
                  <a:srgbClr val="FFFFFF"/>
                </a:solidFill>
              </a:rPr>
              <a:t>Ang Persona at Gawa ni Hesus</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4800" b="1" smtClean="0">
                <a:solidFill>
                  <a:srgbClr val="E5E5FF"/>
                </a:solidFill>
                <a:effectLst>
                  <a:outerShdw blurRad="38100" dist="38100" dir="2700000" algn="tl">
                    <a:srgbClr val="000000"/>
                  </a:outerShdw>
                </a:effectLst>
                <a:latin typeface="Arial" charset="0"/>
                <a:cs typeface="Arial" charset="0"/>
              </a:rPr>
              <a:t>Ang Walang Katulad na Kristo</a:t>
            </a:r>
            <a:endParaRPr lang="en-US" sz="4800" b="1" dirty="0" smtClean="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1849537"/>
            <a:ext cx="6160363" cy="3251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6000" dirty="0" err="1" smtClean="0">
                <a:solidFill>
                  <a:srgbClr val="FFFFFF"/>
                </a:solidFill>
                <a:ea typeface="ＭＳ Ｐゴシック" charset="0"/>
              </a:rPr>
              <a:t>Pagkatapos</a:t>
            </a:r>
            <a:r>
              <a:rPr lang="en-US" sz="6000" dirty="0" smtClean="0">
                <a:solidFill>
                  <a:srgbClr val="FFFFFF"/>
                </a:solidFill>
                <a:ea typeface="ＭＳ Ｐゴシック" charset="0"/>
              </a:rPr>
              <a:t> ay </a:t>
            </a:r>
            <a:r>
              <a:rPr lang="en-US" sz="6000" dirty="0" err="1" smtClean="0">
                <a:solidFill>
                  <a:srgbClr val="FFFFFF"/>
                </a:solidFill>
                <a:ea typeface="ＭＳ Ｐゴシック" charset="0"/>
              </a:rPr>
              <a:t>sinubukan</a:t>
            </a:r>
            <a:r>
              <a:rPr lang="en-US" sz="6000" dirty="0" smtClean="0">
                <a:solidFill>
                  <a:srgbClr val="FFFFFF"/>
                </a:solidFill>
                <a:ea typeface="ＭＳ Ｐゴシック" charset="0"/>
              </a:rPr>
              <a:t> ng </a:t>
            </a:r>
            <a:r>
              <a:rPr lang="en-US" sz="6000" dirty="0" err="1" smtClean="0">
                <a:solidFill>
                  <a:srgbClr val="FFFFFF"/>
                </a:solidFill>
                <a:ea typeface="ＭＳ Ｐゴシック" charset="0"/>
              </a:rPr>
              <a:t>iskultor</a:t>
            </a:r>
            <a:endParaRPr lang="en-US" dirty="0">
              <a:solidFill>
                <a:srgbClr val="FFFFFF"/>
              </a:solidFill>
              <a:ea typeface="ＭＳ Ｐゴシック" charset="0"/>
            </a:endParaRPr>
          </a:p>
        </p:txBody>
      </p:sp>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0" y="76200"/>
            <a:ext cx="9144000" cy="914400"/>
          </a:xfrm>
          <a:effectLst>
            <a:outerShdw blurRad="63500" dist="35921" dir="2700000" algn="ctr" rotWithShape="0">
              <a:srgbClr val="FF0000">
                <a:alpha val="74998"/>
              </a:srgbClr>
            </a:outerShdw>
          </a:effectLst>
        </p:spPr>
        <p:txBody>
          <a:bodyPr/>
          <a:lstStyle/>
          <a:p>
            <a:pPr>
              <a:defRPr/>
            </a:pPr>
            <a:r>
              <a:rPr lang="en-US" sz="4800" dirty="0" smtClean="0">
                <a:solidFill>
                  <a:srgbClr val="FFFFFF"/>
                </a:solidFill>
                <a:ea typeface="ＭＳ Ｐゴシック" charset="0"/>
              </a:rPr>
              <a:t>Si </a:t>
            </a:r>
            <a:r>
              <a:rPr lang="en-US" sz="4800" dirty="0" err="1" smtClean="0">
                <a:solidFill>
                  <a:srgbClr val="FFFFFF"/>
                </a:solidFill>
                <a:ea typeface="ＭＳ Ｐゴシック" charset="0"/>
              </a:rPr>
              <a:t>Hesus</a:t>
            </a:r>
            <a:r>
              <a:rPr lang="en-US" sz="4800" dirty="0" smtClean="0">
                <a:solidFill>
                  <a:srgbClr val="FFFFFF"/>
                </a:solidFill>
                <a:ea typeface="ＭＳ Ｐゴシック" charset="0"/>
              </a:rPr>
              <a:t> ay </a:t>
            </a:r>
            <a:r>
              <a:rPr lang="en-US" sz="4800" dirty="0" err="1" smtClean="0">
                <a:solidFill>
                  <a:srgbClr val="FFFFFF"/>
                </a:solidFill>
                <a:ea typeface="ＭＳ Ｐゴシック" charset="0"/>
              </a:rPr>
              <a:t>naging</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taong-kweba</a:t>
            </a:r>
            <a:endParaRPr lang="en-US" sz="3600" dirty="0">
              <a:solidFill>
                <a:srgbClr val="FFFFFF"/>
              </a:solidFill>
              <a:ea typeface="ＭＳ Ｐゴシック" charset="0"/>
            </a:endParaRPr>
          </a:p>
        </p:txBody>
      </p:sp>
      <p:pic>
        <p:nvPicPr>
          <p:cNvPr id="6"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970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6000" dirty="0" smtClean="0">
                <a:solidFill>
                  <a:srgbClr val="FFFFFF"/>
                </a:solidFill>
                <a:latin typeface="Arail"/>
                <a:ea typeface="ＭＳ Ｐゴシック" charset="0"/>
                <a:cs typeface="Arail"/>
              </a:rPr>
              <a:t>Sino </a:t>
            </a:r>
            <a:r>
              <a:rPr lang="en-US" sz="6000" dirty="0" err="1" smtClean="0">
                <a:solidFill>
                  <a:srgbClr val="FFFFFF"/>
                </a:solidFill>
                <a:latin typeface="Arail"/>
                <a:ea typeface="ＭＳ Ｐゴシック" charset="0"/>
                <a:cs typeface="Arail"/>
              </a:rPr>
              <a:t>ang</a:t>
            </a:r>
            <a:r>
              <a:rPr lang="en-US" sz="6000"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Tunay</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na</a:t>
            </a:r>
            <a:r>
              <a:rPr lang="en-US" sz="6000" b="1" i="1" dirty="0" smtClean="0">
                <a:solidFill>
                  <a:srgbClr val="FFFFFF"/>
                </a:solidFill>
                <a:latin typeface="Arail"/>
                <a:ea typeface="ＭＳ Ｐゴシック" charset="0"/>
                <a:cs typeface="Arail"/>
              </a:rPr>
              <a:t> </a:t>
            </a:r>
            <a:r>
              <a:rPr lang="en-US" sz="6000" dirty="0" smtClean="0">
                <a:solidFill>
                  <a:srgbClr val="FFFFFF"/>
                </a:solidFill>
                <a:latin typeface="Arail"/>
                <a:ea typeface="ＭＳ Ｐゴシック" charset="0"/>
                <a:cs typeface="Arail"/>
              </a:rPr>
              <a:t>Hari?</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4953001" y="1844675"/>
            <a:ext cx="4083050" cy="3024188"/>
          </a:xfrm>
          <a:effectLst>
            <a:outerShdw blurRad="63500" dist="35921" dir="2700000" algn="ctr" rotWithShape="0">
              <a:schemeClr val="tx2">
                <a:alpha val="74998"/>
              </a:schemeClr>
            </a:outerShdw>
          </a:effectLst>
        </p:spPr>
        <p:txBody>
          <a:bodyPr/>
          <a:lstStyle/>
          <a:p>
            <a:pPr>
              <a:defRPr/>
            </a:pPr>
            <a:r>
              <a:rPr lang="en-US" sz="6000" b="1" i="1" dirty="0" err="1" smtClean="0">
                <a:solidFill>
                  <a:srgbClr val="FFFFFF"/>
                </a:solidFill>
                <a:latin typeface="Arail"/>
                <a:ea typeface="ＭＳ Ｐゴシック" charset="0"/>
                <a:cs typeface="Arail"/>
              </a:rPr>
              <a:t>Ang</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Tagumpay</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ni</a:t>
            </a:r>
            <a:r>
              <a:rPr lang="en-US" sz="6000" b="1" i="1" dirty="0" smtClean="0">
                <a:solidFill>
                  <a:srgbClr val="FFFFFF"/>
                </a:solidFill>
                <a:latin typeface="Arail"/>
                <a:ea typeface="ＭＳ Ｐゴシック" charset="0"/>
                <a:cs typeface="Arail"/>
              </a:rPr>
              <a:t> </a:t>
            </a:r>
            <a:r>
              <a:rPr lang="en-US" sz="6000" b="1" i="1" dirty="0" err="1" smtClean="0">
                <a:solidFill>
                  <a:srgbClr val="FFFFFF"/>
                </a:solidFill>
                <a:latin typeface="Arail"/>
                <a:ea typeface="ＭＳ Ｐゴシック" charset="0"/>
                <a:cs typeface="Arail"/>
              </a:rPr>
              <a:t>Kristo</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10667165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99270"/>
            <a:ext cx="8335682" cy="1495951"/>
          </a:xfrm>
          <a:effectLst>
            <a:outerShdw blurRad="63500" dist="35921" dir="2700000" algn="ctr" rotWithShape="0">
              <a:srgbClr val="FF0000">
                <a:alpha val="74998"/>
              </a:srgbClr>
            </a:outerShdw>
          </a:effectLst>
        </p:spPr>
        <p:txBody>
          <a:bodyPr/>
          <a:lstStyle/>
          <a:p>
            <a:pPr algn="l">
              <a:defRPr/>
            </a:pPr>
            <a:r>
              <a:rPr lang="en-US" sz="4800" dirty="0" err="1" smtClean="0">
                <a:solidFill>
                  <a:srgbClr val="FFFFFF"/>
                </a:solidFill>
                <a:ea typeface="ＭＳ Ｐゴシック" charset="0"/>
              </a:rPr>
              <a:t>Bakit</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kailangan</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nating</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malaman</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na</a:t>
            </a:r>
            <a:r>
              <a:rPr lang="en-US" sz="4800" dirty="0" smtClean="0">
                <a:solidFill>
                  <a:srgbClr val="FFFFFF"/>
                </a:solidFill>
                <a:ea typeface="ＭＳ Ｐゴシック" charset="0"/>
              </a:rPr>
              <a:t> </a:t>
            </a:r>
            <a:r>
              <a:rPr lang="en-US" sz="4800" dirty="0" err="1" smtClean="0">
                <a:solidFill>
                  <a:srgbClr val="FFFF00"/>
                </a:solidFill>
                <a:ea typeface="ＭＳ Ｐゴシック" charset="0"/>
              </a:rPr>
              <a:t>pinamumunuan</a:t>
            </a:r>
            <a:r>
              <a:rPr lang="en-US" sz="4800" dirty="0" smtClean="0">
                <a:solidFill>
                  <a:srgbClr val="FFFF00"/>
                </a:solidFill>
                <a:ea typeface="ＭＳ Ｐゴシック" charset="0"/>
              </a:rPr>
              <a:t> </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ni</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Hesus</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ang</a:t>
            </a:r>
            <a:r>
              <a:rPr lang="en-US" sz="4800" dirty="0" smtClean="0">
                <a:solidFill>
                  <a:srgbClr val="FFFFFF"/>
                </a:solidFill>
                <a:ea typeface="ＭＳ Ｐゴシック" charset="0"/>
              </a:rPr>
              <a:t> </a:t>
            </a:r>
            <a:r>
              <a:rPr lang="en-US" sz="4800" dirty="0" err="1" smtClean="0">
                <a:solidFill>
                  <a:srgbClr val="FFFFFF"/>
                </a:solidFill>
                <a:ea typeface="ＭＳ Ｐゴシック" charset="0"/>
              </a:rPr>
              <a:t>mundo</a:t>
            </a:r>
            <a:r>
              <a:rPr lang="en-US" sz="4800" dirty="0" smtClean="0">
                <a:solidFill>
                  <a:srgbClr val="FFFFFF"/>
                </a:solidFill>
                <a:ea typeface="ＭＳ Ｐゴシック" charset="0"/>
              </a:rPr>
              <a:t>?</a:t>
            </a:r>
            <a:endParaRPr lang="en-US" sz="3600" dirty="0">
              <a:solidFill>
                <a:srgbClr val="FFFFFF"/>
              </a:solidFill>
              <a:ea typeface="ＭＳ Ｐゴシック" charset="0"/>
            </a:endParaRPr>
          </a:p>
        </p:txBody>
      </p:sp>
      <p:sp>
        <p:nvSpPr>
          <p:cNvPr id="3075" name="Rectangle 3"/>
          <p:cNvSpPr>
            <a:spLocks noGrp="1" noChangeArrowheads="1"/>
          </p:cNvSpPr>
          <p:nvPr>
            <p:ph type="subTitle" idx="1"/>
          </p:nvPr>
        </p:nvSpPr>
        <p:spPr>
          <a:xfrm>
            <a:off x="4705350" y="2421948"/>
            <a:ext cx="4212133" cy="3024188"/>
          </a:xfrm>
          <a:effectLst>
            <a:outerShdw blurRad="63500" dist="35921" dir="2700000" algn="ctr" rotWithShape="0">
              <a:schemeClr val="tx2">
                <a:alpha val="74998"/>
              </a:schemeClr>
            </a:outerShdw>
          </a:effectLst>
        </p:spPr>
        <p:txBody>
          <a:bodyPr/>
          <a:lstStyle/>
          <a:p>
            <a:pPr>
              <a:defRPr/>
            </a:pP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Ang</a:t>
            </a:r>
            <a:r>
              <a:rPr lang="en-US" sz="6000" b="1" i="1" dirty="0" smtClean="0">
                <a:ln>
                  <a:solidFill>
                    <a:srgbClr val="000000"/>
                  </a:solidFill>
                </a:ln>
                <a:solidFill>
                  <a:srgbClr val="FFFFFF"/>
                </a:solidFill>
                <a:effectLst>
                  <a:glow rad="139700">
                    <a:schemeClr val="accent4">
                      <a:satMod val="175000"/>
                      <a:alpha val="40000"/>
                    </a:schemeClr>
                  </a:glow>
                </a:effectLst>
                <a:ea typeface="ＭＳ Ｐゴシック" charset="0"/>
              </a:rPr>
              <a:t> </a:t>
            </a: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Tagumpay</a:t>
            </a:r>
            <a:r>
              <a:rPr lang="en-US" sz="6000" b="1" i="1" dirty="0" smtClean="0">
                <a:ln>
                  <a:solidFill>
                    <a:srgbClr val="000000"/>
                  </a:solidFill>
                </a:ln>
                <a:solidFill>
                  <a:srgbClr val="FFFFFF"/>
                </a:solidFill>
                <a:effectLst>
                  <a:glow rad="139700">
                    <a:schemeClr val="accent4">
                      <a:satMod val="175000"/>
                      <a:alpha val="40000"/>
                    </a:schemeClr>
                  </a:glow>
                </a:effectLst>
                <a:ea typeface="ＭＳ Ｐゴシック" charset="0"/>
              </a:rPr>
              <a:t> </a:t>
            </a: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ni</a:t>
            </a:r>
            <a:r>
              <a:rPr lang="en-US" sz="6000" b="1" i="1" dirty="0" smtClean="0">
                <a:ln>
                  <a:solidFill>
                    <a:srgbClr val="000000"/>
                  </a:solidFill>
                </a:ln>
                <a:solidFill>
                  <a:srgbClr val="FFFFFF"/>
                </a:solidFill>
                <a:effectLst>
                  <a:glow rad="139700">
                    <a:schemeClr val="accent4">
                      <a:satMod val="175000"/>
                      <a:alpha val="40000"/>
                    </a:schemeClr>
                  </a:glow>
                </a:effectLst>
                <a:ea typeface="ＭＳ Ｐゴシック" charset="0"/>
              </a:rPr>
              <a:t> </a:t>
            </a:r>
            <a:r>
              <a:rPr lang="en-US" sz="6000" b="1" i="1" dirty="0" err="1" smtClean="0">
                <a:ln>
                  <a:solidFill>
                    <a:srgbClr val="000000"/>
                  </a:solidFill>
                </a:ln>
                <a:solidFill>
                  <a:srgbClr val="FFFFFF"/>
                </a:solidFill>
                <a:effectLst>
                  <a:glow rad="139700">
                    <a:schemeClr val="accent4">
                      <a:satMod val="175000"/>
                      <a:alpha val="40000"/>
                    </a:schemeClr>
                  </a:glow>
                </a:effectLst>
                <a:ea typeface="ＭＳ Ｐゴシック" charset="0"/>
              </a:rPr>
              <a:t>Kristo</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7351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en-US" sz="4000" b="1" dirty="0" err="1" smtClean="0">
                <a:solidFill>
                  <a:srgbClr val="FFFFFF"/>
                </a:solidFill>
              </a:rPr>
              <a:t>Ano</a:t>
            </a:r>
            <a:r>
              <a:rPr lang="en-US" sz="4000" b="1" dirty="0" smtClean="0">
                <a:solidFill>
                  <a:srgbClr val="FFFFFF"/>
                </a:solidFill>
              </a:rPr>
              <a:t> </a:t>
            </a:r>
            <a:r>
              <a:rPr lang="en-US" sz="4000" b="1" dirty="0" err="1" smtClean="0">
                <a:solidFill>
                  <a:srgbClr val="FFFFFF"/>
                </a:solidFill>
              </a:rPr>
              <a:t>ang</a:t>
            </a:r>
            <a:r>
              <a:rPr lang="en-US" sz="4000" b="1" dirty="0" smtClean="0">
                <a:solidFill>
                  <a:srgbClr val="FFFFFF"/>
                </a:solidFill>
              </a:rPr>
              <a:t> </a:t>
            </a:r>
            <a:r>
              <a:rPr lang="en-US" sz="4000" b="1" dirty="0" err="1" smtClean="0">
                <a:solidFill>
                  <a:srgbClr val="FFFFFF"/>
                </a:solidFill>
              </a:rPr>
              <a:t>Titulo</a:t>
            </a:r>
            <a:r>
              <a:rPr lang="en-US" sz="4000" b="1" dirty="0" smtClean="0">
                <a:solidFill>
                  <a:srgbClr val="FFFFFF"/>
                </a:solidFill>
              </a:rPr>
              <a:t>?</a:t>
            </a:r>
            <a:endParaRPr lang="en-US" sz="4000" b="1" dirty="0">
              <a:solidFill>
                <a:srgbClr val="FFFFFF"/>
              </a:solidFill>
            </a:endParaRPr>
          </a:p>
        </p:txBody>
      </p:sp>
      <p:sp>
        <p:nvSpPr>
          <p:cNvPr id="3" name="Title 1"/>
          <p:cNvSpPr txBox="1">
            <a:spLocks/>
          </p:cNvSpPr>
          <p:nvPr/>
        </p:nvSpPr>
        <p:spPr bwMode="auto">
          <a:xfrm>
            <a:off x="-50739" y="1556792"/>
            <a:ext cx="9194739"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dirty="0" err="1" smtClean="0">
                <a:solidFill>
                  <a:srgbClr val="000000"/>
                </a:solidFill>
                <a:effectLst>
                  <a:glow rad="228600">
                    <a:srgbClr val="DAEDEF">
                      <a:satMod val="175000"/>
                      <a:alpha val="40000"/>
                    </a:srgbClr>
                  </a:glow>
                </a:effectLst>
              </a:rPr>
              <a:t>Ang</a:t>
            </a:r>
            <a:r>
              <a:rPr lang="en-US" sz="8800" b="1" dirty="0" smtClean="0">
                <a:solidFill>
                  <a:srgbClr val="000000"/>
                </a:solidFill>
                <a:effectLst>
                  <a:glow rad="228600">
                    <a:srgbClr val="DAEDEF">
                      <a:satMod val="175000"/>
                      <a:alpha val="40000"/>
                    </a:srgbClr>
                  </a:glow>
                </a:effectLst>
              </a:rPr>
              <a:t> </a:t>
            </a:r>
            <a:r>
              <a:rPr lang="en-US" sz="8800" b="1" dirty="0" err="1" smtClean="0">
                <a:solidFill>
                  <a:srgbClr val="000000"/>
                </a:solidFill>
                <a:effectLst>
                  <a:glow rad="228600">
                    <a:srgbClr val="DAEDEF">
                      <a:satMod val="175000"/>
                      <a:alpha val="40000"/>
                    </a:srgbClr>
                  </a:glow>
                </a:effectLst>
              </a:rPr>
              <a:t>Aklat</a:t>
            </a:r>
            <a:r>
              <a:rPr lang="en-US" sz="8800" b="1" dirty="0" smtClean="0">
                <a:solidFill>
                  <a:srgbClr val="000000"/>
                </a:solidFill>
                <a:effectLst>
                  <a:glow rad="228600">
                    <a:srgbClr val="DAEDEF">
                      <a:satMod val="175000"/>
                      <a:alpha val="40000"/>
                    </a:srgbClr>
                  </a:glow>
                </a:effectLst>
              </a:rPr>
              <a:t> ng </a:t>
            </a:r>
            <a:r>
              <a:rPr lang="en-US" sz="8800" b="1" dirty="0" err="1" smtClean="0">
                <a:solidFill>
                  <a:srgbClr val="000000"/>
                </a:solidFill>
                <a:effectLst>
                  <a:glow rad="228600">
                    <a:srgbClr val="DAEDEF">
                      <a:satMod val="175000"/>
                      <a:alpha val="40000"/>
                    </a:srgbClr>
                  </a:glow>
                </a:effectLst>
              </a:rPr>
              <a:t>mga</a:t>
            </a:r>
            <a:r>
              <a:rPr lang="en-US" sz="8800" b="1" dirty="0" smtClean="0">
                <a:solidFill>
                  <a:srgbClr val="000000"/>
                </a:solidFill>
                <a:effectLst>
                  <a:glow rad="228600">
                    <a:srgbClr val="DAEDEF">
                      <a:satMod val="175000"/>
                      <a:alpha val="40000"/>
                    </a:srgbClr>
                  </a:glow>
                </a:effectLst>
              </a:rPr>
              <a:t> </a:t>
            </a:r>
            <a:r>
              <a:rPr lang="en-US" sz="8800" b="1" dirty="0" err="1" smtClean="0">
                <a:solidFill>
                  <a:srgbClr val="000000"/>
                </a:solidFill>
                <a:effectLst>
                  <a:glow rad="228600">
                    <a:srgbClr val="DAEDEF">
                      <a:satMod val="175000"/>
                      <a:alpha val="40000"/>
                    </a:srgbClr>
                  </a:glow>
                </a:effectLst>
              </a:rPr>
              <a:t>Pahayag</a:t>
            </a:r>
            <a:r>
              <a:rPr lang="en-US" sz="8800" b="1" dirty="0" smtClean="0">
                <a:solidFill>
                  <a:srgbClr val="000000"/>
                </a:solidFill>
                <a:effectLst>
                  <a:glow rad="228600">
                    <a:srgbClr val="DAEDEF">
                      <a:satMod val="175000"/>
                      <a:alpha val="40000"/>
                    </a:srgbClr>
                  </a:glow>
                </a:effectLst>
              </a:rPr>
              <a:t>?</a:t>
            </a:r>
            <a:endParaRPr lang="en-US" sz="8800" b="1" dirty="0">
              <a:solidFill>
                <a:srgbClr val="000000"/>
              </a:solidFill>
              <a:effectLst>
                <a:glow rad="228600">
                  <a:srgbClr val="DAEDEF">
                    <a:satMod val="175000"/>
                    <a:alpha val="40000"/>
                  </a:srgbClr>
                </a:glow>
              </a:effectLst>
            </a:endParaRPr>
          </a:p>
        </p:txBody>
      </p:sp>
      <p:sp>
        <p:nvSpPr>
          <p:cNvPr id="4" name="Title 1"/>
          <p:cNvSpPr txBox="1">
            <a:spLocks/>
          </p:cNvSpPr>
          <p:nvPr/>
        </p:nvSpPr>
        <p:spPr bwMode="auto">
          <a:xfrm>
            <a:off x="755576" y="4077072"/>
            <a:ext cx="777240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dirty="0" err="1" smtClean="0">
                <a:solidFill>
                  <a:srgbClr val="FFFFFF"/>
                </a:solidFill>
                <a:effectLst>
                  <a:glow rad="228600">
                    <a:srgbClr val="000000">
                      <a:satMod val="175000"/>
                      <a:alpha val="91000"/>
                    </a:srgbClr>
                  </a:glow>
                </a:effectLst>
              </a:rPr>
              <a:t>Ang</a:t>
            </a:r>
            <a:r>
              <a:rPr lang="en-US" b="1" dirty="0" smtClean="0">
                <a:solidFill>
                  <a:srgbClr val="FFFFFF"/>
                </a:solidFill>
                <a:effectLst>
                  <a:glow rad="228600">
                    <a:srgbClr val="000000">
                      <a:satMod val="175000"/>
                      <a:alpha val="91000"/>
                    </a:srgbClr>
                  </a:glow>
                </a:effectLst>
              </a:rPr>
              <a:t> </a:t>
            </a:r>
            <a:r>
              <a:rPr lang="en-US" b="1" dirty="0" err="1" smtClean="0">
                <a:solidFill>
                  <a:srgbClr val="FFFFFF"/>
                </a:solidFill>
                <a:effectLst>
                  <a:glow rad="228600">
                    <a:srgbClr val="000000">
                      <a:satMod val="175000"/>
                      <a:alpha val="91000"/>
                    </a:srgbClr>
                  </a:glow>
                </a:effectLst>
              </a:rPr>
              <a:t>Aklat</a:t>
            </a:r>
            <a:r>
              <a:rPr lang="en-US" b="1" dirty="0" smtClean="0">
                <a:solidFill>
                  <a:srgbClr val="FFFFFF"/>
                </a:solidFill>
                <a:effectLst>
                  <a:glow rad="228600">
                    <a:srgbClr val="000000">
                      <a:satMod val="175000"/>
                      <a:alpha val="91000"/>
                    </a:srgbClr>
                  </a:glow>
                </a:effectLst>
              </a:rPr>
              <a:t> ng </a:t>
            </a:r>
            <a:r>
              <a:rPr lang="en-US" sz="11500" b="1" dirty="0" err="1" smtClean="0">
                <a:solidFill>
                  <a:srgbClr val="FFFFFF"/>
                </a:solidFill>
                <a:effectLst>
                  <a:glow rad="228600">
                    <a:srgbClr val="000000">
                      <a:satMod val="175000"/>
                      <a:alpha val="91000"/>
                    </a:srgbClr>
                  </a:glow>
                </a:effectLst>
              </a:rPr>
              <a:t>Pahayag</a:t>
            </a:r>
            <a:endParaRPr lang="en-US" b="1" dirty="0">
              <a:solidFill>
                <a:srgbClr val="FFFFFF"/>
              </a:solidFill>
              <a:effectLst>
                <a:glow rad="228600">
                  <a:srgbClr val="000000">
                    <a:satMod val="175000"/>
                    <a:alpha val="91000"/>
                  </a:srgbClr>
                </a:glow>
              </a:effectLst>
            </a:endParaRPr>
          </a:p>
        </p:txBody>
      </p:sp>
      <p:sp>
        <p:nvSpPr>
          <p:cNvPr id="8" name="Freeform 7"/>
          <p:cNvSpPr/>
          <p:nvPr/>
        </p:nvSpPr>
        <p:spPr>
          <a:xfrm>
            <a:off x="1348310" y="2780928"/>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Freeform 8"/>
          <p:cNvSpPr/>
          <p:nvPr/>
        </p:nvSpPr>
        <p:spPr>
          <a:xfrm rot="15525700">
            <a:off x="1451769" y="2771969"/>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26621852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dirty="0" err="1" smtClean="0">
                <a:solidFill>
                  <a:srgbClr val="000000"/>
                </a:solidFill>
                <a:latin typeface="Arial" charset="0"/>
                <a:ea typeface="ＭＳ Ｐゴシック" charset="0"/>
              </a:rPr>
              <a:t>Asya</a:t>
            </a:r>
            <a:r>
              <a:rPr lang="en-US" b="1" dirty="0" smtClean="0">
                <a:solidFill>
                  <a:srgbClr val="000000"/>
                </a:solidFill>
                <a:latin typeface="Arial" charset="0"/>
                <a:ea typeface="ＭＳ Ｐゴシック" charset="0"/>
              </a:rPr>
              <a:t> </a:t>
            </a:r>
            <a:r>
              <a:rPr lang="en-US" b="1" dirty="0" err="1" smtClean="0">
                <a:solidFill>
                  <a:srgbClr val="000000"/>
                </a:solidFill>
                <a:latin typeface="Arial" charset="0"/>
                <a:ea typeface="ＭＳ Ｐゴシック" charset="0"/>
              </a:rPr>
              <a:t>sa</a:t>
            </a:r>
            <a:r>
              <a:rPr lang="en-US" b="1" dirty="0" smtClean="0">
                <a:solidFill>
                  <a:srgbClr val="000000"/>
                </a:solidFill>
                <a:latin typeface="Arial" charset="0"/>
                <a:ea typeface="ＭＳ Ｐゴシック" charset="0"/>
              </a:rPr>
              <a:t> </a:t>
            </a:r>
            <a:r>
              <a:rPr lang="en-US" b="1" dirty="0" err="1" smtClean="0">
                <a:solidFill>
                  <a:srgbClr val="000000"/>
                </a:solidFill>
                <a:latin typeface="Arial" charset="0"/>
                <a:ea typeface="ＭＳ Ｐゴシック" charset="0"/>
              </a:rPr>
              <a:t>Emperyong</a:t>
            </a:r>
            <a:r>
              <a:rPr lang="en-US" b="1" dirty="0" smtClean="0">
                <a:solidFill>
                  <a:srgbClr val="000000"/>
                </a:solidFill>
                <a:latin typeface="Arial" charset="0"/>
                <a:ea typeface="ＭＳ Ｐゴシック" charset="0"/>
              </a:rPr>
              <a:t> Romano</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31610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107504" y="4419680"/>
            <a:ext cx="4284712"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err="1" smtClean="0">
                <a:solidFill>
                  <a:srgbClr val="FFEA18"/>
                </a:solidFill>
                <a:latin typeface="Comic Sans MS" charset="0"/>
                <a:ea typeface="ＭＳ Ｐゴシック" charset="0"/>
              </a:rPr>
              <a:t>Ano</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ang</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nakita</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ni</a:t>
            </a:r>
            <a:r>
              <a:rPr lang="en-US" b="1" dirty="0" smtClean="0">
                <a:solidFill>
                  <a:srgbClr val="FFEA18"/>
                </a:solidFill>
                <a:latin typeface="Comic Sans MS" charset="0"/>
                <a:ea typeface="ＭＳ Ｐゴシック" charset="0"/>
              </a:rPr>
              <a:t> Juan </a:t>
            </a:r>
            <a:r>
              <a:rPr lang="en-US" b="1" dirty="0" err="1" smtClean="0">
                <a:solidFill>
                  <a:srgbClr val="FFEA18"/>
                </a:solidFill>
                <a:latin typeface="Comic Sans MS" charset="0"/>
                <a:ea typeface="ＭＳ Ｐゴシック" charset="0"/>
              </a:rPr>
              <a:t>sa</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paligid</a:t>
            </a:r>
            <a:r>
              <a:rPr lang="en-US" b="1" dirty="0" smtClean="0">
                <a:solidFill>
                  <a:srgbClr val="FFEA18"/>
                </a:solidFill>
                <a:latin typeface="Comic Sans MS" charset="0"/>
                <a:ea typeface="ＭＳ Ｐゴシック" charset="0"/>
              </a:rPr>
              <a:t> </a:t>
            </a:r>
            <a:r>
              <a:rPr lang="en-US" b="1" dirty="0" err="1" smtClean="0">
                <a:solidFill>
                  <a:srgbClr val="FFEA18"/>
                </a:solidFill>
                <a:latin typeface="Comic Sans MS" charset="0"/>
                <a:ea typeface="ＭＳ Ｐゴシック" charset="0"/>
              </a:rPr>
              <a:t>niya</a:t>
            </a:r>
            <a:r>
              <a:rPr lang="en-US" b="1" dirty="0" smtClean="0">
                <a:solidFill>
                  <a:srgbClr val="FFEA18"/>
                </a:solidFill>
                <a:latin typeface="Comic Sans MS" charset="0"/>
                <a:ea typeface="ＭＳ Ｐゴシック" charset="0"/>
              </a:rPr>
              <a:t>?</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5040560"/>
            <a:chOff x="4644008" y="404664"/>
            <a:chExt cx="4320034" cy="5040560"/>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err="1" smtClean="0">
                  <a:solidFill>
                    <a:srgbClr val="FFFFFF"/>
                  </a:solidFill>
                  <a:effectLst>
                    <a:outerShdw blurRad="38100" dist="38100" dir="2700000" algn="tl">
                      <a:srgbClr val="000000"/>
                    </a:outerShdw>
                  </a:effectLst>
                  <a:latin typeface="26" charset="0"/>
                </a:rPr>
                <a:t>Mga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Iglesiya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sa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Asya</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554545"/>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Mga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Panloob</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Tungalian</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mga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iglesiya</a:t>
              </a:r>
              <a:r>
                <a:rPr lang="en-US" altLang="ja-JP" sz="3200" b="1" dirty="0" smtClean="0">
                  <a:solidFill>
                    <a:srgbClr val="FFFFFF"/>
                  </a:solidFill>
                  <a:effectLst>
                    <a:outerShdw blurRad="38100" dist="38100" dir="2700000" algn="tl">
                      <a:srgbClr val="000000"/>
                    </a:outerShdw>
                  </a:effectLst>
                  <a:latin typeface="Arial" charset="0"/>
                </a:rPr>
                <a:t>  (2:4, 14-15, 21-24; 3:1, 15-17)</a:t>
              </a:r>
              <a:endParaRPr lang="en-US" sz="32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40670"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Roma</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smtClean="0">
                  <a:solidFill>
                    <a:srgbClr val="FFFFFF"/>
                  </a:solidFill>
                  <a:effectLst>
                    <a:outerShdw blurRad="38100" dist="38100" dir="2700000" algn="tl">
                      <a:srgbClr val="000000"/>
                    </a:outerShdw>
                  </a:effectLst>
                  <a:latin typeface="Arial" charset="0"/>
                </a:rPr>
                <a:t>2.  </a:t>
              </a:r>
              <a:r>
                <a:rPr lang="en-US" altLang="ja-JP" sz="3200" b="1" u="sng" dirty="0" err="1" smtClean="0">
                  <a:solidFill>
                    <a:srgbClr val="FFFFFF"/>
                  </a:solidFill>
                  <a:effectLst>
                    <a:outerShdw blurRad="38100" dist="38100" dir="2700000" algn="tl">
                      <a:srgbClr val="000000"/>
                    </a:outerShdw>
                  </a:effectLst>
                  <a:latin typeface="Arial" charset="0"/>
                </a:rPr>
                <a:t>Panlabas</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Pag-uusig</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mula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Roma (1:9; 2:9-10; 3:10)</a:t>
              </a:r>
              <a:endParaRPr lang="en-US" sz="32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Title Page</a:t>
            </a:r>
            <a:br>
              <a:rPr lang="en-US" sz="2400" b="1" kern="0" dirty="0" smtClean="0">
                <a:solidFill>
                  <a:srgbClr val="FFFFFF"/>
                </a:solidFill>
                <a:effectLst>
                  <a:glow rad="266700">
                    <a:srgbClr val="000000">
                      <a:alpha val="75000"/>
                    </a:srgbClr>
                  </a:glow>
                </a:effectLst>
                <a:latin typeface="Arial" charset="0"/>
                <a:ea typeface="ＭＳ Ｐゴシック"/>
              </a:rPr>
            </a:b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193781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Bakit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babasahin</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ang</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Pahayag</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Bakit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sasamba</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kay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Hesus</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Bakit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dapat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makita</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nang</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malinaw</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si</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 </a:t>
            </a:r>
            <a:r>
              <a:rPr lang="en-US" sz="4800" b="1" i="1" dirty="0" err="1" smtClean="0">
                <a:ln>
                  <a:solidFill>
                    <a:srgbClr val="000000"/>
                  </a:solidFill>
                </a:ln>
                <a:solidFill>
                  <a:srgbClr val="FFFFFF"/>
                </a:solidFill>
                <a:effectLst>
                  <a:glow rad="139700">
                    <a:schemeClr val="accent4">
                      <a:satMod val="175000"/>
                    </a:schemeClr>
                  </a:glow>
                </a:effectLst>
                <a:ea typeface="ＭＳ Ｐゴシック" charset="0"/>
              </a:rPr>
              <a:t>Hesus</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
        <p:nvSpPr>
          <p:cNvPr id="8" name="Rectangle 2"/>
          <p:cNvSpPr txBox="1">
            <a:spLocks noChangeArrowheads="1"/>
          </p:cNvSpPr>
          <p:nvPr/>
        </p:nvSpPr>
        <p:spPr bwMode="auto">
          <a:xfrm>
            <a:off x="76200" y="299270"/>
            <a:ext cx="8335682" cy="1495951"/>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l" defTabSz="914400">
              <a:defRPr/>
            </a:pPr>
            <a:r>
              <a:rPr lang="en-US" sz="4800" kern="0" smtClean="0">
                <a:solidFill>
                  <a:srgbClr val="FFFFFF"/>
                </a:solidFill>
                <a:ea typeface="ＭＳ Ｐゴシック" charset="0"/>
              </a:rPr>
              <a:t>Bakit kailangan nating malaman na </a:t>
            </a:r>
            <a:r>
              <a:rPr lang="en-US" sz="4800" kern="0" smtClean="0">
                <a:solidFill>
                  <a:srgbClr val="FFFF00"/>
                </a:solidFill>
                <a:ea typeface="ＭＳ Ｐゴシック" charset="0"/>
              </a:rPr>
              <a:t>pinamumunuan </a:t>
            </a:r>
            <a:r>
              <a:rPr lang="en-US" sz="4800" kern="0" smtClean="0">
                <a:solidFill>
                  <a:srgbClr val="FFFFFF"/>
                </a:solidFill>
                <a:ea typeface="ＭＳ Ｐゴシック" charset="0"/>
              </a:rPr>
              <a:t> ni Hesus ang mundo?</a:t>
            </a:r>
            <a:endParaRPr lang="en-US" sz="3600" kern="0" dirty="0">
              <a:solidFill>
                <a:srgbClr val="FFFFFF"/>
              </a:solidFill>
              <a:ea typeface="ＭＳ Ｐゴシック" charset="0"/>
            </a:endParaRPr>
          </a:p>
        </p:txBody>
      </p:sp>
    </p:spTree>
    <p:extLst>
      <p:ext uri="{BB962C8B-B14F-4D97-AF65-F5344CB8AC3E}">
        <p14:creationId xmlns:p14="http://schemas.microsoft.com/office/powerpoint/2010/main" val="293673881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lstStyle/>
          <a:p>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I.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Ang</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pagbabasa</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pagsunod</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sa</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Pahayag</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ng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pagka-soberano</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ni</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Kristo</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ay </a:t>
            </a:r>
            <a:r>
              <a:rPr lang="en-US" sz="4000" b="1" dirty="0" err="1" smtClean="0">
                <a:solidFill>
                  <a:srgbClr val="FFFFFF"/>
                </a:solidFill>
                <a:effectLst>
                  <a:outerShdw blurRad="38100" dist="38100" dir="2700000" algn="tl">
                    <a:srgbClr val="000000">
                      <a:alpha val="43137"/>
                    </a:srgbClr>
                  </a:outerShdw>
                </a:effectLst>
                <a:latin typeface="Arial" charset="0"/>
                <a:ea typeface="ＭＳ Ｐゴシック" charset="0"/>
              </a:rPr>
              <a:t>nagdudulot</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ng </a:t>
            </a:r>
            <a:r>
              <a:rPr lang="en-US" sz="4000" b="1" dirty="0" err="1" smtClean="0">
                <a:solidFill>
                  <a:srgbClr val="FFFF00"/>
                </a:solidFill>
                <a:effectLst>
                  <a:outerShdw blurRad="38100" dist="38100" dir="2700000" algn="tl">
                    <a:srgbClr val="000000">
                      <a:alpha val="43137"/>
                    </a:srgbClr>
                  </a:outerShdw>
                </a:effectLst>
                <a:latin typeface="Arial" charset="0"/>
                <a:ea typeface="ＭＳ Ｐゴシック" charset="0"/>
              </a:rPr>
              <a:t>pagpapala</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 </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rPr>
              <a:t>(1:1-</a:t>
            </a:r>
            <a:r>
              <a:rPr lang="en-US" sz="4000" b="1" dirty="0" smtClean="0">
                <a:solidFill>
                  <a:srgbClr val="FFFFFF"/>
                </a:solidFill>
                <a:effectLst>
                  <a:outerShdw blurRad="38100" dist="38100" dir="2700000" algn="tl">
                    <a:srgbClr val="000000">
                      <a:alpha val="43137"/>
                    </a:srgbClr>
                  </a:outerShdw>
                </a:effectLst>
                <a:latin typeface="Arial" charset="0"/>
                <a:ea typeface="ＭＳ Ｐゴシック" charset="0"/>
              </a:rPr>
              <a:t>3). </a:t>
            </a:r>
            <a:endParaRPr lang="en-US" sz="4000"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2433824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3109" y="2060574"/>
            <a:ext cx="7261225" cy="4797425"/>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pPr algn="r" defTabSz="914400" eaLnBrk="0" fontAlgn="base" hangingPunct="0">
              <a:spcBef>
                <a:spcPct val="20000"/>
              </a:spcBef>
              <a:spcAft>
                <a:spcPct val="0"/>
              </a:spcAft>
              <a:defRPr/>
            </a:pP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Ang</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pahayag</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ni</a:t>
            </a:r>
            <a:r>
              <a:rPr lang="en-US" altLang="ja-JP" sz="28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00"/>
                </a:solidFill>
                <a:effectLst>
                  <a:outerShdw blurRad="38100" dist="38100" dir="2700000" algn="tl">
                    <a:srgbClr val="000000"/>
                  </a:outerShdw>
                </a:effectLst>
                <a:latin typeface="Arial" charset="0"/>
                <a:ea typeface="ＭＳ Ｐゴシック" charset="0"/>
                <a:cs typeface="Arial" charset="0"/>
              </a:rPr>
              <a:t>H</a:t>
            </a:r>
            <a:r>
              <a:rPr lang="en-US" altLang="ja-JP" sz="2800" b="1" dirty="0" err="1" smtClean="0">
                <a:solidFill>
                  <a:srgbClr val="FFFF00"/>
                </a:solidFill>
                <a:effectLst>
                  <a:outerShdw blurRad="38100" dist="38100" dir="2700000" algn="tl">
                    <a:srgbClr val="000000"/>
                  </a:outerShdw>
                </a:effectLst>
                <a:latin typeface="Arial" charset="0"/>
                <a:ea typeface="ＭＳ Ｐゴシック" charset="0"/>
                <a:cs typeface="Arial" charset="0"/>
              </a:rPr>
              <a:t>esukristo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ibinigay</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kanya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Diyos</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upang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ipakita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kanyang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mga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lingkod</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kung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ano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malapit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maganap</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Ipinaalam</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ito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Hesukristo</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pamamagitan</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pagsugo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kanyang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anghel</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lingkod</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niyang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si</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Juan,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na</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nagpatotoo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salita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ng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Diyos</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ipinahayag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Hesukristo</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maging</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sa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mga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bagay</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nakita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err="1">
                <a:solidFill>
                  <a:srgbClr val="FFFFFF"/>
                </a:solidFill>
                <a:effectLst>
                  <a:outerShdw blurRad="38100" dist="38100" dir="2700000" algn="tl">
                    <a:srgbClr val="000000"/>
                  </a:outerShdw>
                </a:effectLst>
                <a:latin typeface="Arial" charset="0"/>
                <a:ea typeface="ＭＳ Ｐゴシック" charset="0"/>
                <a:cs typeface="Arial" charset="0"/>
              </a:rPr>
              <a:t>niya</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
            </a:r>
            <a:b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b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1:1-</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2 </a:t>
            </a:r>
            <a:r>
              <a:rPr lang="en-US" altLang="ja-JP" sz="2800" b="1" dirty="0" err="1" smtClean="0">
                <a:solidFill>
                  <a:srgbClr val="FFFFFF"/>
                </a:solidFill>
                <a:effectLst>
                  <a:outerShdw blurRad="38100" dist="38100" dir="2700000" algn="tl">
                    <a:srgbClr val="000000"/>
                  </a:outerShdw>
                </a:effectLst>
                <a:latin typeface="Arial" charset="0"/>
                <a:ea typeface="ＭＳ Ｐゴシック" charset="0"/>
                <a:cs typeface="Arial" charset="0"/>
              </a:rPr>
              <a:t>FSV</a:t>
            </a:r>
            <a:r>
              <a:rPr lang="en-US" altLang="ja-JP" sz="28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Rectangle 2"/>
          <p:cNvSpPr txBox="1">
            <a:spLocks noChangeArrowheads="1"/>
          </p:cNvSpPr>
          <p:nvPr/>
        </p:nvSpPr>
        <p:spPr bwMode="auto">
          <a:xfrm>
            <a:off x="7323653" y="3517408"/>
            <a:ext cx="181433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err="1" smtClean="0">
                <a:solidFill>
                  <a:srgbClr val="000000"/>
                </a:solidFill>
                <a:latin typeface="Arial" charset="0"/>
                <a:cs typeface="Arial" charset="0"/>
              </a:rPr>
              <a:t>Anghel</a:t>
            </a:r>
            <a:endParaRPr lang="en-US" sz="3200" b="1" dirty="0">
              <a:solidFill>
                <a:srgbClr val="000000"/>
              </a:solidFill>
              <a:latin typeface="Arial" charset="0"/>
              <a:cs typeface="Arial" charset="0"/>
            </a:endParaRP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smtClean="0">
                <a:solidFill>
                  <a:srgbClr val="000000"/>
                </a:solidFill>
                <a:latin typeface="Arial" charset="0"/>
                <a:cs typeface="Arial" charset="0"/>
              </a:rPr>
              <a:t>Juan</a:t>
            </a:r>
            <a:endParaRPr lang="en-US" sz="3200" b="1" dirty="0">
              <a:solidFill>
                <a:srgbClr val="000000"/>
              </a:solidFill>
              <a:latin typeface="Arial" charset="0"/>
              <a:cs typeface="Arial" charset="0"/>
            </a:endParaRPr>
          </a:p>
        </p:txBody>
      </p:sp>
      <p:sp>
        <p:nvSpPr>
          <p:cNvPr id="9" name="Rectangle 2"/>
          <p:cNvSpPr txBox="1">
            <a:spLocks noChangeArrowheads="1"/>
          </p:cNvSpPr>
          <p:nvPr/>
        </p:nvSpPr>
        <p:spPr bwMode="auto">
          <a:xfrm>
            <a:off x="7105650" y="5412883"/>
            <a:ext cx="2209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err="1" smtClean="0">
                <a:solidFill>
                  <a:srgbClr val="000000"/>
                </a:solidFill>
                <a:latin typeface="Arial" charset="0"/>
                <a:cs typeface="Arial" charset="0"/>
              </a:rPr>
              <a:t>Mambabasa</a:t>
            </a:r>
            <a:r>
              <a:rPr lang="en-US" sz="2000" b="1" dirty="0" smtClean="0">
                <a:solidFill>
                  <a:srgbClr val="000000"/>
                </a:solidFill>
                <a:latin typeface="Arial" charset="0"/>
                <a:cs typeface="Arial" charset="0"/>
              </a:rPr>
              <a:t> (</a:t>
            </a:r>
            <a:r>
              <a:rPr lang="en-US" sz="2000" b="1" dirty="0" err="1" smtClean="0">
                <a:solidFill>
                  <a:srgbClr val="000000"/>
                </a:solidFill>
                <a:latin typeface="Arial" charset="0"/>
                <a:cs typeface="Arial" charset="0"/>
              </a:rPr>
              <a:t>mga</a:t>
            </a:r>
            <a:r>
              <a:rPr lang="en-US" sz="2000" b="1" dirty="0" smtClean="0">
                <a:solidFill>
                  <a:srgbClr val="000000"/>
                </a:solidFill>
                <a:latin typeface="Arial" charset="0"/>
                <a:cs typeface="Arial" charset="0"/>
              </a:rPr>
              <a:t> </a:t>
            </a:r>
            <a:r>
              <a:rPr lang="en-US" sz="2000" b="1" dirty="0" err="1" smtClean="0">
                <a:solidFill>
                  <a:srgbClr val="000000"/>
                </a:solidFill>
                <a:latin typeface="Arial" charset="0"/>
                <a:cs typeface="Arial" charset="0"/>
              </a:rPr>
              <a:t>lingkod</a:t>
            </a:r>
            <a:r>
              <a:rPr lang="en-US" sz="2000" b="1" dirty="0" smtClean="0">
                <a:solidFill>
                  <a:srgbClr val="000000"/>
                </a:solidFill>
                <a:latin typeface="Arial" charset="0"/>
                <a:cs typeface="Arial" charset="0"/>
              </a:rPr>
              <a:t>)</a:t>
            </a:r>
            <a:endParaRPr lang="en-US" sz="2000" b="1" dirty="0">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Points</a:t>
            </a:r>
            <a:br>
              <a:rPr lang="en-US" b="1" dirty="0" smtClean="0">
                <a:solidFill>
                  <a:srgbClr val="000000"/>
                </a:solidFill>
                <a:effectLst>
                  <a:outerShdw blurRad="38100" dist="38100" dir="2700000" algn="tl">
                    <a:srgbClr val="DDDDDD"/>
                  </a:outerShdw>
                </a:effectLst>
                <a:latin typeface="Arial" charset="0"/>
                <a:cs typeface="Arial" charset="0"/>
              </a:rPr>
            </a:br>
            <a:r>
              <a:rPr lang="en-US" b="1" dirty="0" smtClean="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err="1" smtClean="0">
                <a:solidFill>
                  <a:srgbClr val="000000"/>
                </a:solidFill>
                <a:latin typeface="Arial" charset="0"/>
                <a:cs typeface="Arial" charset="0"/>
              </a:rPr>
              <a:t>Hesus</a:t>
            </a:r>
            <a:endParaRPr lang="en-US" sz="3200" b="1" dirty="0">
              <a:solidFill>
                <a:srgbClr val="000000"/>
              </a:solidFill>
              <a:latin typeface="Arial" charset="0"/>
              <a:cs typeface="Arial" charset="0"/>
            </a:endParaRP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1695450" y="-1"/>
            <a:ext cx="7442534" cy="2063021"/>
          </a:xfrm>
          <a:solidFill>
            <a:schemeClr val="bg1"/>
          </a:solidFill>
        </p:spPr>
        <p:txBody>
          <a:bodyPr/>
          <a:lstStyle/>
          <a:p>
            <a:r>
              <a:rPr lang="en-US" sz="3200" b="1" dirty="0" err="1" smtClean="0">
                <a:solidFill>
                  <a:schemeClr val="tx1"/>
                </a:solidFill>
                <a:latin typeface="Arial" charset="0"/>
                <a:ea typeface="ＭＳ Ｐゴシック" charset="0"/>
              </a:rPr>
              <a:t>Ang</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pagka-soberano</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ni</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Kristo</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sa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mga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panghinaharap</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na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pangyayari</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na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ipinabatid</a:t>
            </a:r>
            <a:r>
              <a:rPr lang="en-US" sz="3200" b="1" dirty="0" smtClean="0">
                <a:solidFill>
                  <a:schemeClr val="tx1"/>
                </a:solidFill>
                <a:latin typeface="Arial" charset="0"/>
                <a:ea typeface="ＭＳ Ｐゴシック" charset="0"/>
              </a:rPr>
              <a:t> kay Juan ay </a:t>
            </a:r>
            <a:r>
              <a:rPr lang="en-US" sz="3200" b="1" dirty="0" err="1" smtClean="0">
                <a:solidFill>
                  <a:schemeClr val="tx1"/>
                </a:solidFill>
                <a:latin typeface="Arial" charset="0"/>
                <a:ea typeface="ＭＳ Ｐゴシック" charset="0"/>
              </a:rPr>
              <a:t>ipinapakita</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ang</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kinasihang</a:t>
            </a:r>
            <a:r>
              <a:rPr lang="en-US" sz="3200" b="1" dirty="0" smtClean="0">
                <a:solidFill>
                  <a:schemeClr val="tx1"/>
                </a:solidFill>
                <a:latin typeface="Arial" charset="0"/>
                <a:ea typeface="ＭＳ Ｐゴシック" charset="0"/>
              </a:rPr>
              <a:t> </a:t>
            </a:r>
            <a:r>
              <a:rPr lang="en-US" sz="3200" b="1" dirty="0" err="1" smtClean="0">
                <a:solidFill>
                  <a:schemeClr val="tx1"/>
                </a:solidFill>
                <a:latin typeface="Arial" charset="0"/>
                <a:ea typeface="ＭＳ Ｐゴシック" charset="0"/>
              </a:rPr>
              <a:t>propesiya</a:t>
            </a:r>
            <a:r>
              <a:rPr lang="en-US" sz="3200" b="1" dirty="0" smtClean="0">
                <a:solidFill>
                  <a:schemeClr val="tx1"/>
                </a:solidFill>
                <a:latin typeface="Arial" charset="0"/>
                <a:ea typeface="ＭＳ Ｐゴシック" charset="0"/>
              </a:rPr>
              <a:t> (1:1-2</a:t>
            </a:r>
            <a:r>
              <a:rPr lang="en-US" sz="3200" b="1" dirty="0">
                <a:solidFill>
                  <a:schemeClr val="tx1"/>
                </a:solidFill>
                <a:latin typeface="Arial" charset="0"/>
                <a:ea typeface="ＭＳ Ｐゴシック" charset="0"/>
              </a:rPr>
              <a:t>)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err="1" smtClean="0">
                <a:solidFill>
                  <a:srgbClr val="000000"/>
                </a:solidFill>
                <a:latin typeface="Arial" charset="0"/>
                <a:cs typeface="Arial" charset="0"/>
              </a:rPr>
              <a:t>Diyos</a:t>
            </a:r>
            <a:endParaRPr lang="en-US" sz="3200" b="1" dirty="0">
              <a:solidFill>
                <a:srgbClr val="000000"/>
              </a:solidFill>
              <a:latin typeface="Arial" charset="0"/>
              <a:cs typeface="Arial" charset="0"/>
            </a:endParaRPr>
          </a:p>
        </p:txBody>
      </p:sp>
    </p:spTree>
    <p:extLst>
      <p:ext uri="{BB962C8B-B14F-4D97-AF65-F5344CB8AC3E}">
        <p14:creationId xmlns:p14="http://schemas.microsoft.com/office/powerpoint/2010/main" val="32979326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err="1" smtClean="0">
                <a:effectLst>
                  <a:glow rad="241300">
                    <a:schemeClr val="tx1"/>
                  </a:glow>
                </a:effectLst>
              </a:rPr>
              <a:t>Mga</a:t>
            </a:r>
            <a:r>
              <a:rPr lang="en-US" dirty="0" smtClean="0">
                <a:effectLst>
                  <a:glow rad="241300">
                    <a:schemeClr val="tx1"/>
                  </a:glow>
                </a:effectLst>
              </a:rPr>
              <a:t> </a:t>
            </a:r>
            <a:r>
              <a:rPr lang="en-US" dirty="0" err="1" smtClean="0">
                <a:effectLst>
                  <a:glow rad="241300">
                    <a:schemeClr val="tx1"/>
                  </a:glow>
                </a:effectLst>
              </a:rPr>
              <a:t>Katangian</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52510" y="1027556"/>
            <a:ext cx="9224840"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defTabSz="914400" eaLnBrk="0" fontAlgn="base" hangingPunct="0">
              <a:spcBef>
                <a:spcPct val="0"/>
              </a:spcBef>
              <a:spcAft>
                <a:spcPct val="0"/>
              </a:spcAft>
            </a:pPr>
            <a:r>
              <a:rPr lang="en-US" dirty="0" smtClean="0">
                <a:solidFill>
                  <a:srgbClr val="FFFFFF"/>
                </a:solidFill>
                <a:effectLst>
                  <a:glow rad="241300">
                    <a:srgbClr val="000000">
                      <a:alpha val="75000"/>
                    </a:srgbClr>
                  </a:glow>
                </a:effectLst>
                <a:ea typeface="ＭＳ Ｐゴシック" charset="0"/>
              </a:rPr>
              <a:t>Ito </a:t>
            </a:r>
            <a:r>
              <a:rPr lang="en-US" dirty="0" err="1" smtClean="0">
                <a:solidFill>
                  <a:srgbClr val="FFFFFF"/>
                </a:solidFill>
                <a:effectLst>
                  <a:glow rad="241300">
                    <a:srgbClr val="000000">
                      <a:alpha val="75000"/>
                    </a:srgbClr>
                  </a:glow>
                </a:effectLst>
                <a:ea typeface="ＭＳ Ｐゴシック" charset="0"/>
              </a:rPr>
              <a:t>lamang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ang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aklat</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sa</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Bibliya</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na</a:t>
            </a:r>
            <a:r>
              <a:rPr lang="en-US" dirty="0" smtClean="0">
                <a:solidFill>
                  <a:srgbClr val="FFFFFF"/>
                </a:solidFill>
                <a:effectLst>
                  <a:glow rad="241300">
                    <a:srgbClr val="000000">
                      <a:alpha val="75000"/>
                    </a:srgbClr>
                  </a:glow>
                </a:effectLst>
                <a:ea typeface="ＭＳ Ｐゴシック" charset="0"/>
              </a:rPr>
              <a:t> may </a:t>
            </a:r>
            <a:r>
              <a:rPr lang="en-US" dirty="0" err="1" smtClean="0">
                <a:solidFill>
                  <a:srgbClr val="FFFFFF"/>
                </a:solidFill>
                <a:effectLst>
                  <a:glow rad="241300">
                    <a:srgbClr val="000000">
                      <a:alpha val="75000"/>
                    </a:srgbClr>
                  </a:glow>
                </a:effectLst>
                <a:ea typeface="ＭＳ Ｐゴシック" charset="0"/>
              </a:rPr>
              <a:t>pangako</a:t>
            </a:r>
            <a:r>
              <a:rPr lang="en-US" dirty="0" smtClean="0">
                <a:solidFill>
                  <a:srgbClr val="FFFFFF"/>
                </a:solidFill>
                <a:effectLst>
                  <a:glow rad="241300">
                    <a:srgbClr val="000000">
                      <a:alpha val="75000"/>
                    </a:srgbClr>
                  </a:glow>
                </a:effectLst>
                <a:ea typeface="ＭＳ Ｐゴシック" charset="0"/>
              </a:rPr>
              <a:t> ng </a:t>
            </a:r>
            <a:r>
              <a:rPr lang="en-US" dirty="0" err="1" smtClean="0">
                <a:solidFill>
                  <a:srgbClr val="FFFFFF"/>
                </a:solidFill>
                <a:effectLst>
                  <a:glow rad="241300">
                    <a:srgbClr val="000000">
                      <a:alpha val="75000"/>
                    </a:srgbClr>
                  </a:glow>
                </a:effectLst>
                <a:ea typeface="ＭＳ Ｐゴシック" charset="0"/>
              </a:rPr>
              <a:t>isang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natatanging</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00"/>
                </a:solidFill>
                <a:effectLst>
                  <a:glow rad="241300">
                    <a:srgbClr val="000000">
                      <a:alpha val="75000"/>
                    </a:srgbClr>
                  </a:glow>
                </a:effectLst>
                <a:ea typeface="ＭＳ Ｐゴシック" charset="0"/>
              </a:rPr>
              <a:t>pagbabala</a:t>
            </a:r>
            <a:r>
              <a:rPr lang="en-US" dirty="0" smtClean="0">
                <a:solidFill>
                  <a:srgbClr val="FFFF00"/>
                </a:solidFill>
                <a:effectLst>
                  <a:glow rad="241300">
                    <a:srgbClr val="000000">
                      <a:alpha val="75000"/>
                    </a:srgbClr>
                  </a:glow>
                </a:effectLst>
                <a:ea typeface="ＭＳ Ｐゴシック" charset="0"/>
              </a:rPr>
              <a:t> </a:t>
            </a:r>
            <a:r>
              <a:rPr lang="en-US" dirty="0" err="1" smtClean="0">
                <a:solidFill>
                  <a:srgbClr val="FFFF00"/>
                </a:solidFill>
                <a:effectLst>
                  <a:glow rad="241300">
                    <a:srgbClr val="000000">
                      <a:alpha val="75000"/>
                    </a:srgbClr>
                  </a:glow>
                </a:effectLst>
                <a:ea typeface="ＭＳ Ｐゴシック" charset="0"/>
              </a:rPr>
              <a:t>sa</a:t>
            </a:r>
            <a:r>
              <a:rPr lang="en-US" dirty="0" smtClean="0">
                <a:solidFill>
                  <a:srgbClr val="FFFF00"/>
                </a:solidFill>
                <a:effectLst>
                  <a:glow rad="241300">
                    <a:srgbClr val="000000">
                      <a:alpha val="75000"/>
                    </a:srgbClr>
                  </a:glow>
                </a:effectLst>
                <a:ea typeface="ＭＳ Ｐゴシック" charset="0"/>
              </a:rPr>
              <a:t> </a:t>
            </a:r>
            <a:r>
              <a:rPr lang="en-US" dirty="0" err="1" smtClean="0">
                <a:solidFill>
                  <a:srgbClr val="FFFF00"/>
                </a:solidFill>
                <a:effectLst>
                  <a:glow rad="241300">
                    <a:srgbClr val="000000">
                      <a:alpha val="75000"/>
                    </a:srgbClr>
                  </a:glow>
                </a:effectLst>
                <a:ea typeface="ＭＳ Ｐゴシック" charset="0"/>
              </a:rPr>
              <a:t>babasa</a:t>
            </a:r>
            <a:r>
              <a:rPr lang="en-US" dirty="0" smtClean="0">
                <a:solidFill>
                  <a:srgbClr val="FFFFFF"/>
                </a:solidFill>
                <a:effectLst>
                  <a:glow rad="241300">
                    <a:srgbClr val="000000">
                      <a:alpha val="75000"/>
                    </a:srgbClr>
                  </a:glow>
                </a:effectLst>
                <a:ea typeface="ＭＳ Ｐゴシック" charset="0"/>
              </a:rPr>
              <a:t> </a:t>
            </a:r>
            <a:r>
              <a:rPr lang="en-US" dirty="0" err="1" smtClean="0">
                <a:solidFill>
                  <a:srgbClr val="FFFFFF"/>
                </a:solidFill>
                <a:effectLst>
                  <a:glow rad="241300">
                    <a:srgbClr val="000000">
                      <a:alpha val="75000"/>
                    </a:srgbClr>
                  </a:glow>
                </a:effectLst>
                <a:ea typeface="ＭＳ Ｐゴシック" charset="0"/>
              </a:rPr>
              <a:t>nito</a:t>
            </a:r>
            <a:r>
              <a:rPr lang="en-US" dirty="0" smtClean="0">
                <a:solidFill>
                  <a:srgbClr val="FFFFFF"/>
                </a:solidFill>
                <a:effectLst>
                  <a:glow rad="241300">
                    <a:srgbClr val="000000">
                      <a:alpha val="75000"/>
                    </a:srgbClr>
                  </a:glow>
                </a:effectLst>
                <a:ea typeface="ＭＳ Ｐゴシック" charset="0"/>
              </a:rPr>
              <a:t> </a:t>
            </a:r>
            <a:r>
              <a:rPr lang="en-US" dirty="0">
                <a:solidFill>
                  <a:srgbClr val="FFFFFF"/>
                </a:solidFill>
                <a:effectLst>
                  <a:glow rad="241300">
                    <a:srgbClr val="000000">
                      <a:alpha val="75000"/>
                    </a:srgbClr>
                  </a:glow>
                </a:effectLst>
                <a:ea typeface="ＭＳ Ｐゴシック" charset="0"/>
              </a:rPr>
              <a:t>(1:3).</a:t>
            </a:r>
          </a:p>
        </p:txBody>
      </p:sp>
      <p:sp>
        <p:nvSpPr>
          <p:cNvPr id="6" name="TextBox 5"/>
          <p:cNvSpPr txBox="1"/>
          <p:nvPr/>
        </p:nvSpPr>
        <p:spPr>
          <a:xfrm>
            <a:off x="1070306" y="2601970"/>
            <a:ext cx="7947123" cy="2246769"/>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a:t>
            </a:r>
            <a:r>
              <a:rPr lang="en-US" dirty="0" err="1">
                <a:solidFill>
                  <a:srgbClr val="FFFFFF"/>
                </a:solidFill>
                <a:effectLst>
                  <a:glow rad="241300">
                    <a:srgbClr val="000000">
                      <a:alpha val="75000"/>
                    </a:srgbClr>
                  </a:glow>
                </a:effectLst>
                <a:ea typeface="ＭＳ Ｐゴシック" charset="0"/>
              </a:rPr>
              <a:t>Pinagpala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bumabasa</a:t>
            </a:r>
            <a:r>
              <a:rPr lang="en-US" dirty="0">
                <a:solidFill>
                  <a:srgbClr val="FFFFFF"/>
                </a:solidFill>
                <a:effectLst>
                  <a:glow rad="241300">
                    <a:srgbClr val="000000">
                      <a:alpha val="75000"/>
                    </a:srgbClr>
                  </a:glow>
                </a:effectLst>
                <a:ea typeface="ＭＳ Ｐゴシック" charset="0"/>
              </a:rPr>
              <a:t> ng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salita</a:t>
            </a:r>
            <a:r>
              <a:rPr lang="en-US" dirty="0">
                <a:solidFill>
                  <a:srgbClr val="FFFFFF"/>
                </a:solidFill>
                <a:effectLst>
                  <a:glow rad="241300">
                    <a:srgbClr val="000000">
                      <a:alpha val="75000"/>
                    </a:srgbClr>
                  </a:glow>
                </a:effectLst>
                <a:ea typeface="ＭＳ Ｐゴシック" charset="0"/>
              </a:rPr>
              <a:t> ng </a:t>
            </a:r>
            <a:r>
              <a:rPr lang="en-US" dirty="0" err="1">
                <a:solidFill>
                  <a:srgbClr val="FFFFFF"/>
                </a:solidFill>
                <a:effectLst>
                  <a:glow rad="241300">
                    <a:srgbClr val="000000">
                      <a:alpha val="75000"/>
                    </a:srgbClr>
                  </a:glow>
                </a:effectLst>
                <a:ea typeface="ＭＳ Ｐゴシック" charset="0"/>
              </a:rPr>
              <a:t>propesiyang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ito</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sa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tao</a:t>
            </a:r>
            <a:r>
              <a:rPr lang="en-US" dirty="0">
                <a:solidFill>
                  <a:srgbClr val="FFFFFF"/>
                </a:solidFill>
                <a:effectLst>
                  <a:glow rad="241300">
                    <a:srgbClr val="000000">
                      <a:alpha val="75000"/>
                    </a:srgbClr>
                  </a:glow>
                </a:effectLst>
                <a:ea typeface="ＭＳ Ｐゴシック" charset="0"/>
              </a:rPr>
              <a:t>, at </a:t>
            </a:r>
            <a:r>
              <a:rPr lang="en-US" dirty="0" err="1">
                <a:solidFill>
                  <a:srgbClr val="FFFFFF"/>
                </a:solidFill>
                <a:effectLst>
                  <a:glow rad="241300">
                    <a:srgbClr val="000000">
                      <a:alpha val="75000"/>
                    </a:srgbClr>
                  </a:glow>
                </a:effectLst>
                <a:ea typeface="ＭＳ Ｐゴシック" charset="0"/>
              </a:rPr>
              <a:t>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nakikinig</a:t>
            </a:r>
            <a:r>
              <a:rPr lang="en-US" dirty="0">
                <a:solidFill>
                  <a:srgbClr val="FFFFFF"/>
                </a:solidFill>
                <a:effectLst>
                  <a:glow rad="241300">
                    <a:srgbClr val="000000">
                      <a:alpha val="75000"/>
                    </a:srgbClr>
                  </a:glow>
                </a:effectLst>
                <a:ea typeface="ＭＳ Ｐゴシック" charset="0"/>
              </a:rPr>
              <a:t> at </a:t>
            </a:r>
            <a:r>
              <a:rPr lang="en-US" dirty="0" err="1">
                <a:solidFill>
                  <a:srgbClr val="FFFFFF"/>
                </a:solidFill>
                <a:effectLst>
                  <a:glow rad="241300">
                    <a:srgbClr val="000000">
                      <a:alpha val="75000"/>
                    </a:srgbClr>
                  </a:glow>
                </a:effectLst>
                <a:ea typeface="ＭＳ Ｐゴシック" charset="0"/>
              </a:rPr>
              <a:t>tumutupad</a:t>
            </a:r>
            <a:r>
              <a:rPr lang="en-US" dirty="0">
                <a:solidFill>
                  <a:srgbClr val="FFFFFF"/>
                </a:solidFill>
                <a:effectLst>
                  <a:glow rad="241300">
                    <a:srgbClr val="000000">
                      <a:alpha val="75000"/>
                    </a:srgbClr>
                  </a:glow>
                </a:effectLst>
                <a:ea typeface="ＭＳ Ｐゴシック" charset="0"/>
              </a:rPr>
              <a:t> ng </a:t>
            </a:r>
            <a:r>
              <a:rPr lang="en-US" dirty="0" err="1">
                <a:solidFill>
                  <a:srgbClr val="FFFFFF"/>
                </a:solidFill>
                <a:effectLst>
                  <a:glow rad="241300">
                    <a:srgbClr val="000000">
                      <a:alpha val="75000"/>
                    </a:srgbClr>
                  </a:glow>
                </a:effectLst>
                <a:ea typeface="ＭＳ Ｐゴシック" charset="0"/>
              </a:rPr>
              <a:t>mga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bagay</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nakasulat</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dito</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sapagkat</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malapit</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na</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takdang</a:t>
            </a:r>
            <a:r>
              <a:rPr lang="en-US" dirty="0">
                <a:solidFill>
                  <a:srgbClr val="FFFFFF"/>
                </a:solidFill>
                <a:effectLst>
                  <a:glow rad="241300">
                    <a:srgbClr val="000000">
                      <a:alpha val="75000"/>
                    </a:srgbClr>
                  </a:glow>
                </a:effectLst>
                <a:ea typeface="ＭＳ Ｐゴシック" charset="0"/>
              </a:rPr>
              <a:t> </a:t>
            </a:r>
            <a:r>
              <a:rPr lang="en-US" dirty="0" err="1">
                <a:solidFill>
                  <a:srgbClr val="FFFFFF"/>
                </a:solidFill>
                <a:effectLst>
                  <a:glow rad="241300">
                    <a:srgbClr val="000000">
                      <a:alpha val="75000"/>
                    </a:srgbClr>
                  </a:glow>
                </a:effectLst>
                <a:ea typeface="ＭＳ Ｐゴシック" charset="0"/>
              </a:rPr>
              <a:t>panahon</a:t>
            </a:r>
            <a:r>
              <a:rPr lang="en-US" dirty="0">
                <a:solidFill>
                  <a:srgbClr val="FFFFFF"/>
                </a:solidFill>
                <a:effectLst>
                  <a:glow rad="241300">
                    <a:srgbClr val="000000">
                      <a:alpha val="75000"/>
                    </a:srgbClr>
                  </a:glow>
                </a:effectLst>
                <a:ea typeface="ＭＳ Ｐゴシック" charset="0"/>
              </a:rPr>
              <a:t>." </a:t>
            </a:r>
            <a:r>
              <a:rPr lang="en-US" dirty="0" smtClean="0">
                <a:solidFill>
                  <a:srgbClr val="FFFFFF"/>
                </a:solidFill>
                <a:effectLst>
                  <a:glow rad="241300">
                    <a:srgbClr val="000000">
                      <a:alpha val="75000"/>
                    </a:srgbClr>
                  </a:glow>
                </a:effectLst>
                <a:ea typeface="ＭＳ Ｐゴシック" charset="0"/>
              </a:rPr>
              <a:t>(1:3 </a:t>
            </a:r>
            <a:r>
              <a:rPr lang="en-US" dirty="0" err="1" smtClean="0">
                <a:solidFill>
                  <a:srgbClr val="FFFFFF"/>
                </a:solidFill>
                <a:effectLst>
                  <a:glow rad="241300">
                    <a:srgbClr val="000000">
                      <a:alpha val="75000"/>
                    </a:srgbClr>
                  </a:glow>
                </a:effectLst>
                <a:ea typeface="ＭＳ Ｐゴシック" charset="0"/>
              </a:rPr>
              <a:t>FSV</a:t>
            </a:r>
            <a:r>
              <a:rPr lang="en-US" dirty="0" smtClean="0">
                <a:solidFill>
                  <a:srgbClr val="FFFFFF"/>
                </a:solidFill>
                <a:effectLst>
                  <a:glow rad="241300">
                    <a:srgbClr val="000000">
                      <a:alpha val="75000"/>
                    </a:srgbClr>
                  </a:glow>
                </a:effectLst>
                <a:ea typeface="ＭＳ Ｐゴシック" charset="0"/>
              </a:rPr>
              <a:t>)</a:t>
            </a:r>
            <a:endParaRPr lang="en-US" dirty="0">
              <a:solidFill>
                <a:srgbClr val="FFFFFF"/>
              </a:solidFill>
              <a:effectLst>
                <a:glow rad="241300">
                  <a:srgbClr val="000000">
                    <a:alpha val="75000"/>
                  </a:srgbClr>
                </a:glow>
              </a:effectLst>
              <a:ea typeface="ＭＳ Ｐゴシック" charset="0"/>
            </a:endParaRPr>
          </a:p>
        </p:txBody>
      </p:sp>
    </p:spTree>
    <p:extLst>
      <p:ext uri="{BB962C8B-B14F-4D97-AF65-F5344CB8AC3E}">
        <p14:creationId xmlns:p14="http://schemas.microsoft.com/office/powerpoint/2010/main" val="255791378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en-US" b="1" smtClean="0">
                <a:solidFill>
                  <a:srgbClr val="FFFFFF"/>
                </a:solidFill>
                <a:effectLst>
                  <a:glow rad="165100">
                    <a:schemeClr val="tx1"/>
                  </a:glow>
                </a:effectLst>
                <a:latin typeface="Arial" charset="0"/>
                <a:ea typeface="ＭＳ Ｐゴシック" charset="0"/>
              </a:rPr>
              <a:t>Pahayag </a:t>
            </a:r>
            <a:r>
              <a:rPr lang="en-US" b="1" dirty="0">
                <a:solidFill>
                  <a:srgbClr val="FFFFFF"/>
                </a:solidFill>
                <a:effectLst>
                  <a:glow rad="165100">
                    <a:schemeClr val="tx1"/>
                  </a:glow>
                </a:effectLst>
                <a:latin typeface="Arial" charset="0"/>
                <a:ea typeface="ＭＳ Ｐゴシック" charset="0"/>
              </a:rPr>
              <a:t>1</a:t>
            </a:r>
          </a:p>
        </p:txBody>
      </p:sp>
    </p:spTree>
    <p:extLst>
      <p:ext uri="{BB962C8B-B14F-4D97-AF65-F5344CB8AC3E}">
        <p14:creationId xmlns:p14="http://schemas.microsoft.com/office/powerpoint/2010/main" val="3531656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err="1" smtClean="0"/>
              <a:t>Tayo</a:t>
            </a:r>
            <a:r>
              <a:rPr lang="en-US" dirty="0" smtClean="0"/>
              <a:t> ay </a:t>
            </a:r>
            <a:r>
              <a:rPr lang="en-US" dirty="0" err="1" smtClean="0"/>
              <a:t>kadalasang</a:t>
            </a:r>
            <a:r>
              <a:rPr lang="en-US" dirty="0" smtClean="0"/>
              <a:t> </a:t>
            </a:r>
            <a:r>
              <a:rPr lang="en-US" dirty="0" err="1" smtClean="0"/>
              <a:t>tumutungo</a:t>
            </a:r>
            <a:r>
              <a:rPr lang="en-US" dirty="0" smtClean="0"/>
              <a:t>…</a:t>
            </a:r>
            <a:endParaRPr lang="en-US" dirty="0"/>
          </a:p>
        </p:txBody>
      </p:sp>
    </p:spTree>
    <p:extLst>
      <p:ext uri="{BB962C8B-B14F-4D97-AF65-F5344CB8AC3E}">
        <p14:creationId xmlns:p14="http://schemas.microsoft.com/office/powerpoint/2010/main" val="1645659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4870451" y="609600"/>
            <a:ext cx="4159250" cy="5094482"/>
          </a:xfrm>
        </p:spPr>
        <p:txBody>
          <a:bodyPr/>
          <a:lstStyle/>
          <a:p>
            <a:r>
              <a:rPr lang="en-US" sz="4800" dirty="0" smtClean="0">
                <a:solidFill>
                  <a:schemeClr val="bg1"/>
                </a:solidFill>
                <a:latin typeface="Arial" charset="0"/>
              </a:rPr>
              <a:t>…kaya </a:t>
            </a:r>
            <a:r>
              <a:rPr lang="en-US" sz="4800" dirty="0" err="1" smtClean="0">
                <a:solidFill>
                  <a:schemeClr val="bg1"/>
                </a:solidFill>
                <a:latin typeface="Arial" charset="0"/>
              </a:rPr>
              <a:t>bakit</a:t>
            </a:r>
            <a:r>
              <a:rPr lang="en-US" sz="4800" dirty="0">
                <a:solidFill>
                  <a:schemeClr val="bg1"/>
                </a:solidFill>
                <a:latin typeface="Arial" charset="0"/>
              </a:rPr>
              <a:t> </a:t>
            </a:r>
            <a:r>
              <a:rPr lang="en-US" sz="4800" dirty="0" err="1" smtClean="0">
                <a:solidFill>
                  <a:schemeClr val="bg1"/>
                </a:solidFill>
                <a:latin typeface="Arial" charset="0"/>
              </a:rPr>
              <a:t>ka</a:t>
            </a:r>
            <a:r>
              <a:rPr lang="en-US" sz="4800" dirty="0" smtClean="0">
                <a:solidFill>
                  <a:schemeClr val="bg1"/>
                </a:solidFill>
                <a:latin typeface="Arial" charset="0"/>
              </a:rPr>
              <a:t> </a:t>
            </a:r>
            <a:r>
              <a:rPr lang="en-US" sz="4800" dirty="0" err="1" smtClean="0">
                <a:solidFill>
                  <a:schemeClr val="bg1"/>
                </a:solidFill>
                <a:latin typeface="Arial" charset="0"/>
              </a:rPr>
              <a:t>titingala</a:t>
            </a:r>
            <a:r>
              <a:rPr lang="en-US" sz="4800" dirty="0" smtClean="0">
                <a:solidFill>
                  <a:schemeClr val="bg1"/>
                </a:solidFill>
                <a:latin typeface="Arial" charset="0"/>
              </a:rPr>
              <a:t> at </a:t>
            </a:r>
            <a:r>
              <a:rPr lang="en-US" sz="4800" dirty="0" err="1" smtClean="0">
                <a:solidFill>
                  <a:srgbClr val="FFFF00"/>
                </a:solidFill>
                <a:latin typeface="Arial" charset="0"/>
              </a:rPr>
              <a:t>bakit</a:t>
            </a:r>
            <a:r>
              <a:rPr lang="en-US" sz="4800" dirty="0" smtClean="0">
                <a:solidFill>
                  <a:srgbClr val="FFFF00"/>
                </a:solidFill>
                <a:latin typeface="Arial" charset="0"/>
              </a:rPr>
              <a:t> </a:t>
            </a:r>
            <a:r>
              <a:rPr lang="en-US" sz="4800" dirty="0" err="1" smtClean="0">
                <a:solidFill>
                  <a:srgbClr val="FFFF00"/>
                </a:solidFill>
                <a:latin typeface="Arial" charset="0"/>
              </a:rPr>
              <a:t>sasamba</a:t>
            </a:r>
            <a:r>
              <a:rPr lang="en-US" sz="4800" dirty="0" smtClean="0">
                <a:solidFill>
                  <a:srgbClr val="FFFF00"/>
                </a:solidFill>
                <a:latin typeface="Arial" charset="0"/>
              </a:rPr>
              <a:t> kay </a:t>
            </a:r>
            <a:r>
              <a:rPr lang="en-US" sz="4800" dirty="0" err="1" smtClean="0">
                <a:solidFill>
                  <a:srgbClr val="FFFF00"/>
                </a:solidFill>
                <a:latin typeface="Arial" charset="0"/>
              </a:rPr>
              <a:t>Hesus</a:t>
            </a:r>
            <a:r>
              <a:rPr lang="en-US" sz="4800" dirty="0" smtClean="0">
                <a:solidFill>
                  <a:schemeClr val="bg1"/>
                </a:solidFill>
                <a:latin typeface="Arial" charset="0"/>
              </a:rPr>
              <a:t> </a:t>
            </a:r>
            <a:r>
              <a:rPr lang="en-US" sz="4800" dirty="0" err="1" smtClean="0">
                <a:solidFill>
                  <a:schemeClr val="bg1"/>
                </a:solidFill>
                <a:latin typeface="Arial" charset="0"/>
              </a:rPr>
              <a:t>sa</a:t>
            </a:r>
            <a:r>
              <a:rPr lang="en-US" sz="4800" dirty="0" smtClean="0">
                <a:solidFill>
                  <a:schemeClr val="bg1"/>
                </a:solidFill>
                <a:latin typeface="Arial" charset="0"/>
              </a:rPr>
              <a:t> </a:t>
            </a:r>
            <a:r>
              <a:rPr lang="en-US" sz="4800" dirty="0" err="1" smtClean="0">
                <a:solidFill>
                  <a:schemeClr val="bg1"/>
                </a:solidFill>
                <a:latin typeface="Arial" charset="0"/>
              </a:rPr>
              <a:t>panahon</a:t>
            </a:r>
            <a:r>
              <a:rPr lang="en-US" sz="4800" dirty="0" smtClean="0">
                <a:solidFill>
                  <a:schemeClr val="bg1"/>
                </a:solidFill>
                <a:latin typeface="Arial" charset="0"/>
              </a:rPr>
              <a:t> ng </a:t>
            </a:r>
            <a:r>
              <a:rPr lang="en-US" sz="4800" dirty="0" err="1" smtClean="0">
                <a:solidFill>
                  <a:schemeClr val="bg1"/>
                </a:solidFill>
                <a:latin typeface="Arial" charset="0"/>
              </a:rPr>
              <a:t>pakikibaka</a:t>
            </a:r>
            <a:r>
              <a:rPr lang="en-US" sz="4800" dirty="0" smtClean="0">
                <a:solidFill>
                  <a:schemeClr val="bg1"/>
                </a:solidFill>
                <a:latin typeface="Arial" charset="0"/>
              </a:rPr>
              <a:t>?</a:t>
            </a:r>
            <a:endParaRPr lang="en-US" sz="4800" dirty="0">
              <a:solidFill>
                <a:schemeClr val="bg1"/>
              </a:solidFill>
              <a:latin typeface="Arial" charset="0"/>
            </a:endParaRP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300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8"/>
            <a:ext cx="7510603" cy="3642021"/>
          </a:xfrm>
        </p:spPr>
        <p:txBody>
          <a:bodyPr/>
          <a:lstStyle/>
          <a:p>
            <a:r>
              <a:rPr lang="en-US" sz="4800" b="1" dirty="0">
                <a:effectLst>
                  <a:glow rad="228600">
                    <a:schemeClr val="accent4">
                      <a:satMod val="175000"/>
                      <a:alpha val="40000"/>
                    </a:schemeClr>
                  </a:glow>
                </a:effectLst>
              </a:rPr>
              <a:t>II.  </a:t>
            </a:r>
            <a:r>
              <a:rPr lang="en-US" sz="4800" b="1" dirty="0" err="1" smtClean="0">
                <a:effectLst>
                  <a:glow rad="228600">
                    <a:schemeClr val="accent4">
                      <a:satMod val="175000"/>
                      <a:alpha val="40000"/>
                    </a:schemeClr>
                  </a:glow>
                </a:effectLst>
              </a:rPr>
              <a:t>Dapat</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nating</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sambahin</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ang</a:t>
            </a:r>
            <a:r>
              <a:rPr lang="en-US" sz="4800" b="1" dirty="0" smtClean="0">
                <a:effectLst>
                  <a:glow rad="228600">
                    <a:schemeClr val="accent4">
                      <a:satMod val="175000"/>
                      <a:alpha val="40000"/>
                    </a:schemeClr>
                  </a:glow>
                </a:effectLst>
              </a:rPr>
              <a:t> Trinidad </a:t>
            </a:r>
            <a:r>
              <a:rPr lang="en-US" sz="4800" b="1" dirty="0" err="1" smtClean="0">
                <a:effectLst>
                  <a:glow rad="228600">
                    <a:schemeClr val="accent4">
                      <a:satMod val="175000"/>
                      <a:alpha val="40000"/>
                    </a:schemeClr>
                  </a:glow>
                </a:effectLst>
              </a:rPr>
              <a:t>na</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Diyos</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dahil</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si</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Kristo</a:t>
            </a:r>
            <a:r>
              <a:rPr lang="en-US" sz="4800" b="1" dirty="0" smtClean="0">
                <a:effectLst>
                  <a:glow rad="228600">
                    <a:schemeClr val="accent4">
                      <a:satMod val="175000"/>
                      <a:alpha val="40000"/>
                    </a:schemeClr>
                  </a:glow>
                </a:effectLst>
              </a:rPr>
              <a:t> ay </a:t>
            </a:r>
            <a:r>
              <a:rPr lang="en-US" sz="4800" b="1" dirty="0" err="1" smtClean="0">
                <a:effectLst>
                  <a:glow rad="228600">
                    <a:schemeClr val="accent4">
                      <a:satMod val="175000"/>
                      <a:alpha val="40000"/>
                    </a:schemeClr>
                  </a:glow>
                </a:effectLst>
              </a:rPr>
              <a:t>malapit</a:t>
            </a:r>
            <a:r>
              <a:rPr lang="en-US" sz="4800" b="1" dirty="0" smtClean="0">
                <a:effectLst>
                  <a:glow rad="228600">
                    <a:schemeClr val="accent4">
                      <a:satMod val="175000"/>
                      <a:alpha val="40000"/>
                    </a:schemeClr>
                  </a:glow>
                </a:effectLst>
              </a:rPr>
              <a:t> </a:t>
            </a:r>
            <a:r>
              <a:rPr lang="en-US" sz="4800" b="1" dirty="0" err="1" smtClean="0">
                <a:effectLst>
                  <a:glow rad="228600">
                    <a:schemeClr val="accent4">
                      <a:satMod val="175000"/>
                      <a:alpha val="40000"/>
                    </a:schemeClr>
                  </a:glow>
                </a:effectLst>
              </a:rPr>
              <a:t>nang</a:t>
            </a:r>
            <a:r>
              <a:rPr lang="en-US" sz="4800" b="1" dirty="0" smtClean="0">
                <a:effectLst>
                  <a:glow rad="228600">
                    <a:schemeClr val="accent4">
                      <a:satMod val="175000"/>
                      <a:alpha val="40000"/>
                    </a:schemeClr>
                  </a:glow>
                </a:effectLst>
              </a:rPr>
              <a:t> </a:t>
            </a:r>
            <a:r>
              <a:rPr lang="en-US" sz="4800" b="1" dirty="0" err="1" smtClean="0">
                <a:solidFill>
                  <a:srgbClr val="FFFF00"/>
                </a:solidFill>
                <a:effectLst>
                  <a:glow rad="228600">
                    <a:schemeClr val="accent4">
                      <a:satMod val="175000"/>
                      <a:alpha val="40000"/>
                    </a:schemeClr>
                  </a:glow>
                </a:effectLst>
              </a:rPr>
              <a:t>dumating</a:t>
            </a:r>
            <a:r>
              <a:rPr lang="en-US" sz="4800" b="1" dirty="0" smtClean="0">
                <a:effectLst>
                  <a:glow rad="228600">
                    <a:schemeClr val="accent4">
                      <a:satMod val="175000"/>
                      <a:alpha val="40000"/>
                    </a:schemeClr>
                  </a:glow>
                </a:effectLst>
              </a:rPr>
              <a:t> </a:t>
            </a:r>
            <a:r>
              <a:rPr lang="en-US" sz="4800" b="1" dirty="0">
                <a:effectLst>
                  <a:glow rad="228600">
                    <a:schemeClr val="accent4">
                      <a:satMod val="175000"/>
                      <a:alpha val="40000"/>
                    </a:schemeClr>
                  </a:glow>
                </a:effectLst>
              </a:rPr>
              <a:t>(1:4-8).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42636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dirty="0" smtClean="0">
                <a:solidFill>
                  <a:srgbClr val="FFFFFF"/>
                </a:solidFill>
                <a:latin typeface="Arial"/>
              </a:rPr>
              <a:t>ay</a:t>
            </a:r>
            <a:endParaRPr lang="en-US" sz="4000" b="1" i="1" dirty="0">
              <a:solidFill>
                <a:srgbClr val="FFFFFF"/>
              </a:solidFill>
              <a:latin typeface="Arial"/>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dirty="0" smtClean="0">
                <a:solidFill>
                  <a:srgbClr val="FFFFFF"/>
                </a:solidFill>
                <a:latin typeface="Arial"/>
              </a:rPr>
              <a:t>ay</a:t>
            </a:r>
            <a:endParaRPr lang="en-US" sz="4000" b="1" i="1" dirty="0">
              <a:solidFill>
                <a:srgbClr val="FFFFFF"/>
              </a:solidFill>
              <a:latin typeface="Arial"/>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dirty="0" smtClean="0">
                <a:solidFill>
                  <a:srgbClr val="FFFFFF"/>
                </a:solidFill>
                <a:latin typeface="Arial"/>
              </a:rPr>
              <a:t>ay</a:t>
            </a:r>
            <a:endParaRPr lang="en-US" sz="4000" b="1" i="1" dirty="0">
              <a:solidFill>
                <a:srgbClr val="FFFFFF"/>
              </a:solidFill>
              <a:latin typeface="Arial"/>
            </a:endParaRP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dirty="0" err="1" smtClean="0">
                <a:solidFill>
                  <a:srgbClr val="FFFFFF"/>
                </a:solidFill>
                <a:latin typeface="Arial"/>
              </a:rPr>
              <a:t>Anak</a:t>
            </a:r>
            <a:endParaRPr lang="en-US" sz="4000" b="1" i="1" dirty="0">
              <a:solidFill>
                <a:srgbClr val="FFFFFF"/>
              </a:solidFill>
              <a:latin typeface="Arial"/>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340" y="2112"/>
              <a:ext cx="1058" cy="40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defTabSz="914400" fontAlgn="base">
                <a:spcBef>
                  <a:spcPct val="0"/>
                </a:spcBef>
                <a:spcAft>
                  <a:spcPct val="0"/>
                </a:spcAft>
              </a:pPr>
              <a:r>
                <a:rPr lang="en-US" sz="3600" b="1" i="1" dirty="0" err="1" smtClean="0">
                  <a:solidFill>
                    <a:srgbClr val="FFFFFF"/>
                  </a:solidFill>
                  <a:latin typeface="Arial"/>
                </a:rPr>
                <a:t>DIYOS</a:t>
              </a:r>
              <a:endParaRPr lang="en-US" sz="3600" b="1" i="1" dirty="0">
                <a:solidFill>
                  <a:srgbClr val="FFFFFF"/>
                </a:solidFill>
                <a:latin typeface="Arial"/>
              </a:endParaRP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dirty="0" err="1" smtClean="0">
                <a:solidFill>
                  <a:srgbClr val="FFFFFF"/>
                </a:solidFill>
                <a:latin typeface="Arial"/>
              </a:rPr>
              <a:t>Ama</a:t>
            </a:r>
            <a:endParaRPr lang="en-US" sz="4000" b="1" i="1" dirty="0">
              <a:solidFill>
                <a:srgbClr val="FFFFFF"/>
              </a:solidFill>
              <a:latin typeface="Arial"/>
            </a:endParaRPr>
          </a:p>
        </p:txBody>
      </p:sp>
      <p:sp>
        <p:nvSpPr>
          <p:cNvPr id="23576" name="Text Box 24"/>
          <p:cNvSpPr txBox="1">
            <a:spLocks noChangeArrowheads="1"/>
          </p:cNvSpPr>
          <p:nvPr/>
        </p:nvSpPr>
        <p:spPr bwMode="auto">
          <a:xfrm>
            <a:off x="5155593" y="4708525"/>
            <a:ext cx="2159607"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r" defTabSz="914400" fontAlgn="base">
              <a:spcBef>
                <a:spcPct val="0"/>
              </a:spcBef>
              <a:spcAft>
                <a:spcPct val="0"/>
              </a:spcAft>
            </a:pPr>
            <a:r>
              <a:rPr lang="en-US" sz="4000" b="1" i="1" dirty="0" smtClean="0">
                <a:solidFill>
                  <a:srgbClr val="FFFFFF"/>
                </a:solidFill>
                <a:latin typeface="Arial"/>
              </a:rPr>
              <a:t>Espiritu</a:t>
            </a:r>
            <a:endParaRPr lang="en-US" sz="4000" b="1" i="1" dirty="0">
              <a:solidFill>
                <a:srgbClr val="FFFFFF"/>
              </a:solidFill>
              <a:latin typeface="Arial"/>
            </a:endParaRP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dirty="0" smtClean="0">
                <a:ln w="9525">
                  <a:solidFill>
                    <a:srgbClr val="000000"/>
                  </a:solidFill>
                  <a:round/>
                  <a:headEnd/>
                  <a:tailEnd/>
                </a:ln>
                <a:solidFill>
                  <a:srgbClr val="FFFFFF"/>
                </a:solidFill>
                <a:latin typeface="Arial"/>
                <a:cs typeface="Times New Roman"/>
              </a:rPr>
              <a:t>ay </a:t>
            </a:r>
            <a:r>
              <a:rPr lang="en-US" b="1" kern="10" dirty="0" err="1" smtClean="0">
                <a:ln w="9525">
                  <a:solidFill>
                    <a:srgbClr val="000000"/>
                  </a:solidFill>
                  <a:round/>
                  <a:headEnd/>
                  <a:tailEnd/>
                </a:ln>
                <a:solidFill>
                  <a:srgbClr val="FFFFFF"/>
                </a:solidFill>
                <a:latin typeface="Arial"/>
                <a:cs typeface="Times New Roman"/>
              </a:rPr>
              <a:t>hindi</a:t>
            </a:r>
            <a:endParaRPr lang="en-US" b="1" kern="10" dirty="0">
              <a:ln w="9525">
                <a:solidFill>
                  <a:srgbClr val="000000"/>
                </a:solidFill>
                <a:round/>
                <a:headEnd/>
                <a:tailEnd/>
              </a:ln>
              <a:solidFill>
                <a:srgbClr val="FFFFFF"/>
              </a:solidFill>
              <a:latin typeface="Arial"/>
              <a:cs typeface="Times New Roman"/>
            </a:endParaRP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dirty="0" smtClean="0">
                <a:ln w="9525">
                  <a:solidFill>
                    <a:srgbClr val="000000"/>
                  </a:solidFill>
                  <a:round/>
                  <a:headEnd/>
                  <a:tailEnd/>
                </a:ln>
                <a:solidFill>
                  <a:srgbClr val="FFFFFF"/>
                </a:solidFill>
                <a:latin typeface="Arial"/>
                <a:cs typeface="Times New Roman"/>
              </a:rPr>
              <a:t>ay </a:t>
            </a:r>
            <a:r>
              <a:rPr lang="en-US" b="1" kern="10" dirty="0" err="1" smtClean="0">
                <a:ln w="9525">
                  <a:solidFill>
                    <a:srgbClr val="000000"/>
                  </a:solidFill>
                  <a:round/>
                  <a:headEnd/>
                  <a:tailEnd/>
                </a:ln>
                <a:solidFill>
                  <a:srgbClr val="FFFFFF"/>
                </a:solidFill>
                <a:latin typeface="Arial"/>
                <a:cs typeface="Times New Roman"/>
              </a:rPr>
              <a:t>hindi</a:t>
            </a:r>
            <a:endParaRPr lang="en-US" b="1" kern="10" dirty="0">
              <a:ln w="9525">
                <a:solidFill>
                  <a:srgbClr val="000000"/>
                </a:solidFill>
                <a:round/>
                <a:headEnd/>
                <a:tailEnd/>
              </a:ln>
              <a:solidFill>
                <a:srgbClr val="FFFFFF"/>
              </a:solidFill>
              <a:latin typeface="Arial"/>
              <a:cs typeface="Times New Roman"/>
            </a:endParaRP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dirty="0" smtClean="0">
                <a:ln w="9525">
                  <a:solidFill>
                    <a:srgbClr val="000000"/>
                  </a:solidFill>
                  <a:round/>
                  <a:headEnd/>
                  <a:tailEnd/>
                </a:ln>
                <a:solidFill>
                  <a:srgbClr val="FFFFFF"/>
                </a:solidFill>
                <a:latin typeface="Arial"/>
                <a:cs typeface="Times New Roman"/>
              </a:rPr>
              <a:t>ay </a:t>
            </a:r>
            <a:r>
              <a:rPr lang="en-US" b="1" kern="10" dirty="0" err="1" smtClean="0">
                <a:ln w="9525">
                  <a:solidFill>
                    <a:srgbClr val="000000"/>
                  </a:solidFill>
                  <a:round/>
                  <a:headEnd/>
                  <a:tailEnd/>
                </a:ln>
                <a:solidFill>
                  <a:srgbClr val="FFFFFF"/>
                </a:solidFill>
                <a:latin typeface="Arial"/>
                <a:cs typeface="Times New Roman"/>
              </a:rPr>
              <a:t>hindi</a:t>
            </a:r>
            <a:endParaRPr lang="en-US" b="1" kern="10" dirty="0">
              <a:ln w="9525">
                <a:solidFill>
                  <a:srgbClr val="000000"/>
                </a:solidFill>
                <a:round/>
                <a:headEnd/>
                <a:tailEnd/>
              </a:ln>
              <a:solidFill>
                <a:srgbClr val="FFFFFF"/>
              </a:solidFill>
              <a:latin typeface="Arial"/>
              <a:cs typeface="Times New Roman"/>
            </a:endParaRP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err="1" smtClean="0">
                <a:effectLst>
                  <a:glow rad="165100">
                    <a:schemeClr val="tx1"/>
                  </a:glow>
                </a:effectLst>
                <a:latin typeface="Arial" charset="0"/>
                <a:cs typeface="+mj-cs"/>
              </a:rPr>
              <a:t>Pah</a:t>
            </a:r>
            <a:r>
              <a:rPr lang="en-US" sz="3200" b="1" dirty="0" smtClean="0">
                <a:effectLst>
                  <a:glow rad="165100">
                    <a:schemeClr val="tx1"/>
                  </a:glow>
                </a:effectLst>
                <a:latin typeface="Arial" charset="0"/>
                <a:cs typeface="+mj-cs"/>
              </a:rPr>
              <a:t>. 1:4-6</a:t>
            </a:r>
            <a:endParaRPr lang="en-US" sz="3200" b="1" dirty="0">
              <a:effectLst>
                <a:glow rad="165100">
                  <a:schemeClr val="tx1"/>
                </a:glow>
              </a:effectLst>
              <a:latin typeface="Arial" charset="0"/>
              <a:cs typeface="+mj-cs"/>
            </a:endParaRPr>
          </a:p>
        </p:txBody>
      </p:sp>
      <p:sp>
        <p:nvSpPr>
          <p:cNvPr id="30" name="Title 1"/>
          <p:cNvSpPr txBox="1">
            <a:spLocks/>
          </p:cNvSpPr>
          <p:nvPr/>
        </p:nvSpPr>
        <p:spPr bwMode="auto">
          <a:xfrm>
            <a:off x="326570" y="120954"/>
            <a:ext cx="8588830" cy="127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chemeClr val="tx1"/>
                  </a:glow>
                </a:effectLst>
                <a:latin typeface="Arial" charset="0"/>
                <a:cs typeface="+mj-cs"/>
              </a:rPr>
              <a:t>"</a:t>
            </a:r>
            <a:r>
              <a:rPr lang="en-US" sz="3200" b="1" dirty="0" err="1">
                <a:effectLst>
                  <a:glow rad="165100">
                    <a:schemeClr val="tx1"/>
                  </a:glow>
                </a:effectLst>
                <a:latin typeface="Arial" charset="0"/>
                <a:cs typeface="+mj-cs"/>
              </a:rPr>
              <a:t>Sumainyo</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nawa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ang</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biyaya</a:t>
            </a:r>
            <a:r>
              <a:rPr lang="en-US" sz="3200" b="1" dirty="0">
                <a:effectLst>
                  <a:glow rad="165100">
                    <a:schemeClr val="tx1"/>
                  </a:glow>
                </a:effectLst>
                <a:latin typeface="Arial" charset="0"/>
                <a:cs typeface="+mj-cs"/>
              </a:rPr>
              <a:t> at </a:t>
            </a:r>
            <a:r>
              <a:rPr lang="en-US" sz="3200" b="1" dirty="0" err="1">
                <a:effectLst>
                  <a:glow rad="165100">
                    <a:schemeClr val="tx1"/>
                  </a:glow>
                </a:effectLst>
                <a:latin typeface="Arial" charset="0"/>
                <a:cs typeface="+mj-cs"/>
              </a:rPr>
              <a:t>kapayapaan</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mula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sa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kanya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na</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siyang</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kasalukuyan</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nakaraan</a:t>
            </a:r>
            <a:r>
              <a:rPr lang="en-US" sz="3200" b="1" dirty="0">
                <a:effectLst>
                  <a:glow rad="165100">
                    <a:schemeClr val="tx1"/>
                  </a:glow>
                </a:effectLst>
                <a:latin typeface="Arial" charset="0"/>
                <a:cs typeface="+mj-cs"/>
              </a:rPr>
              <a:t> at </a:t>
            </a:r>
            <a:r>
              <a:rPr lang="en-US" sz="3200" b="1" dirty="0" err="1">
                <a:effectLst>
                  <a:glow rad="165100">
                    <a:schemeClr val="tx1"/>
                  </a:glow>
                </a:effectLst>
                <a:latin typeface="Arial" charset="0"/>
                <a:cs typeface="+mj-cs"/>
              </a:rPr>
              <a:t>siyang</a:t>
            </a:r>
            <a:r>
              <a:rPr lang="en-US" sz="3200" b="1" dirty="0">
                <a:effectLst>
                  <a:glow rad="165100">
                    <a:schemeClr val="tx1"/>
                  </a:glow>
                </a:effectLst>
                <a:latin typeface="Arial" charset="0"/>
                <a:cs typeface="+mj-cs"/>
              </a:rPr>
              <a:t> </a:t>
            </a:r>
            <a:r>
              <a:rPr lang="en-US" sz="3200" b="1" dirty="0" err="1">
                <a:effectLst>
                  <a:glow rad="165100">
                    <a:schemeClr val="tx1"/>
                  </a:glow>
                </a:effectLst>
                <a:latin typeface="Arial" charset="0"/>
                <a:cs typeface="+mj-cs"/>
              </a:rPr>
              <a:t>darating</a:t>
            </a:r>
            <a:r>
              <a:rPr lang="en-US" sz="3200" b="1" dirty="0">
                <a:effectLst>
                  <a:glow rad="165100">
                    <a:schemeClr val="tx1"/>
                  </a:glow>
                </a:effectLst>
                <a:latin typeface="Arial" charset="0"/>
                <a:cs typeface="+mj-cs"/>
              </a:rPr>
              <a:t>"</a:t>
            </a:r>
          </a:p>
        </p:txBody>
      </p:sp>
      <p:sp>
        <p:nvSpPr>
          <p:cNvPr id="31" name="Title 1"/>
          <p:cNvSpPr txBox="1">
            <a:spLocks/>
          </p:cNvSpPr>
          <p:nvPr/>
        </p:nvSpPr>
        <p:spPr bwMode="auto">
          <a:xfrm>
            <a:off x="4650392" y="5125431"/>
            <a:ext cx="4609583"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2800" b="1" dirty="0">
                <a:effectLst>
                  <a:glow rad="165100">
                    <a:schemeClr val="tx1"/>
                  </a:glow>
                </a:effectLst>
                <a:latin typeface="Arial" charset="0"/>
                <a:cs typeface="+mj-cs"/>
              </a:rPr>
              <a:t>"…</a:t>
            </a:r>
            <a:r>
              <a:rPr lang="en-US" sz="2800" b="1" dirty="0" err="1">
                <a:effectLst>
                  <a:glow rad="165100">
                    <a:schemeClr val="tx1"/>
                  </a:glow>
                </a:effectLst>
                <a:latin typeface="Arial" charset="0"/>
                <a:cs typeface="+mj-cs"/>
              </a:rPr>
              <a:t>mula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sa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pitong</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espiritu</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na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nasa</a:t>
            </a:r>
            <a:r>
              <a:rPr lang="en-US" sz="2800" b="1" dirty="0">
                <a:effectLst>
                  <a:glow rad="165100">
                    <a:schemeClr val="tx1"/>
                  </a:glow>
                </a:effectLst>
                <a:latin typeface="Arial" charset="0"/>
                <a:cs typeface="+mj-cs"/>
              </a:rPr>
              <a:t> </a:t>
            </a:r>
            <a:r>
              <a:rPr lang="en-US" sz="2800" b="1" dirty="0" err="1">
                <a:effectLst>
                  <a:glow rad="165100">
                    <a:schemeClr val="tx1"/>
                  </a:glow>
                </a:effectLst>
                <a:latin typeface="Arial" charset="0"/>
                <a:cs typeface="+mj-cs"/>
              </a:rPr>
              <a:t>harapan</a:t>
            </a:r>
            <a:r>
              <a:rPr lang="en-US" sz="2800" b="1" dirty="0">
                <a:effectLst>
                  <a:glow rad="165100">
                    <a:schemeClr val="tx1"/>
                  </a:glow>
                </a:effectLst>
                <a:latin typeface="Arial" charset="0"/>
                <a:cs typeface="+mj-cs"/>
              </a:rPr>
              <a:t> ng </a:t>
            </a:r>
            <a:r>
              <a:rPr lang="en-US" sz="2800" b="1" dirty="0" err="1">
                <a:effectLst>
                  <a:glow rad="165100">
                    <a:schemeClr val="tx1"/>
                  </a:glow>
                </a:effectLst>
                <a:latin typeface="Arial" charset="0"/>
                <a:cs typeface="+mj-cs"/>
              </a:rPr>
              <a:t>kanyang</a:t>
            </a:r>
            <a:r>
              <a:rPr lang="en-US" sz="2800" b="1" dirty="0">
                <a:effectLst>
                  <a:glow rad="165100">
                    <a:schemeClr val="tx1"/>
                  </a:glow>
                </a:effectLst>
                <a:latin typeface="Arial" charset="0"/>
                <a:cs typeface="+mj-cs"/>
              </a:rPr>
              <a:t> </a:t>
            </a:r>
            <a:r>
              <a:rPr lang="en-US" sz="2800" b="1" dirty="0" err="1" smtClean="0">
                <a:effectLst>
                  <a:glow rad="165100">
                    <a:schemeClr val="tx1"/>
                  </a:glow>
                </a:effectLst>
                <a:latin typeface="Arial" charset="0"/>
                <a:cs typeface="+mj-cs"/>
              </a:rPr>
              <a:t>trono</a:t>
            </a:r>
            <a:r>
              <a:rPr lang="en-US" sz="2800" b="1" dirty="0" smtClean="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chemeClr val="tx1"/>
                  </a:glow>
                </a:effectLst>
                <a:latin typeface="Arial" charset="0"/>
                <a:cs typeface="+mj-cs"/>
              </a:rPr>
              <a:t>“at </a:t>
            </a:r>
            <a:r>
              <a:rPr lang="en-US" sz="3200" b="1" dirty="0" err="1" smtClean="0">
                <a:effectLst>
                  <a:glow rad="165100">
                    <a:schemeClr val="tx1"/>
                  </a:glow>
                </a:effectLst>
                <a:latin typeface="Arial" charset="0"/>
                <a:cs typeface="+mj-cs"/>
              </a:rPr>
              <a:t>mula</a:t>
            </a:r>
            <a:r>
              <a:rPr lang="en-US" sz="3200" b="1" dirty="0" smtClean="0">
                <a:effectLst>
                  <a:glow rad="165100">
                    <a:schemeClr val="tx1"/>
                  </a:glow>
                </a:effectLst>
                <a:latin typeface="Arial" charset="0"/>
                <a:cs typeface="+mj-cs"/>
              </a:rPr>
              <a:t> kay </a:t>
            </a:r>
            <a:r>
              <a:rPr lang="en-US" sz="3200" b="1" dirty="0" err="1" smtClean="0">
                <a:effectLst>
                  <a:glow rad="165100">
                    <a:schemeClr val="tx1"/>
                  </a:glow>
                </a:effectLst>
                <a:latin typeface="Arial" charset="0"/>
                <a:cs typeface="+mj-cs"/>
              </a:rPr>
              <a:t>Hesukristo</a:t>
            </a:r>
            <a:r>
              <a:rPr lang="en-US" sz="3200" b="1" dirty="0" smtClean="0">
                <a:effectLst>
                  <a:glow rad="165100">
                    <a:schemeClr val="tx1"/>
                  </a:glow>
                </a:effectLst>
                <a:latin typeface="Arial" charset="0"/>
                <a:cs typeface="+mj-cs"/>
              </a:rPr>
              <a:t>…"</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80903387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err="1" smtClean="0">
                <a:solidFill>
                  <a:schemeClr val="bg1"/>
                </a:solidFill>
              </a:rPr>
              <a:t>Katubusan</a:t>
            </a:r>
            <a:r>
              <a:rPr lang="en-US" sz="4000" b="1" dirty="0" smtClean="0">
                <a:solidFill>
                  <a:schemeClr val="bg1"/>
                </a:solidFill>
              </a:rPr>
              <a:t> kay </a:t>
            </a:r>
            <a:r>
              <a:rPr lang="en-US" sz="4000" b="1" dirty="0" err="1" smtClean="0">
                <a:solidFill>
                  <a:schemeClr val="bg1"/>
                </a:solidFill>
              </a:rPr>
              <a:t>Kristo</a:t>
            </a:r>
            <a:r>
              <a:rPr lang="en-US" sz="4000" b="1" dirty="0" smtClean="0">
                <a:solidFill>
                  <a:schemeClr val="bg1"/>
                </a:solidFill>
              </a:rPr>
              <a:t> (</a:t>
            </a:r>
            <a:r>
              <a:rPr lang="en-US" sz="4000" b="1" dirty="0" err="1" smtClean="0">
                <a:solidFill>
                  <a:schemeClr val="bg1"/>
                </a:solidFill>
              </a:rPr>
              <a:t>1:5b-6</a:t>
            </a:r>
            <a:r>
              <a:rPr lang="en-US" sz="4000" b="1" dirty="0" smtClean="0">
                <a:solidFill>
                  <a:schemeClr val="bg1"/>
                </a:solidFill>
              </a:rPr>
              <a:t>)</a:t>
            </a:r>
            <a:endParaRPr lang="en-US" sz="4000" b="1" dirty="0">
              <a:solidFill>
                <a:schemeClr val="bg1"/>
              </a:solidFill>
            </a:endParaRPr>
          </a:p>
        </p:txBody>
      </p:sp>
      <p:sp>
        <p:nvSpPr>
          <p:cNvPr id="4" name="Title 1"/>
          <p:cNvSpPr txBox="1">
            <a:spLocks/>
          </p:cNvSpPr>
          <p:nvPr/>
        </p:nvSpPr>
        <p:spPr bwMode="auto">
          <a:xfrm>
            <a:off x="0" y="1249658"/>
            <a:ext cx="7219950"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3200" b="1" dirty="0">
                <a:solidFill>
                  <a:srgbClr val="FFFFFF"/>
                </a:solidFill>
              </a:rPr>
              <a:t>"</a:t>
            </a:r>
            <a:r>
              <a:rPr lang="en-US" sz="3200" b="1" dirty="0" err="1">
                <a:solidFill>
                  <a:srgbClr val="FFFFFF"/>
                </a:solidFill>
              </a:rPr>
              <a:t>ang</a:t>
            </a:r>
            <a:r>
              <a:rPr lang="en-US" sz="3200" b="1" dirty="0">
                <a:solidFill>
                  <a:srgbClr val="FFFFFF"/>
                </a:solidFill>
              </a:rPr>
              <a:t> </a:t>
            </a:r>
            <a:r>
              <a:rPr lang="en-US" sz="3200" b="1" dirty="0" err="1">
                <a:solidFill>
                  <a:srgbClr val="FFFFFF"/>
                </a:solidFill>
              </a:rPr>
              <a:t>tapat</a:t>
            </a:r>
            <a:r>
              <a:rPr lang="en-US" sz="3200" b="1" dirty="0">
                <a:solidFill>
                  <a:srgbClr val="FFFFFF"/>
                </a:solidFill>
              </a:rPr>
              <a:t> </a:t>
            </a:r>
            <a:r>
              <a:rPr lang="en-US" sz="3200" b="1" dirty="0" err="1">
                <a:solidFill>
                  <a:srgbClr val="FFFFFF"/>
                </a:solidFill>
              </a:rPr>
              <a:t>na</a:t>
            </a:r>
            <a:r>
              <a:rPr lang="en-US" sz="3200" b="1" dirty="0">
                <a:solidFill>
                  <a:srgbClr val="FFFFFF"/>
                </a:solidFill>
              </a:rPr>
              <a:t> </a:t>
            </a:r>
            <a:r>
              <a:rPr lang="en-US" sz="3200" b="1" dirty="0" err="1">
                <a:solidFill>
                  <a:srgbClr val="FFFFFF"/>
                </a:solidFill>
              </a:rPr>
              <a:t>saksi</a:t>
            </a:r>
            <a:r>
              <a:rPr lang="en-US" sz="3200" b="1" dirty="0">
                <a:solidFill>
                  <a:srgbClr val="FFFFFF"/>
                </a:solidFill>
              </a:rPr>
              <a:t>, </a:t>
            </a:r>
            <a:r>
              <a:rPr lang="en-US" sz="3200" b="1" dirty="0" err="1">
                <a:solidFill>
                  <a:srgbClr val="FFFFFF"/>
                </a:solidFill>
              </a:rPr>
              <a:t>ang</a:t>
            </a:r>
            <a:r>
              <a:rPr lang="en-US" sz="3200" b="1" dirty="0">
                <a:solidFill>
                  <a:srgbClr val="FFFFFF"/>
                </a:solidFill>
              </a:rPr>
              <a:t> </a:t>
            </a:r>
            <a:r>
              <a:rPr lang="en-US" sz="3200" b="1" dirty="0" err="1">
                <a:solidFill>
                  <a:srgbClr val="FFFFFF"/>
                </a:solidFill>
              </a:rPr>
              <a:t>pangunahin</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mga</a:t>
            </a:r>
            <a:r>
              <a:rPr lang="en-US" sz="3200" b="1" dirty="0">
                <a:solidFill>
                  <a:srgbClr val="FFFFFF"/>
                </a:solidFill>
              </a:rPr>
              <a:t> </a:t>
            </a:r>
            <a:r>
              <a:rPr lang="en-US" sz="3200" b="1" dirty="0" err="1">
                <a:solidFill>
                  <a:srgbClr val="FFFFFF"/>
                </a:solidFill>
              </a:rPr>
              <a:t>binuhay</a:t>
            </a:r>
            <a:r>
              <a:rPr lang="en-US" sz="3200" b="1" dirty="0">
                <a:solidFill>
                  <a:srgbClr val="FFFFFF"/>
                </a:solidFill>
              </a:rPr>
              <a:t> </a:t>
            </a:r>
            <a:r>
              <a:rPr lang="en-US" sz="3200" b="1" dirty="0" err="1">
                <a:solidFill>
                  <a:srgbClr val="FFFFFF"/>
                </a:solidFill>
              </a:rPr>
              <a:t>mula</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kamatayan</a:t>
            </a:r>
            <a:r>
              <a:rPr lang="en-US" sz="3200" b="1" dirty="0">
                <a:solidFill>
                  <a:srgbClr val="FFFFFF"/>
                </a:solidFill>
              </a:rPr>
              <a:t>, at </a:t>
            </a:r>
            <a:r>
              <a:rPr lang="en-US" sz="3200" b="1" dirty="0" err="1">
                <a:solidFill>
                  <a:srgbClr val="FFFFFF"/>
                </a:solidFill>
              </a:rPr>
              <a:t>pinuno</a:t>
            </a:r>
            <a:r>
              <a:rPr lang="en-US" sz="3200" b="1" dirty="0">
                <a:solidFill>
                  <a:srgbClr val="FFFFFF"/>
                </a:solidFill>
              </a:rPr>
              <a:t> ng </a:t>
            </a:r>
            <a:r>
              <a:rPr lang="en-US" sz="3200" b="1" dirty="0" err="1">
                <a:solidFill>
                  <a:srgbClr val="FFFFFF"/>
                </a:solidFill>
              </a:rPr>
              <a:t>mga</a:t>
            </a:r>
            <a:r>
              <a:rPr lang="en-US" sz="3200" b="1" dirty="0">
                <a:solidFill>
                  <a:srgbClr val="FFFFFF"/>
                </a:solidFill>
              </a:rPr>
              <a:t> </a:t>
            </a:r>
            <a:r>
              <a:rPr lang="en-US" sz="3200" b="1" dirty="0" err="1">
                <a:solidFill>
                  <a:srgbClr val="FFFFFF"/>
                </a:solidFill>
              </a:rPr>
              <a:t>hari</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lupa</a:t>
            </a:r>
            <a:r>
              <a:rPr lang="en-US" sz="3200" b="1" dirty="0" smtClean="0">
                <a:solidFill>
                  <a:srgbClr val="FFFFFF"/>
                </a:solidFill>
              </a:rPr>
              <a:t>. </a:t>
            </a:r>
            <a:r>
              <a:rPr lang="en-US" sz="3200" b="1" dirty="0" err="1" smtClean="0">
                <a:solidFill>
                  <a:srgbClr val="FFFFFF"/>
                </a:solidFill>
              </a:rPr>
              <a:t>Doon</a:t>
            </a:r>
            <a:r>
              <a:rPr lang="en-US" sz="3200" b="1" dirty="0" smtClean="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umiibig</a:t>
            </a:r>
            <a:r>
              <a:rPr lang="en-US" sz="3200" b="1" dirty="0">
                <a:solidFill>
                  <a:srgbClr val="FFFFFF"/>
                </a:solidFill>
              </a:rPr>
              <a:t> at </a:t>
            </a:r>
            <a:r>
              <a:rPr lang="en-US" sz="3200" b="1" dirty="0" err="1" smtClean="0">
                <a:solidFill>
                  <a:srgbClr val="FFFFFF"/>
                </a:solidFill>
              </a:rPr>
              <a:t>nagpalaya</a:t>
            </a:r>
            <a:r>
              <a:rPr lang="en-US" sz="3200" b="1" dirty="0">
                <a:solidFill>
                  <a:srgbClr val="FFFFFF"/>
                </a:solidFill>
              </a:rPr>
              <a:t> </a:t>
            </a:r>
            <a:r>
              <a:rPr lang="en-US" sz="3200" b="1" dirty="0" err="1" smtClean="0">
                <a:solidFill>
                  <a:srgbClr val="FFFFFF"/>
                </a:solidFill>
              </a:rPr>
              <a:t>sa</a:t>
            </a:r>
            <a:r>
              <a:rPr lang="en-US" sz="3200" b="1" dirty="0" smtClean="0">
                <a:solidFill>
                  <a:srgbClr val="FFFFFF"/>
                </a:solidFill>
              </a:rPr>
              <a:t> </a:t>
            </a:r>
            <a:r>
              <a:rPr lang="en-US" sz="3200" b="1" dirty="0" err="1">
                <a:solidFill>
                  <a:srgbClr val="FFFFFF"/>
                </a:solidFill>
              </a:rPr>
              <a:t>atin</a:t>
            </a:r>
            <a:r>
              <a:rPr lang="en-US" sz="3200" b="1" dirty="0">
                <a:solidFill>
                  <a:srgbClr val="FFFFFF"/>
                </a:solidFill>
              </a:rPr>
              <a:t> </a:t>
            </a:r>
            <a:r>
              <a:rPr lang="en-US" sz="3200" b="1" dirty="0" err="1">
                <a:solidFill>
                  <a:srgbClr val="FFFFFF"/>
                </a:solidFill>
              </a:rPr>
              <a:t>mula</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ating</a:t>
            </a:r>
            <a:r>
              <a:rPr lang="en-US" sz="3200" b="1" dirty="0">
                <a:solidFill>
                  <a:srgbClr val="FFFFFF"/>
                </a:solidFill>
              </a:rPr>
              <a:t> </a:t>
            </a:r>
            <a:r>
              <a:rPr lang="en-US" sz="3200" b="1" dirty="0" err="1">
                <a:solidFill>
                  <a:srgbClr val="FFFFFF"/>
                </a:solidFill>
              </a:rPr>
              <a:t>mga</a:t>
            </a:r>
            <a:r>
              <a:rPr lang="en-US" sz="3200" b="1" dirty="0">
                <a:solidFill>
                  <a:srgbClr val="FFFFFF"/>
                </a:solidFill>
              </a:rPr>
              <a:t> </a:t>
            </a:r>
            <a:r>
              <a:rPr lang="en-US" sz="3200" b="1" dirty="0" err="1">
                <a:solidFill>
                  <a:srgbClr val="FFFFFF"/>
                </a:solidFill>
              </a:rPr>
              <a:t>kasalanan</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pamamagitan</a:t>
            </a:r>
            <a:r>
              <a:rPr lang="en-US" sz="3200" b="1" dirty="0">
                <a:solidFill>
                  <a:srgbClr val="FFFFFF"/>
                </a:solidFill>
              </a:rPr>
              <a:t> ng </a:t>
            </a:r>
            <a:r>
              <a:rPr lang="en-US" sz="3200" b="1" dirty="0" err="1">
                <a:solidFill>
                  <a:srgbClr val="FFFFFF"/>
                </a:solidFill>
              </a:rPr>
              <a:t>kanyang</a:t>
            </a:r>
            <a:r>
              <a:rPr lang="en-US" sz="3200" b="1" dirty="0">
                <a:solidFill>
                  <a:srgbClr val="FFFFFF"/>
                </a:solidFill>
              </a:rPr>
              <a:t> </a:t>
            </a:r>
            <a:r>
              <a:rPr lang="en-US" sz="3200" b="1" dirty="0" err="1">
                <a:solidFill>
                  <a:srgbClr val="FFFFFF"/>
                </a:solidFill>
              </a:rPr>
              <a:t>dugo</a:t>
            </a:r>
            <a:r>
              <a:rPr lang="en-US" sz="3200" b="1" dirty="0">
                <a:solidFill>
                  <a:srgbClr val="FFFFFF"/>
                </a:solidFill>
              </a:rPr>
              <a:t>, 6 at </a:t>
            </a:r>
            <a:r>
              <a:rPr lang="en-US" sz="3200" b="1" dirty="0" err="1">
                <a:solidFill>
                  <a:srgbClr val="FFFFFF"/>
                </a:solidFill>
              </a:rPr>
              <a:t>ginawa</a:t>
            </a:r>
            <a:r>
              <a:rPr lang="en-US" sz="3200" b="1" dirty="0">
                <a:solidFill>
                  <a:srgbClr val="FFFFFF"/>
                </a:solidFill>
              </a:rPr>
              <a:t> </a:t>
            </a:r>
            <a:r>
              <a:rPr lang="en-US" sz="3200" b="1" dirty="0" err="1">
                <a:solidFill>
                  <a:srgbClr val="FFFFFF"/>
                </a:solidFill>
              </a:rPr>
              <a:t>tayong</a:t>
            </a:r>
            <a:r>
              <a:rPr lang="en-US" sz="3200" b="1" dirty="0">
                <a:solidFill>
                  <a:srgbClr val="FFFFFF"/>
                </a:solidFill>
              </a:rPr>
              <a:t> </a:t>
            </a:r>
            <a:r>
              <a:rPr lang="en-US" sz="3200" b="1" dirty="0" err="1">
                <a:solidFill>
                  <a:srgbClr val="FFFFFF"/>
                </a:solidFill>
              </a:rPr>
              <a:t>isang</a:t>
            </a:r>
            <a:r>
              <a:rPr lang="en-US" sz="3200" b="1" dirty="0">
                <a:solidFill>
                  <a:srgbClr val="FFFFFF"/>
                </a:solidFill>
              </a:rPr>
              <a:t> </a:t>
            </a:r>
            <a:r>
              <a:rPr lang="en-US" sz="3200" b="1" dirty="0" err="1">
                <a:solidFill>
                  <a:srgbClr val="FFFFFF"/>
                </a:solidFill>
              </a:rPr>
              <a:t>kaharian</a:t>
            </a:r>
            <a:r>
              <a:rPr lang="en-US" sz="3200" b="1" dirty="0">
                <a:solidFill>
                  <a:srgbClr val="FFFFFF"/>
                </a:solidFill>
              </a:rPr>
              <a:t>, </a:t>
            </a:r>
            <a:r>
              <a:rPr lang="en-US" sz="3200" b="1" dirty="0" err="1">
                <a:solidFill>
                  <a:srgbClr val="FFFFFF"/>
                </a:solidFill>
              </a:rPr>
              <a:t>mga</a:t>
            </a:r>
            <a:r>
              <a:rPr lang="en-US" sz="3200" b="1" dirty="0">
                <a:solidFill>
                  <a:srgbClr val="FFFFFF"/>
                </a:solidFill>
              </a:rPr>
              <a:t> </a:t>
            </a:r>
            <a:r>
              <a:rPr lang="en-US" sz="3200" b="1" dirty="0" err="1">
                <a:solidFill>
                  <a:srgbClr val="FFFFFF"/>
                </a:solidFill>
              </a:rPr>
              <a:t>pari</a:t>
            </a:r>
            <a:r>
              <a:rPr lang="en-US" sz="3200" b="1" dirty="0">
                <a:solidFill>
                  <a:srgbClr val="FFFFFF"/>
                </a:solidFill>
              </a:rPr>
              <a:t> para </a:t>
            </a:r>
            <a:r>
              <a:rPr lang="en-US" sz="3200" b="1" dirty="0" err="1">
                <a:solidFill>
                  <a:srgbClr val="FFFFFF"/>
                </a:solidFill>
              </a:rPr>
              <a:t>sa</a:t>
            </a:r>
            <a:r>
              <a:rPr lang="en-US" sz="3200" b="1" dirty="0">
                <a:solidFill>
                  <a:srgbClr val="FFFFFF"/>
                </a:solidFill>
              </a:rPr>
              <a:t> </a:t>
            </a:r>
            <a:r>
              <a:rPr lang="en-US" sz="3200" b="1" dirty="0" err="1">
                <a:solidFill>
                  <a:srgbClr val="FFFFFF"/>
                </a:solidFill>
              </a:rPr>
              <a:t>kanyang</a:t>
            </a:r>
            <a:r>
              <a:rPr lang="en-US" sz="3200" b="1" dirty="0">
                <a:solidFill>
                  <a:srgbClr val="FFFFFF"/>
                </a:solidFill>
              </a:rPr>
              <a:t> </a:t>
            </a:r>
            <a:r>
              <a:rPr lang="en-US" sz="3200" b="1" dirty="0" err="1">
                <a:solidFill>
                  <a:srgbClr val="FFFFFF"/>
                </a:solidFill>
              </a:rPr>
              <a:t>Diyos</a:t>
            </a:r>
            <a:r>
              <a:rPr lang="en-US" sz="3200" b="1" dirty="0">
                <a:solidFill>
                  <a:srgbClr val="FFFFFF"/>
                </a:solidFill>
              </a:rPr>
              <a:t> at </a:t>
            </a:r>
            <a:r>
              <a:rPr lang="en-US" sz="3200" b="1" dirty="0" err="1">
                <a:solidFill>
                  <a:srgbClr val="FFFFFF"/>
                </a:solidFill>
              </a:rPr>
              <a:t>Ama</a:t>
            </a:r>
            <a:r>
              <a:rPr lang="en-US" sz="3200" b="1" dirty="0">
                <a:solidFill>
                  <a:srgbClr val="FFFFFF"/>
                </a:solidFill>
              </a:rPr>
              <a:t>, </a:t>
            </a:r>
            <a:r>
              <a:rPr lang="en-US" sz="3200" b="1" dirty="0" err="1">
                <a:solidFill>
                  <a:srgbClr val="FFFFFF"/>
                </a:solidFill>
              </a:rPr>
              <a:t>sa</a:t>
            </a:r>
            <a:r>
              <a:rPr lang="en-US" sz="3200" b="1" dirty="0">
                <a:solidFill>
                  <a:srgbClr val="FFFFFF"/>
                </a:solidFill>
              </a:rPr>
              <a:t> </a:t>
            </a:r>
            <a:r>
              <a:rPr lang="en-US" sz="3200" b="1" dirty="0" err="1">
                <a:solidFill>
                  <a:srgbClr val="FFFFFF"/>
                </a:solidFill>
              </a:rPr>
              <a:t>kanya</a:t>
            </a:r>
            <a:r>
              <a:rPr lang="en-US" sz="3200" b="1" dirty="0">
                <a:solidFill>
                  <a:srgbClr val="FFFFFF"/>
                </a:solidFill>
              </a:rPr>
              <a:t> </a:t>
            </a:r>
            <a:r>
              <a:rPr lang="en-US" sz="3200" b="1" dirty="0" err="1">
                <a:solidFill>
                  <a:srgbClr val="FFFFFF"/>
                </a:solidFill>
              </a:rPr>
              <a:t>ang</a:t>
            </a:r>
            <a:r>
              <a:rPr lang="en-US" sz="3200" b="1" dirty="0">
                <a:solidFill>
                  <a:srgbClr val="FFFFFF"/>
                </a:solidFill>
              </a:rPr>
              <a:t> </a:t>
            </a:r>
            <a:r>
              <a:rPr lang="en-US" sz="3200" b="1" dirty="0" err="1">
                <a:solidFill>
                  <a:srgbClr val="FFFFFF"/>
                </a:solidFill>
              </a:rPr>
              <a:t>kaluwalhatian</a:t>
            </a:r>
            <a:r>
              <a:rPr lang="en-US" sz="3200" b="1" dirty="0">
                <a:solidFill>
                  <a:srgbClr val="FFFFFF"/>
                </a:solidFill>
              </a:rPr>
              <a:t> at </a:t>
            </a:r>
            <a:r>
              <a:rPr lang="en-US" sz="3200" b="1" dirty="0" err="1">
                <a:solidFill>
                  <a:srgbClr val="FFFFFF"/>
                </a:solidFill>
              </a:rPr>
              <a:t>kapangyarihan</a:t>
            </a:r>
            <a:r>
              <a:rPr lang="en-US" sz="3200" b="1" dirty="0">
                <a:solidFill>
                  <a:srgbClr val="FFFFFF"/>
                </a:solidFill>
              </a:rPr>
              <a:t> </a:t>
            </a:r>
            <a:r>
              <a:rPr lang="en-US" sz="3200" b="1" dirty="0" err="1">
                <a:solidFill>
                  <a:srgbClr val="FFFFFF"/>
                </a:solidFill>
              </a:rPr>
              <a:t>magpakailanman</a:t>
            </a:r>
            <a:r>
              <a:rPr lang="en-US" sz="3200" b="1" dirty="0">
                <a:solidFill>
                  <a:srgbClr val="FFFFFF"/>
                </a:solidFill>
              </a:rPr>
              <a:t>. Amen."</a:t>
            </a:r>
            <a:endParaRPr lang="en-US" sz="3200" b="1" dirty="0">
              <a:solidFill>
                <a:srgbClr val="FFFFFF"/>
              </a:solidFill>
              <a:latin typeface="Arial"/>
            </a:endParaRPr>
          </a:p>
        </p:txBody>
      </p:sp>
    </p:spTree>
    <p:extLst>
      <p:ext uri="{BB962C8B-B14F-4D97-AF65-F5344CB8AC3E}">
        <p14:creationId xmlns:p14="http://schemas.microsoft.com/office/powerpoint/2010/main" val="40722293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en-US" sz="3600" b="1" dirty="0" err="1">
                <a:effectLst>
                  <a:glow rad="165100">
                    <a:schemeClr val="tx1"/>
                  </a:glow>
                </a:effectLst>
                <a:latin typeface="Arial" charset="0"/>
                <a:cs typeface="+mj-cs"/>
              </a:rPr>
              <a:t>Tingnan</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ninyo</a:t>
            </a:r>
            <a:r>
              <a:rPr lang="en-US" sz="3600" b="1" dirty="0">
                <a:effectLst>
                  <a:glow rad="165100">
                    <a:schemeClr val="tx1"/>
                  </a:glow>
                </a:effectLst>
                <a:latin typeface="Arial" charset="0"/>
                <a:cs typeface="+mj-cs"/>
              </a:rPr>
              <a:t>! </a:t>
            </a:r>
            <a:r>
              <a:rPr lang="en-US" sz="3600" b="1" dirty="0" smtClean="0">
                <a:effectLst>
                  <a:glow rad="165100">
                    <a:schemeClr val="tx1"/>
                  </a:glow>
                </a:effectLst>
                <a:latin typeface="Arial" charset="0"/>
                <a:cs typeface="+mj-cs"/>
              </a:rPr>
              <a:t/>
            </a:r>
            <a:br>
              <a:rPr lang="en-US" sz="3600" b="1" dirty="0" smtClean="0">
                <a:effectLst>
                  <a:glow rad="165100">
                    <a:schemeClr val="tx1"/>
                  </a:glow>
                </a:effectLst>
                <a:latin typeface="Arial" charset="0"/>
                <a:cs typeface="+mj-cs"/>
              </a:rPr>
            </a:br>
            <a:r>
              <a:rPr lang="en-US" sz="3600" b="1" dirty="0" err="1" smtClean="0">
                <a:effectLst>
                  <a:glow rad="165100">
                    <a:schemeClr val="tx1"/>
                  </a:glow>
                </a:effectLst>
                <a:latin typeface="Arial" charset="0"/>
                <a:cs typeface="+mj-cs"/>
              </a:rPr>
              <a:t>Dumarating</a:t>
            </a:r>
            <a:r>
              <a:rPr lang="en-US" sz="3600" b="1" dirty="0" smtClean="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ulap</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makikita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bawat</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mata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maging</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sumaksak</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t>
            </a:r>
            <a:r>
              <a:rPr lang="en-US" sz="3600" b="1" dirty="0" err="1">
                <a:effectLst>
                  <a:glow rad="165100">
                    <a:schemeClr val="tx1"/>
                  </a:glow>
                </a:effectLst>
                <a:latin typeface="Arial" charset="0"/>
                <a:cs typeface="+mj-cs"/>
              </a:rPr>
              <a:t>tatangis</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dahil</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lahat</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lipi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daigdig</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Mangyari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nawa</a:t>
            </a:r>
            <a:r>
              <a:rPr lang="en-US" sz="3600" b="1" dirty="0">
                <a:effectLst>
                  <a:glow rad="165100">
                    <a:schemeClr val="tx1"/>
                  </a:glow>
                </a:effectLst>
                <a:latin typeface="Arial" charset="0"/>
                <a:cs typeface="+mj-cs"/>
              </a:rPr>
              <a:t>. Amen.</a:t>
            </a:r>
            <a:r>
              <a:rPr lang="tr-TR"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err="1" smtClean="0">
                <a:effectLst>
                  <a:glow rad="165100">
                    <a:schemeClr val="tx1"/>
                  </a:glow>
                </a:effectLst>
                <a:latin typeface="Arial" charset="0"/>
                <a:cs typeface="+mj-cs"/>
              </a:rPr>
              <a:t>Pah</a:t>
            </a:r>
            <a:r>
              <a:rPr lang="en-US" sz="3200" b="1" dirty="0" smtClean="0">
                <a:effectLst>
                  <a:glow rad="165100">
                    <a:schemeClr val="tx1"/>
                  </a:glow>
                </a:effectLst>
                <a:latin typeface="Arial" charset="0"/>
                <a:cs typeface="+mj-cs"/>
              </a:rPr>
              <a:t>. 1:7 </a:t>
            </a:r>
            <a:r>
              <a:rPr lang="en-US" sz="3200" b="1" dirty="0" err="1" smtClean="0">
                <a:effectLst>
                  <a:glow rad="165100">
                    <a:schemeClr val="tx1"/>
                  </a:glow>
                </a:effectLst>
                <a:latin typeface="Arial" charset="0"/>
                <a:cs typeface="+mj-cs"/>
              </a:rPr>
              <a:t>FSV</a:t>
            </a:r>
            <a:endParaRPr lang="en-US" sz="2800" b="1" dirty="0" smtClean="0">
              <a:effectLst>
                <a:glow rad="165100">
                  <a:schemeClr val="tx1"/>
                </a:glow>
              </a:effectLst>
              <a:latin typeface="Arial" charset="0"/>
              <a:cs typeface="+mj-cs"/>
            </a:endParaRPr>
          </a:p>
          <a:p>
            <a:r>
              <a:rPr lang="en-US" sz="2800" b="1" dirty="0">
                <a:effectLst>
                  <a:glow rad="165100">
                    <a:schemeClr val="tx1"/>
                  </a:glow>
                </a:effectLst>
                <a:latin typeface="Arial" charset="0"/>
                <a:cs typeface="+mj-cs"/>
              </a:rPr>
              <a:t>c</a:t>
            </a:r>
            <a:r>
              <a:rPr lang="en-US" sz="2800" b="1" dirty="0" smtClean="0">
                <a:effectLst>
                  <a:glow rad="165100">
                    <a:schemeClr val="tx1"/>
                  </a:glow>
                </a:effectLst>
                <a:latin typeface="Arial" charset="0"/>
                <a:cs typeface="+mj-cs"/>
              </a:rPr>
              <a:t>f. Zac.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551391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err="1"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Ang</a:t>
            </a: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en-US" sz="3600" b="1" dirty="0" err="1"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Pagsisisi</a:t>
            </a: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ng Israel</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3390900"/>
            <a:ext cx="9144000" cy="332308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2800" b="1" dirty="0" smtClean="0">
                <a:solidFill>
                  <a:srgbClr val="FFFFFF"/>
                </a:solidFill>
                <a:effectLst>
                  <a:glow rad="101600">
                    <a:srgbClr val="000000"/>
                  </a:glow>
                </a:effectLst>
                <a:latin typeface="Arial" charset="0"/>
                <a:cs typeface="Arial" charset="0"/>
              </a:rPr>
              <a:t>"At </a:t>
            </a:r>
            <a:r>
              <a:rPr lang="en-US" altLang="ja-JP" sz="2800" b="1" dirty="0" err="1">
                <a:solidFill>
                  <a:srgbClr val="FFFFFF"/>
                </a:solidFill>
                <a:effectLst>
                  <a:glow rad="101600">
                    <a:srgbClr val="000000"/>
                  </a:glow>
                </a:effectLst>
                <a:latin typeface="Arial" charset="0"/>
                <a:cs typeface="Arial" charset="0"/>
              </a:rPr>
              <a:t>aking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bubuhusan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sangbahayan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ni</a:t>
            </a:r>
            <a:r>
              <a:rPr lang="en-US" altLang="ja-JP" sz="2800" b="1" dirty="0">
                <a:solidFill>
                  <a:srgbClr val="FFFFFF"/>
                </a:solidFill>
                <a:effectLst>
                  <a:glow rad="101600">
                    <a:srgbClr val="000000"/>
                  </a:glow>
                </a:effectLst>
                <a:latin typeface="Arial" charset="0"/>
                <a:cs typeface="Arial" charset="0"/>
              </a:rPr>
              <a:t> David, at </a:t>
            </a:r>
            <a:r>
              <a:rPr lang="en-US" altLang="ja-JP" sz="2800" b="1" dirty="0" err="1">
                <a:solidFill>
                  <a:srgbClr val="FFFFFF"/>
                </a:solidFill>
                <a:effectLst>
                  <a:glow rad="101600">
                    <a:srgbClr val="000000"/>
                  </a:glow>
                </a:effectLst>
                <a:latin typeface="Arial" charset="0"/>
                <a:cs typeface="Arial" charset="0"/>
              </a:rPr>
              <a:t>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mga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mananahan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H</a:t>
            </a:r>
            <a:r>
              <a:rPr lang="en-US" altLang="ja-JP" sz="2800" b="1" dirty="0" err="1" smtClean="0">
                <a:solidFill>
                  <a:srgbClr val="FFFFFF"/>
                </a:solidFill>
                <a:effectLst>
                  <a:glow rad="101600">
                    <a:srgbClr val="000000"/>
                  </a:glow>
                </a:effectLst>
                <a:latin typeface="Arial" charset="0"/>
                <a:cs typeface="Arial" charset="0"/>
              </a:rPr>
              <a:t>erusalem</a:t>
            </a:r>
            <a:r>
              <a:rPr lang="en-US" altLang="ja-JP" sz="2800" b="1" dirty="0">
                <a:solidFill>
                  <a:srgbClr val="FFFFFF"/>
                </a:solidFill>
                <a:effectLst>
                  <a:glow rad="101600">
                    <a:srgbClr val="000000"/>
                  </a:glow>
                </a:effectLst>
                <a:latin typeface="Arial" charset="0"/>
                <a:cs typeface="Arial" charset="0"/>
              </a:rPr>
              <a:t>, ng </a:t>
            </a:r>
            <a:r>
              <a:rPr lang="en-US" altLang="ja-JP" sz="2800" b="1" dirty="0" err="1">
                <a:solidFill>
                  <a:srgbClr val="FFFFFF"/>
                </a:solidFill>
                <a:effectLst>
                  <a:glow rad="101600">
                    <a:srgbClr val="000000"/>
                  </a:glow>
                </a:effectLst>
                <a:latin typeface="Arial" charset="0"/>
                <a:cs typeface="Arial" charset="0"/>
              </a:rPr>
              <a:t>espiritu</a:t>
            </a:r>
            <a:r>
              <a:rPr lang="en-US" altLang="ja-JP" sz="2800" b="1" dirty="0">
                <a:solidFill>
                  <a:srgbClr val="FFFFFF"/>
                </a:solidFill>
                <a:effectLst>
                  <a:glow rad="101600">
                    <a:srgbClr val="000000"/>
                  </a:glow>
                </a:effectLst>
                <a:latin typeface="Arial" charset="0"/>
                <a:cs typeface="Arial" charset="0"/>
              </a:rPr>
              <a:t> ng </a:t>
            </a:r>
            <a:r>
              <a:rPr lang="en-US" altLang="ja-JP" sz="2800" b="1" dirty="0" err="1">
                <a:solidFill>
                  <a:srgbClr val="FFFFFF"/>
                </a:solidFill>
                <a:effectLst>
                  <a:glow rad="101600">
                    <a:srgbClr val="000000"/>
                  </a:glow>
                </a:effectLst>
                <a:latin typeface="Arial" charset="0"/>
                <a:cs typeface="Arial" charset="0"/>
              </a:rPr>
              <a:t>biyaya</a:t>
            </a:r>
            <a:r>
              <a:rPr lang="en-US" altLang="ja-JP" sz="2800" b="1" dirty="0">
                <a:solidFill>
                  <a:srgbClr val="FFFFFF"/>
                </a:solidFill>
                <a:effectLst>
                  <a:glow rad="101600">
                    <a:srgbClr val="000000"/>
                  </a:glow>
                </a:effectLst>
                <a:latin typeface="Arial" charset="0"/>
                <a:cs typeface="Arial" charset="0"/>
              </a:rPr>
              <a:t> at ng </a:t>
            </a:r>
            <a:r>
              <a:rPr lang="en-US" altLang="ja-JP" sz="2800" b="1" dirty="0" err="1">
                <a:solidFill>
                  <a:srgbClr val="FFFFFF"/>
                </a:solidFill>
                <a:effectLst>
                  <a:glow rad="101600">
                    <a:srgbClr val="000000"/>
                  </a:glow>
                </a:effectLst>
                <a:latin typeface="Arial" charset="0"/>
                <a:cs typeface="Arial" charset="0"/>
              </a:rPr>
              <a:t>daing</a:t>
            </a:r>
            <a:r>
              <a:rPr lang="en-US" altLang="ja-JP" sz="2800" b="1" dirty="0">
                <a:solidFill>
                  <a:srgbClr val="FFFFFF"/>
                </a:solidFill>
                <a:effectLst>
                  <a:glow rad="101600">
                    <a:srgbClr val="000000"/>
                  </a:glow>
                </a:effectLst>
                <a:latin typeface="Arial" charset="0"/>
                <a:cs typeface="Arial" charset="0"/>
              </a:rPr>
              <a:t>; at </a:t>
            </a:r>
            <a:r>
              <a:rPr lang="en-US" altLang="ja-JP" sz="2800" b="1" dirty="0" err="1">
                <a:solidFill>
                  <a:srgbClr val="FFFFFF"/>
                </a:solidFill>
                <a:effectLst>
                  <a:glow rad="101600">
                    <a:srgbClr val="000000"/>
                  </a:glow>
                </a:effectLst>
                <a:latin typeface="Arial" charset="0"/>
                <a:cs typeface="Arial" charset="0"/>
              </a:rPr>
              <a:t>sila'y</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magsisitingin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akin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kanilang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pinalagpasan</a:t>
            </a:r>
            <a:r>
              <a:rPr lang="en-US" altLang="ja-JP" sz="2800" b="1" dirty="0">
                <a:solidFill>
                  <a:srgbClr val="FFFFFF"/>
                </a:solidFill>
                <a:effectLst>
                  <a:glow rad="101600">
                    <a:srgbClr val="000000"/>
                  </a:glow>
                </a:effectLst>
                <a:latin typeface="Arial" charset="0"/>
                <a:cs typeface="Arial" charset="0"/>
              </a:rPr>
              <a:t>: at </a:t>
            </a:r>
            <a:r>
              <a:rPr lang="en-US" altLang="ja-JP" sz="2800" b="1" dirty="0" err="1">
                <a:solidFill>
                  <a:srgbClr val="FFFFFF"/>
                </a:solidFill>
                <a:effectLst>
                  <a:glow rad="101600">
                    <a:srgbClr val="000000"/>
                  </a:glow>
                </a:effectLst>
                <a:latin typeface="Arial" charset="0"/>
                <a:cs typeface="Arial" charset="0"/>
              </a:rPr>
              <a:t>kanilang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tatangisan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siya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gaya</a:t>
            </a:r>
            <a:r>
              <a:rPr lang="en-US" altLang="ja-JP" sz="2800" b="1" dirty="0">
                <a:solidFill>
                  <a:srgbClr val="FFFFFF"/>
                </a:solidFill>
                <a:effectLst>
                  <a:glow rad="101600">
                    <a:srgbClr val="000000"/>
                  </a:glow>
                </a:effectLst>
                <a:latin typeface="Arial" charset="0"/>
                <a:cs typeface="Arial" charset="0"/>
              </a:rPr>
              <a:t> ng </a:t>
            </a:r>
            <a:r>
              <a:rPr lang="en-US" altLang="ja-JP" sz="2800" b="1" dirty="0" err="1">
                <a:solidFill>
                  <a:srgbClr val="FFFFFF"/>
                </a:solidFill>
                <a:effectLst>
                  <a:glow rad="101600">
                    <a:srgbClr val="000000"/>
                  </a:glow>
                </a:effectLst>
                <a:latin typeface="Arial" charset="0"/>
                <a:cs typeface="Arial" charset="0"/>
              </a:rPr>
              <a:t>pagtangis</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bugtong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anak</a:t>
            </a:r>
            <a:r>
              <a:rPr lang="en-US" altLang="ja-JP" sz="2800" b="1" dirty="0">
                <a:solidFill>
                  <a:srgbClr val="FFFFFF"/>
                </a:solidFill>
                <a:effectLst>
                  <a:glow rad="101600">
                    <a:srgbClr val="000000"/>
                  </a:glow>
                </a:effectLst>
                <a:latin typeface="Arial" charset="0"/>
                <a:cs typeface="Arial" charset="0"/>
              </a:rPr>
              <a:t>, at </a:t>
            </a:r>
            <a:r>
              <a:rPr lang="en-US" altLang="ja-JP" sz="2800" b="1" dirty="0" err="1">
                <a:solidFill>
                  <a:srgbClr val="FFFFFF"/>
                </a:solidFill>
                <a:effectLst>
                  <a:glow rad="101600">
                    <a:srgbClr val="000000"/>
                  </a:glow>
                </a:effectLst>
                <a:latin typeface="Arial" charset="0"/>
                <a:cs typeface="Arial" charset="0"/>
              </a:rPr>
              <a:t>magiging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kapanglawan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kaniya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na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parang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kapanglawan</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sa</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kaniyang</a:t>
            </a:r>
            <a:r>
              <a:rPr lang="en-US" altLang="ja-JP" sz="2800" b="1" dirty="0">
                <a:solidFill>
                  <a:srgbClr val="FFFFFF"/>
                </a:solidFill>
                <a:effectLst>
                  <a:glow rad="101600">
                    <a:srgbClr val="000000"/>
                  </a:glow>
                </a:effectLst>
                <a:latin typeface="Arial" charset="0"/>
                <a:cs typeface="Arial" charset="0"/>
              </a:rPr>
              <a:t> </a:t>
            </a:r>
            <a:r>
              <a:rPr lang="en-US" altLang="ja-JP" sz="2800" b="1" dirty="0" err="1">
                <a:solidFill>
                  <a:srgbClr val="FFFFFF"/>
                </a:solidFill>
                <a:effectLst>
                  <a:glow rad="101600">
                    <a:srgbClr val="000000"/>
                  </a:glow>
                </a:effectLst>
                <a:latin typeface="Arial" charset="0"/>
                <a:cs typeface="Arial" charset="0"/>
              </a:rPr>
              <a:t>panganay</a:t>
            </a:r>
            <a:r>
              <a:rPr lang="en-US" altLang="ja-JP" sz="2800" b="1" dirty="0">
                <a:solidFill>
                  <a:srgbClr val="FFFFFF"/>
                </a:solidFill>
                <a:effectLst>
                  <a:glow rad="101600">
                    <a:srgbClr val="000000"/>
                  </a:glow>
                </a:effectLst>
                <a:latin typeface="Arial" charset="0"/>
                <a:cs typeface="Arial" charset="0"/>
              </a:rPr>
              <a:t>." </a:t>
            </a:r>
            <a:r>
              <a:rPr lang="en-US" altLang="ja-JP" sz="2800" b="1" dirty="0" smtClean="0">
                <a:solidFill>
                  <a:srgbClr val="FFFFFF"/>
                </a:solidFill>
                <a:effectLst>
                  <a:glow rad="101600">
                    <a:srgbClr val="000000"/>
                  </a:glow>
                </a:effectLst>
                <a:latin typeface="Arial" charset="0"/>
                <a:cs typeface="Arial" charset="0"/>
              </a:rPr>
              <a:t/>
            </a:r>
            <a:br>
              <a:rPr lang="en-US" altLang="ja-JP" sz="2800" b="1" dirty="0" smtClean="0">
                <a:solidFill>
                  <a:srgbClr val="FFFFFF"/>
                </a:solidFill>
                <a:effectLst>
                  <a:glow rad="101600">
                    <a:srgbClr val="000000"/>
                  </a:glow>
                </a:effectLst>
                <a:latin typeface="Arial" charset="0"/>
                <a:cs typeface="Arial" charset="0"/>
              </a:rPr>
            </a:br>
            <a:r>
              <a:rPr lang="en-US" altLang="ja-JP" sz="2800" b="1" dirty="0" smtClean="0">
                <a:solidFill>
                  <a:srgbClr val="FFFFFF"/>
                </a:solidFill>
                <a:effectLst>
                  <a:glow rad="101600">
                    <a:srgbClr val="000000"/>
                  </a:glow>
                </a:effectLst>
                <a:latin typeface="Arial" charset="0"/>
                <a:cs typeface="Arial" charset="0"/>
              </a:rPr>
              <a:t>(Zac. 12:10 </a:t>
            </a:r>
            <a:r>
              <a:rPr lang="en-US" altLang="ja-JP" b="1" dirty="0" smtClean="0">
                <a:solidFill>
                  <a:srgbClr val="FFFFFF"/>
                </a:solidFill>
                <a:effectLst>
                  <a:glow rad="101600">
                    <a:srgbClr val="000000"/>
                  </a:glow>
                </a:effectLst>
                <a:latin typeface="Arial" charset="0"/>
                <a:cs typeface="Arial" charset="0"/>
              </a:rPr>
              <a:t>TAB</a:t>
            </a:r>
            <a:r>
              <a:rPr lang="en-US" altLang="ja-JP" sz="2800" b="1" dirty="0" smtClean="0">
                <a:solidFill>
                  <a:srgbClr val="FFFFFF"/>
                </a:solidFill>
                <a:effectLst>
                  <a:glow rad="101600">
                    <a:srgbClr val="000000"/>
                  </a:glow>
                </a:effectLst>
                <a:latin typeface="Arial" charset="0"/>
                <a:cs typeface="Arial" charset="0"/>
              </a:rPr>
              <a:t>).</a:t>
            </a:r>
            <a:endParaRPr lang="en-US" sz="2800" b="1" dirty="0" smtClean="0">
              <a:solidFill>
                <a:srgbClr val="FFFFFF"/>
              </a:solidFill>
              <a:effectLst>
                <a:glow rad="101600">
                  <a:srgbClr val="000000"/>
                </a:glow>
              </a:effectLst>
              <a:latin typeface="Arial" charset="0"/>
              <a:cs typeface="Arial" charset="0"/>
            </a:endParaRPr>
          </a:p>
        </p:txBody>
      </p:sp>
    </p:spTree>
    <p:extLst>
      <p:ext uri="{BB962C8B-B14F-4D97-AF65-F5344CB8AC3E}">
        <p14:creationId xmlns:p14="http://schemas.microsoft.com/office/powerpoint/2010/main" val="40819467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en-US" sz="3600" b="1" dirty="0" err="1">
                <a:effectLst>
                  <a:glow rad="165100">
                    <a:schemeClr val="tx1"/>
                  </a:glow>
                </a:effectLst>
                <a:latin typeface="Arial" charset="0"/>
                <a:cs typeface="+mj-cs"/>
              </a:rPr>
              <a:t>Tingnan</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ninyo</a:t>
            </a:r>
            <a:r>
              <a:rPr lang="en-US" sz="3600" b="1" dirty="0">
                <a:effectLst>
                  <a:glow rad="165100">
                    <a:schemeClr val="tx1"/>
                  </a:glow>
                </a:effectLst>
                <a:latin typeface="Arial" charset="0"/>
                <a:cs typeface="+mj-cs"/>
              </a:rPr>
              <a:t>! </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Dumarating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ulap</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makikita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siya</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bawat</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mata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maging</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mga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sumaksak</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at </a:t>
            </a:r>
            <a:r>
              <a:rPr lang="en-US" sz="3600" b="1" dirty="0" err="1">
                <a:effectLst>
                  <a:glow rad="165100">
                    <a:schemeClr val="tx1"/>
                  </a:glow>
                </a:effectLst>
                <a:latin typeface="Arial" charset="0"/>
                <a:cs typeface="+mj-cs"/>
              </a:rPr>
              <a:t>tatangis</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dahil</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kanya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ang</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lahat</a:t>
            </a:r>
            <a:r>
              <a:rPr lang="en-US" sz="3600" b="1" dirty="0">
                <a:effectLst>
                  <a:glow rad="165100">
                    <a:schemeClr val="tx1"/>
                  </a:glow>
                </a:effectLst>
                <a:latin typeface="Arial" charset="0"/>
                <a:cs typeface="+mj-cs"/>
              </a:rPr>
              <a:t> ng </a:t>
            </a:r>
            <a:r>
              <a:rPr lang="en-US" sz="3600" b="1" dirty="0" err="1">
                <a:effectLst>
                  <a:glow rad="165100">
                    <a:schemeClr val="tx1"/>
                  </a:glow>
                </a:effectLst>
                <a:latin typeface="Arial" charset="0"/>
                <a:cs typeface="+mj-cs"/>
              </a:rPr>
              <a:t>lipi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sa</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daigdig</a:t>
            </a:r>
            <a:r>
              <a:rPr lang="en-US" sz="3600" b="1" dirty="0">
                <a:effectLst>
                  <a:glow rad="165100">
                    <a:schemeClr val="tx1"/>
                  </a:glow>
                </a:effectLst>
                <a:latin typeface="Arial" charset="0"/>
                <a:cs typeface="+mj-cs"/>
              </a:rPr>
              <a:t>.</a:t>
            </a:r>
            <a:br>
              <a:rPr lang="en-US" sz="3600" b="1" dirty="0">
                <a:effectLst>
                  <a:glow rad="165100">
                    <a:schemeClr val="tx1"/>
                  </a:glow>
                </a:effectLst>
                <a:latin typeface="Arial" charset="0"/>
                <a:cs typeface="+mj-cs"/>
              </a:rPr>
            </a:br>
            <a:r>
              <a:rPr lang="en-US" sz="3600" b="1" dirty="0" err="1">
                <a:effectLst>
                  <a:glow rad="165100">
                    <a:schemeClr val="tx1"/>
                  </a:glow>
                </a:effectLst>
                <a:latin typeface="Arial" charset="0"/>
                <a:cs typeface="+mj-cs"/>
              </a:rPr>
              <a:t>Mangyari</a:t>
            </a:r>
            <a:r>
              <a:rPr lang="en-US" sz="3600" b="1" dirty="0">
                <a:effectLst>
                  <a:glow rad="165100">
                    <a:schemeClr val="tx1"/>
                  </a:glow>
                </a:effectLst>
                <a:latin typeface="Arial" charset="0"/>
                <a:cs typeface="+mj-cs"/>
              </a:rPr>
              <a:t> </a:t>
            </a:r>
            <a:r>
              <a:rPr lang="en-US" sz="3600" b="1" dirty="0" err="1">
                <a:effectLst>
                  <a:glow rad="165100">
                    <a:schemeClr val="tx1"/>
                  </a:glow>
                </a:effectLst>
                <a:latin typeface="Arial" charset="0"/>
                <a:cs typeface="+mj-cs"/>
              </a:rPr>
              <a:t>nawa</a:t>
            </a:r>
            <a:r>
              <a:rPr lang="en-US" sz="3600" b="1" dirty="0">
                <a:effectLst>
                  <a:glow rad="165100">
                    <a:schemeClr val="tx1"/>
                  </a:glow>
                </a:effectLst>
                <a:latin typeface="Arial" charset="0"/>
                <a:cs typeface="+mj-cs"/>
              </a:rPr>
              <a:t>. Amen.</a:t>
            </a:r>
            <a:r>
              <a:rPr lang="tr-TR"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err="1" smtClean="0">
                <a:effectLst>
                  <a:glow rad="165100">
                    <a:schemeClr val="tx1"/>
                  </a:glow>
                </a:effectLst>
                <a:latin typeface="Arial" charset="0"/>
                <a:cs typeface="+mj-cs"/>
              </a:rPr>
              <a:t>Pah</a:t>
            </a:r>
            <a:r>
              <a:rPr lang="en-US" sz="3200" b="1" dirty="0" smtClean="0">
                <a:effectLst>
                  <a:glow rad="165100">
                    <a:schemeClr val="tx1"/>
                  </a:glow>
                </a:effectLst>
                <a:latin typeface="Arial" charset="0"/>
                <a:cs typeface="+mj-cs"/>
              </a:rPr>
              <a:t>. 1:7 </a:t>
            </a:r>
            <a:r>
              <a:rPr lang="en-US" sz="2800" b="1" dirty="0" err="1" smtClean="0">
                <a:effectLst>
                  <a:glow rad="165100">
                    <a:schemeClr val="tx1"/>
                  </a:glow>
                </a:effectLst>
                <a:latin typeface="Arial" charset="0"/>
                <a:cs typeface="+mj-cs"/>
              </a:rPr>
              <a:t>FSV</a:t>
            </a:r>
            <a:endParaRPr lang="en-US" sz="2800" b="1" dirty="0" smtClean="0">
              <a:effectLst>
                <a:glow rad="165100">
                  <a:schemeClr val="tx1"/>
                </a:glow>
              </a:effectLst>
              <a:latin typeface="Arial" charset="0"/>
              <a:cs typeface="+mj-cs"/>
            </a:endParaRPr>
          </a:p>
          <a:p>
            <a:r>
              <a:rPr lang="en-US" sz="2800" b="1" dirty="0">
                <a:effectLst>
                  <a:glow rad="165100">
                    <a:schemeClr val="tx1"/>
                  </a:glow>
                </a:effectLst>
                <a:latin typeface="Arial" charset="0"/>
                <a:cs typeface="+mj-cs"/>
              </a:rPr>
              <a:t>c</a:t>
            </a:r>
            <a:r>
              <a:rPr lang="en-US" sz="2800" b="1" dirty="0" smtClean="0">
                <a:effectLst>
                  <a:glow rad="165100">
                    <a:schemeClr val="tx1"/>
                  </a:glow>
                </a:effectLst>
                <a:latin typeface="Arial" charset="0"/>
                <a:cs typeface="+mj-cs"/>
              </a:rPr>
              <a:t>f. Zac. 12:10</a:t>
            </a:r>
            <a:endParaRPr lang="en-US" sz="3200" b="1" dirty="0">
              <a:effectLst>
                <a:glow rad="165100">
                  <a:schemeClr val="tx1"/>
                </a:glow>
              </a:effectLst>
              <a:latin typeface="Arial" charset="0"/>
              <a:cs typeface="+mj-cs"/>
            </a:endParaRPr>
          </a:p>
        </p:txBody>
      </p:sp>
    </p:spTree>
    <p:extLst>
      <p:ext uri="{BB962C8B-B14F-4D97-AF65-F5344CB8AC3E}">
        <p14:creationId xmlns:p14="http://schemas.microsoft.com/office/powerpoint/2010/main" val="3048320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0099" y="475424"/>
            <a:ext cx="7543801"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3200" b="1" dirty="0">
                <a:effectLst>
                  <a:glow rad="139700">
                    <a:schemeClr val="tx1"/>
                  </a:glow>
                </a:effectLst>
                <a:latin typeface="Arial" charset="0"/>
                <a:ea typeface="ＭＳ Ｐゴシック" charset="0"/>
                <a:cs typeface="Arial"/>
              </a:rPr>
              <a:t>"</a:t>
            </a:r>
            <a:r>
              <a:rPr lang="en-US" sz="3200" b="1" dirty="0" err="1">
                <a:effectLst>
                  <a:glow rad="139700">
                    <a:schemeClr val="tx1"/>
                  </a:glow>
                </a:effectLst>
                <a:latin typeface="Arial" charset="0"/>
                <a:ea typeface="ＭＳ Ｐゴシック" charset="0"/>
                <a:cs typeface="Arial"/>
              </a:rPr>
              <a:t>Ako</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Alpha at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Omega,”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sabi</a:t>
            </a:r>
            <a:r>
              <a:rPr lang="en-US" sz="3200" b="1" dirty="0">
                <a:effectLst>
                  <a:glow rad="139700">
                    <a:schemeClr val="tx1"/>
                  </a:glow>
                </a:effectLst>
                <a:latin typeface="Arial" charset="0"/>
                <a:ea typeface="ＭＳ Ｐゴシック" charset="0"/>
                <a:cs typeface="Arial"/>
              </a:rPr>
              <a:t> ng </a:t>
            </a:r>
            <a:r>
              <a:rPr lang="en-US" sz="3200" b="1" dirty="0" err="1">
                <a:effectLst>
                  <a:glow rad="139700">
                    <a:schemeClr val="tx1"/>
                  </a:glow>
                </a:effectLst>
                <a:latin typeface="Arial" charset="0"/>
                <a:ea typeface="ＭＳ Ｐゴシック" charset="0"/>
                <a:cs typeface="Arial"/>
              </a:rPr>
              <a:t>Panginoong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Diyos</a:t>
            </a:r>
            <a:r>
              <a:rPr lang="en-US" sz="3200" b="1" dirty="0">
                <a:effectLst>
                  <a:glow rad="139700">
                    <a:schemeClr val="tx1"/>
                  </a:glow>
                </a:effectLst>
                <a:latin typeface="Arial" charset="0"/>
                <a:ea typeface="ＭＳ Ｐゴシック" charset="0"/>
                <a:cs typeface="Arial"/>
              </a:rPr>
              <a:t>, </a:t>
            </a:r>
            <a:r>
              <a:rPr lang="en-US" sz="3200" b="1" dirty="0" smtClean="0">
                <a:effectLst>
                  <a:glow rad="139700">
                    <a:schemeClr val="tx1"/>
                  </a:glow>
                </a:effectLst>
                <a:latin typeface="Arial" charset="0"/>
                <a:ea typeface="ＭＳ Ｐゴシック" charset="0"/>
                <a:cs typeface="Arial"/>
              </a:rPr>
              <a:t>“</a:t>
            </a:r>
            <a:r>
              <a:rPr lang="en-US" sz="3200" b="1" dirty="0" err="1" smtClean="0">
                <a:effectLst>
                  <a:glow rad="139700">
                    <a:schemeClr val="tx1"/>
                  </a:glow>
                </a:effectLst>
                <a:latin typeface="Arial" charset="0"/>
                <a:ea typeface="ＭＳ Ｐゴシック" charset="0"/>
                <a:cs typeface="Arial"/>
              </a:rPr>
              <a:t>na</a:t>
            </a:r>
            <a:r>
              <a:rPr lang="en-US" sz="3200" b="1" dirty="0" smtClean="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siyang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kasalukuyan</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nakaraan</a:t>
            </a:r>
            <a:r>
              <a:rPr lang="en-US" sz="3200" b="1" dirty="0">
                <a:effectLst>
                  <a:glow rad="139700">
                    <a:schemeClr val="tx1"/>
                  </a:glow>
                </a:effectLst>
                <a:latin typeface="Arial" charset="0"/>
                <a:ea typeface="ＭＳ Ｐゴシック" charset="0"/>
                <a:cs typeface="Arial"/>
              </a:rPr>
              <a:t> at </a:t>
            </a:r>
            <a:r>
              <a:rPr lang="en-US" sz="3200" b="1" dirty="0" err="1">
                <a:effectLst>
                  <a:glow rad="139700">
                    <a:schemeClr val="tx1"/>
                  </a:glow>
                </a:effectLst>
                <a:latin typeface="Arial" charset="0"/>
                <a:ea typeface="ＭＳ Ｐゴシック" charset="0"/>
                <a:cs typeface="Arial"/>
              </a:rPr>
              <a:t>siyang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darating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ang</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Makapangyarihan</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sa</a:t>
            </a:r>
            <a:r>
              <a:rPr lang="en-US" sz="3200" b="1" dirty="0">
                <a:effectLst>
                  <a:glow rad="139700">
                    <a:schemeClr val="tx1"/>
                  </a:glow>
                </a:effectLst>
                <a:latin typeface="Arial" charset="0"/>
                <a:ea typeface="ＭＳ Ｐゴシック" charset="0"/>
                <a:cs typeface="Arial"/>
              </a:rPr>
              <a:t> </a:t>
            </a:r>
            <a:r>
              <a:rPr lang="en-US" sz="3200" b="1" dirty="0" err="1">
                <a:effectLst>
                  <a:glow rad="139700">
                    <a:schemeClr val="tx1"/>
                  </a:glow>
                </a:effectLst>
                <a:latin typeface="Arial" charset="0"/>
                <a:ea typeface="ＭＳ Ｐゴシック" charset="0"/>
                <a:cs typeface="Arial"/>
              </a:rPr>
              <a:t>lahat</a:t>
            </a:r>
            <a:r>
              <a:rPr lang="en-US" sz="3200" b="1" dirty="0">
                <a:effectLst>
                  <a:glow rad="139700">
                    <a:schemeClr val="tx1"/>
                  </a:glow>
                </a:effectLst>
                <a:latin typeface="Arial" charset="0"/>
                <a:ea typeface="ＭＳ Ｐゴシック" charset="0"/>
                <a:cs typeface="Arial"/>
              </a:rPr>
              <a:t>." </a:t>
            </a:r>
            <a:r>
              <a:rPr lang="en-US" sz="3200" b="1" dirty="0" smtClean="0">
                <a:effectLst>
                  <a:glow rad="139700">
                    <a:schemeClr val="tx1"/>
                  </a:glow>
                </a:effectLst>
                <a:latin typeface="Arial" charset="0"/>
                <a:ea typeface="ＭＳ Ｐゴシック" charset="0"/>
                <a:cs typeface="Arial"/>
              </a:rPr>
              <a:t/>
            </a:r>
            <a:br>
              <a:rPr lang="en-US" sz="3200" b="1" dirty="0" smtClean="0">
                <a:effectLst>
                  <a:glow rad="139700">
                    <a:schemeClr val="tx1"/>
                  </a:glow>
                </a:effectLst>
                <a:latin typeface="Arial" charset="0"/>
                <a:ea typeface="ＭＳ Ｐゴシック" charset="0"/>
                <a:cs typeface="Arial"/>
              </a:rPr>
            </a:br>
            <a:r>
              <a:rPr lang="en-US" sz="3200" b="1" dirty="0" smtClean="0">
                <a:effectLst>
                  <a:glow rad="139700">
                    <a:schemeClr val="tx1"/>
                  </a:glow>
                </a:effectLst>
                <a:latin typeface="Arial" charset="0"/>
                <a:ea typeface="ＭＳ Ｐゴシック" charset="0"/>
                <a:cs typeface="Arial"/>
              </a:rPr>
              <a:t>(</a:t>
            </a:r>
            <a:r>
              <a:rPr lang="en-US" sz="3200" b="1" dirty="0">
                <a:effectLst>
                  <a:glow rad="139700">
                    <a:schemeClr val="tx1"/>
                  </a:glow>
                </a:effectLst>
                <a:latin typeface="Arial" charset="0"/>
                <a:ea typeface="ＭＳ Ｐゴシック" charset="0"/>
                <a:cs typeface="Arial"/>
              </a:rPr>
              <a:t>1:8 </a:t>
            </a:r>
            <a:r>
              <a:rPr lang="en-US" sz="2800" b="1" dirty="0" err="1" smtClean="0">
                <a:effectLst>
                  <a:glow rad="139700">
                    <a:schemeClr val="tx1"/>
                  </a:glow>
                </a:effectLst>
                <a:latin typeface="Arial" charset="0"/>
                <a:ea typeface="ＭＳ Ｐゴシック" charset="0"/>
                <a:cs typeface="Arial"/>
              </a:rPr>
              <a:t>FSV</a:t>
            </a:r>
            <a:r>
              <a:rPr lang="en-US" sz="3200" b="1" dirty="0" smtClean="0">
                <a:effectLst>
                  <a:glow rad="139700">
                    <a:schemeClr val="tx1"/>
                  </a:glow>
                </a:effectLst>
                <a:latin typeface="Arial" charset="0"/>
                <a:ea typeface="ＭＳ Ｐゴシック" charset="0"/>
                <a:cs typeface="Arial"/>
              </a:rPr>
              <a:t>).</a:t>
            </a:r>
            <a:endParaRPr lang="en-US" sz="3200" b="1" dirty="0">
              <a:effectLst>
                <a:glow rad="139700">
                  <a:schemeClr val="tx1"/>
                </a:glow>
              </a:effectLst>
              <a:latin typeface="Arial" charset="0"/>
              <a:ea typeface="ＭＳ Ｐゴシック" charset="0"/>
              <a:cs typeface="Arial"/>
            </a:endParaRP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latin typeface="Arial" charset="0"/>
              </a:rPr>
              <a:t>iii</a:t>
            </a:r>
            <a:endParaRPr lang="en-US" sz="24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2510455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sz="4800" b="1" dirty="0" err="1" smtClean="0">
                <a:solidFill>
                  <a:srgbClr val="FFFF00"/>
                </a:solidFill>
                <a:effectLst>
                  <a:glow rad="165100">
                    <a:schemeClr val="tx1"/>
                  </a:glow>
                </a:effectLst>
                <a:latin typeface="Arial" charset="0"/>
                <a:ea typeface="ＭＳ Ｐゴシック" charset="0"/>
              </a:rPr>
              <a:t>Bakit</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dapat</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makita</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nang</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maliwanag</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si</a:t>
            </a:r>
            <a:r>
              <a:rPr lang="en-US" sz="4800" b="1" dirty="0" smtClean="0">
                <a:solidFill>
                  <a:srgbClr val="FFFF00"/>
                </a:solidFill>
                <a:effectLst>
                  <a:glow rad="165100">
                    <a:schemeClr val="tx1"/>
                  </a:glow>
                </a:effectLst>
                <a:latin typeface="Arial" charset="0"/>
                <a:ea typeface="ＭＳ Ｐゴシック" charset="0"/>
              </a:rPr>
              <a:t> </a:t>
            </a:r>
            <a:r>
              <a:rPr lang="en-US" sz="4800" b="1" dirty="0" err="1" smtClean="0">
                <a:solidFill>
                  <a:srgbClr val="FFFF00"/>
                </a:solidFill>
                <a:effectLst>
                  <a:glow rad="165100">
                    <a:schemeClr val="tx1"/>
                  </a:glow>
                </a:effectLst>
                <a:latin typeface="Arial" charset="0"/>
                <a:ea typeface="ＭＳ Ｐゴシック" charset="0"/>
              </a:rPr>
              <a:t>Hesus</a:t>
            </a:r>
            <a:r>
              <a:rPr lang="en-US" sz="4800" b="1" dirty="0" smtClean="0">
                <a:solidFill>
                  <a:srgbClr val="FFFF00"/>
                </a:solidFill>
                <a:effectLst>
                  <a:glow rad="165100">
                    <a:schemeClr val="tx1"/>
                  </a:glow>
                </a:effectLst>
                <a:latin typeface="Arial" charset="0"/>
                <a:ea typeface="ＭＳ Ｐゴシック" charset="0"/>
              </a:rPr>
              <a:t>?</a:t>
            </a:r>
            <a:endParaRPr lang="en-US" sz="4800" b="1" dirty="0">
              <a:solidFill>
                <a:srgbClr val="FFFF00"/>
              </a:solidFill>
              <a:effectLst>
                <a:glow rad="165100">
                  <a:schemeClr val="tx1"/>
                </a:glo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533922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en-US" sz="4800" b="1" smtClean="0">
                <a:solidFill>
                  <a:srgbClr val="FFFFFF"/>
                </a:solidFill>
                <a:ea typeface="ＭＳ Ｐゴシック" charset="0"/>
              </a:rPr>
              <a:t>Isang Bansa sa Ilalim ng Diyos</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2400" b="1" smtClean="0">
                <a:solidFill>
                  <a:srgbClr val="FFFFFF"/>
                </a:solidFill>
                <a:ea typeface="ＭＳ Ｐゴシック" charset="0"/>
              </a:rPr>
              <a:t>Ni </a:t>
            </a:r>
            <a:r>
              <a:rPr lang="en-US" sz="2400" b="1" dirty="0" smtClean="0">
                <a:solidFill>
                  <a:srgbClr val="FFFFFF"/>
                </a:solidFill>
                <a:ea typeface="ＭＳ Ｐゴシック" charset="0"/>
              </a:rPr>
              <a:t>Jon McNaughton (2012)</a:t>
            </a:r>
            <a:endParaRPr lang="en-US" sz="1600" b="1" dirty="0">
              <a:solidFill>
                <a:srgbClr val="FFFFFF"/>
              </a:solidFill>
              <a:ea typeface="ＭＳ Ｐゴシック" charset="0"/>
            </a:endParaRPr>
          </a:p>
        </p:txBody>
      </p:sp>
    </p:spTree>
    <p:extLst>
      <p:ext uri="{BB962C8B-B14F-4D97-AF65-F5344CB8AC3E}">
        <p14:creationId xmlns:p14="http://schemas.microsoft.com/office/powerpoint/2010/main" val="3269293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2514600"/>
          </a:xfrm>
        </p:spPr>
        <p:txBody>
          <a:bodyPr/>
          <a:lstStyle/>
          <a:p>
            <a:r>
              <a:rPr lang="en-US" sz="4000" b="1" dirty="0">
                <a:effectLst>
                  <a:glow rad="101600">
                    <a:schemeClr val="tx1">
                      <a:alpha val="75000"/>
                    </a:schemeClr>
                  </a:glow>
                </a:effectLst>
                <a:latin typeface="Arial" charset="0"/>
                <a:ea typeface="ＭＳ Ｐゴシック" charset="0"/>
              </a:rPr>
              <a:t>III.  </a:t>
            </a:r>
            <a:r>
              <a:rPr lang="en-US" sz="4000" b="1" dirty="0" err="1" smtClean="0">
                <a:effectLst>
                  <a:glow rad="101600">
                    <a:schemeClr val="tx1">
                      <a:alpha val="75000"/>
                    </a:schemeClr>
                  </a:glow>
                </a:effectLst>
                <a:latin typeface="Arial" charset="0"/>
                <a:ea typeface="ＭＳ Ｐゴシック" charset="0"/>
              </a:rPr>
              <a:t>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makitang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solidFill>
                  <a:srgbClr val="FFFF00"/>
                </a:solidFill>
                <a:effectLst>
                  <a:glow rad="101600">
                    <a:schemeClr val="tx1">
                      <a:alpha val="75000"/>
                    </a:schemeClr>
                  </a:glow>
                </a:effectLst>
                <a:latin typeface="Arial" charset="0"/>
                <a:ea typeface="ＭＳ Ｐゴシック" charset="0"/>
              </a:rPr>
              <a:t>naluwalhati</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si</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Kristo</a:t>
            </a:r>
            <a:r>
              <a:rPr lang="en-US" sz="4000" b="1" dirty="0" smtClean="0">
                <a:effectLst>
                  <a:glow rad="101600">
                    <a:schemeClr val="tx1">
                      <a:alpha val="75000"/>
                    </a:schemeClr>
                  </a:glow>
                </a:effectLst>
                <a:latin typeface="Arial" charset="0"/>
                <a:ea typeface="ＭＳ Ｐゴシック" charset="0"/>
              </a:rPr>
              <a:t> ay </a:t>
            </a:r>
            <a:r>
              <a:rPr lang="en-US" sz="4000" b="1" dirty="0" err="1" smtClean="0">
                <a:effectLst>
                  <a:glow rad="101600">
                    <a:schemeClr val="tx1">
                      <a:alpha val="75000"/>
                    </a:schemeClr>
                  </a:glow>
                </a:effectLst>
                <a:latin typeface="Arial" charset="0"/>
                <a:ea typeface="ＭＳ Ｐゴシック" charset="0"/>
              </a:rPr>
              <a:t>nagpapakitang</a:t>
            </a:r>
            <a:r>
              <a:rPr lang="en-US" sz="4000" b="1" dirty="0" smtClean="0">
                <a:effectLst>
                  <a:glow rad="101600">
                    <a:schemeClr val="tx1">
                      <a:alpha val="75000"/>
                    </a:schemeClr>
                  </a:glow>
                </a:effectLst>
                <a:latin typeface="Arial" charset="0"/>
                <a:ea typeface="ＭＳ Ｐゴシック" charset="0"/>
              </a:rPr>
              <a:t> kaya </a:t>
            </a:r>
            <a:r>
              <a:rPr lang="en-US" sz="4000" b="1" dirty="0" err="1" smtClean="0">
                <a:effectLst>
                  <a:glow rad="101600">
                    <a:schemeClr val="tx1">
                      <a:alpha val="75000"/>
                    </a:schemeClr>
                  </a:glow>
                </a:effectLst>
                <a:latin typeface="Arial" charset="0"/>
                <a:ea typeface="ＭＳ Ｐゴシック" charset="0"/>
              </a:rPr>
              <a:t>Niyang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lutasin</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ang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iyong</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mga</a:t>
            </a:r>
            <a:r>
              <a:rPr lang="en-US" sz="4000" b="1" dirty="0" smtClean="0">
                <a:effectLst>
                  <a:glow rad="101600">
                    <a:schemeClr val="tx1">
                      <a:alpha val="75000"/>
                    </a:schemeClr>
                  </a:glow>
                </a:effectLst>
                <a:latin typeface="Arial" charset="0"/>
                <a:ea typeface="ＭＳ Ｐゴシック" charset="0"/>
              </a:rPr>
              <a:t> </a:t>
            </a:r>
            <a:r>
              <a:rPr lang="en-US" sz="4000" b="1" dirty="0" err="1" smtClean="0">
                <a:effectLst>
                  <a:glow rad="101600">
                    <a:schemeClr val="tx1">
                      <a:alpha val="75000"/>
                    </a:schemeClr>
                  </a:glow>
                </a:effectLst>
                <a:latin typeface="Arial" charset="0"/>
                <a:ea typeface="ＭＳ Ｐゴシック" charset="0"/>
              </a:rPr>
              <a:t>problema</a:t>
            </a:r>
            <a:r>
              <a:rPr lang="en-US" sz="4000" b="1" dirty="0" smtClean="0">
                <a:effectLst>
                  <a:glow rad="101600">
                    <a:schemeClr val="tx1">
                      <a:alpha val="75000"/>
                    </a:schemeClr>
                  </a:glow>
                </a:effectLst>
                <a:latin typeface="Arial" charset="0"/>
                <a:ea typeface="ＭＳ Ｐゴシック" charset="0"/>
              </a:rPr>
              <a:t> (</a:t>
            </a:r>
            <a:r>
              <a:rPr lang="en-US" sz="4000" b="1" dirty="0">
                <a:effectLst>
                  <a:glow rad="101600">
                    <a:schemeClr val="tx1">
                      <a:alpha val="75000"/>
                    </a:schemeClr>
                  </a:glow>
                </a:effectLst>
                <a:latin typeface="Arial" charset="0"/>
                <a:ea typeface="ＭＳ Ｐゴシック" charset="0"/>
              </a:rPr>
              <a:t>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790799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749626" y="4797425"/>
            <a:ext cx="3394374" cy="1736332"/>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spcBef>
                <a:spcPct val="50000"/>
              </a:spcBef>
              <a:defRPr/>
            </a:pPr>
            <a:r>
              <a:rPr lang="en-US" sz="3600" b="1" dirty="0" err="1" smtClean="0">
                <a:solidFill>
                  <a:srgbClr val="FFEA18"/>
                </a:solidFill>
                <a:latin typeface="Comic Sans MS" charset="0"/>
                <a:ea typeface="ＭＳ Ｐゴシック" charset="0"/>
              </a:rPr>
              <a:t>Dalawahang</a:t>
            </a:r>
            <a:r>
              <a:rPr lang="en-US" sz="3600" b="1" dirty="0" smtClean="0">
                <a:solidFill>
                  <a:srgbClr val="FFEA18"/>
                </a:solidFill>
                <a:latin typeface="Comic Sans MS" charset="0"/>
                <a:ea typeface="ＭＳ Ｐゴシック" charset="0"/>
              </a:rPr>
              <a:t> </a:t>
            </a:r>
            <a:r>
              <a:rPr lang="en-US" sz="3600" b="1" dirty="0" err="1" smtClean="0">
                <a:solidFill>
                  <a:srgbClr val="FFEA18"/>
                </a:solidFill>
                <a:latin typeface="Comic Sans MS" charset="0"/>
                <a:ea typeface="ＭＳ Ｐゴシック" charset="0"/>
              </a:rPr>
              <a:t>Konteksto</a:t>
            </a:r>
            <a:r>
              <a:rPr lang="en-US" sz="3600" b="1" dirty="0" smtClean="0">
                <a:solidFill>
                  <a:srgbClr val="FFEA18"/>
                </a:solidFill>
                <a:latin typeface="Comic Sans MS" charset="0"/>
                <a:ea typeface="ＭＳ Ｐゴシック" charset="0"/>
              </a:rPr>
              <a:t> ng </a:t>
            </a:r>
            <a:r>
              <a:rPr lang="en-US" sz="3600" b="1" dirty="0" err="1" smtClean="0">
                <a:solidFill>
                  <a:srgbClr val="FFEA18"/>
                </a:solidFill>
                <a:latin typeface="Comic Sans MS" charset="0"/>
                <a:ea typeface="ＭＳ Ｐゴシック" charset="0"/>
              </a:rPr>
              <a:t>Aklat</a:t>
            </a:r>
            <a:endParaRPr lang="en-US" sz="36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2677656"/>
          </a:xfrm>
          <a:prstGeom prst="rect">
            <a:avLst/>
          </a:prstGeom>
          <a:solidFill>
            <a:srgbClr val="800000"/>
          </a:solid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b="1" dirty="0">
                <a:solidFill>
                  <a:srgbClr val="FFFFFF"/>
                </a:solidFill>
                <a:effectLst>
                  <a:outerShdw blurRad="38100" dist="38100" dir="2700000" algn="tl">
                    <a:srgbClr val="000000"/>
                  </a:outerShdw>
                </a:effectLst>
                <a:latin typeface="Arial" charset="0"/>
              </a:rPr>
              <a:t>"</a:t>
            </a:r>
            <a:r>
              <a:rPr lang="en-US" altLang="ja-JP" b="1" dirty="0" err="1">
                <a:solidFill>
                  <a:srgbClr val="FFFFFF"/>
                </a:solidFill>
                <a:effectLst>
                  <a:outerShdw blurRad="38100" dist="38100" dir="2700000" algn="tl">
                    <a:srgbClr val="000000"/>
                  </a:outerShdw>
                </a:effectLst>
                <a:latin typeface="Arial" charset="0"/>
              </a:rPr>
              <a:t>Akong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si</a:t>
            </a:r>
            <a:r>
              <a:rPr lang="en-US" altLang="ja-JP" b="1" dirty="0">
                <a:solidFill>
                  <a:srgbClr val="FFFFFF"/>
                </a:solidFill>
                <a:effectLst>
                  <a:outerShdw blurRad="38100" dist="38100" dir="2700000" algn="tl">
                    <a:srgbClr val="000000"/>
                  </a:outerShdw>
                </a:effectLst>
                <a:latin typeface="Arial" charset="0"/>
              </a:rPr>
              <a:t> Juan, </a:t>
            </a:r>
            <a:r>
              <a:rPr lang="en-US" altLang="ja-JP" b="1" dirty="0" err="1">
                <a:solidFill>
                  <a:srgbClr val="FFFFFF"/>
                </a:solidFill>
                <a:effectLst>
                  <a:outerShdw blurRad="38100" dist="38100" dir="2700000" algn="tl">
                    <a:srgbClr val="000000"/>
                  </a:outerShdw>
                </a:effectLst>
                <a:latin typeface="Arial" charset="0"/>
              </a:rPr>
              <a:t>ang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inyong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kapatid</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kabahagi</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ninyo</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pag-uusig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kaharian</a:t>
            </a:r>
            <a:r>
              <a:rPr lang="en-US" altLang="ja-JP" b="1" dirty="0">
                <a:solidFill>
                  <a:srgbClr val="FFFFFF"/>
                </a:solidFill>
                <a:effectLst>
                  <a:outerShdw blurRad="38100" dist="38100" dir="2700000" algn="tl">
                    <a:srgbClr val="000000"/>
                  </a:outerShdw>
                </a:effectLst>
                <a:latin typeface="Arial" charset="0"/>
              </a:rPr>
              <a:t>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pagtitiis</a:t>
            </a:r>
            <a:r>
              <a:rPr lang="en-US" altLang="ja-JP" b="1" dirty="0">
                <a:solidFill>
                  <a:srgbClr val="FFFFFF"/>
                </a:solidFill>
                <a:effectLst>
                  <a:outerShdw blurRad="38100" dist="38100" dir="2700000" algn="tl">
                    <a:srgbClr val="000000"/>
                  </a:outerShdw>
                </a:effectLst>
                <a:latin typeface="Arial" charset="0"/>
              </a:rPr>
              <a:t> para kay </a:t>
            </a:r>
            <a:r>
              <a:rPr lang="en-US" altLang="ja-JP" b="1" dirty="0" err="1">
                <a:solidFill>
                  <a:srgbClr val="FFFFFF"/>
                </a:solidFill>
                <a:effectLst>
                  <a:outerShdw blurRad="38100" dist="38100" dir="2700000" algn="tl">
                    <a:srgbClr val="000000"/>
                  </a:outerShdw>
                </a:effectLst>
                <a:latin typeface="Arial" charset="0"/>
              </a:rPr>
              <a:t>H</a:t>
            </a:r>
            <a:r>
              <a:rPr lang="en-US" altLang="ja-JP" b="1" dirty="0" err="1" smtClean="0">
                <a:solidFill>
                  <a:srgbClr val="FFFFFF"/>
                </a:solidFill>
                <a:effectLst>
                  <a:outerShdw blurRad="38100" dist="38100" dir="2700000" algn="tl">
                    <a:srgbClr val="000000"/>
                  </a:outerShdw>
                </a:effectLst>
                <a:latin typeface="Arial" charset="0"/>
              </a:rPr>
              <a:t>esus</a:t>
            </a:r>
            <a:r>
              <a:rPr lang="en-US" altLang="ja-JP" b="1" dirty="0">
                <a:solidFill>
                  <a:srgbClr val="FFFFFF"/>
                </a:solidFill>
                <a:effectLst>
                  <a:outerShdw blurRad="38100" dist="38100" dir="2700000" algn="tl">
                    <a:srgbClr val="000000"/>
                  </a:outerShdw>
                </a:effectLst>
                <a:latin typeface="Arial" charset="0"/>
              </a:rPr>
              <a:t>, ay </a:t>
            </a:r>
            <a:r>
              <a:rPr lang="en-US" altLang="ja-JP" b="1" dirty="0" err="1">
                <a:solidFill>
                  <a:srgbClr val="FFFFFF"/>
                </a:solidFill>
                <a:effectLst>
                  <a:outerShdw blurRad="38100" dist="38100" dir="2700000" algn="tl">
                    <a:srgbClr val="000000"/>
                  </a:outerShdw>
                </a:effectLst>
                <a:latin typeface="Arial" charset="0"/>
              </a:rPr>
              <a:t>nasa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pulo</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tinatawag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na</a:t>
            </a:r>
            <a:r>
              <a:rPr lang="en-US" altLang="ja-JP" b="1" dirty="0">
                <a:solidFill>
                  <a:srgbClr val="FFFFFF"/>
                </a:solidFill>
                <a:effectLst>
                  <a:outerShdw blurRad="38100" dist="38100" dir="2700000" algn="tl">
                    <a:srgbClr val="000000"/>
                  </a:outerShdw>
                </a:effectLst>
                <a:latin typeface="Arial" charset="0"/>
              </a:rPr>
              <a:t> Patmos </a:t>
            </a:r>
            <a:r>
              <a:rPr lang="en-US" altLang="ja-JP" b="1" dirty="0" err="1">
                <a:solidFill>
                  <a:srgbClr val="FFFFFF"/>
                </a:solidFill>
                <a:effectLst>
                  <a:outerShdw blurRad="38100" dist="38100" dir="2700000" algn="tl">
                    <a:srgbClr val="000000"/>
                  </a:outerShdw>
                </a:effectLst>
                <a:latin typeface="Arial" charset="0"/>
              </a:rPr>
              <a:t>alang-alang</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salita</a:t>
            </a:r>
            <a:r>
              <a:rPr lang="en-US" altLang="ja-JP" b="1" dirty="0">
                <a:solidFill>
                  <a:srgbClr val="FFFFFF"/>
                </a:solidFill>
                <a:effectLst>
                  <a:outerShdw blurRad="38100" dist="38100" dir="2700000" algn="tl">
                    <a:srgbClr val="000000"/>
                  </a:outerShdw>
                </a:effectLst>
                <a:latin typeface="Arial" charset="0"/>
              </a:rPr>
              <a:t> ng </a:t>
            </a:r>
            <a:r>
              <a:rPr lang="en-US" altLang="ja-JP" b="1" dirty="0" err="1">
                <a:solidFill>
                  <a:srgbClr val="FFFFFF"/>
                </a:solidFill>
                <a:effectLst>
                  <a:outerShdw blurRad="38100" dist="38100" dir="2700000" algn="tl">
                    <a:srgbClr val="000000"/>
                  </a:outerShdw>
                </a:effectLst>
                <a:latin typeface="Arial" charset="0"/>
              </a:rPr>
              <a:t>Diyos</a:t>
            </a:r>
            <a:r>
              <a:rPr lang="en-US" altLang="ja-JP" b="1" dirty="0">
                <a:solidFill>
                  <a:srgbClr val="FFFFFF"/>
                </a:solidFill>
                <a:effectLst>
                  <a:outerShdw blurRad="38100" dist="38100" dir="2700000" algn="tl">
                    <a:srgbClr val="000000"/>
                  </a:outerShdw>
                </a:effectLst>
                <a:latin typeface="Arial" charset="0"/>
              </a:rPr>
              <a:t> at </a:t>
            </a:r>
            <a:r>
              <a:rPr lang="en-US" altLang="ja-JP" b="1" dirty="0" err="1">
                <a:solidFill>
                  <a:srgbClr val="FFFFFF"/>
                </a:solidFill>
                <a:effectLst>
                  <a:outerShdw blurRad="38100" dist="38100" dir="2700000" algn="tl">
                    <a:srgbClr val="000000"/>
                  </a:outerShdw>
                </a:effectLst>
                <a:latin typeface="Arial" charset="0"/>
              </a:rPr>
              <a:t>pagpapatotoo</a:t>
            </a:r>
            <a:r>
              <a:rPr lang="en-US" altLang="ja-JP" b="1" dirty="0">
                <a:solidFill>
                  <a:srgbClr val="FFFFFF"/>
                </a:solidFill>
                <a:effectLst>
                  <a:outerShdw blurRad="38100" dist="38100" dir="2700000" algn="tl">
                    <a:srgbClr val="000000"/>
                  </a:outerShdw>
                </a:effectLst>
                <a:latin typeface="Arial" charset="0"/>
              </a:rPr>
              <a:t> </a:t>
            </a:r>
            <a:r>
              <a:rPr lang="en-US" altLang="ja-JP" b="1" dirty="0" err="1">
                <a:solidFill>
                  <a:srgbClr val="FFFFFF"/>
                </a:solidFill>
                <a:effectLst>
                  <a:outerShdw blurRad="38100" dist="38100" dir="2700000" algn="tl">
                    <a:srgbClr val="000000"/>
                  </a:outerShdw>
                </a:effectLst>
                <a:latin typeface="Arial" charset="0"/>
              </a:rPr>
              <a:t>ni</a:t>
            </a:r>
            <a:r>
              <a:rPr lang="en-US" altLang="ja-JP" b="1" dirty="0">
                <a:solidFill>
                  <a:srgbClr val="FFFFFF"/>
                </a:solidFill>
                <a:effectLst>
                  <a:outerShdw blurRad="38100" dist="38100" dir="2700000" algn="tl">
                    <a:srgbClr val="000000"/>
                  </a:outerShdw>
                </a:effectLst>
                <a:latin typeface="Arial" charset="0"/>
              </a:rPr>
              <a:t> </a:t>
            </a:r>
            <a:r>
              <a:rPr lang="en-US" altLang="ja-JP" b="1" dirty="0" err="1" smtClean="0">
                <a:solidFill>
                  <a:srgbClr val="FFFFFF"/>
                </a:solidFill>
                <a:effectLst>
                  <a:outerShdw blurRad="38100" dist="38100" dir="2700000" algn="tl">
                    <a:srgbClr val="000000"/>
                  </a:outerShdw>
                </a:effectLst>
                <a:latin typeface="Arial" charset="0"/>
              </a:rPr>
              <a:t>Hesus</a:t>
            </a:r>
            <a:r>
              <a:rPr lang="en-US" altLang="ja-JP" b="1" dirty="0">
                <a:solidFill>
                  <a:srgbClr val="FFFFFF"/>
                </a:solidFill>
                <a:effectLst>
                  <a:outerShdw blurRad="38100" dist="38100" dir="2700000" algn="tl">
                    <a:srgbClr val="000000"/>
                  </a:outerShdw>
                </a:effectLst>
                <a:latin typeface="Arial" charset="0"/>
              </a:rPr>
              <a:t>."</a:t>
            </a:r>
            <a:r>
              <a:rPr lang="en-US" altLang="ja-JP" b="1" dirty="0" smtClean="0">
                <a:solidFill>
                  <a:srgbClr val="FFFFFF"/>
                </a:solidFill>
                <a:effectLst>
                  <a:outerShdw blurRad="38100" dist="38100" dir="2700000" algn="tl">
                    <a:srgbClr val="000000"/>
                  </a:outerShdw>
                </a:effectLst>
                <a:latin typeface="Arial" charset="0"/>
              </a:rPr>
              <a:t/>
            </a:r>
            <a:br>
              <a:rPr lang="en-US" altLang="ja-JP" b="1" dirty="0" smtClean="0">
                <a:solidFill>
                  <a:srgbClr val="FFFFFF"/>
                </a:solidFill>
                <a:effectLst>
                  <a:outerShdw blurRad="38100" dist="38100" dir="2700000" algn="tl">
                    <a:srgbClr val="000000"/>
                  </a:outerShdw>
                </a:effectLst>
                <a:latin typeface="Arial" charset="0"/>
              </a:rPr>
            </a:br>
            <a:r>
              <a:rPr lang="en-US" altLang="ja-JP" b="1" dirty="0" smtClean="0">
                <a:solidFill>
                  <a:srgbClr val="FFFFFF"/>
                </a:solidFill>
                <a:effectLst>
                  <a:outerShdw blurRad="38100" dist="38100" dir="2700000" algn="tl">
                    <a:srgbClr val="000000"/>
                  </a:outerShdw>
                </a:effectLst>
                <a:latin typeface="Arial" charset="0"/>
              </a:rPr>
              <a:t>(Rev. 1:9 </a:t>
            </a:r>
            <a:r>
              <a:rPr lang="en-US" altLang="ja-JP" sz="1800" b="1" dirty="0" err="1" smtClean="0">
                <a:solidFill>
                  <a:srgbClr val="FFFFFF"/>
                </a:solidFill>
                <a:effectLst>
                  <a:outerShdw blurRad="38100" dist="38100" dir="2700000" algn="tl">
                    <a:srgbClr val="000000"/>
                  </a:outerShdw>
                </a:effectLst>
                <a:latin typeface="Arial" charset="0"/>
              </a:rPr>
              <a:t>FSV</a:t>
            </a:r>
            <a:r>
              <a:rPr lang="en-US" altLang="ja-JP" b="1" dirty="0" smtClean="0">
                <a:solidFill>
                  <a:srgbClr val="FFFFFF"/>
                </a:solidFill>
                <a:effectLst>
                  <a:outerShdw blurRad="38100" dist="38100" dir="2700000" algn="tl">
                    <a:srgbClr val="000000"/>
                  </a:outerShdw>
                </a:effectLst>
                <a:latin typeface="Arial" charset="0"/>
              </a:rPr>
              <a:t>)</a:t>
            </a:r>
            <a:endParaRPr lang="en-US" b="1" dirty="0" smtClean="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7218"/>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err="1" smtClean="0">
                <a:solidFill>
                  <a:srgbClr val="FFFFFF"/>
                </a:solidFill>
                <a:effectLst>
                  <a:outerShdw blurRad="38100" dist="38100" dir="2700000" algn="tl">
                    <a:srgbClr val="000000"/>
                  </a:outerShdw>
                </a:effectLst>
                <a:latin typeface="26" charset="0"/>
              </a:rPr>
              <a:t>Panlabas</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na</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Pag-uusig</a:t>
            </a:r>
            <a:endParaRPr lang="en-US" sz="3200" dirty="0" smtClean="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218"/>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err="1" smtClean="0">
                <a:solidFill>
                  <a:srgbClr val="FFFFFF"/>
                </a:solidFill>
                <a:effectLst>
                  <a:outerShdw blurRad="38100" dist="38100" dir="2700000" algn="tl">
                    <a:srgbClr val="000000"/>
                  </a:outerShdw>
                </a:effectLst>
                <a:latin typeface="26" charset="0"/>
              </a:rPr>
              <a:t>Panloob</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na</a:t>
            </a:r>
            <a:r>
              <a:rPr lang="en-US" sz="3200" b="1" dirty="0" smtClean="0">
                <a:solidFill>
                  <a:srgbClr val="FFFFFF"/>
                </a:solidFill>
                <a:effectLst>
                  <a:outerShdw blurRad="38100" dist="38100" dir="2700000" algn="tl">
                    <a:srgbClr val="000000"/>
                  </a:outerShdw>
                </a:effectLst>
                <a:latin typeface="26" charset="0"/>
              </a:rPr>
              <a:t> </a:t>
            </a:r>
            <a:r>
              <a:rPr lang="en-US" sz="3200" b="1" dirty="0" err="1" smtClean="0">
                <a:solidFill>
                  <a:srgbClr val="FFFFFF"/>
                </a:solidFill>
                <a:effectLst>
                  <a:outerShdw blurRad="38100" dist="38100" dir="2700000" algn="tl">
                    <a:srgbClr val="000000"/>
                  </a:outerShdw>
                </a:effectLst>
                <a:latin typeface="26" charset="0"/>
              </a:rPr>
              <a:t>Kompromiso</a:t>
            </a:r>
            <a:endParaRPr lang="en-US" sz="3200" dirty="0" smtClean="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Patmos</a:t>
            </a:r>
            <a:endParaRPr lang="en-US" dirty="0" smtClean="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321</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406658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Ang</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Pulo</a:t>
            </a:r>
            <a:r>
              <a:rPr lang="en-US" b="1" dirty="0" smtClean="0">
                <a:effectLst>
                  <a:glow rad="165100">
                    <a:schemeClr val="tx1"/>
                  </a:glow>
                </a:effectLst>
                <a:latin typeface="Arial" charset="0"/>
                <a:cs typeface="+mj-cs"/>
              </a:rPr>
              <a:t> ng Patmos</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Paghahambing</a:t>
            </a:r>
            <a:r>
              <a:rPr lang="en-US" b="1" dirty="0" smtClean="0">
                <a:effectLst>
                  <a:glow rad="165100">
                    <a:schemeClr val="tx1"/>
                  </a:glow>
                </a:effectLst>
                <a:latin typeface="Arial" charset="0"/>
                <a:cs typeface="+mj-cs"/>
              </a:rPr>
              <a:t> ng Singapore </a:t>
            </a:r>
            <a:r>
              <a:rPr lang="en-US" b="1" dirty="0" err="1" smtClean="0">
                <a:effectLst>
                  <a:glow rad="165100">
                    <a:schemeClr val="tx1"/>
                  </a:glow>
                </a:effectLst>
                <a:latin typeface="Arial" charset="0"/>
                <a:cs typeface="+mj-cs"/>
              </a:rPr>
              <a:t>sa</a:t>
            </a:r>
            <a:r>
              <a:rPr lang="en-US" b="1" dirty="0" smtClean="0">
                <a:effectLst>
                  <a:glow rad="165100">
                    <a:schemeClr val="tx1"/>
                  </a:glow>
                </a:effectLst>
                <a:latin typeface="Arial" charset="0"/>
                <a:cs typeface="+mj-cs"/>
              </a:rPr>
              <a:t> Patmos </a:t>
            </a:r>
            <a:r>
              <a:rPr lang="en-US" b="1" dirty="0" err="1" smtClean="0">
                <a:effectLst>
                  <a:glow rad="165100">
                    <a:schemeClr val="tx1"/>
                  </a:glow>
                </a:effectLst>
                <a:latin typeface="Arial" charset="0"/>
                <a:cs typeface="+mj-cs"/>
              </a:rPr>
              <a:t>mula</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sa</a:t>
            </a:r>
            <a:r>
              <a:rPr lang="en-US" b="1" dirty="0" smtClean="0">
                <a:effectLst>
                  <a:glow rad="165100">
                    <a:schemeClr val="tx1"/>
                  </a:glow>
                </a:effectLst>
                <a:latin typeface="Arial" charset="0"/>
                <a:cs typeface="+mj-cs"/>
              </a:rPr>
              <a:t> Satellite</a:t>
            </a:r>
            <a:endParaRPr lang="en-US" b="1" dirty="0">
              <a:effectLst>
                <a:glow rad="165100">
                  <a:schemeClr val="tx1"/>
                </a:glow>
              </a:effectLst>
              <a:latin typeface="Arial" charset="0"/>
              <a:cs typeface="+mj-cs"/>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en-US" b="1" dirty="0" smtClean="0">
                  <a:effectLst>
                    <a:glow rad="165100">
                      <a:schemeClr val="tx1"/>
                    </a:glow>
                  </a:effectLst>
                  <a:latin typeface="Arial" charset="0"/>
                  <a:cs typeface="+mj-cs"/>
                </a:rPr>
                <a:t>Patmos</a:t>
              </a:r>
              <a:endParaRPr lang="en-US" b="1" dirty="0">
                <a:effectLst>
                  <a:glow rad="165100">
                    <a:schemeClr val="tx1"/>
                  </a:glow>
                </a:effectLst>
                <a:latin typeface="Arial" charset="0"/>
                <a:cs typeface="+mj-cs"/>
              </a:endParaRPr>
            </a:p>
          </p:txBody>
        </p:sp>
      </p:grpSp>
    </p:spTree>
    <p:extLst>
      <p:ext uri="{BB962C8B-B14F-4D97-AF65-F5344CB8AC3E}">
        <p14:creationId xmlns:p14="http://schemas.microsoft.com/office/powerpoint/2010/main" val="315899577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Pangturistang</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Pulo</a:t>
            </a:r>
            <a:r>
              <a:rPr lang="en-US" b="1" dirty="0" smtClean="0">
                <a:effectLst>
                  <a:glow rad="165100">
                    <a:schemeClr val="tx1"/>
                  </a:glow>
                </a:effectLst>
                <a:latin typeface="Arial" charset="0"/>
                <a:cs typeface="+mj-cs"/>
              </a:rPr>
              <a:t> ng Patmos</a:t>
            </a:r>
            <a:endParaRPr lang="en-US" b="1" dirty="0">
              <a:effectLst>
                <a:glow rad="165100">
                  <a:schemeClr val="tx1"/>
                </a:glow>
              </a:effectLst>
              <a:latin typeface="Arial" charset="0"/>
              <a:cs typeface="+mj-cs"/>
            </a:endParaRPr>
          </a:p>
        </p:txBody>
      </p:sp>
      <p:pic>
        <p:nvPicPr>
          <p:cNvPr id="4" name="Picture 3"/>
          <p:cNvPicPr>
            <a:picLocks noChangeAspect="1"/>
          </p:cNvPicPr>
          <p:nvPr/>
        </p:nvPicPr>
        <p:blipFill>
          <a:blip r:embed="rId4"/>
          <a:stretch>
            <a:fillRect/>
          </a:stretch>
        </p:blipFill>
        <p:spPr>
          <a:xfrm>
            <a:off x="0" y="-1"/>
            <a:ext cx="9144000" cy="6038491"/>
          </a:xfrm>
          <a:prstGeom prst="rect">
            <a:avLst/>
          </a:prstGeom>
        </p:spPr>
      </p:pic>
    </p:spTree>
    <p:extLst>
      <p:ext uri="{BB962C8B-B14F-4D97-AF65-F5344CB8AC3E}">
        <p14:creationId xmlns:p14="http://schemas.microsoft.com/office/powerpoint/2010/main" val="332815223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310"/>
            <a:ext cx="9221510" cy="6138891"/>
          </a:xfrm>
          <a:prstGeom prst="rect">
            <a:avLst/>
          </a:prstGeom>
        </p:spPr>
      </p:pic>
      <p:sp>
        <p:nvSpPr>
          <p:cNvPr id="758786" name="Rectangle 3"/>
          <p:cNvSpPr>
            <a:spLocks noGrp="1" noChangeArrowheads="1"/>
          </p:cNvSpPr>
          <p:nvPr>
            <p:ph type="title"/>
          </p:nvPr>
        </p:nvSpPr>
        <p:spPr>
          <a:xfrm>
            <a:off x="-112991" y="6138890"/>
            <a:ext cx="9334501" cy="719110"/>
          </a:xfrm>
          <a:noFill/>
          <a:ln>
            <a:noFill/>
          </a:ln>
        </p:spPr>
        <p:txBody>
          <a:bodyPr vert="horz" wrap="square" lIns="91440" tIns="45720" rIns="91440" bIns="45720" numCol="1" anchor="ctr" anchorCtr="0" compatLnSpc="1">
            <a:prstTxWarp prst="textNoShape">
              <a:avLst/>
            </a:prstTxWarp>
          </a:bodyPr>
          <a:lstStyle/>
          <a:p>
            <a:r>
              <a:rPr lang="en-US" b="1" dirty="0" err="1" smtClean="0">
                <a:effectLst>
                  <a:glow rad="165100">
                    <a:schemeClr val="tx1"/>
                  </a:glow>
                </a:effectLst>
                <a:latin typeface="Arial" charset="0"/>
                <a:cs typeface="+mj-cs"/>
              </a:rPr>
              <a:t>Mga</a:t>
            </a:r>
            <a:r>
              <a:rPr lang="en-US" b="1" dirty="0" smtClean="0">
                <a:effectLst>
                  <a:glow rad="165100">
                    <a:schemeClr val="tx1"/>
                  </a:glow>
                </a:effectLst>
                <a:latin typeface="Arial" charset="0"/>
                <a:cs typeface="+mj-cs"/>
              </a:rPr>
              <a:t> </a:t>
            </a:r>
            <a:r>
              <a:rPr lang="en-US" b="1" dirty="0" err="1" smtClean="0">
                <a:effectLst>
                  <a:glow rad="165100">
                    <a:schemeClr val="tx1"/>
                  </a:glow>
                </a:effectLst>
                <a:latin typeface="Arial" charset="0"/>
                <a:cs typeface="+mj-cs"/>
              </a:rPr>
              <a:t>Marangyang</a:t>
            </a:r>
            <a:r>
              <a:rPr lang="en-US" b="1" dirty="0" smtClean="0">
                <a:effectLst>
                  <a:glow rad="165100">
                    <a:schemeClr val="tx1"/>
                  </a:glow>
                </a:effectLst>
                <a:latin typeface="Arial" charset="0"/>
                <a:cs typeface="+mj-cs"/>
              </a:rPr>
              <a:t> Hotel </a:t>
            </a:r>
            <a:r>
              <a:rPr lang="en-US" b="1" dirty="0" err="1" smtClean="0">
                <a:effectLst>
                  <a:glow rad="165100">
                    <a:schemeClr val="tx1"/>
                  </a:glow>
                </a:effectLst>
                <a:latin typeface="Arial" charset="0"/>
                <a:cs typeface="+mj-cs"/>
              </a:rPr>
              <a:t>sa</a:t>
            </a:r>
            <a:r>
              <a:rPr lang="en-US" b="1" dirty="0" smtClean="0">
                <a:effectLst>
                  <a:glow rad="165100">
                    <a:schemeClr val="tx1"/>
                  </a:glow>
                </a:effectLst>
                <a:latin typeface="Arial" charset="0"/>
                <a:cs typeface="+mj-cs"/>
              </a:rPr>
              <a:t> Patmos</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3158203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en-US" sz="4000" b="1" dirty="0" err="1" smtClean="0">
                <a:solidFill>
                  <a:srgbClr val="FFFFFF"/>
                </a:solidFill>
                <a:effectLst>
                  <a:glow rad="165100">
                    <a:schemeClr val="tx1"/>
                  </a:glow>
                </a:effectLst>
                <a:latin typeface="Arial" charset="0"/>
                <a:ea typeface="ＭＳ Ｐゴシック" charset="0"/>
              </a:rPr>
              <a:t>Monasteryo</a:t>
            </a:r>
            <a:r>
              <a:rPr lang="en-US" sz="4000" b="1" dirty="0" smtClean="0">
                <a:solidFill>
                  <a:srgbClr val="FFFFFF"/>
                </a:solidFill>
                <a:effectLst>
                  <a:glow rad="165100">
                    <a:schemeClr val="tx1"/>
                  </a:glow>
                </a:effectLst>
                <a:latin typeface="Arial" charset="0"/>
                <a:ea typeface="ＭＳ Ｐゴシック" charset="0"/>
              </a:rPr>
              <a:t> ng San Juan </a:t>
            </a:r>
            <a:r>
              <a:rPr lang="en-US" sz="4000" b="1" dirty="0" err="1" smtClean="0">
                <a:solidFill>
                  <a:srgbClr val="FFFFFF"/>
                </a:solidFill>
                <a:effectLst>
                  <a:glow rad="165100">
                    <a:schemeClr val="tx1"/>
                  </a:glow>
                </a:effectLst>
                <a:latin typeface="Arial" charset="0"/>
                <a:ea typeface="ＭＳ Ｐゴシック" charset="0"/>
              </a:rPr>
              <a:t>sa</a:t>
            </a:r>
            <a:r>
              <a:rPr lang="en-US" sz="4000" b="1" dirty="0" smtClean="0">
                <a:solidFill>
                  <a:srgbClr val="FFFFFF"/>
                </a:solidFill>
                <a:effectLst>
                  <a:glow rad="165100">
                    <a:schemeClr val="tx1"/>
                  </a:glow>
                </a:effectLst>
                <a:latin typeface="Arial" charset="0"/>
                <a:ea typeface="ＭＳ Ｐゴシック" charset="0"/>
              </a:rPr>
              <a:t> Patmos</a:t>
            </a:r>
            <a:endParaRPr lang="en-US" sz="4000" b="1" dirty="0">
              <a:solidFill>
                <a:srgbClr val="FFFFFF"/>
              </a:solidFill>
              <a:effectLst>
                <a:glow rad="165100">
                  <a:schemeClr val="tx1"/>
                </a:glow>
              </a:effectLst>
              <a:latin typeface="Arial" charset="0"/>
              <a:ea typeface="ＭＳ Ｐゴシック" charset="0"/>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24052156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err="1" smtClean="0">
                <a:solidFill>
                  <a:srgbClr val="FFFFFF"/>
                </a:solidFill>
                <a:effectLst>
                  <a:glow rad="165100">
                    <a:schemeClr val="tx1"/>
                  </a:glow>
                </a:effectLst>
                <a:latin typeface="Arial" charset="0"/>
                <a:ea typeface="ＭＳ Ｐゴシック" charset="0"/>
              </a:rPr>
              <a:t>Tanawin</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ni</a:t>
            </a:r>
            <a:r>
              <a:rPr lang="en-US" b="1" dirty="0" smtClean="0">
                <a:solidFill>
                  <a:srgbClr val="FFFFFF"/>
                </a:solidFill>
                <a:effectLst>
                  <a:glow rad="165100">
                    <a:schemeClr val="tx1"/>
                  </a:glow>
                </a:effectLst>
                <a:latin typeface="Arial" charset="0"/>
                <a:ea typeface="ＭＳ Ｐゴシック" charset="0"/>
              </a:rPr>
              <a:t> Juan </a:t>
            </a:r>
            <a:r>
              <a:rPr lang="en-US" b="1" dirty="0" err="1" smtClean="0">
                <a:solidFill>
                  <a:srgbClr val="FFFFFF"/>
                </a:solidFill>
                <a:effectLst>
                  <a:glow rad="165100">
                    <a:schemeClr val="tx1"/>
                  </a:glow>
                </a:effectLst>
                <a:latin typeface="Arial" charset="0"/>
                <a:ea typeface="ＭＳ Ｐゴシック" charset="0"/>
              </a:rPr>
              <a:t>mula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sa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Taas</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253475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err="1" smtClean="0">
                <a:solidFill>
                  <a:srgbClr val="FFFFFF"/>
                </a:solidFill>
                <a:effectLst>
                  <a:glow rad="165100">
                    <a:schemeClr val="tx1"/>
                  </a:glow>
                </a:effectLst>
                <a:latin typeface="Arial" charset="0"/>
                <a:ea typeface="ＭＳ Ｐゴシック" charset="0"/>
              </a:rPr>
              <a:t>Tanawin</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ni</a:t>
            </a:r>
            <a:r>
              <a:rPr lang="en-US" b="1" dirty="0" smtClean="0">
                <a:solidFill>
                  <a:srgbClr val="FFFFFF"/>
                </a:solidFill>
                <a:effectLst>
                  <a:glow rad="165100">
                    <a:schemeClr val="tx1"/>
                  </a:glow>
                </a:effectLst>
                <a:latin typeface="Arial" charset="0"/>
                <a:ea typeface="ＭＳ Ｐゴシック" charset="0"/>
              </a:rPr>
              <a:t> Juan </a:t>
            </a:r>
            <a:r>
              <a:rPr lang="en-US" b="1" dirty="0" err="1" smtClean="0">
                <a:solidFill>
                  <a:srgbClr val="FFFFFF"/>
                </a:solidFill>
                <a:effectLst>
                  <a:glow rad="165100">
                    <a:schemeClr val="tx1"/>
                  </a:glow>
                </a:effectLst>
                <a:latin typeface="Arial" charset="0"/>
                <a:ea typeface="ＭＳ Ｐゴシック" charset="0"/>
              </a:rPr>
              <a:t>mula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sa</a:t>
            </a:r>
            <a:r>
              <a:rPr lang="en-US" b="1" dirty="0" smtClean="0">
                <a:solidFill>
                  <a:srgbClr val="FFFFFF"/>
                </a:solidFill>
                <a:effectLst>
                  <a:glow rad="165100">
                    <a:schemeClr val="tx1"/>
                  </a:glow>
                </a:effectLst>
                <a:latin typeface="Arial" charset="0"/>
                <a:ea typeface="ＭＳ Ｐゴシック" charset="0"/>
              </a:rPr>
              <a:t> </a:t>
            </a:r>
            <a:r>
              <a:rPr lang="en-US" b="1" dirty="0" err="1" smtClean="0">
                <a:solidFill>
                  <a:srgbClr val="FFFFFF"/>
                </a:solidFill>
                <a:effectLst>
                  <a:glow rad="165100">
                    <a:schemeClr val="tx1"/>
                  </a:glow>
                </a:effectLst>
                <a:latin typeface="Arial" charset="0"/>
                <a:ea typeface="ＭＳ Ｐゴシック" charset="0"/>
              </a:rPr>
              <a:t>Taas</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1778577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705850" cy="1533654"/>
          </a:xfrm>
          <a:effectLst/>
        </p:spPr>
        <p:txBody>
          <a:bodyPr lIns="91440" tIns="45720" rIns="91440" bIns="45720"/>
          <a:lstStyle/>
          <a:p>
            <a:pPr algn="ctr" eaLnBrk="1" hangingPunct="1">
              <a:defRPr/>
            </a:pPr>
            <a:r>
              <a:rPr lang="en-US" sz="4800" b="1" dirty="0">
                <a:solidFill>
                  <a:srgbClr val="FFFFFF"/>
                </a:solidFill>
                <a:effectLst>
                  <a:glow rad="266700">
                    <a:srgbClr val="000000"/>
                  </a:glow>
                </a:effectLst>
                <a:latin typeface="Arial" charset="0"/>
                <a:cs typeface="ＭＳ Ｐゴシック" charset="0"/>
              </a:rPr>
              <a:t>"…Sa </a:t>
            </a:r>
            <a:r>
              <a:rPr lang="en-US" sz="4800" b="1" dirty="0" err="1">
                <a:solidFill>
                  <a:srgbClr val="FFFFFF"/>
                </a:solidFill>
                <a:effectLst>
                  <a:glow rad="266700">
                    <a:srgbClr val="000000"/>
                  </a:glow>
                </a:effectLst>
                <a:latin typeface="Arial" charset="0"/>
                <a:cs typeface="ＭＳ Ｐゴシック" charset="0"/>
              </a:rPr>
              <a:t>araw</a:t>
            </a:r>
            <a:r>
              <a:rPr lang="en-US" sz="4800" b="1" dirty="0">
                <a:solidFill>
                  <a:srgbClr val="FFFFFF"/>
                </a:solidFill>
                <a:effectLst>
                  <a:glow rad="266700">
                    <a:srgbClr val="000000"/>
                  </a:glow>
                </a:effectLst>
                <a:latin typeface="Arial" charset="0"/>
                <a:cs typeface="ＭＳ Ｐゴシック" charset="0"/>
              </a:rPr>
              <a:t> ng </a:t>
            </a:r>
            <a:r>
              <a:rPr lang="en-US" sz="4800" b="1" dirty="0" err="1">
                <a:solidFill>
                  <a:srgbClr val="FFFFFF"/>
                </a:solidFill>
                <a:effectLst>
                  <a:glow rad="266700">
                    <a:srgbClr val="000000"/>
                  </a:glow>
                </a:effectLst>
                <a:latin typeface="Arial" charset="0"/>
                <a:cs typeface="ＭＳ Ｐゴシック" charset="0"/>
              </a:rPr>
              <a:t>Panginoon</a:t>
            </a:r>
            <a:r>
              <a:rPr lang="en-US" sz="4800" b="1" dirty="0">
                <a:solidFill>
                  <a:srgbClr val="FFFFFF"/>
                </a:solidFill>
                <a:effectLst>
                  <a:glow rad="266700">
                    <a:srgbClr val="000000"/>
                  </a:glow>
                </a:effectLst>
                <a:latin typeface="Arial" charset="0"/>
                <a:cs typeface="ＭＳ Ｐゴシック" charset="0"/>
              </a:rPr>
              <a:t>…" </a:t>
            </a:r>
            <a:r>
              <a:rPr lang="en-US" sz="4800" b="1" dirty="0" smtClean="0">
                <a:solidFill>
                  <a:srgbClr val="FFFFFF"/>
                </a:solidFill>
                <a:effectLst>
                  <a:glow rad="266700">
                    <a:srgbClr val="000000"/>
                  </a:glow>
                </a:effectLst>
                <a:latin typeface="Arial" charset="0"/>
                <a:ea typeface="ＭＳ Ｐゴシック"/>
                <a:cs typeface="ＭＳ Ｐゴシック" charset="0"/>
              </a:rPr>
              <a:t/>
            </a:r>
            <a:br>
              <a:rPr lang="en-US" sz="4800" b="1" dirty="0" smtClean="0">
                <a:solidFill>
                  <a:srgbClr val="FFFFFF"/>
                </a:solidFill>
                <a:effectLst>
                  <a:glow rad="266700">
                    <a:srgbClr val="000000"/>
                  </a:glow>
                </a:effectLst>
                <a:latin typeface="Arial" charset="0"/>
                <a:ea typeface="ＭＳ Ｐゴシック"/>
                <a:cs typeface="ＭＳ Ｐゴシック" charset="0"/>
              </a:rPr>
            </a:br>
            <a:r>
              <a:rPr lang="en-US" sz="4800" b="1" dirty="0" smtClean="0">
                <a:solidFill>
                  <a:srgbClr val="FFFFFF"/>
                </a:solidFill>
                <a:effectLst>
                  <a:glow rad="266700">
                    <a:srgbClr val="000000"/>
                  </a:glow>
                </a:effectLst>
                <a:latin typeface="Arial" charset="0"/>
                <a:ea typeface="ＭＳ Ｐゴシック"/>
                <a:cs typeface="ＭＳ Ｐゴシック" charset="0"/>
              </a:rPr>
              <a:t>(</a:t>
            </a:r>
            <a:r>
              <a:rPr lang="en-US" sz="4800" b="1" dirty="0">
                <a:solidFill>
                  <a:srgbClr val="FFFFFF"/>
                </a:solidFill>
                <a:effectLst>
                  <a:glow rad="266700">
                    <a:srgbClr val="000000"/>
                  </a:glow>
                </a:effectLst>
                <a:latin typeface="Arial" charset="0"/>
                <a:ea typeface="ＭＳ Ｐゴシック"/>
                <a:cs typeface="ＭＳ Ｐゴシック" charset="0"/>
              </a:rPr>
              <a:t>1</a:t>
            </a:r>
            <a:r>
              <a:rPr lang="en-US" sz="4800" b="1" dirty="0" smtClean="0">
                <a:solidFill>
                  <a:srgbClr val="FFFFFF"/>
                </a:solidFill>
                <a:effectLst>
                  <a:glow rad="266700">
                    <a:srgbClr val="000000"/>
                  </a:glow>
                </a:effectLst>
                <a:latin typeface="Arial" charset="0"/>
                <a:ea typeface="ＭＳ Ｐゴシック"/>
                <a:cs typeface="ＭＳ Ｐゴシック" charset="0"/>
              </a:rPr>
              <a:t>:10)</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eaLnBrk="1" hangingPunct="1">
              <a:buFont typeface="Arial"/>
              <a:buChar char="•"/>
              <a:defRPr/>
            </a:pPr>
            <a:r>
              <a:rPr lang="en-US" sz="4800" b="1" dirty="0" err="1" smtClean="0">
                <a:solidFill>
                  <a:srgbClr val="FFFFFF"/>
                </a:solidFill>
                <a:effectLst>
                  <a:glow rad="266700">
                    <a:srgbClr val="000000"/>
                  </a:glow>
                </a:effectLst>
                <a:latin typeface="Arial" charset="0"/>
                <a:ea typeface="ＭＳ Ｐゴシック"/>
                <a:cs typeface="ＭＳ Ｐゴシック" charset="0"/>
              </a:rPr>
              <a:t>Linggo</a:t>
            </a:r>
            <a:r>
              <a:rPr lang="en-US" sz="4800" b="1" dirty="0" smtClean="0">
                <a:solidFill>
                  <a:srgbClr val="FFFFFF"/>
                </a:solidFill>
                <a:effectLst>
                  <a:glow rad="266700">
                    <a:srgbClr val="000000"/>
                  </a:glow>
                </a:effectLst>
                <a:latin typeface="Arial" charset="0"/>
                <a:ea typeface="ＭＳ Ｐゴシック"/>
                <a:cs typeface="ＭＳ Ｐゴシック" charset="0"/>
              </a:rPr>
              <a:t>?</a:t>
            </a:r>
          </a:p>
          <a:p>
            <a:pPr marL="357188" indent="-357188" eaLnBrk="1" hangingPunct="1">
              <a:buFont typeface="Arial"/>
              <a:buChar char="•"/>
              <a:defRPr/>
            </a:pPr>
            <a:r>
              <a:rPr lang="en-US" sz="4800" b="1" dirty="0" err="1" smtClean="0">
                <a:solidFill>
                  <a:srgbClr val="FFFFFF"/>
                </a:solidFill>
                <a:effectLst>
                  <a:glow rad="266700">
                    <a:srgbClr val="000000"/>
                  </a:glow>
                </a:effectLst>
                <a:latin typeface="Arial" charset="0"/>
                <a:ea typeface="ＭＳ Ｐゴシック"/>
                <a:cs typeface="ＭＳ Ｐゴシック" charset="0"/>
              </a:rPr>
              <a:t>Ang</a:t>
            </a:r>
            <a:r>
              <a:rPr lang="en-US" sz="4800" b="1" dirty="0" smtClean="0">
                <a:solidFill>
                  <a:srgbClr val="FFFFFF"/>
                </a:solidFill>
                <a:effectLst>
                  <a:glow rad="266700">
                    <a:srgbClr val="000000"/>
                  </a:glow>
                </a:effectLst>
                <a:latin typeface="Arial" charset="0"/>
                <a:ea typeface="ＭＳ Ｐゴシック"/>
                <a:cs typeface="ＭＳ Ｐゴシック" charset="0"/>
              </a:rPr>
              <a:t> “</a:t>
            </a:r>
            <a:r>
              <a:rPr lang="en-US" sz="4800" b="1" dirty="0" err="1" smtClean="0">
                <a:solidFill>
                  <a:srgbClr val="FFFFFF"/>
                </a:solidFill>
                <a:effectLst>
                  <a:glow rad="266700">
                    <a:srgbClr val="000000"/>
                  </a:glow>
                </a:effectLst>
                <a:latin typeface="Arial" charset="0"/>
                <a:ea typeface="ＭＳ Ｐゴシック"/>
                <a:cs typeface="ＭＳ Ｐゴシック" charset="0"/>
              </a:rPr>
              <a:t>Araw</a:t>
            </a:r>
            <a:r>
              <a:rPr lang="en-US" sz="4800" b="1" dirty="0" smtClean="0">
                <a:solidFill>
                  <a:srgbClr val="FFFFFF"/>
                </a:solidFill>
                <a:effectLst>
                  <a:glow rad="266700">
                    <a:srgbClr val="000000"/>
                  </a:glow>
                </a:effectLst>
                <a:latin typeface="Arial" charset="0"/>
                <a:ea typeface="ＭＳ Ｐゴシック"/>
                <a:cs typeface="ＭＳ Ｐゴシック" charset="0"/>
              </a:rPr>
              <a:t> ng </a:t>
            </a:r>
            <a:r>
              <a:rPr lang="en-US" sz="4800" b="1" dirty="0" err="1" smtClean="0">
                <a:solidFill>
                  <a:srgbClr val="FFFFFF"/>
                </a:solidFill>
                <a:effectLst>
                  <a:glow rad="266700">
                    <a:srgbClr val="000000"/>
                  </a:glow>
                </a:effectLst>
                <a:latin typeface="Arial" charset="0"/>
                <a:ea typeface="ＭＳ Ｐゴシック"/>
                <a:cs typeface="ＭＳ Ｐゴシック" charset="0"/>
              </a:rPr>
              <a:t>PANGINOON</a:t>
            </a:r>
            <a:r>
              <a:rPr lang="en-US" sz="4800" b="1" dirty="0" smtClean="0">
                <a:solidFill>
                  <a:srgbClr val="FFFFFF"/>
                </a:solidFill>
                <a:effectLst>
                  <a:glow rad="266700">
                    <a:srgbClr val="000000"/>
                  </a:glow>
                </a:effectLst>
                <a:latin typeface="Arial" charset="0"/>
                <a:ea typeface="ＭＳ Ｐゴシック"/>
                <a:cs typeface="ＭＳ Ｐゴシック" charset="0"/>
              </a:rPr>
              <a:t>"?</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223351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smtClean="0">
                <a:solidFill>
                  <a:srgbClr val="FFFFFF"/>
                </a:solidFill>
                <a:ea typeface="ＭＳ Ｐゴシック" charset="0"/>
              </a:rPr>
              <a:t>Hesukristo, ang Pinaka-pinag-uusapang Tao</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sz="1400" b="1" dirty="0">
                <a:solidFill>
                  <a:srgbClr val="FFFFFF"/>
                </a:solidFill>
                <a:ea typeface="ＭＳ Ｐゴシック" charset="0"/>
              </a:rPr>
              <a:t>http://</a:t>
            </a:r>
            <a:r>
              <a:rPr lang="en-US" sz="1400" b="1" dirty="0" err="1">
                <a:solidFill>
                  <a:srgbClr val="FFFFFF"/>
                </a:solidFill>
                <a:ea typeface="ＭＳ Ｐゴシック" charset="0"/>
              </a:rPr>
              <a:t>jonmcnaughton.com</a:t>
            </a:r>
            <a:r>
              <a:rPr lang="en-US" sz="1400" b="1" dirty="0">
                <a:solidFill>
                  <a:srgbClr val="FFFFFF"/>
                </a:solidFill>
                <a:ea typeface="ＭＳ Ｐゴシック" charset="0"/>
              </a:rPr>
              <a:t>/content/</a:t>
            </a:r>
            <a:r>
              <a:rPr lang="en-US" sz="1400" b="1" dirty="0" err="1">
                <a:solidFill>
                  <a:srgbClr val="FFFFFF"/>
                </a:solidFill>
                <a:ea typeface="ＭＳ Ｐゴシック" charset="0"/>
              </a:rPr>
              <a:t>ZoomDetailPages</a:t>
            </a:r>
            <a:r>
              <a:rPr lang="en-US" sz="1400" b="1" dirty="0">
                <a:solidFill>
                  <a:srgbClr val="FFFFFF"/>
                </a:solidFill>
                <a:ea typeface="ＭＳ Ｐゴシック" charset="0"/>
              </a:rPr>
              <a:t>/</a:t>
            </a:r>
            <a:r>
              <a:rPr lang="en-US" sz="1400" b="1" dirty="0" err="1">
                <a:solidFill>
                  <a:srgbClr val="FFFFFF"/>
                </a:solidFill>
                <a:ea typeface="ＭＳ Ｐゴシック" charset="0"/>
              </a:rPr>
              <a:t>OneNationUnderGod.html</a:t>
            </a:r>
            <a:endParaRPr lang="en-US" sz="1050" b="1" dirty="0">
              <a:solidFill>
                <a:srgbClr val="FFFFFF"/>
              </a:solidFil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42618443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0" y="0"/>
            <a:ext cx="91440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800" dirty="0" err="1" smtClean="0">
                <a:effectLst>
                  <a:glow rad="165100">
                    <a:schemeClr val="bg2"/>
                  </a:glow>
                </a:effectLst>
                <a:latin typeface="Arial" charset="0"/>
                <a:ea typeface="ＭＳ Ｐゴシック" charset="0"/>
              </a:rPr>
              <a:t>Ang</a:t>
            </a:r>
            <a:r>
              <a:rPr lang="en-US" sz="4800" dirty="0" smtClean="0">
                <a:effectLst>
                  <a:glow rad="165100">
                    <a:schemeClr val="bg2"/>
                  </a:glow>
                </a:effectLst>
                <a:latin typeface="Arial" charset="0"/>
                <a:ea typeface="ＭＳ Ｐゴシック" charset="0"/>
              </a:rPr>
              <a:t> </a:t>
            </a:r>
            <a:r>
              <a:rPr lang="en-US" sz="4800" dirty="0" err="1" smtClean="0">
                <a:effectLst>
                  <a:glow rad="165100">
                    <a:schemeClr val="bg2"/>
                  </a:glow>
                </a:effectLst>
                <a:latin typeface="Arial" charset="0"/>
                <a:ea typeface="ＭＳ Ｐゴシック" charset="0"/>
              </a:rPr>
              <a:t>Araw</a:t>
            </a:r>
            <a:r>
              <a:rPr lang="en-US" sz="4800" dirty="0" smtClean="0">
                <a:effectLst>
                  <a:glow rad="165100">
                    <a:schemeClr val="bg2"/>
                  </a:glow>
                </a:effectLst>
                <a:latin typeface="Arial" charset="0"/>
                <a:ea typeface="ＭＳ Ｐゴシック" charset="0"/>
              </a:rPr>
              <a:t> ng </a:t>
            </a:r>
            <a:r>
              <a:rPr lang="en-US" sz="4800" dirty="0" err="1" smtClean="0">
                <a:effectLst>
                  <a:glow rad="165100">
                    <a:schemeClr val="bg2"/>
                  </a:glow>
                </a:effectLst>
                <a:latin typeface="Arial" charset="0"/>
                <a:ea typeface="ＭＳ Ｐゴシック" charset="0"/>
              </a:rPr>
              <a:t>PANGINOON</a:t>
            </a:r>
            <a:endParaRPr lang="en-US" sz="4800" dirty="0">
              <a:effectLst>
                <a:glow rad="1651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2787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Paghatol</a:t>
            </a:r>
            <a:endParaRPr lang="en-US" sz="4800" b="1" dirty="0" smtClean="0">
              <a:solidFill>
                <a:srgbClr val="EAEAEA"/>
              </a:solidFill>
              <a:effectLst>
                <a:glow rad="165100">
                  <a:schemeClr val="bg2"/>
                </a:glow>
              </a:effectLst>
              <a:latin typeface="Arial" charset="0"/>
              <a:cs typeface="Arial" charset="0"/>
            </a:endParaRPr>
          </a:p>
        </p:txBody>
      </p:sp>
      <p:sp>
        <p:nvSpPr>
          <p:cNvPr id="64518" name="Text Box 6"/>
          <p:cNvSpPr txBox="1">
            <a:spLocks noChangeArrowheads="1"/>
          </p:cNvSpPr>
          <p:nvPr/>
        </p:nvSpPr>
        <p:spPr bwMode="auto">
          <a:xfrm>
            <a:off x="5605281" y="1295400"/>
            <a:ext cx="32688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Pagpapala</a:t>
            </a:r>
            <a:endParaRPr lang="en-US" sz="4800" b="1" dirty="0" smtClean="0">
              <a:solidFill>
                <a:srgbClr val="EAEAEA"/>
              </a:solidFill>
              <a:effectLst>
                <a:glow rad="165100">
                  <a:schemeClr val="bg2"/>
                </a:glo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chemeClr val="bg2"/>
                  </a:glow>
                </a:effectLst>
                <a:latin typeface="Arial" charset="0"/>
                <a:cs typeface="Arial" charset="0"/>
              </a:rPr>
              <a:t>+</a:t>
            </a:r>
          </a:p>
        </p:txBody>
      </p:sp>
      <p:sp>
        <p:nvSpPr>
          <p:cNvPr id="64520" name="Text Box 8"/>
          <p:cNvSpPr txBox="1">
            <a:spLocks noChangeArrowheads="1"/>
          </p:cNvSpPr>
          <p:nvPr/>
        </p:nvSpPr>
        <p:spPr bwMode="auto">
          <a:xfrm>
            <a:off x="1192359" y="2895600"/>
            <a:ext cx="22397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Pighati</a:t>
            </a:r>
            <a:endParaRPr lang="en-US" sz="4800" b="1" dirty="0" smtClean="0">
              <a:solidFill>
                <a:srgbClr val="EAEAEA"/>
              </a:solidFill>
              <a:effectLst>
                <a:glow rad="165100">
                  <a:schemeClr val="bg2"/>
                </a:glow>
              </a:effectLst>
              <a:latin typeface="Arial" charset="0"/>
              <a:cs typeface="Arial" charset="0"/>
            </a:endParaRPr>
          </a:p>
        </p:txBody>
      </p:sp>
      <p:sp>
        <p:nvSpPr>
          <p:cNvPr id="64521" name="Text Box 9"/>
          <p:cNvSpPr txBox="1">
            <a:spLocks noChangeArrowheads="1"/>
          </p:cNvSpPr>
          <p:nvPr/>
        </p:nvSpPr>
        <p:spPr bwMode="auto">
          <a:xfrm>
            <a:off x="5832745" y="2895600"/>
            <a:ext cx="24801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Milenyo</a:t>
            </a:r>
            <a:endParaRPr lang="en-US" sz="4800" b="1" dirty="0" smtClean="0">
              <a:solidFill>
                <a:srgbClr val="EAEAEA"/>
              </a:solidFill>
              <a:effectLst>
                <a:glow rad="165100">
                  <a:schemeClr val="bg2"/>
                </a:glow>
              </a:effectLst>
              <a:latin typeface="Arial" charset="0"/>
              <a:cs typeface="Arial" charset="0"/>
            </a:endParaRPr>
          </a:p>
        </p:txBody>
      </p:sp>
      <p:sp>
        <p:nvSpPr>
          <p:cNvPr id="64522" name="Text Box 10"/>
          <p:cNvSpPr txBox="1">
            <a:spLocks noChangeArrowheads="1"/>
          </p:cNvSpPr>
          <p:nvPr/>
        </p:nvSpPr>
        <p:spPr bwMode="auto">
          <a:xfrm>
            <a:off x="1141413" y="4572000"/>
            <a:ext cx="30299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Pah</a:t>
            </a:r>
            <a:r>
              <a:rPr lang="en-US" sz="4800" b="1" dirty="0" smtClean="0">
                <a:solidFill>
                  <a:srgbClr val="EAEAEA"/>
                </a:solidFill>
                <a:effectLst>
                  <a:glow rad="165100">
                    <a:schemeClr val="bg2"/>
                  </a:glow>
                </a:effectLst>
                <a:latin typeface="Arial" charset="0"/>
                <a:cs typeface="Arial" charset="0"/>
              </a:rPr>
              <a:t>. 6–19</a:t>
            </a:r>
          </a:p>
        </p:txBody>
      </p:sp>
      <p:sp>
        <p:nvSpPr>
          <p:cNvPr id="64523" name="Text Box 11"/>
          <p:cNvSpPr txBox="1">
            <a:spLocks noChangeArrowheads="1"/>
          </p:cNvSpPr>
          <p:nvPr/>
        </p:nvSpPr>
        <p:spPr bwMode="auto">
          <a:xfrm>
            <a:off x="5969000" y="4572000"/>
            <a:ext cx="23439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err="1" smtClean="0">
                <a:solidFill>
                  <a:srgbClr val="EAEAEA"/>
                </a:solidFill>
                <a:effectLst>
                  <a:glow rad="165100">
                    <a:schemeClr val="bg2"/>
                  </a:glow>
                </a:effectLst>
                <a:latin typeface="Arial" charset="0"/>
                <a:cs typeface="Arial" charset="0"/>
              </a:rPr>
              <a:t>Pah</a:t>
            </a:r>
            <a:r>
              <a:rPr lang="en-US" sz="4800" b="1" dirty="0" smtClean="0">
                <a:solidFill>
                  <a:srgbClr val="EAEAEA"/>
                </a:solidFill>
                <a:effectLst>
                  <a:glow rad="165100">
                    <a:schemeClr val="bg2"/>
                  </a:glow>
                </a:effectLst>
                <a:latin typeface="Arial" charset="0"/>
                <a:cs typeface="Arial" charset="0"/>
              </a:rPr>
              <a:t>. 20</a:t>
            </a:r>
          </a:p>
        </p:txBody>
      </p:sp>
      <p:sp>
        <p:nvSpPr>
          <p:cNvPr id="36875" name="Text Box 12"/>
          <p:cNvSpPr txBox="1">
            <a:spLocks noChangeArrowheads="1"/>
          </p:cNvSpPr>
          <p:nvPr/>
        </p:nvSpPr>
        <p:spPr bwMode="auto">
          <a:xfrm>
            <a:off x="5969000" y="-782125"/>
            <a:ext cx="306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smtClean="0">
                <a:solidFill>
                  <a:srgbClr val="EAEAEA"/>
                </a:solidFill>
                <a:effectLst>
                  <a:glow rad="165100">
                    <a:schemeClr val="bg2"/>
                  </a:glow>
                </a:effectLst>
                <a:latin typeface="Arial" charset="0"/>
                <a:cs typeface="Arial" charset="0"/>
              </a:rPr>
              <a:t>OT Survey 638-639</a:t>
            </a:r>
          </a:p>
        </p:txBody>
      </p:sp>
      <p:sp>
        <p:nvSpPr>
          <p:cNvPr id="13" name="Text Box 10"/>
          <p:cNvSpPr txBox="1">
            <a:spLocks noChangeArrowheads="1"/>
          </p:cNvSpPr>
          <p:nvPr/>
        </p:nvSpPr>
        <p:spPr bwMode="auto">
          <a:xfrm>
            <a:off x="1430338" y="6034088"/>
            <a:ext cx="20008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smtClean="0">
                <a:solidFill>
                  <a:srgbClr val="EAEAEA"/>
                </a:solidFill>
                <a:effectLst>
                  <a:glow rad="165100">
                    <a:schemeClr val="bg2"/>
                  </a:glow>
                </a:effectLst>
                <a:latin typeface="Arial" charset="0"/>
                <a:cs typeface="Arial" charset="0"/>
              </a:rPr>
              <a:t>7 </a:t>
            </a:r>
            <a:r>
              <a:rPr lang="en-US" sz="4800" b="1" dirty="0" err="1" smtClean="0">
                <a:solidFill>
                  <a:srgbClr val="EAEAEA"/>
                </a:solidFill>
                <a:effectLst>
                  <a:glow rad="165100">
                    <a:schemeClr val="bg2"/>
                  </a:glow>
                </a:effectLst>
                <a:latin typeface="Arial" charset="0"/>
                <a:cs typeface="Arial" charset="0"/>
              </a:rPr>
              <a:t>taon</a:t>
            </a:r>
            <a:endParaRPr lang="en-US" sz="4800" b="1" dirty="0" smtClean="0">
              <a:solidFill>
                <a:srgbClr val="EAEAEA"/>
              </a:solidFill>
              <a:effectLst>
                <a:glow rad="165100">
                  <a:schemeClr val="bg2"/>
                </a:glow>
              </a:effectLst>
              <a:latin typeface="Arial" charset="0"/>
              <a:cs typeface="Arial" charset="0"/>
            </a:endParaRPr>
          </a:p>
        </p:txBody>
      </p:sp>
      <p:sp>
        <p:nvSpPr>
          <p:cNvPr id="14" name="Text Box 11"/>
          <p:cNvSpPr txBox="1">
            <a:spLocks noChangeArrowheads="1"/>
          </p:cNvSpPr>
          <p:nvPr/>
        </p:nvSpPr>
        <p:spPr bwMode="auto">
          <a:xfrm>
            <a:off x="5540375" y="6034088"/>
            <a:ext cx="30299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smtClean="0">
                <a:solidFill>
                  <a:srgbClr val="EAEAEA"/>
                </a:solidFill>
                <a:effectLst>
                  <a:glow rad="165100">
                    <a:schemeClr val="bg2"/>
                  </a:glow>
                </a:effectLst>
                <a:latin typeface="Arial" charset="0"/>
                <a:cs typeface="Arial" charset="0"/>
              </a:rPr>
              <a:t>1000 </a:t>
            </a:r>
            <a:r>
              <a:rPr lang="en-US" sz="4800" b="1" dirty="0" err="1" smtClean="0">
                <a:solidFill>
                  <a:srgbClr val="EAEAEA"/>
                </a:solidFill>
                <a:effectLst>
                  <a:glow rad="165100">
                    <a:schemeClr val="bg2"/>
                  </a:glow>
                </a:effectLst>
                <a:latin typeface="Arial" charset="0"/>
                <a:cs typeface="Arial" charset="0"/>
              </a:rPr>
              <a:t>taon</a:t>
            </a:r>
            <a:endParaRPr lang="en-US" sz="4800" b="1" dirty="0" smtClean="0">
              <a:solidFill>
                <a:srgbClr val="EAEAEA"/>
              </a:solidFill>
              <a:effectLst>
                <a:glow rad="165100">
                  <a:schemeClr val="bg2"/>
                </a:glow>
              </a:effectLst>
              <a:latin typeface="Arial" charset="0"/>
              <a:cs typeface="Arial" charset="0"/>
            </a:endParaRPr>
          </a:p>
        </p:txBody>
      </p:sp>
    </p:spTree>
    <p:extLst>
      <p:ext uri="{BB962C8B-B14F-4D97-AF65-F5344CB8AC3E}">
        <p14:creationId xmlns:p14="http://schemas.microsoft.com/office/powerpoint/2010/main" val="176439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4210050" y="1064321"/>
            <a:ext cx="4910110" cy="4703610"/>
          </a:xfrm>
        </p:spPr>
        <p:txBody>
          <a:bodyPr/>
          <a:lstStyle/>
          <a:p>
            <a:r>
              <a:rPr lang="en-US" sz="3600" b="1" dirty="0" err="1" smtClean="0">
                <a:effectLst>
                  <a:glow rad="152400">
                    <a:schemeClr val="tx1"/>
                  </a:glow>
                </a:effectLst>
                <a:latin typeface="Arial" charset="0"/>
                <a:ea typeface="ＭＳ Ｐゴシック" charset="0"/>
              </a:rPr>
              <a:t>Ang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pangitain</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ni</a:t>
            </a:r>
            <a:r>
              <a:rPr lang="en-US" sz="3600" b="1" dirty="0" smtClean="0">
                <a:effectLst>
                  <a:glow rad="152400">
                    <a:schemeClr val="tx1"/>
                  </a:glow>
                </a:effectLst>
                <a:latin typeface="Arial" charset="0"/>
                <a:ea typeface="ＭＳ Ｐゴシック" charset="0"/>
              </a:rPr>
              <a:t> Juan ng </a:t>
            </a:r>
            <a:r>
              <a:rPr lang="en-US" sz="3600" b="1" dirty="0" err="1" smtClean="0">
                <a:effectLst>
                  <a:glow rad="152400">
                    <a:schemeClr val="tx1"/>
                  </a:glow>
                </a:effectLst>
                <a:latin typeface="Arial" charset="0"/>
                <a:ea typeface="ＭＳ Ｐゴシック" charset="0"/>
              </a:rPr>
              <a:t>naluwalhating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Kristo</a:t>
            </a:r>
            <a:r>
              <a:rPr lang="en-US" sz="3600" b="1" dirty="0" smtClean="0">
                <a:effectLst>
                  <a:glow rad="152400">
                    <a:schemeClr val="tx1"/>
                  </a:glow>
                </a:effectLst>
                <a:latin typeface="Arial" charset="0"/>
                <a:ea typeface="ＭＳ Ｐゴシック" charset="0"/>
              </a:rPr>
              <a:t> ay </a:t>
            </a:r>
            <a:r>
              <a:rPr lang="en-US" sz="3600" b="1" dirty="0" err="1" smtClean="0">
                <a:effectLst>
                  <a:glow rad="152400">
                    <a:schemeClr val="tx1"/>
                  </a:glow>
                </a:effectLst>
                <a:latin typeface="Arial" charset="0"/>
                <a:ea typeface="ＭＳ Ｐゴシック" charset="0"/>
              </a:rPr>
              <a:t>nagpapatunay</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na</a:t>
            </a:r>
            <a:r>
              <a:rPr lang="en-US" sz="3600" b="1" dirty="0" smtClean="0">
                <a:effectLst>
                  <a:glow rad="152400">
                    <a:schemeClr val="tx1"/>
                  </a:glow>
                </a:effectLst>
                <a:latin typeface="Arial" charset="0"/>
                <a:ea typeface="ＭＳ Ｐゴシック" charset="0"/>
              </a:rPr>
              <a:t> kaya </a:t>
            </a:r>
            <a:r>
              <a:rPr lang="en-US" sz="3600" b="1" dirty="0" err="1" smtClean="0">
                <a:effectLst>
                  <a:glow rad="152400">
                    <a:schemeClr val="tx1"/>
                  </a:glow>
                </a:effectLst>
                <a:latin typeface="Arial" charset="0"/>
                <a:ea typeface="ＭＳ Ｐゴシック" charset="0"/>
              </a:rPr>
              <a:t>Niyang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tugunan</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ang</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mga</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panloob</a:t>
            </a:r>
            <a:r>
              <a:rPr lang="en-US" sz="3600" b="1" dirty="0" smtClean="0">
                <a:effectLst>
                  <a:glow rad="152400">
                    <a:schemeClr val="tx1"/>
                  </a:glow>
                </a:effectLst>
                <a:latin typeface="Arial" charset="0"/>
                <a:ea typeface="ＭＳ Ｐゴシック" charset="0"/>
              </a:rPr>
              <a:t> at </a:t>
            </a:r>
            <a:r>
              <a:rPr lang="en-US" sz="3600" b="1" dirty="0" err="1" smtClean="0">
                <a:effectLst>
                  <a:glow rad="152400">
                    <a:schemeClr val="tx1"/>
                  </a:glow>
                </a:effectLst>
                <a:latin typeface="Arial" charset="0"/>
                <a:ea typeface="ＭＳ Ｐゴシック" charset="0"/>
              </a:rPr>
              <a:t>panlabas</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na</a:t>
            </a:r>
            <a:r>
              <a:rPr lang="en-US" sz="3600" b="1" dirty="0" smtClean="0">
                <a:effectLst>
                  <a:glow rad="152400">
                    <a:schemeClr val="tx1"/>
                  </a:glow>
                </a:effectLst>
                <a:latin typeface="Arial" charset="0"/>
                <a:ea typeface="ＭＳ Ｐゴシック" charset="0"/>
              </a:rPr>
              <a:t> </a:t>
            </a:r>
            <a:r>
              <a:rPr lang="en-US" sz="3600" b="1" dirty="0" err="1" smtClean="0">
                <a:effectLst>
                  <a:glow rad="152400">
                    <a:schemeClr val="tx1"/>
                  </a:glow>
                </a:effectLst>
                <a:latin typeface="Arial" charset="0"/>
                <a:ea typeface="ＭＳ Ｐゴシック" charset="0"/>
              </a:rPr>
              <a:t>suliranin</a:t>
            </a:r>
            <a:r>
              <a:rPr lang="en-US" sz="3600" b="1" dirty="0" smtClean="0">
                <a:effectLst>
                  <a:glow rad="152400">
                    <a:schemeClr val="tx1"/>
                  </a:glow>
                </a:effectLst>
                <a:latin typeface="Arial" charset="0"/>
                <a:ea typeface="ＭＳ Ｐゴシック" charset="0"/>
              </a:rPr>
              <a:t> ng </a:t>
            </a:r>
            <a:r>
              <a:rPr lang="en-US" sz="3600" b="1" dirty="0" err="1" smtClean="0">
                <a:effectLst>
                  <a:glow rad="152400">
                    <a:schemeClr val="tx1"/>
                  </a:glow>
                </a:effectLst>
                <a:latin typeface="Arial" charset="0"/>
                <a:ea typeface="ＭＳ Ｐゴシック" charset="0"/>
              </a:rPr>
              <a:t>Iglesiya</a:t>
            </a:r>
            <a:r>
              <a:rPr lang="en-US" sz="3600" b="1" dirty="0">
                <a:effectLst>
                  <a:glow rad="152400">
                    <a:schemeClr val="tx1"/>
                  </a:glow>
                </a:effectLst>
                <a:latin typeface="Arial" charset="0"/>
                <a:ea typeface="ＭＳ Ｐゴシック" charset="0"/>
              </a:rPr>
              <a:t/>
            </a:r>
            <a:br>
              <a:rPr lang="en-US" sz="3600" b="1" dirty="0">
                <a:effectLst>
                  <a:glow rad="152400">
                    <a:schemeClr val="tx1"/>
                  </a:glow>
                </a:effectLst>
                <a:latin typeface="Arial" charset="0"/>
                <a:ea typeface="ＭＳ Ｐゴシック" charset="0"/>
              </a:rPr>
            </a:br>
            <a:r>
              <a:rPr lang="en-US" sz="3600" b="1" dirty="0" smtClean="0">
                <a:effectLst>
                  <a:glow rad="152400">
                    <a:schemeClr val="tx1"/>
                  </a:glow>
                </a:effectLst>
                <a:latin typeface="Arial" charset="0"/>
                <a:ea typeface="ＭＳ Ｐゴシック" charset="0"/>
              </a:rPr>
              <a:t>(1:12-16)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71809065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3600" b="1" dirty="0">
                <a:effectLst>
                  <a:outerShdw blurRad="38100" dist="38100" dir="2700000" algn="tl">
                    <a:srgbClr val="000000">
                      <a:alpha val="43137"/>
                    </a:srgbClr>
                  </a:outerShdw>
                </a:effectLst>
                <a:latin typeface="Arial" charset="0"/>
                <a:ea typeface="ＭＳ Ｐゴシック" charset="0"/>
              </a:rPr>
              <a:t>"Sa </a:t>
            </a:r>
            <a:r>
              <a:rPr lang="en-US" sz="3600" b="1" dirty="0" err="1">
                <a:effectLst>
                  <a:outerShdw blurRad="38100" dist="38100" dir="2700000" algn="tl">
                    <a:srgbClr val="000000">
                      <a:alpha val="43137"/>
                    </a:srgbClr>
                  </a:outerShdw>
                </a:effectLst>
                <a:latin typeface="Arial" charset="0"/>
                <a:ea typeface="ＭＳ Ｐゴシック" charset="0"/>
              </a:rPr>
              <a:t>araw</a:t>
            </a:r>
            <a:r>
              <a:rPr lang="en-US" sz="3600" b="1" dirty="0">
                <a:effectLst>
                  <a:outerShdw blurRad="38100" dist="38100" dir="2700000" algn="tl">
                    <a:srgbClr val="000000">
                      <a:alpha val="43137"/>
                    </a:srgbClr>
                  </a:outerShdw>
                </a:effectLst>
                <a:latin typeface="Arial" charset="0"/>
                <a:ea typeface="ＭＳ Ｐゴシック" charset="0"/>
              </a:rPr>
              <a:t> ng </a:t>
            </a:r>
            <a:r>
              <a:rPr lang="en-US" sz="3600" b="1" dirty="0" err="1">
                <a:effectLst>
                  <a:outerShdw blurRad="38100" dist="38100" dir="2700000" algn="tl">
                    <a:srgbClr val="000000">
                      <a:alpha val="43137"/>
                    </a:srgbClr>
                  </a:outerShdw>
                </a:effectLst>
                <a:latin typeface="Arial" charset="0"/>
                <a:ea typeface="ＭＳ Ｐゴシック" charset="0"/>
              </a:rPr>
              <a:t>Panginoon</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ako</a:t>
            </a:r>
            <a:r>
              <a:rPr lang="en-US" sz="3600" b="1" dirty="0">
                <a:effectLst>
                  <a:outerShdw blurRad="38100" dist="38100" dir="2700000" algn="tl">
                    <a:srgbClr val="000000">
                      <a:alpha val="43137"/>
                    </a:srgbClr>
                  </a:outerShdw>
                </a:effectLst>
                <a:latin typeface="Arial" charset="0"/>
                <a:ea typeface="ＭＳ Ｐゴシック" charset="0"/>
              </a:rPr>
              <a:t> ay </a:t>
            </a:r>
            <a:r>
              <a:rPr lang="en-US" sz="3600" b="1" dirty="0" err="1">
                <a:effectLst>
                  <a:outerShdw blurRad="38100" dist="38100" dir="2700000" algn="tl">
                    <a:srgbClr val="000000">
                      <a:alpha val="43137"/>
                    </a:srgbClr>
                  </a:outerShdw>
                </a:effectLst>
                <a:latin typeface="Arial" charset="0"/>
                <a:ea typeface="ＭＳ Ｐゴシック" charset="0"/>
              </a:rPr>
              <a:t>nasa</a:t>
            </a:r>
            <a:r>
              <a:rPr lang="en-US" sz="3600" b="1" dirty="0">
                <a:effectLst>
                  <a:outerShdw blurRad="38100" dist="38100" dir="2700000" algn="tl">
                    <a:srgbClr val="000000">
                      <a:alpha val="43137"/>
                    </a:srgbClr>
                  </a:outerShdw>
                </a:effectLst>
                <a:latin typeface="Arial" charset="0"/>
                <a:ea typeface="ＭＳ Ｐゴシック" charset="0"/>
              </a:rPr>
              <a:t> Espiritu, at </a:t>
            </a:r>
            <a:r>
              <a:rPr lang="en-US" sz="3600" b="1" dirty="0" err="1">
                <a:effectLst>
                  <a:outerShdw blurRad="38100" dist="38100" dir="2700000" algn="tl">
                    <a:srgbClr val="000000">
                      <a:alpha val="43137"/>
                    </a:srgbClr>
                  </a:outerShdw>
                </a:effectLst>
                <a:latin typeface="Arial" charset="0"/>
                <a:ea typeface="ＭＳ Ｐゴシック" charset="0"/>
              </a:rPr>
              <a:t>narinig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ko</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sa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aking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likuran</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ang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isang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malakas</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na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tinig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na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parang</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sa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err="1">
                <a:effectLst>
                  <a:outerShdw blurRad="38100" dist="38100" dir="2700000" algn="tl">
                    <a:srgbClr val="000000">
                      <a:alpha val="43137"/>
                    </a:srgbClr>
                  </a:outerShdw>
                </a:effectLst>
                <a:latin typeface="Arial" charset="0"/>
                <a:ea typeface="ＭＳ Ｐゴシック" charset="0"/>
              </a:rPr>
              <a:t>trumpeta</a:t>
            </a:r>
            <a:r>
              <a:rPr lang="en-US" sz="3600" b="1" dirty="0">
                <a:effectLst>
                  <a:outerShdw blurRad="38100" dist="38100" dir="2700000" algn="tl">
                    <a:srgbClr val="000000">
                      <a:alpha val="43137"/>
                    </a:srgbClr>
                  </a:outerShdw>
                </a:effectLst>
                <a:latin typeface="Arial" charset="0"/>
                <a:ea typeface="ＭＳ Ｐゴシック" charset="0"/>
              </a:rPr>
              <a:t>" </a:t>
            </a:r>
            <a:r>
              <a:rPr lang="en-US" sz="3600" b="1" dirty="0" smtClean="0">
                <a:effectLst>
                  <a:outerShdw blurRad="38100" dist="38100" dir="2700000" algn="tl">
                    <a:srgbClr val="000000">
                      <a:alpha val="43137"/>
                    </a:srgbClr>
                  </a:outerShdw>
                </a:effectLst>
                <a:latin typeface="Arial" charset="0"/>
                <a:ea typeface="ＭＳ Ｐゴシック" charset="0"/>
              </a:rPr>
              <a:t/>
            </a:r>
            <a:br>
              <a:rPr lang="en-US" sz="3600" b="1" dirty="0" smtClean="0">
                <a:effectLst>
                  <a:outerShdw blurRad="38100" dist="38100" dir="2700000" algn="tl">
                    <a:srgbClr val="000000">
                      <a:alpha val="43137"/>
                    </a:srgbClr>
                  </a:outerShdw>
                </a:effectLst>
                <a:latin typeface="Arial" charset="0"/>
                <a:ea typeface="ＭＳ Ｐゴシック" charset="0"/>
              </a:rPr>
            </a:br>
            <a:r>
              <a:rPr lang="en-US" sz="3600" b="1" dirty="0" smtClean="0">
                <a:effectLst>
                  <a:outerShdw blurRad="38100" dist="38100" dir="2700000" algn="tl">
                    <a:srgbClr val="000000">
                      <a:alpha val="43137"/>
                    </a:srgbClr>
                  </a:outerShdw>
                </a:effectLst>
                <a:latin typeface="Arial" charset="0"/>
                <a:ea typeface="ＭＳ Ｐゴシック" charset="0"/>
              </a:rPr>
              <a:t>(1:10 </a:t>
            </a:r>
            <a:r>
              <a:rPr lang="en-US" sz="3200" b="1" dirty="0" err="1" smtClean="0">
                <a:effectLst>
                  <a:outerShdw blurRad="38100" dist="38100" dir="2700000" algn="tl">
                    <a:srgbClr val="000000">
                      <a:alpha val="43137"/>
                    </a:srgbClr>
                  </a:outerShdw>
                </a:effectLst>
                <a:latin typeface="Arial" charset="0"/>
                <a:ea typeface="ＭＳ Ｐゴシック" charset="0"/>
              </a:rPr>
              <a:t>FSV</a:t>
            </a:r>
            <a:r>
              <a:rPr lang="en-US" sz="3600" b="1" dirty="0" smtClean="0">
                <a:effectLst>
                  <a:outerShdw blurRad="38100" dist="38100" dir="2700000" algn="tl">
                    <a:srgbClr val="000000">
                      <a:alpha val="43137"/>
                    </a:srgbClr>
                  </a:outerShdw>
                </a:effectLst>
                <a:latin typeface="Arial" charset="0"/>
                <a:ea typeface="ＭＳ Ｐゴシック" charset="0"/>
              </a:rPr>
              <a:t>). </a:t>
            </a:r>
            <a:endParaRPr lang="en-US" sz="3600" b="1"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1731376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smtClean="0">
                <a:latin typeface="Arial" charset="0"/>
                <a:ea typeface="ＭＳ Ｐゴシック" charset="0"/>
              </a:rPr>
              <a:t>“</a:t>
            </a:r>
            <a:r>
              <a:rPr lang="en-US" b="1" dirty="0" err="1" smtClean="0">
                <a:latin typeface="Arial" charset="0"/>
                <a:ea typeface="ＭＳ Ｐゴシック" charset="0"/>
              </a:rPr>
              <a:t>Nakita</a:t>
            </a:r>
            <a:r>
              <a:rPr lang="en-US" b="1" dirty="0" smtClean="0">
                <a:latin typeface="Arial" charset="0"/>
                <a:ea typeface="ＭＳ Ｐゴシック" charset="0"/>
              </a:rPr>
              <a:t> </a:t>
            </a:r>
            <a:r>
              <a:rPr lang="en-US" b="1" dirty="0" err="1" smtClean="0">
                <a:latin typeface="Arial" charset="0"/>
                <a:ea typeface="ＭＳ Ｐゴシック" charset="0"/>
              </a:rPr>
              <a:t>ko</a:t>
            </a:r>
            <a:r>
              <a:rPr lang="en-US" b="1" dirty="0" smtClean="0">
                <a:latin typeface="Arial" charset="0"/>
                <a:ea typeface="ＭＳ Ｐゴシック" charset="0"/>
              </a:rPr>
              <a:t>…" </a:t>
            </a:r>
            <a:r>
              <a:rPr lang="en-US" b="1" dirty="0">
                <a:latin typeface="Arial" charset="0"/>
                <a:ea typeface="ＭＳ Ｐゴシック" charset="0"/>
              </a:rPr>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4000" b="1" dirty="0" err="1" smtClean="0">
                <a:solidFill>
                  <a:srgbClr val="FFFFFF"/>
                </a:solidFill>
                <a:latin typeface="Arial" charset="0"/>
                <a:cs typeface="Arial" charset="0"/>
              </a:rPr>
              <a:t>Ang</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anyo</a:t>
            </a:r>
            <a:r>
              <a:rPr lang="en-US" sz="4000" b="1" dirty="0" smtClean="0">
                <a:solidFill>
                  <a:srgbClr val="FFFFFF"/>
                </a:solidFill>
                <a:latin typeface="Arial" charset="0"/>
                <a:cs typeface="Arial" charset="0"/>
              </a:rPr>
              <a:t> ng </a:t>
            </a:r>
            <a:r>
              <a:rPr lang="en-US" sz="4000" b="1" dirty="0" err="1" smtClean="0">
                <a:solidFill>
                  <a:srgbClr val="FFFFFF"/>
                </a:solidFill>
                <a:latin typeface="Arial" charset="0"/>
                <a:cs typeface="Arial" charset="0"/>
              </a:rPr>
              <a:t>pandiwang</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ito</a:t>
            </a:r>
            <a:r>
              <a:rPr lang="en-US" sz="4000" b="1" dirty="0" smtClean="0">
                <a:solidFill>
                  <a:srgbClr val="FFFFFF"/>
                </a:solidFill>
                <a:latin typeface="Arial" charset="0"/>
                <a:cs typeface="Arial" charset="0"/>
              </a:rPr>
              <a:t> ay </a:t>
            </a:r>
            <a:r>
              <a:rPr lang="en-US" sz="4000" b="1" dirty="0" err="1" smtClean="0">
                <a:solidFill>
                  <a:srgbClr val="FFFFFF"/>
                </a:solidFill>
                <a:latin typeface="Arial" charset="0"/>
                <a:cs typeface="Arial" charset="0"/>
              </a:rPr>
              <a:t>ginamit</a:t>
            </a:r>
            <a:r>
              <a:rPr lang="en-US" sz="4000" b="1" dirty="0" smtClean="0">
                <a:solidFill>
                  <a:srgbClr val="FFFFFF"/>
                </a:solidFill>
                <a:latin typeface="Arial" charset="0"/>
                <a:cs typeface="Arial" charset="0"/>
              </a:rPr>
              <a:t> ng  </a:t>
            </a:r>
            <a:r>
              <a:rPr lang="en-US" sz="4000" b="1" dirty="0">
                <a:solidFill>
                  <a:srgbClr val="FFFFFF"/>
                </a:solidFill>
                <a:latin typeface="Arial" charset="0"/>
                <a:cs typeface="Arial" charset="0"/>
              </a:rPr>
              <a:t>45 </a:t>
            </a:r>
            <a:r>
              <a:rPr lang="en-US" sz="4000" b="1" dirty="0" err="1" smtClean="0">
                <a:solidFill>
                  <a:srgbClr val="FFFFFF"/>
                </a:solidFill>
                <a:latin typeface="Arial" charset="0"/>
                <a:cs typeface="Arial" charset="0"/>
              </a:rPr>
              <a:t>na</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beses</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sa</a:t>
            </a:r>
            <a:r>
              <a:rPr lang="en-US" sz="4000" b="1" dirty="0" smtClean="0">
                <a:solidFill>
                  <a:srgbClr val="FFFFFF"/>
                </a:solidFill>
                <a:latin typeface="Arial" charset="0"/>
                <a:cs typeface="Arial" charset="0"/>
              </a:rPr>
              <a:t> </a:t>
            </a:r>
            <a:r>
              <a:rPr lang="en-US" sz="4000" b="1" dirty="0" err="1" smtClean="0">
                <a:solidFill>
                  <a:srgbClr val="FFFFFF"/>
                </a:solidFill>
                <a:latin typeface="Arial" charset="0"/>
                <a:cs typeface="Arial" charset="0"/>
              </a:rPr>
              <a:t>Pahayag</a:t>
            </a:r>
            <a:r>
              <a:rPr lang="en-US" sz="4000" b="1" dirty="0" smtClean="0">
                <a:solidFill>
                  <a:srgbClr val="FFFFFF"/>
                </a:solidFill>
                <a:latin typeface="Arial" charset="0"/>
                <a:cs typeface="Arial" charset="0"/>
              </a:rPr>
              <a:t>!</a:t>
            </a:r>
            <a:endParaRPr lang="en-US" sz="4000" b="1" dirty="0">
              <a:solidFill>
                <a:srgbClr val="FFFFFF"/>
              </a:solidFill>
              <a:latin typeface="Arial" charset="0"/>
              <a:cs typeface="Arial" charset="0"/>
            </a:endParaRP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1:12 </a:t>
            </a:r>
          </a:p>
          <a:p>
            <a:pPr defTabSz="914400" eaLnBrk="0" fontAlgn="base" hangingPunct="0">
              <a:spcBef>
                <a:spcPct val="0"/>
              </a:spcBef>
              <a:spcAft>
                <a:spcPct val="0"/>
              </a:spcAft>
            </a:pPr>
            <a:r>
              <a:rPr lang="en-US" sz="2000" b="1">
                <a:solidFill>
                  <a:srgbClr val="FFFFFF"/>
                </a:solidFill>
              </a:rPr>
              <a:t>1:17 </a:t>
            </a:r>
          </a:p>
          <a:p>
            <a:pPr defTabSz="914400" eaLnBrk="0" fontAlgn="base" hangingPunct="0">
              <a:spcBef>
                <a:spcPct val="0"/>
              </a:spcBef>
              <a:spcAft>
                <a:spcPct val="0"/>
              </a:spcAft>
            </a:pPr>
            <a:r>
              <a:rPr lang="en-US" sz="2000" b="1">
                <a:solidFill>
                  <a:srgbClr val="FFFFFF"/>
                </a:solidFill>
              </a:rPr>
              <a:t>4:1 </a:t>
            </a:r>
          </a:p>
          <a:p>
            <a:pPr defTabSz="914400" eaLnBrk="0" fontAlgn="base" hangingPunct="0">
              <a:spcBef>
                <a:spcPct val="0"/>
              </a:spcBef>
              <a:spcAft>
                <a:spcPct val="0"/>
              </a:spcAft>
            </a:pPr>
            <a:r>
              <a:rPr lang="en-US" sz="2000" b="1">
                <a:solidFill>
                  <a:srgbClr val="FFFFFF"/>
                </a:solidFill>
              </a:rPr>
              <a:t>5:1 </a:t>
            </a:r>
          </a:p>
          <a:p>
            <a:pPr defTabSz="914400" eaLnBrk="0" fontAlgn="base" hangingPunct="0">
              <a:spcBef>
                <a:spcPct val="0"/>
              </a:spcBef>
              <a:spcAft>
                <a:spcPct val="0"/>
              </a:spcAft>
            </a:pPr>
            <a:r>
              <a:rPr lang="en-US" sz="2000" b="1">
                <a:solidFill>
                  <a:srgbClr val="FFFFFF"/>
                </a:solidFill>
              </a:rPr>
              <a:t>5:2 </a:t>
            </a:r>
          </a:p>
          <a:p>
            <a:pPr defTabSz="914400" eaLnBrk="0" fontAlgn="base" hangingPunct="0">
              <a:spcBef>
                <a:spcPct val="0"/>
              </a:spcBef>
              <a:spcAft>
                <a:spcPct val="0"/>
              </a:spcAft>
            </a:pPr>
            <a:r>
              <a:rPr lang="en-US" sz="2000" b="1">
                <a:solidFill>
                  <a:srgbClr val="FFFFFF"/>
                </a:solidFill>
              </a:rPr>
              <a:t>5:6 </a:t>
            </a:r>
          </a:p>
          <a:p>
            <a:pPr defTabSz="914400" eaLnBrk="0" fontAlgn="base" hangingPunct="0">
              <a:spcBef>
                <a:spcPct val="0"/>
              </a:spcBef>
              <a:spcAft>
                <a:spcPct val="0"/>
              </a:spcAft>
            </a:pPr>
            <a:r>
              <a:rPr lang="en-US" sz="2000" b="1">
                <a:solidFill>
                  <a:srgbClr val="FFFFFF"/>
                </a:solidFill>
              </a:rPr>
              <a:t>5:11 </a:t>
            </a:r>
          </a:p>
          <a:p>
            <a:pPr defTabSz="914400" eaLnBrk="0" fontAlgn="base" hangingPunct="0">
              <a:spcBef>
                <a:spcPct val="0"/>
              </a:spcBef>
              <a:spcAft>
                <a:spcPct val="0"/>
              </a:spcAft>
            </a:pPr>
            <a:r>
              <a:rPr lang="en-US" sz="2000" b="1">
                <a:solidFill>
                  <a:srgbClr val="FFFFFF"/>
                </a:solidFill>
              </a:rPr>
              <a:t>6:1 </a:t>
            </a:r>
          </a:p>
          <a:p>
            <a:pPr defTabSz="914400" eaLnBrk="0" fontAlgn="base" hangingPunct="0">
              <a:spcBef>
                <a:spcPct val="0"/>
              </a:spcBef>
              <a:spcAft>
                <a:spcPct val="0"/>
              </a:spcAft>
            </a:pPr>
            <a:r>
              <a:rPr lang="en-US" sz="2000" b="1">
                <a:solidFill>
                  <a:srgbClr val="FFFFFF"/>
                </a:solidFill>
              </a:rPr>
              <a:t>6:2 </a:t>
            </a:r>
          </a:p>
          <a:p>
            <a:pPr defTabSz="914400" eaLnBrk="0" fontAlgn="base" hangingPunct="0">
              <a:spcBef>
                <a:spcPct val="0"/>
              </a:spcBef>
              <a:spcAft>
                <a:spcPct val="0"/>
              </a:spcAft>
            </a:pPr>
            <a:r>
              <a:rPr lang="en-US" sz="2000" b="1">
                <a:solidFill>
                  <a:srgbClr val="FFFFFF"/>
                </a:solidFill>
              </a:rPr>
              <a:t>6:5 </a:t>
            </a:r>
          </a:p>
          <a:p>
            <a:pPr defTabSz="914400" eaLnBrk="0" fontAlgn="base" hangingPunct="0">
              <a:spcBef>
                <a:spcPct val="0"/>
              </a:spcBef>
              <a:spcAft>
                <a:spcPct val="0"/>
              </a:spcAft>
            </a:pPr>
            <a:r>
              <a:rPr lang="en-US" sz="2000" b="1">
                <a:solidFill>
                  <a:srgbClr val="FFFFFF"/>
                </a:solidFill>
              </a:rPr>
              <a:t>6:8 </a:t>
            </a:r>
          </a:p>
          <a:p>
            <a:pPr defTabSz="914400" eaLnBrk="0" fontAlgn="base" hangingPunct="0">
              <a:spcBef>
                <a:spcPct val="0"/>
              </a:spcBef>
              <a:spcAft>
                <a:spcPct val="0"/>
              </a:spcAft>
            </a:pPr>
            <a:r>
              <a:rPr lang="en-US" sz="2000" b="1">
                <a:solidFill>
                  <a:srgbClr val="FFFFFF"/>
                </a:solidFill>
              </a:rPr>
              <a:t>6:9 </a:t>
            </a:r>
          </a:p>
          <a:p>
            <a:pPr defTabSz="914400" eaLnBrk="0" fontAlgn="base" hangingPunct="0">
              <a:spcBef>
                <a:spcPct val="0"/>
              </a:spcBef>
              <a:spcAft>
                <a:spcPct val="0"/>
              </a:spcAft>
            </a:pPr>
            <a:r>
              <a:rPr lang="en-US" sz="2000" b="1">
                <a:solidFill>
                  <a:srgbClr val="FFFFFF"/>
                </a:solidFill>
              </a:rPr>
              <a:t>6:12 </a:t>
            </a:r>
          </a:p>
          <a:p>
            <a:pPr defTabSz="914400" eaLnBrk="0" fontAlgn="base" hangingPunct="0">
              <a:spcBef>
                <a:spcPct val="0"/>
              </a:spcBef>
              <a:spcAft>
                <a:spcPct val="0"/>
              </a:spcAft>
            </a:pPr>
            <a:r>
              <a:rPr lang="en-US" sz="2000" b="1">
                <a:solidFill>
                  <a:srgbClr val="FFFFFF"/>
                </a:solidFill>
              </a:rPr>
              <a:t>7:1 </a:t>
            </a:r>
          </a:p>
          <a:p>
            <a:pPr defTabSz="914400" eaLnBrk="0" fontAlgn="base" hangingPunct="0">
              <a:spcBef>
                <a:spcPct val="0"/>
              </a:spcBef>
              <a:spcAft>
                <a:spcPct val="0"/>
              </a:spcAft>
            </a:pPr>
            <a:r>
              <a:rPr lang="en-US" sz="2000" b="1">
                <a:solidFill>
                  <a:srgbClr val="FFFFFF"/>
                </a:solidFill>
              </a:rPr>
              <a:t>7:2 </a:t>
            </a:r>
          </a:p>
          <a:p>
            <a:pPr defTabSz="914400" eaLnBrk="0" fontAlgn="base" hangingPunct="0">
              <a:spcBef>
                <a:spcPct val="0"/>
              </a:spcBef>
              <a:spcAft>
                <a:spcPct val="0"/>
              </a:spcAft>
            </a:pPr>
            <a:r>
              <a:rPr lang="en-US" sz="2000" b="1">
                <a:solidFill>
                  <a:srgbClr val="FFFFFF"/>
                </a:solidFill>
              </a:rPr>
              <a:t>7:9 </a:t>
            </a:r>
          </a:p>
          <a:p>
            <a:pPr defTabSz="914400" eaLnBrk="0" fontAlgn="base" hangingPunct="0">
              <a:spcBef>
                <a:spcPct val="0"/>
              </a:spcBef>
              <a:spcAft>
                <a:spcPct val="0"/>
              </a:spcAft>
            </a:pPr>
            <a:r>
              <a:rPr lang="en-US" sz="2000" b="1">
                <a:solidFill>
                  <a:srgbClr val="FFFFFF"/>
                </a:solidFill>
              </a:rPr>
              <a:t>8:2 </a:t>
            </a:r>
          </a:p>
          <a:p>
            <a:pPr defTabSz="914400" eaLnBrk="0" fontAlgn="base" hangingPunct="0">
              <a:spcBef>
                <a:spcPct val="0"/>
              </a:spcBef>
              <a:spcAft>
                <a:spcPct val="0"/>
              </a:spcAft>
            </a:pPr>
            <a:r>
              <a:rPr lang="en-US" sz="2000" b="1">
                <a:solidFill>
                  <a:srgbClr val="FFFFFF"/>
                </a:solidFill>
              </a:rPr>
              <a:t>8:13 </a:t>
            </a:r>
          </a:p>
          <a:p>
            <a:pPr defTabSz="914400" eaLnBrk="0" fontAlgn="base" hangingPunct="0">
              <a:spcBef>
                <a:spcPct val="0"/>
              </a:spcBef>
              <a:spcAft>
                <a:spcPct val="0"/>
              </a:spcAft>
            </a:pPr>
            <a:r>
              <a:rPr lang="en-US" sz="2000" b="1">
                <a:solidFill>
                  <a:srgbClr val="FFFFFF"/>
                </a:solidFill>
              </a:rPr>
              <a:t>9:1 </a:t>
            </a:r>
          </a:p>
          <a:p>
            <a:pPr defTabSz="914400" eaLnBrk="0" fontAlgn="base" hangingPunct="0">
              <a:spcBef>
                <a:spcPct val="0"/>
              </a:spcBef>
              <a:spcAft>
                <a:spcPct val="0"/>
              </a:spcAft>
            </a:pPr>
            <a:r>
              <a:rPr lang="en-US" sz="2000" b="1">
                <a:solidFill>
                  <a:srgbClr val="FFFFFF"/>
                </a:solidFill>
              </a:rPr>
              <a:t>9:17 </a:t>
            </a:r>
          </a:p>
          <a:p>
            <a:pPr defTabSz="914400" eaLnBrk="0" fontAlgn="base" hangingPunct="0">
              <a:spcBef>
                <a:spcPct val="0"/>
              </a:spcBef>
              <a:spcAft>
                <a:spcPct val="0"/>
              </a:spcAft>
            </a:pPr>
            <a:r>
              <a:rPr lang="en-US" sz="2000" b="1">
                <a:solidFill>
                  <a:srgbClr val="FFFFFF"/>
                </a:solidFill>
              </a:rPr>
              <a:t>10:1 </a:t>
            </a:r>
          </a:p>
          <a:p>
            <a:pPr defTabSz="914400" eaLnBrk="0" fontAlgn="base" hangingPunct="0">
              <a:spcBef>
                <a:spcPct val="0"/>
              </a:spcBef>
              <a:spcAft>
                <a:spcPct val="0"/>
              </a:spcAft>
            </a:pPr>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FFFFF"/>
                </a:solidFill>
              </a:rPr>
              <a:t>13:1 </a:t>
            </a:r>
          </a:p>
          <a:p>
            <a:pPr defTabSz="914400" eaLnBrk="0" fontAlgn="base" hangingPunct="0">
              <a:spcBef>
                <a:spcPct val="0"/>
              </a:spcBef>
              <a:spcAft>
                <a:spcPct val="0"/>
              </a:spcAft>
            </a:pPr>
            <a:r>
              <a:rPr lang="en-US" sz="2000" b="1" dirty="0">
                <a:solidFill>
                  <a:srgbClr val="FFFFFF"/>
                </a:solidFill>
              </a:rPr>
              <a:t>13:2 </a:t>
            </a:r>
          </a:p>
          <a:p>
            <a:pPr defTabSz="914400" eaLnBrk="0" fontAlgn="base" hangingPunct="0">
              <a:spcBef>
                <a:spcPct val="0"/>
              </a:spcBef>
              <a:spcAft>
                <a:spcPct val="0"/>
              </a:spcAft>
            </a:pPr>
            <a:r>
              <a:rPr lang="en-US" sz="2000" b="1" dirty="0">
                <a:solidFill>
                  <a:srgbClr val="FFFFFF"/>
                </a:solidFill>
              </a:rPr>
              <a:t>13:11 </a:t>
            </a:r>
          </a:p>
          <a:p>
            <a:pPr defTabSz="914400" eaLnBrk="0" fontAlgn="base" hangingPunct="0">
              <a:spcBef>
                <a:spcPct val="0"/>
              </a:spcBef>
              <a:spcAft>
                <a:spcPct val="0"/>
              </a:spcAft>
            </a:pPr>
            <a:r>
              <a:rPr lang="en-US" sz="2000" b="1" dirty="0">
                <a:solidFill>
                  <a:srgbClr val="FFFFFF"/>
                </a:solidFill>
              </a:rPr>
              <a:t>14:1 </a:t>
            </a:r>
          </a:p>
          <a:p>
            <a:pPr defTabSz="914400" eaLnBrk="0" fontAlgn="base" hangingPunct="0">
              <a:spcBef>
                <a:spcPct val="0"/>
              </a:spcBef>
              <a:spcAft>
                <a:spcPct val="0"/>
              </a:spcAft>
            </a:pPr>
            <a:r>
              <a:rPr lang="en-US" sz="2000" b="1" dirty="0">
                <a:solidFill>
                  <a:srgbClr val="FFFFFF"/>
                </a:solidFill>
              </a:rPr>
              <a:t>14:6 </a:t>
            </a:r>
          </a:p>
          <a:p>
            <a:pPr defTabSz="914400" eaLnBrk="0" fontAlgn="base" hangingPunct="0">
              <a:spcBef>
                <a:spcPct val="0"/>
              </a:spcBef>
              <a:spcAft>
                <a:spcPct val="0"/>
              </a:spcAft>
            </a:pPr>
            <a:r>
              <a:rPr lang="en-US" sz="2000" b="1" dirty="0">
                <a:solidFill>
                  <a:srgbClr val="FFFFFF"/>
                </a:solidFill>
              </a:rPr>
              <a:t>14:14 </a:t>
            </a:r>
          </a:p>
          <a:p>
            <a:pPr defTabSz="914400" eaLnBrk="0" fontAlgn="base" hangingPunct="0">
              <a:spcBef>
                <a:spcPct val="0"/>
              </a:spcBef>
              <a:spcAft>
                <a:spcPct val="0"/>
              </a:spcAft>
            </a:pPr>
            <a:r>
              <a:rPr lang="en-US" sz="2000" b="1" dirty="0">
                <a:solidFill>
                  <a:srgbClr val="FFFFFF"/>
                </a:solidFill>
              </a:rPr>
              <a:t>15:1 </a:t>
            </a:r>
          </a:p>
          <a:p>
            <a:pPr defTabSz="914400" eaLnBrk="0" fontAlgn="base" hangingPunct="0">
              <a:spcBef>
                <a:spcPct val="0"/>
              </a:spcBef>
              <a:spcAft>
                <a:spcPct val="0"/>
              </a:spcAft>
            </a:pPr>
            <a:r>
              <a:rPr lang="en-US" sz="2000" b="1" dirty="0">
                <a:solidFill>
                  <a:srgbClr val="FFFFFF"/>
                </a:solidFill>
              </a:rPr>
              <a:t>15:2 </a:t>
            </a:r>
          </a:p>
          <a:p>
            <a:pPr defTabSz="914400" eaLnBrk="0" fontAlgn="base" hangingPunct="0">
              <a:spcBef>
                <a:spcPct val="0"/>
              </a:spcBef>
              <a:spcAft>
                <a:spcPct val="0"/>
              </a:spcAft>
            </a:pPr>
            <a:r>
              <a:rPr lang="en-US" sz="2000" b="1" dirty="0">
                <a:solidFill>
                  <a:srgbClr val="FFFFFF"/>
                </a:solidFill>
              </a:rPr>
              <a:t>15:5 </a:t>
            </a:r>
          </a:p>
          <a:p>
            <a:pPr defTabSz="914400" eaLnBrk="0" fontAlgn="base" hangingPunct="0">
              <a:spcBef>
                <a:spcPct val="0"/>
              </a:spcBef>
              <a:spcAft>
                <a:spcPct val="0"/>
              </a:spcAft>
            </a:pPr>
            <a:r>
              <a:rPr lang="en-US" sz="2000" b="1" dirty="0">
                <a:solidFill>
                  <a:srgbClr val="FFFFFF"/>
                </a:solidFill>
              </a:rPr>
              <a:t>16:13 </a:t>
            </a:r>
          </a:p>
          <a:p>
            <a:pPr defTabSz="914400" eaLnBrk="0" fontAlgn="base" hangingPunct="0">
              <a:spcBef>
                <a:spcPct val="0"/>
              </a:spcBef>
              <a:spcAft>
                <a:spcPct val="0"/>
              </a:spcAft>
            </a:pPr>
            <a:r>
              <a:rPr lang="en-US" sz="2000" b="1" dirty="0">
                <a:solidFill>
                  <a:srgbClr val="FFFFFF"/>
                </a:solidFill>
              </a:rPr>
              <a:t>17:3 </a:t>
            </a:r>
          </a:p>
          <a:p>
            <a:pPr defTabSz="914400" eaLnBrk="0" fontAlgn="base" hangingPunct="0">
              <a:spcBef>
                <a:spcPct val="0"/>
              </a:spcBef>
              <a:spcAft>
                <a:spcPct val="0"/>
              </a:spcAft>
            </a:pPr>
            <a:r>
              <a:rPr lang="en-US" sz="2000" b="1" dirty="0">
                <a:solidFill>
                  <a:srgbClr val="FFFFFF"/>
                </a:solidFill>
              </a:rPr>
              <a:t>17:6 </a:t>
            </a:r>
          </a:p>
          <a:p>
            <a:pPr defTabSz="914400" eaLnBrk="0" fontAlgn="base" hangingPunct="0">
              <a:spcBef>
                <a:spcPct val="0"/>
              </a:spcBef>
              <a:spcAft>
                <a:spcPct val="0"/>
              </a:spcAft>
            </a:pPr>
            <a:r>
              <a:rPr lang="en-US" sz="2000" b="1" dirty="0">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19:11 </a:t>
            </a:r>
          </a:p>
          <a:p>
            <a:pPr defTabSz="914400" eaLnBrk="0" fontAlgn="base" hangingPunct="0">
              <a:spcBef>
                <a:spcPct val="0"/>
              </a:spcBef>
              <a:spcAft>
                <a:spcPct val="0"/>
              </a:spcAft>
            </a:pPr>
            <a:r>
              <a:rPr lang="en-US" sz="2000" b="1">
                <a:solidFill>
                  <a:srgbClr val="FFFFFF"/>
                </a:solidFill>
              </a:rPr>
              <a:t>19:17 </a:t>
            </a:r>
          </a:p>
          <a:p>
            <a:pPr defTabSz="914400" eaLnBrk="0" fontAlgn="base" hangingPunct="0">
              <a:spcBef>
                <a:spcPct val="0"/>
              </a:spcBef>
              <a:spcAft>
                <a:spcPct val="0"/>
              </a:spcAft>
            </a:pPr>
            <a:r>
              <a:rPr lang="en-US" sz="2000" b="1">
                <a:solidFill>
                  <a:srgbClr val="FFFFFF"/>
                </a:solidFill>
              </a:rPr>
              <a:t>19:19 </a:t>
            </a:r>
          </a:p>
          <a:p>
            <a:pPr defTabSz="914400" eaLnBrk="0" fontAlgn="base" hangingPunct="0">
              <a:spcBef>
                <a:spcPct val="0"/>
              </a:spcBef>
              <a:spcAft>
                <a:spcPct val="0"/>
              </a:spcAft>
            </a:pPr>
            <a:r>
              <a:rPr lang="en-US" sz="2000" b="1">
                <a:solidFill>
                  <a:srgbClr val="FFFFFF"/>
                </a:solidFill>
              </a:rPr>
              <a:t>20:1 </a:t>
            </a:r>
          </a:p>
          <a:p>
            <a:pPr defTabSz="914400" eaLnBrk="0" fontAlgn="base" hangingPunct="0">
              <a:spcBef>
                <a:spcPct val="0"/>
              </a:spcBef>
              <a:spcAft>
                <a:spcPct val="0"/>
              </a:spcAft>
            </a:pPr>
            <a:r>
              <a:rPr lang="en-US" sz="2000" b="1">
                <a:solidFill>
                  <a:srgbClr val="FFFFFF"/>
                </a:solidFill>
              </a:rPr>
              <a:t>20:4 </a:t>
            </a:r>
          </a:p>
          <a:p>
            <a:pPr defTabSz="914400" eaLnBrk="0" fontAlgn="base" hangingPunct="0">
              <a:spcBef>
                <a:spcPct val="0"/>
              </a:spcBef>
              <a:spcAft>
                <a:spcPct val="0"/>
              </a:spcAft>
            </a:pPr>
            <a:r>
              <a:rPr lang="en-US" sz="2000" b="1">
                <a:solidFill>
                  <a:srgbClr val="FFFFFF"/>
                </a:solidFill>
              </a:rPr>
              <a:t>20:11 </a:t>
            </a:r>
          </a:p>
          <a:p>
            <a:pPr defTabSz="914400" eaLnBrk="0" fontAlgn="base" hangingPunct="0">
              <a:spcBef>
                <a:spcPct val="0"/>
              </a:spcBef>
              <a:spcAft>
                <a:spcPct val="0"/>
              </a:spcAft>
            </a:pPr>
            <a:r>
              <a:rPr lang="en-US" sz="2000" b="1">
                <a:solidFill>
                  <a:srgbClr val="FFFFFF"/>
                </a:solidFill>
              </a:rPr>
              <a:t>20:12 </a:t>
            </a:r>
          </a:p>
          <a:p>
            <a:pPr defTabSz="914400" eaLnBrk="0" fontAlgn="base" hangingPunct="0">
              <a:spcBef>
                <a:spcPct val="0"/>
              </a:spcBef>
              <a:spcAft>
                <a:spcPct val="0"/>
              </a:spcAft>
            </a:pPr>
            <a:r>
              <a:rPr lang="en-US" sz="2000" b="1">
                <a:solidFill>
                  <a:srgbClr val="FFFFFF"/>
                </a:solidFill>
              </a:rPr>
              <a:t>21:1 </a:t>
            </a:r>
          </a:p>
          <a:p>
            <a:pPr defTabSz="914400" eaLnBrk="0" fontAlgn="base" hangingPunct="0">
              <a:spcBef>
                <a:spcPct val="0"/>
              </a:spcBef>
              <a:spcAft>
                <a:spcPct val="0"/>
              </a:spcAft>
            </a:pPr>
            <a:r>
              <a:rPr lang="en-US" sz="2000" b="1">
                <a:solidFill>
                  <a:srgbClr val="FFFFFF"/>
                </a:solidFill>
              </a:rPr>
              <a:t>21:2 </a:t>
            </a:r>
          </a:p>
          <a:p>
            <a:pPr defTabSz="914400" eaLnBrk="0" fontAlgn="base" hangingPunct="0">
              <a:spcBef>
                <a:spcPct val="0"/>
              </a:spcBef>
              <a:spcAft>
                <a:spcPct val="0"/>
              </a:spcAft>
            </a:pPr>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000000"/>
                </a:solidFill>
                <a:latin typeface="Arial" charset="0"/>
                <a:cs typeface="Arial" charset="0"/>
              </a:rPr>
              <a:t>p. 322 </a:t>
            </a:r>
            <a:br>
              <a:rPr lang="en-US" b="1" dirty="0" smtClean="0">
                <a:solidFill>
                  <a:srgbClr val="000000"/>
                </a:solidFill>
                <a:latin typeface="Arial" charset="0"/>
                <a:cs typeface="Arial" charset="0"/>
              </a:rPr>
            </a:br>
            <a:r>
              <a:rPr lang="en-US" b="1" dirty="0" smtClean="0">
                <a:solidFill>
                  <a:srgbClr val="000000"/>
                </a:solidFill>
                <a:latin typeface="Arial" charset="0"/>
                <a:cs typeface="Arial" charset="0"/>
              </a:rPr>
              <a:t>Point B</a:t>
            </a:r>
          </a:p>
        </p:txBody>
      </p:sp>
    </p:spTree>
    <p:extLst>
      <p:ext uri="{BB962C8B-B14F-4D97-AF65-F5344CB8AC3E}">
        <p14:creationId xmlns:p14="http://schemas.microsoft.com/office/powerpoint/2010/main" val="2482724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11375" y="1215839"/>
            <a:ext cx="4750955" cy="44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8915" name="Rectangle 3"/>
          <p:cNvSpPr>
            <a:spLocks noChangeArrowheads="1"/>
          </p:cNvSpPr>
          <p:nvPr/>
        </p:nvSpPr>
        <p:spPr bwMode="auto">
          <a:xfrm>
            <a:off x="154421" y="6555442"/>
            <a:ext cx="1321955" cy="21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882" tIns="40940" rIns="81882" bIns="40940" anchor="ctr"/>
          <a:lstStyle/>
          <a:p>
            <a:endParaRPr lang="en-US">
              <a:solidFill>
                <a:srgbClr val="000000"/>
              </a:solidFill>
            </a:endParaRPr>
          </a:p>
        </p:txBody>
      </p:sp>
      <p:sp>
        <p:nvSpPr>
          <p:cNvPr id="38916" name="Rectangle 4"/>
          <p:cNvSpPr>
            <a:spLocks noChangeArrowheads="1"/>
          </p:cNvSpPr>
          <p:nvPr/>
        </p:nvSpPr>
        <p:spPr bwMode="auto">
          <a:xfrm>
            <a:off x="1151659" y="754997"/>
            <a:ext cx="680171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8917" name="AutoShape 5"/>
          <p:cNvSpPr>
            <a:spLocks noChangeArrowheads="1"/>
          </p:cNvSpPr>
          <p:nvPr/>
        </p:nvSpPr>
        <p:spPr bwMode="auto">
          <a:xfrm>
            <a:off x="4726421" y="889468"/>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8" name="AutoShape 6"/>
          <p:cNvSpPr>
            <a:spLocks noChangeArrowheads="1"/>
          </p:cNvSpPr>
          <p:nvPr/>
        </p:nvSpPr>
        <p:spPr bwMode="auto">
          <a:xfrm>
            <a:off x="1339273" y="3564872"/>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19" name="AutoShape 7"/>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8920" name="AutoShape 8"/>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ctr"/>
          <a:lstStyle/>
          <a:p>
            <a:endParaRPr lang="en-US">
              <a:solidFill>
                <a:srgbClr val="000000"/>
              </a:solidFill>
            </a:endParaRPr>
          </a:p>
        </p:txBody>
      </p:sp>
      <p:sp>
        <p:nvSpPr>
          <p:cNvPr id="30729" name="Rectangle 9"/>
          <p:cNvSpPr>
            <a:spLocks noChangeArrowheads="1"/>
          </p:cNvSpPr>
          <p:nvPr/>
        </p:nvSpPr>
        <p:spPr bwMode="auto">
          <a:xfrm>
            <a:off x="1443182" y="1755122"/>
            <a:ext cx="2843068"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spAutoFit/>
          </a:bodyPr>
          <a:lstStyle/>
          <a:p>
            <a:pPr algn="ctr">
              <a:spcBef>
                <a:spcPts val="2468"/>
              </a:spcBef>
              <a:buClr>
                <a:srgbClr val="5CF5F0"/>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5CF5F0"/>
                </a:solidFill>
                <a:latin typeface="Kosher-Normal" charset="0"/>
              </a:rPr>
              <a:t>MATEO</a:t>
            </a:r>
            <a:endParaRPr lang="en-GB" sz="3900" b="1" i="1" dirty="0">
              <a:solidFill>
                <a:srgbClr val="5CF5F0"/>
              </a:solidFill>
              <a:latin typeface="Kosher-Normal" charset="0"/>
            </a:endParaRPr>
          </a:p>
        </p:txBody>
      </p:sp>
      <p:sp>
        <p:nvSpPr>
          <p:cNvPr id="30730" name="Rectangle 10"/>
          <p:cNvSpPr>
            <a:spLocks noChangeArrowheads="1"/>
          </p:cNvSpPr>
          <p:nvPr/>
        </p:nvSpPr>
        <p:spPr bwMode="auto">
          <a:xfrm>
            <a:off x="4801466" y="1750919"/>
            <a:ext cx="2926773" cy="6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915" tIns="39651" rIns="80915" bIns="39651">
            <a:spAutoFit/>
          </a:bodyPr>
          <a:lstStyle/>
          <a:p>
            <a:pPr algn="ctr">
              <a:spcBef>
                <a:spcPts val="2468"/>
              </a:spcBef>
              <a:buClr>
                <a:srgbClr val="F65B7D"/>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F65B7D"/>
                </a:solidFill>
                <a:latin typeface="Kosher-Normal" charset="0"/>
              </a:rPr>
              <a:t>MARCOS</a:t>
            </a:r>
            <a:endParaRPr lang="en-GB" sz="3900" b="1" i="1" dirty="0">
              <a:solidFill>
                <a:srgbClr val="F65B7D"/>
              </a:solidFill>
              <a:latin typeface="Kosher-Normal" charset="0"/>
            </a:endParaRPr>
          </a:p>
        </p:txBody>
      </p:sp>
      <p:sp>
        <p:nvSpPr>
          <p:cNvPr id="30731" name="Rectangle 11"/>
          <p:cNvSpPr>
            <a:spLocks noChangeArrowheads="1"/>
          </p:cNvSpPr>
          <p:nvPr/>
        </p:nvSpPr>
        <p:spPr bwMode="auto">
          <a:xfrm>
            <a:off x="1793876" y="4468346"/>
            <a:ext cx="2300432"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spAutoFit/>
          </a:bodyPr>
          <a:lstStyle/>
          <a:p>
            <a:pPr algn="ctr">
              <a:spcBef>
                <a:spcPts val="2468"/>
              </a:spcBef>
              <a:buClr>
                <a:srgbClr val="76F774"/>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76F774"/>
                </a:solidFill>
                <a:latin typeface="Kosher-Normal" charset="0"/>
              </a:rPr>
              <a:t>LUCAS</a:t>
            </a:r>
            <a:endParaRPr lang="en-GB" sz="3900" b="1" i="1" dirty="0">
              <a:solidFill>
                <a:srgbClr val="76F774"/>
              </a:solidFill>
              <a:latin typeface="Kosher-Normal" charset="0"/>
            </a:endParaRPr>
          </a:p>
        </p:txBody>
      </p:sp>
      <p:sp>
        <p:nvSpPr>
          <p:cNvPr id="30732" name="Rectangle 12"/>
          <p:cNvSpPr>
            <a:spLocks noChangeArrowheads="1"/>
          </p:cNvSpPr>
          <p:nvPr/>
        </p:nvSpPr>
        <p:spPr bwMode="auto">
          <a:xfrm>
            <a:off x="5443682" y="4473949"/>
            <a:ext cx="1668318"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spAutoFit/>
          </a:bodyPr>
          <a:lstStyle/>
          <a:p>
            <a:pPr algn="ctr">
              <a:spcBef>
                <a:spcPts val="2468"/>
              </a:spcBef>
              <a:buClr>
                <a:srgbClr val="FFFFFF"/>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dirty="0" smtClean="0">
                <a:solidFill>
                  <a:srgbClr val="FFFFFF"/>
                </a:solidFill>
                <a:latin typeface="Kosher-Normal" charset="0"/>
              </a:rPr>
              <a:t>JUAN</a:t>
            </a:r>
            <a:endParaRPr lang="en-GB" sz="3900" b="1" i="1" dirty="0">
              <a:solidFill>
                <a:srgbClr val="FFFFFF"/>
              </a:solidFill>
              <a:latin typeface="Kosher-Normal" charset="0"/>
            </a:endParaRPr>
          </a:p>
        </p:txBody>
      </p:sp>
      <p:sp>
        <p:nvSpPr>
          <p:cNvPr id="38925" name="Text Box 13"/>
          <p:cNvSpPr txBox="1">
            <a:spLocks noChangeArrowheads="1"/>
          </p:cNvSpPr>
          <p:nvPr/>
        </p:nvSpPr>
        <p:spPr bwMode="auto">
          <a:xfrm>
            <a:off x="8781201" y="4087"/>
            <a:ext cx="162758" cy="3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2"/>
              </a:spcBef>
              <a:buClr>
                <a:srgbClr val="FFFFFF"/>
              </a:buClr>
            </a:pPr>
            <a:r>
              <a:rPr lang="en-GB" sz="1800">
                <a:solidFill>
                  <a:srgbClr val="FFFFFF"/>
                </a:solidFill>
                <a:latin typeface="Comic Sans MS" charset="0"/>
              </a:rPr>
              <a:t> </a:t>
            </a:r>
          </a:p>
        </p:txBody>
      </p:sp>
      <p:sp>
        <p:nvSpPr>
          <p:cNvPr id="38926" name="Text Box 14"/>
          <p:cNvSpPr txBox="1">
            <a:spLocks noChangeArrowheads="1"/>
          </p:cNvSpPr>
          <p:nvPr/>
        </p:nvSpPr>
        <p:spPr bwMode="auto">
          <a:xfrm>
            <a:off x="8019762" y="6538633"/>
            <a:ext cx="167409" cy="2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882" tIns="40940" rIns="81882" bIns="40940"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8927" name="Text Box 15"/>
          <p:cNvSpPr txBox="1">
            <a:spLocks noChangeArrowheads="1"/>
          </p:cNvSpPr>
          <p:nvPr/>
        </p:nvSpPr>
        <p:spPr bwMode="auto">
          <a:xfrm>
            <a:off x="8359342" y="6539830"/>
            <a:ext cx="303647" cy="2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561"/>
              </a:spcBef>
              <a:buClr>
                <a:srgbClr val="FFFFFF"/>
              </a:buClr>
            </a:pPr>
            <a:r>
              <a:rPr lang="en-GB" sz="900" b="1">
                <a:solidFill>
                  <a:srgbClr val="FFFFFF"/>
                </a:solidFill>
                <a:latin typeface="Comic Sans MS" charset="0"/>
              </a:rPr>
              <a:t>28</a:t>
            </a:r>
          </a:p>
        </p:txBody>
      </p:sp>
      <p:sp>
        <p:nvSpPr>
          <p:cNvPr id="38928" name="Text Box 16"/>
          <p:cNvSpPr txBox="1">
            <a:spLocks noChangeArrowheads="1"/>
          </p:cNvSpPr>
          <p:nvPr/>
        </p:nvSpPr>
        <p:spPr bwMode="auto">
          <a:xfrm>
            <a:off x="8715587" y="6482449"/>
            <a:ext cx="272338" cy="30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897"/>
              </a:spcBef>
              <a:buClr>
                <a:srgbClr val="FFFFFF"/>
              </a:buClr>
            </a:pPr>
            <a:r>
              <a:rPr lang="en-GB" sz="1400" b="1">
                <a:solidFill>
                  <a:srgbClr val="FFFFFF"/>
                </a:solidFill>
                <a:latin typeface="Comic Sans MS" charset="0"/>
              </a:rPr>
              <a:t>9</a:t>
            </a:r>
          </a:p>
        </p:txBody>
      </p:sp>
      <p:grpSp>
        <p:nvGrpSpPr>
          <p:cNvPr id="2" name="Group 17"/>
          <p:cNvGrpSpPr>
            <a:grpSpLocks/>
          </p:cNvGrpSpPr>
          <p:nvPr/>
        </p:nvGrpSpPr>
        <p:grpSpPr bwMode="auto">
          <a:xfrm>
            <a:off x="1111250" y="828874"/>
            <a:ext cx="6842125" cy="5319993"/>
            <a:chOff x="769" y="595"/>
            <a:chExt cx="4741" cy="3798"/>
          </a:xfrm>
        </p:grpSpPr>
        <p:sp>
          <p:nvSpPr>
            <p:cNvPr id="38940"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endParaRPr>
            </a:p>
          </p:txBody>
        </p:sp>
        <p:pic>
          <p:nvPicPr>
            <p:cNvPr id="38941"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742" name="Rectangle 22"/>
          <p:cNvSpPr>
            <a:spLocks noChangeArrowheads="1"/>
          </p:cNvSpPr>
          <p:nvPr/>
        </p:nvSpPr>
        <p:spPr bwMode="auto">
          <a:xfrm>
            <a:off x="1202209" y="616497"/>
            <a:ext cx="6728114" cy="5572125"/>
          </a:xfrm>
          <a:prstGeom prst="rect">
            <a:avLst/>
          </a:prstGeom>
          <a:solidFill>
            <a:srgbClr val="000718">
              <a:alpha val="81175"/>
            </a:srgbClr>
          </a:solidFill>
          <a:ln w="12600">
            <a:solidFill>
              <a:srgbClr val="000000"/>
            </a:solidFill>
            <a:miter lim="800000"/>
            <a:headEnd/>
            <a:tailEnd/>
          </a:ln>
        </p:spPr>
        <p:txBody>
          <a:bodyPr wrap="none" lIns="81882" tIns="40940" rIns="81882" bIns="40940" anchor="ctr"/>
          <a:lstStyle/>
          <a:p>
            <a:endParaRPr lang="en-US">
              <a:solidFill>
                <a:srgbClr val="000000"/>
              </a:solidFill>
            </a:endParaRPr>
          </a:p>
        </p:txBody>
      </p:sp>
      <p:sp>
        <p:nvSpPr>
          <p:cNvPr id="30743" name="Text Box 23"/>
          <p:cNvSpPr txBox="1">
            <a:spLocks noChangeArrowheads="1"/>
          </p:cNvSpPr>
          <p:nvPr/>
        </p:nvSpPr>
        <p:spPr bwMode="auto">
          <a:xfrm>
            <a:off x="1096819" y="1789668"/>
            <a:ext cx="7070147" cy="9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13</a:t>
            </a:r>
            <a:r>
              <a:rPr lang="en-GB" sz="1800" b="1" dirty="0" err="1" smtClean="0">
                <a:solidFill>
                  <a:srgbClr val="FFFFFF"/>
                </a:solidFill>
                <a:latin typeface="Arial"/>
                <a:cs typeface="Arial"/>
              </a:rPr>
              <a:t>at</a:t>
            </a:r>
            <a:r>
              <a:rPr lang="en-GB" sz="1800" b="1" dirty="0" smtClean="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gitna</a:t>
            </a:r>
            <a:r>
              <a:rPr lang="en-GB" sz="1800" b="1" dirty="0">
                <a:solidFill>
                  <a:srgbClr val="FFFFFF"/>
                </a:solidFill>
                <a:latin typeface="Arial"/>
                <a:cs typeface="Arial"/>
              </a:rPr>
              <a:t> ng </a:t>
            </a:r>
            <a:r>
              <a:rPr lang="en-GB" sz="1800" b="1" dirty="0" err="1">
                <a:solidFill>
                  <a:srgbClr val="FFFFFF"/>
                </a:solidFill>
                <a:latin typeface="Arial"/>
                <a:cs typeface="Arial"/>
              </a:rPr>
              <a:t>mga</a:t>
            </a:r>
            <a:r>
              <a:rPr lang="en-GB" sz="1800" b="1" dirty="0">
                <a:solidFill>
                  <a:srgbClr val="FFFFFF"/>
                </a:solidFill>
                <a:latin typeface="Arial"/>
                <a:cs typeface="Arial"/>
              </a:rPr>
              <a:t> </a:t>
            </a:r>
            <a:r>
              <a:rPr lang="en-GB" sz="1800" b="1" dirty="0" err="1">
                <a:solidFill>
                  <a:srgbClr val="FFFFFF"/>
                </a:solidFill>
                <a:latin typeface="Arial"/>
                <a:cs typeface="Arial"/>
              </a:rPr>
              <a:t>ilawang</a:t>
            </a:r>
            <a:r>
              <a:rPr lang="en-GB" sz="1800" b="1" dirty="0">
                <a:solidFill>
                  <a:srgbClr val="FFFFFF"/>
                </a:solidFill>
                <a:latin typeface="Arial"/>
                <a:cs typeface="Arial"/>
              </a:rPr>
              <a:t> </a:t>
            </a:r>
            <a:r>
              <a:rPr lang="en-GB" sz="1800" b="1" dirty="0" err="1">
                <a:solidFill>
                  <a:srgbClr val="FFFFFF"/>
                </a:solidFill>
                <a:latin typeface="Arial"/>
                <a:cs typeface="Arial"/>
              </a:rPr>
              <a:t>ito</a:t>
            </a:r>
            <a:r>
              <a:rPr lang="en-GB" sz="1800" b="1" dirty="0">
                <a:solidFill>
                  <a:srgbClr val="FFFFFF"/>
                </a:solidFill>
                <a:latin typeface="Arial"/>
                <a:cs typeface="Arial"/>
              </a:rPr>
              <a:t>, </a:t>
            </a:r>
            <a:r>
              <a:rPr lang="en-GB" sz="1800" b="1" dirty="0" err="1">
                <a:solidFill>
                  <a:srgbClr val="FFFFFF"/>
                </a:solidFill>
                <a:latin typeface="Arial"/>
                <a:cs typeface="Arial"/>
              </a:rPr>
              <a:t>nakita</a:t>
            </a:r>
            <a:r>
              <a:rPr lang="en-GB" sz="1800" b="1" dirty="0">
                <a:solidFill>
                  <a:srgbClr val="FFFFFF"/>
                </a:solidFill>
                <a:latin typeface="Arial"/>
                <a:cs typeface="Arial"/>
              </a:rPr>
              <a:t> </a:t>
            </a:r>
            <a:r>
              <a:rPr lang="en-GB" sz="1800" b="1" dirty="0" err="1">
                <a:solidFill>
                  <a:srgbClr val="FFFFFF"/>
                </a:solidFill>
                <a:latin typeface="Arial"/>
                <a:cs typeface="Arial"/>
              </a:rPr>
              <a:t>ko</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isang</a:t>
            </a:r>
            <a:r>
              <a:rPr lang="en-GB" sz="1800" b="1" dirty="0">
                <a:solidFill>
                  <a:srgbClr val="FFFFFF"/>
                </a:solidFill>
                <a:latin typeface="Arial"/>
                <a:cs typeface="Arial"/>
              </a:rPr>
              <a:t> </a:t>
            </a:r>
            <a:r>
              <a:rPr lang="en-GB" sz="1800" b="1" dirty="0" err="1">
                <a:solidFill>
                  <a:srgbClr val="FFFFFF"/>
                </a:solidFill>
                <a:latin typeface="Arial"/>
                <a:cs typeface="Arial"/>
              </a:rPr>
              <a:t>gaya</a:t>
            </a:r>
            <a:r>
              <a:rPr lang="en-GB" sz="1800" b="1" dirty="0">
                <a:solidFill>
                  <a:srgbClr val="FFFFFF"/>
                </a:solidFill>
                <a:latin typeface="Arial"/>
                <a:cs typeface="Arial"/>
              </a:rPr>
              <a:t> ng </a:t>
            </a:r>
            <a:r>
              <a:rPr lang="en-GB" sz="1800" b="1" dirty="0" err="1">
                <a:solidFill>
                  <a:srgbClr val="FFFFFF"/>
                </a:solidFill>
                <a:latin typeface="Arial"/>
                <a:cs typeface="Arial"/>
              </a:rPr>
              <a:t>Anak</a:t>
            </a:r>
            <a:r>
              <a:rPr lang="en-GB" sz="1800" b="1" dirty="0">
                <a:solidFill>
                  <a:srgbClr val="FFFFFF"/>
                </a:solidFill>
                <a:latin typeface="Arial"/>
                <a:cs typeface="Arial"/>
              </a:rPr>
              <a:t> ng Tao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nakasuot</a:t>
            </a:r>
            <a:r>
              <a:rPr lang="en-GB" sz="1800" b="1" dirty="0">
                <a:solidFill>
                  <a:srgbClr val="FFFFFF"/>
                </a:solidFill>
                <a:latin typeface="Arial"/>
                <a:cs typeface="Arial"/>
              </a:rPr>
              <a:t> ng </a:t>
            </a:r>
            <a:r>
              <a:rPr lang="en-GB" sz="1800" b="1" dirty="0" err="1">
                <a:solidFill>
                  <a:srgbClr val="FFFFFF"/>
                </a:solidFill>
                <a:latin typeface="Arial"/>
                <a:cs typeface="Arial"/>
              </a:rPr>
              <a:t>mahabang</a:t>
            </a:r>
            <a:r>
              <a:rPr lang="en-GB" sz="1800" b="1" dirty="0">
                <a:solidFill>
                  <a:srgbClr val="FFFFFF"/>
                </a:solidFill>
                <a:latin typeface="Arial"/>
                <a:cs typeface="Arial"/>
              </a:rPr>
              <a:t> </a:t>
            </a:r>
            <a:r>
              <a:rPr lang="en-GB" sz="1800" b="1" dirty="0" err="1">
                <a:solidFill>
                  <a:srgbClr val="FFFFFF"/>
                </a:solidFill>
                <a:latin typeface="Arial"/>
                <a:cs typeface="Arial"/>
              </a:rPr>
              <a:t>damit</a:t>
            </a:r>
            <a:r>
              <a:rPr lang="en-GB" sz="1800" b="1" dirty="0">
                <a:solidFill>
                  <a:srgbClr val="FFFFFF"/>
                </a:solidFill>
                <a:latin typeface="Arial"/>
                <a:cs typeface="Arial"/>
              </a:rPr>
              <a:t>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dibdib</a:t>
            </a:r>
            <a:r>
              <a:rPr lang="en-GB" sz="1800" b="1" dirty="0">
                <a:solidFill>
                  <a:srgbClr val="FFFFFF"/>
                </a:solidFill>
                <a:latin typeface="Arial"/>
                <a:cs typeface="Arial"/>
              </a:rPr>
              <a:t> ay may </a:t>
            </a:r>
            <a:r>
              <a:rPr lang="en-GB" sz="1800" b="1" dirty="0" err="1">
                <a:solidFill>
                  <a:srgbClr val="FFFFFF"/>
                </a:solidFill>
                <a:latin typeface="Arial"/>
                <a:cs typeface="Arial"/>
              </a:rPr>
              <a:t>bumabalot</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gintong</a:t>
            </a:r>
            <a:r>
              <a:rPr lang="en-GB" sz="1800" b="1" dirty="0">
                <a:solidFill>
                  <a:srgbClr val="FFFFFF"/>
                </a:solidFill>
                <a:latin typeface="Arial"/>
                <a:cs typeface="Arial"/>
              </a:rPr>
              <a:t> </a:t>
            </a:r>
            <a:r>
              <a:rPr lang="en-GB" sz="1800" b="1" dirty="0" err="1">
                <a:solidFill>
                  <a:srgbClr val="FFFFFF"/>
                </a:solidFill>
                <a:latin typeface="Arial"/>
                <a:cs typeface="Arial"/>
              </a:rPr>
              <a:t>bigkis</a:t>
            </a:r>
            <a:r>
              <a:rPr lang="en-GB" sz="1800" b="1" dirty="0">
                <a:solidFill>
                  <a:srgbClr val="FFFFFF"/>
                </a:solidFill>
                <a:latin typeface="Arial"/>
                <a:cs typeface="Arial"/>
              </a:rPr>
              <a:t>.</a:t>
            </a:r>
          </a:p>
        </p:txBody>
      </p:sp>
      <p:sp>
        <p:nvSpPr>
          <p:cNvPr id="30744" name="Text Box 24"/>
          <p:cNvSpPr txBox="1">
            <a:spLocks noChangeArrowheads="1"/>
          </p:cNvSpPr>
          <p:nvPr/>
        </p:nvSpPr>
        <p:spPr bwMode="auto">
          <a:xfrm>
            <a:off x="1114137" y="2595286"/>
            <a:ext cx="7094682" cy="9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err="1" smtClean="0">
                <a:solidFill>
                  <a:srgbClr val="FFFFFF"/>
                </a:solidFill>
                <a:latin typeface="Arial"/>
                <a:cs typeface="Arial"/>
              </a:rPr>
              <a:t>14</a:t>
            </a:r>
            <a:r>
              <a:rPr lang="en-GB" sz="1800" b="1" dirty="0" err="1" smtClean="0">
                <a:solidFill>
                  <a:srgbClr val="FFFFFF"/>
                </a:solidFill>
                <a:latin typeface="Arial"/>
                <a:cs typeface="Arial"/>
              </a:rPr>
              <a:t>Ang</a:t>
            </a:r>
            <a:r>
              <a:rPr lang="en-GB" sz="1800" b="1" dirty="0" smtClean="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ulo</a:t>
            </a:r>
            <a:r>
              <a:rPr lang="en-GB" sz="1800" b="1" dirty="0">
                <a:solidFill>
                  <a:srgbClr val="FFFFFF"/>
                </a:solidFill>
                <a:latin typeface="Arial"/>
                <a:cs typeface="Arial"/>
              </a:rPr>
              <a:t> at </a:t>
            </a:r>
            <a:r>
              <a:rPr lang="en-GB" sz="1800" b="1" dirty="0" err="1">
                <a:solidFill>
                  <a:srgbClr val="FFFFFF"/>
                </a:solidFill>
                <a:latin typeface="Arial"/>
                <a:cs typeface="Arial"/>
              </a:rPr>
              <a:t>buhok</a:t>
            </a:r>
            <a:r>
              <a:rPr lang="en-GB" sz="1800" b="1" dirty="0">
                <a:solidFill>
                  <a:srgbClr val="FFFFFF"/>
                </a:solidFill>
                <a:latin typeface="Arial"/>
                <a:cs typeface="Arial"/>
              </a:rPr>
              <a:t> ay </a:t>
            </a:r>
            <a:r>
              <a:rPr lang="en-GB" sz="1800" b="1" dirty="0" err="1">
                <a:solidFill>
                  <a:srgbClr val="FFFFFF"/>
                </a:solidFill>
                <a:latin typeface="Arial"/>
                <a:cs typeface="Arial"/>
              </a:rPr>
              <a:t>puti</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balahibo</a:t>
            </a:r>
            <a:r>
              <a:rPr lang="en-GB" sz="1800" b="1" dirty="0">
                <a:solidFill>
                  <a:srgbClr val="FFFFFF"/>
                </a:solidFill>
                <a:latin typeface="Arial"/>
                <a:cs typeface="Arial"/>
              </a:rPr>
              <a:t> ng </a:t>
            </a:r>
            <a:r>
              <a:rPr lang="en-GB" sz="1800" b="1" dirty="0" err="1">
                <a:solidFill>
                  <a:srgbClr val="FFFFFF"/>
                </a:solidFill>
                <a:latin typeface="Arial"/>
                <a:cs typeface="Arial"/>
              </a:rPr>
              <a:t>tupa</a:t>
            </a:r>
            <a:r>
              <a:rPr lang="en-GB" sz="1800" b="1" dirty="0">
                <a:solidFill>
                  <a:srgbClr val="FFFFFF"/>
                </a:solidFill>
                <a:latin typeface="Arial"/>
                <a:cs typeface="Arial"/>
              </a:rPr>
              <a:t>, </a:t>
            </a:r>
            <a:r>
              <a:rPr lang="en-GB" sz="1800" b="1" dirty="0" err="1">
                <a:solidFill>
                  <a:srgbClr val="FFFFFF"/>
                </a:solidFill>
                <a:latin typeface="Arial"/>
                <a:cs typeface="Arial"/>
              </a:rPr>
              <a:t>kasimputi</a:t>
            </a:r>
            <a:r>
              <a:rPr lang="en-GB" sz="1800" b="1" dirty="0">
                <a:solidFill>
                  <a:srgbClr val="FFFFFF"/>
                </a:solidFill>
                <a:latin typeface="Arial"/>
                <a:cs typeface="Arial"/>
              </a:rPr>
              <a:t> ng </a:t>
            </a:r>
            <a:r>
              <a:rPr lang="en-GB" sz="1800" b="1" dirty="0" err="1">
                <a:solidFill>
                  <a:srgbClr val="FFFFFF"/>
                </a:solidFill>
                <a:latin typeface="Arial"/>
                <a:cs typeface="Arial"/>
              </a:rPr>
              <a:t>niebe</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mga</a:t>
            </a:r>
            <a:r>
              <a:rPr lang="en-GB" sz="1800" b="1" dirty="0">
                <a:solidFill>
                  <a:srgbClr val="FFFFFF"/>
                </a:solidFill>
                <a:latin typeface="Arial"/>
                <a:cs typeface="Arial"/>
              </a:rPr>
              <a:t> </a:t>
            </a:r>
            <a:r>
              <a:rPr lang="en-GB" sz="1800" b="1" dirty="0" err="1">
                <a:solidFill>
                  <a:srgbClr val="FFFFFF"/>
                </a:solidFill>
                <a:latin typeface="Arial"/>
                <a:cs typeface="Arial"/>
              </a:rPr>
              <a:t>mata'y</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ningas</a:t>
            </a:r>
            <a:r>
              <a:rPr lang="en-GB" sz="1800" b="1" dirty="0">
                <a:solidFill>
                  <a:srgbClr val="FFFFFF"/>
                </a:solidFill>
                <a:latin typeface="Arial"/>
                <a:cs typeface="Arial"/>
              </a:rPr>
              <a:t> ng </a:t>
            </a:r>
            <a:r>
              <a:rPr lang="en-GB" sz="1800" b="1" dirty="0" err="1">
                <a:solidFill>
                  <a:srgbClr val="FFFFFF"/>
                </a:solidFill>
                <a:latin typeface="Arial"/>
                <a:cs typeface="Arial"/>
              </a:rPr>
              <a:t>apoy</a:t>
            </a:r>
            <a:r>
              <a:rPr lang="en-GB" sz="1800" b="1" dirty="0">
                <a:solidFill>
                  <a:srgbClr val="FFFFFF"/>
                </a:solidFill>
                <a:latin typeface="Arial"/>
                <a:cs typeface="Arial"/>
              </a:rPr>
              <a:t>,</a:t>
            </a:r>
          </a:p>
        </p:txBody>
      </p:sp>
      <p:sp>
        <p:nvSpPr>
          <p:cNvPr id="30745" name="Text Box 25"/>
          <p:cNvSpPr txBox="1">
            <a:spLocks noChangeArrowheads="1"/>
          </p:cNvSpPr>
          <p:nvPr/>
        </p:nvSpPr>
        <p:spPr bwMode="auto">
          <a:xfrm>
            <a:off x="1112694" y="3113624"/>
            <a:ext cx="6879648" cy="91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15</a:t>
            </a:r>
            <a:r>
              <a:rPr lang="en-GB" sz="1800" b="1" dirty="0" err="1" smtClean="0">
                <a:solidFill>
                  <a:srgbClr val="FFFFFF"/>
                </a:solidFill>
                <a:latin typeface="Arial"/>
                <a:cs typeface="Arial"/>
              </a:rPr>
              <a:t>ang</a:t>
            </a:r>
            <a:r>
              <a:rPr lang="en-GB" sz="1800" b="1" dirty="0" smtClean="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mga</a:t>
            </a:r>
            <a:r>
              <a:rPr lang="en-GB" sz="1800" b="1" dirty="0">
                <a:solidFill>
                  <a:srgbClr val="FFFFFF"/>
                </a:solidFill>
                <a:latin typeface="Arial"/>
                <a:cs typeface="Arial"/>
              </a:rPr>
              <a:t> </a:t>
            </a:r>
            <a:r>
              <a:rPr lang="en-GB" sz="1800" b="1" dirty="0" err="1">
                <a:solidFill>
                  <a:srgbClr val="FFFFFF"/>
                </a:solidFill>
                <a:latin typeface="Arial"/>
                <a:cs typeface="Arial"/>
              </a:rPr>
              <a:t>paa'y</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tansong</a:t>
            </a:r>
            <a:r>
              <a:rPr lang="en-GB" sz="1800" b="1" dirty="0">
                <a:solidFill>
                  <a:srgbClr val="FFFFFF"/>
                </a:solidFill>
                <a:latin typeface="Arial"/>
                <a:cs typeface="Arial"/>
              </a:rPr>
              <a:t> </a:t>
            </a:r>
            <a:r>
              <a:rPr lang="en-GB" sz="1800" b="1" dirty="0" err="1" smtClean="0">
                <a:solidFill>
                  <a:srgbClr val="FFFFFF"/>
                </a:solidFill>
                <a:latin typeface="Arial"/>
                <a:cs typeface="Arial"/>
              </a:rPr>
              <a:t>pina-kintab</a:t>
            </a:r>
            <a:r>
              <a:rPr lang="en-GB" sz="1800" b="1" dirty="0" smtClean="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parang</a:t>
            </a:r>
            <a:r>
              <a:rPr lang="en-GB" sz="1800" b="1" dirty="0">
                <a:solidFill>
                  <a:srgbClr val="FFFFFF"/>
                </a:solidFill>
                <a:latin typeface="Arial"/>
                <a:cs typeface="Arial"/>
              </a:rPr>
              <a:t> </a:t>
            </a:r>
            <a:r>
              <a:rPr lang="en-GB" sz="1800" b="1" dirty="0" err="1">
                <a:solidFill>
                  <a:srgbClr val="FFFFFF"/>
                </a:solidFill>
                <a:latin typeface="Arial"/>
                <a:cs typeface="Arial"/>
              </a:rPr>
              <a:t>dinalisay</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pugon</a:t>
            </a:r>
            <a:r>
              <a:rPr lang="en-GB" sz="1800" b="1" dirty="0">
                <a:solidFill>
                  <a:srgbClr val="FFFFFF"/>
                </a:solidFill>
                <a:latin typeface="Arial"/>
                <a:cs typeface="Arial"/>
              </a:rPr>
              <a:t>,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tinig</a:t>
            </a:r>
            <a:r>
              <a:rPr lang="en-GB" sz="1800" b="1" dirty="0">
                <a:solidFill>
                  <a:srgbClr val="FFFFFF"/>
                </a:solidFill>
                <a:latin typeface="Arial"/>
                <a:cs typeface="Arial"/>
              </a:rPr>
              <a:t> ay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ingay</a:t>
            </a:r>
            <a:r>
              <a:rPr lang="en-GB" sz="1800" b="1" dirty="0">
                <a:solidFill>
                  <a:srgbClr val="FFFFFF"/>
                </a:solidFill>
                <a:latin typeface="Arial"/>
                <a:cs typeface="Arial"/>
              </a:rPr>
              <a:t> ng </a:t>
            </a:r>
            <a:r>
              <a:rPr lang="en-GB" sz="1800" b="1" dirty="0" err="1">
                <a:solidFill>
                  <a:srgbClr val="FFFFFF"/>
                </a:solidFill>
                <a:latin typeface="Arial"/>
                <a:cs typeface="Arial"/>
              </a:rPr>
              <a:t>rumaragasang</a:t>
            </a:r>
            <a:r>
              <a:rPr lang="en-GB" sz="1800" b="1" dirty="0">
                <a:solidFill>
                  <a:srgbClr val="FFFFFF"/>
                </a:solidFill>
                <a:latin typeface="Arial"/>
                <a:cs typeface="Arial"/>
              </a:rPr>
              <a:t> </a:t>
            </a:r>
            <a:r>
              <a:rPr lang="en-GB" sz="1800" b="1" dirty="0" err="1">
                <a:solidFill>
                  <a:srgbClr val="FFFFFF"/>
                </a:solidFill>
                <a:latin typeface="Arial"/>
                <a:cs typeface="Arial"/>
              </a:rPr>
              <a:t>tubig</a:t>
            </a:r>
            <a:r>
              <a:rPr lang="en-GB" sz="1800" b="1" dirty="0">
                <a:solidFill>
                  <a:srgbClr val="FFFFFF"/>
                </a:solidFill>
                <a:latin typeface="Arial"/>
                <a:cs typeface="Arial"/>
              </a:rPr>
              <a:t>.</a:t>
            </a:r>
          </a:p>
        </p:txBody>
      </p:sp>
      <p:sp>
        <p:nvSpPr>
          <p:cNvPr id="30746" name="Text Box 26"/>
          <p:cNvSpPr txBox="1">
            <a:spLocks noChangeArrowheads="1"/>
          </p:cNvSpPr>
          <p:nvPr/>
        </p:nvSpPr>
        <p:spPr bwMode="auto">
          <a:xfrm>
            <a:off x="1115580" y="5227555"/>
            <a:ext cx="7191164" cy="131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a:t>
            </a:r>
            <a:r>
              <a:rPr lang="en-GB" sz="2000" b="1" baseline="40000" dirty="0" smtClean="0">
                <a:solidFill>
                  <a:srgbClr val="FFFFFF"/>
                </a:solidFill>
                <a:latin typeface="Arial"/>
                <a:cs typeface="Arial"/>
              </a:rPr>
              <a:t>                        </a:t>
            </a:r>
            <a:r>
              <a:rPr lang="en-GB" sz="2000" b="1" baseline="40000" dirty="0" err="1" smtClean="0">
                <a:solidFill>
                  <a:srgbClr val="FFFFFF"/>
                </a:solidFill>
                <a:latin typeface="Arial"/>
                <a:cs typeface="Arial"/>
              </a:rPr>
              <a:t>18</a:t>
            </a:r>
            <a:r>
              <a:rPr lang="en-GB" sz="2000" b="1" dirty="0" err="1" smtClean="0">
                <a:solidFill>
                  <a:srgbClr val="FFFFFF"/>
                </a:solidFill>
                <a:latin typeface="Arial"/>
                <a:cs typeface="Arial"/>
              </a:rPr>
              <a:t>at</a:t>
            </a:r>
            <a:r>
              <a:rPr lang="en-GB" sz="2000" b="1" dirty="0" smtClean="0">
                <a:solidFill>
                  <a:srgbClr val="FFFFFF"/>
                </a:solidFill>
                <a:latin typeface="Arial"/>
                <a:cs typeface="Arial"/>
              </a:rPr>
              <a:t> </a:t>
            </a:r>
            <a:r>
              <a:rPr lang="en-GB" sz="2000" b="1" dirty="0" err="1">
                <a:solidFill>
                  <a:srgbClr val="FFFFFF"/>
                </a:solidFill>
                <a:latin typeface="Arial"/>
                <a:cs typeface="Arial"/>
              </a:rPr>
              <a:t>ang</a:t>
            </a:r>
            <a:r>
              <a:rPr lang="en-GB" sz="2000" b="1" dirty="0">
                <a:solidFill>
                  <a:srgbClr val="FFFFFF"/>
                </a:solidFill>
                <a:latin typeface="Arial"/>
                <a:cs typeface="Arial"/>
              </a:rPr>
              <a:t> </a:t>
            </a:r>
            <a:r>
              <a:rPr lang="en-GB" sz="2000" b="1" dirty="0" err="1">
                <a:solidFill>
                  <a:srgbClr val="FFFFFF"/>
                </a:solidFill>
                <a:latin typeface="Arial"/>
                <a:cs typeface="Arial"/>
              </a:rPr>
              <a:t>nabubuhay</a:t>
            </a:r>
            <a:r>
              <a:rPr lang="en-GB" sz="2000" b="1" dirty="0">
                <a:solidFill>
                  <a:srgbClr val="FFFFFF"/>
                </a:solidFill>
                <a:latin typeface="Arial"/>
                <a:cs typeface="Arial"/>
              </a:rPr>
              <a:t>! </a:t>
            </a:r>
            <a:r>
              <a:rPr lang="en-GB" sz="2000" b="1" dirty="0" err="1">
                <a:solidFill>
                  <a:srgbClr val="FFFFFF"/>
                </a:solidFill>
                <a:latin typeface="Arial"/>
                <a:cs typeface="Arial"/>
              </a:rPr>
              <a:t>Ako'y</a:t>
            </a:r>
            <a:r>
              <a:rPr lang="en-GB" sz="2000" b="1" dirty="0">
                <a:solidFill>
                  <a:srgbClr val="FFFFFF"/>
                </a:solidFill>
                <a:latin typeface="Arial"/>
                <a:cs typeface="Arial"/>
              </a:rPr>
              <a:t> </a:t>
            </a:r>
            <a:r>
              <a:rPr lang="en-GB" sz="2000" b="1" dirty="0" err="1">
                <a:solidFill>
                  <a:srgbClr val="FFFFFF"/>
                </a:solidFill>
                <a:latin typeface="Arial"/>
                <a:cs typeface="Arial"/>
              </a:rPr>
              <a:t>namatay</a:t>
            </a:r>
            <a:r>
              <a:rPr lang="en-GB" sz="2000" b="1" dirty="0">
                <a:solidFill>
                  <a:srgbClr val="FFFFFF"/>
                </a:solidFill>
                <a:latin typeface="Arial"/>
                <a:cs typeface="Arial"/>
              </a:rPr>
              <a:t>, </a:t>
            </a:r>
            <a:r>
              <a:rPr lang="en-GB" sz="2000" b="1" dirty="0" err="1">
                <a:solidFill>
                  <a:srgbClr val="FFFFFF"/>
                </a:solidFill>
                <a:latin typeface="Arial"/>
                <a:cs typeface="Arial"/>
              </a:rPr>
              <a:t>ngunit</a:t>
            </a:r>
            <a:r>
              <a:rPr lang="en-GB" sz="2000" b="1" dirty="0">
                <a:solidFill>
                  <a:srgbClr val="FFFFFF"/>
                </a:solidFill>
                <a:latin typeface="Arial"/>
                <a:cs typeface="Arial"/>
              </a:rPr>
              <a:t> </a:t>
            </a:r>
            <a:r>
              <a:rPr lang="en-GB" sz="2000" b="1" dirty="0" err="1">
                <a:solidFill>
                  <a:srgbClr val="FFFFFF"/>
                </a:solidFill>
                <a:latin typeface="Arial"/>
                <a:cs typeface="Arial"/>
              </a:rPr>
              <a:t>tingnan</a:t>
            </a:r>
            <a:r>
              <a:rPr lang="en-GB" sz="2000" b="1" dirty="0">
                <a:solidFill>
                  <a:srgbClr val="FFFFFF"/>
                </a:solidFill>
                <a:latin typeface="Arial"/>
                <a:cs typeface="Arial"/>
              </a:rPr>
              <a:t> </a:t>
            </a:r>
            <a:r>
              <a:rPr lang="en-GB" sz="2000" b="1" dirty="0" err="1">
                <a:solidFill>
                  <a:srgbClr val="FFFFFF"/>
                </a:solidFill>
                <a:latin typeface="Arial"/>
                <a:cs typeface="Arial"/>
              </a:rPr>
              <a:t>mo</a:t>
            </a:r>
            <a:r>
              <a:rPr lang="en-GB" sz="2000" b="1" dirty="0">
                <a:solidFill>
                  <a:srgbClr val="FFFFFF"/>
                </a:solidFill>
                <a:latin typeface="Arial"/>
                <a:cs typeface="Arial"/>
              </a:rPr>
              <a:t>, </a:t>
            </a:r>
            <a:r>
              <a:rPr lang="en-GB" sz="2000" b="1" dirty="0" err="1">
                <a:solidFill>
                  <a:srgbClr val="FFFFFF"/>
                </a:solidFill>
                <a:latin typeface="Arial"/>
                <a:cs typeface="Arial"/>
              </a:rPr>
              <a:t>ako</a:t>
            </a:r>
            <a:r>
              <a:rPr lang="en-GB" sz="2000" b="1" dirty="0">
                <a:solidFill>
                  <a:srgbClr val="FFFFFF"/>
                </a:solidFill>
                <a:latin typeface="Arial"/>
                <a:cs typeface="Arial"/>
              </a:rPr>
              <a:t> ay </a:t>
            </a:r>
            <a:r>
              <a:rPr lang="en-GB" sz="2000" b="1" dirty="0" err="1">
                <a:solidFill>
                  <a:srgbClr val="FFFFFF"/>
                </a:solidFill>
                <a:latin typeface="Arial"/>
                <a:cs typeface="Arial"/>
              </a:rPr>
              <a:t>buhay</a:t>
            </a:r>
            <a:r>
              <a:rPr lang="en-GB" sz="2000" b="1" dirty="0">
                <a:solidFill>
                  <a:srgbClr val="FFFFFF"/>
                </a:solidFill>
                <a:latin typeface="Arial"/>
                <a:cs typeface="Arial"/>
              </a:rPr>
              <a:t> </a:t>
            </a:r>
            <a:r>
              <a:rPr lang="en-GB" sz="2000" b="1" dirty="0" err="1">
                <a:solidFill>
                  <a:srgbClr val="FFFFFF"/>
                </a:solidFill>
                <a:latin typeface="Arial"/>
                <a:cs typeface="Arial"/>
              </a:rPr>
              <a:t>magpakailanpaman</a:t>
            </a:r>
            <a:r>
              <a:rPr lang="en-GB" sz="2000" b="1" dirty="0">
                <a:solidFill>
                  <a:srgbClr val="FFFFFF"/>
                </a:solidFill>
                <a:latin typeface="Arial"/>
                <a:cs typeface="Arial"/>
              </a:rPr>
              <a:t>. </a:t>
            </a:r>
            <a:r>
              <a:rPr lang="en-GB" sz="2000" b="1" dirty="0" err="1">
                <a:solidFill>
                  <a:srgbClr val="FFFFFF"/>
                </a:solidFill>
                <a:latin typeface="Arial"/>
                <a:cs typeface="Arial"/>
              </a:rPr>
              <a:t>Hawak</a:t>
            </a:r>
            <a:r>
              <a:rPr lang="en-GB" sz="2000" b="1" dirty="0">
                <a:solidFill>
                  <a:srgbClr val="FFFFFF"/>
                </a:solidFill>
                <a:latin typeface="Arial"/>
                <a:cs typeface="Arial"/>
              </a:rPr>
              <a:t> </a:t>
            </a:r>
            <a:r>
              <a:rPr lang="en-GB" sz="2000" b="1" dirty="0" err="1">
                <a:solidFill>
                  <a:srgbClr val="FFFFFF"/>
                </a:solidFill>
                <a:latin typeface="Arial"/>
                <a:cs typeface="Arial"/>
              </a:rPr>
              <a:t>ko</a:t>
            </a:r>
            <a:r>
              <a:rPr lang="en-GB" sz="2000" b="1" dirty="0">
                <a:solidFill>
                  <a:srgbClr val="FFFFFF"/>
                </a:solidFill>
                <a:latin typeface="Arial"/>
                <a:cs typeface="Arial"/>
              </a:rPr>
              <a:t> </a:t>
            </a:r>
            <a:r>
              <a:rPr lang="en-GB" sz="2000" b="1" dirty="0" err="1">
                <a:solidFill>
                  <a:srgbClr val="FFFFFF"/>
                </a:solidFill>
                <a:latin typeface="Arial"/>
                <a:cs typeface="Arial"/>
              </a:rPr>
              <a:t>ang</a:t>
            </a:r>
            <a:r>
              <a:rPr lang="en-GB" sz="2000" b="1" dirty="0">
                <a:solidFill>
                  <a:srgbClr val="FFFFFF"/>
                </a:solidFill>
                <a:latin typeface="Arial"/>
                <a:cs typeface="Arial"/>
              </a:rPr>
              <a:t> </a:t>
            </a:r>
            <a:r>
              <a:rPr lang="en-GB" sz="2000" b="1" dirty="0" err="1">
                <a:solidFill>
                  <a:srgbClr val="FFFFFF"/>
                </a:solidFill>
                <a:latin typeface="Arial"/>
                <a:cs typeface="Arial"/>
              </a:rPr>
              <a:t>mga</a:t>
            </a:r>
            <a:r>
              <a:rPr lang="en-GB" sz="2000" b="1" dirty="0">
                <a:solidFill>
                  <a:srgbClr val="FFFFFF"/>
                </a:solidFill>
                <a:latin typeface="Arial"/>
                <a:cs typeface="Arial"/>
              </a:rPr>
              <a:t> </a:t>
            </a:r>
            <a:r>
              <a:rPr lang="en-GB" sz="2000" b="1" dirty="0" err="1">
                <a:solidFill>
                  <a:srgbClr val="FFFFFF"/>
                </a:solidFill>
                <a:latin typeface="Arial"/>
                <a:cs typeface="Arial"/>
              </a:rPr>
              <a:t>susi</a:t>
            </a:r>
            <a:r>
              <a:rPr lang="en-GB" sz="2000" b="1" dirty="0">
                <a:solidFill>
                  <a:srgbClr val="FFFFFF"/>
                </a:solidFill>
                <a:latin typeface="Arial"/>
                <a:cs typeface="Arial"/>
              </a:rPr>
              <a:t> ng </a:t>
            </a:r>
            <a:r>
              <a:rPr lang="en-GB" sz="2000" b="1" dirty="0" err="1">
                <a:solidFill>
                  <a:srgbClr val="FFFFFF"/>
                </a:solidFill>
                <a:latin typeface="Arial"/>
                <a:cs typeface="Arial"/>
              </a:rPr>
              <a:t>kamatayan</a:t>
            </a:r>
            <a:r>
              <a:rPr lang="en-GB" sz="2000" b="1" dirty="0">
                <a:solidFill>
                  <a:srgbClr val="FFFFFF"/>
                </a:solidFill>
                <a:latin typeface="Arial"/>
                <a:cs typeface="Arial"/>
              </a:rPr>
              <a:t> at ng Hades.</a:t>
            </a:r>
            <a:r>
              <a:rPr lang="en-GB" altLang="ja-JP" sz="2000" b="1" dirty="0" smtClean="0">
                <a:solidFill>
                  <a:srgbClr val="FFFFFF"/>
                </a:solidFill>
                <a:latin typeface="Arial"/>
                <a:cs typeface="Arial"/>
              </a:rPr>
              <a:t>"</a:t>
            </a:r>
            <a:endParaRPr lang="en-GB" sz="2000" b="1" dirty="0">
              <a:solidFill>
                <a:srgbClr val="FFFFFF"/>
              </a:solidFill>
              <a:latin typeface="Arial"/>
              <a:cs typeface="Arial"/>
            </a:endParaRPr>
          </a:p>
        </p:txBody>
      </p:sp>
      <p:sp>
        <p:nvSpPr>
          <p:cNvPr id="30747" name="Text Box 27"/>
          <p:cNvSpPr txBox="1">
            <a:spLocks noChangeArrowheads="1"/>
          </p:cNvSpPr>
          <p:nvPr/>
        </p:nvSpPr>
        <p:spPr bwMode="auto">
          <a:xfrm>
            <a:off x="1114136" y="4459472"/>
            <a:ext cx="7052829" cy="11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17</a:t>
            </a:r>
            <a:r>
              <a:rPr lang="en-GB" sz="1800" b="1" dirty="0" err="1" smtClean="0">
                <a:solidFill>
                  <a:srgbClr val="FFFFFF"/>
                </a:solidFill>
                <a:latin typeface="Arial"/>
                <a:cs typeface="Arial"/>
              </a:rPr>
              <a:t>Nang</a:t>
            </a:r>
            <a:r>
              <a:rPr lang="en-GB" sz="1800" b="1" dirty="0" smtClean="0">
                <a:solidFill>
                  <a:srgbClr val="FFFFFF"/>
                </a:solidFill>
                <a:latin typeface="Arial"/>
                <a:cs typeface="Arial"/>
              </a:rPr>
              <a:t> </a:t>
            </a:r>
            <a:r>
              <a:rPr lang="en-GB" sz="1800" b="1" dirty="0" err="1">
                <a:solidFill>
                  <a:srgbClr val="FFFFFF"/>
                </a:solidFill>
                <a:latin typeface="Arial"/>
                <a:cs typeface="Arial"/>
              </a:rPr>
              <a:t>makita</a:t>
            </a:r>
            <a:r>
              <a:rPr lang="en-GB" sz="1800" b="1" dirty="0">
                <a:solidFill>
                  <a:srgbClr val="FFFFFF"/>
                </a:solidFill>
                <a:latin typeface="Arial"/>
                <a:cs typeface="Arial"/>
              </a:rPr>
              <a:t> </a:t>
            </a:r>
            <a:r>
              <a:rPr lang="en-GB" sz="1800" b="1" dirty="0" err="1">
                <a:solidFill>
                  <a:srgbClr val="FFFFFF"/>
                </a:solidFill>
                <a:latin typeface="Arial"/>
                <a:cs typeface="Arial"/>
              </a:rPr>
              <a:t>ko</a:t>
            </a:r>
            <a:r>
              <a:rPr lang="en-GB" sz="1800" b="1" dirty="0">
                <a:solidFill>
                  <a:srgbClr val="FFFFFF"/>
                </a:solidFill>
                <a:latin typeface="Arial"/>
                <a:cs typeface="Arial"/>
              </a:rPr>
              <a:t> </a:t>
            </a:r>
            <a:r>
              <a:rPr lang="en-GB" sz="1800" b="1" dirty="0" err="1">
                <a:solidFill>
                  <a:srgbClr val="FFFFFF"/>
                </a:solidFill>
                <a:latin typeface="Arial"/>
                <a:cs typeface="Arial"/>
              </a:rPr>
              <a:t>siya</a:t>
            </a:r>
            <a:r>
              <a:rPr lang="en-GB" sz="1800" b="1" dirty="0">
                <a:solidFill>
                  <a:srgbClr val="FFFFFF"/>
                </a:solidFill>
                <a:latin typeface="Arial"/>
                <a:cs typeface="Arial"/>
              </a:rPr>
              <a:t>, </a:t>
            </a:r>
            <a:r>
              <a:rPr lang="en-GB" sz="1800" b="1" dirty="0" err="1">
                <a:solidFill>
                  <a:srgbClr val="FFFFFF"/>
                </a:solidFill>
                <a:latin typeface="Arial"/>
                <a:cs typeface="Arial"/>
              </a:rPr>
              <a:t>bumulagta</a:t>
            </a:r>
            <a:r>
              <a:rPr lang="en-GB" sz="1800" b="1" dirty="0">
                <a:solidFill>
                  <a:srgbClr val="FFFFFF"/>
                </a:solidFill>
                <a:latin typeface="Arial"/>
                <a:cs typeface="Arial"/>
              </a:rPr>
              <a:t> </a:t>
            </a:r>
            <a:r>
              <a:rPr lang="en-GB" sz="1800" b="1" dirty="0" err="1">
                <a:solidFill>
                  <a:srgbClr val="FFFFFF"/>
                </a:solidFill>
                <a:latin typeface="Arial"/>
                <a:cs typeface="Arial"/>
              </a:rPr>
              <a:t>akong</a:t>
            </a:r>
            <a:r>
              <a:rPr lang="en-GB" sz="1800" b="1" dirty="0">
                <a:solidFill>
                  <a:srgbClr val="FFFFFF"/>
                </a:solidFill>
                <a:latin typeface="Arial"/>
                <a:cs typeface="Arial"/>
              </a:rPr>
              <a:t> </a:t>
            </a:r>
            <a:r>
              <a:rPr lang="en-GB" sz="1800" b="1" dirty="0" err="1">
                <a:solidFill>
                  <a:srgbClr val="FFFFFF"/>
                </a:solidFill>
                <a:latin typeface="Arial"/>
                <a:cs typeface="Arial"/>
              </a:rPr>
              <a:t>parang</a:t>
            </a:r>
            <a:r>
              <a:rPr lang="en-GB" sz="1800" b="1" dirty="0">
                <a:solidFill>
                  <a:srgbClr val="FFFFFF"/>
                </a:solidFill>
                <a:latin typeface="Arial"/>
                <a:cs typeface="Arial"/>
              </a:rPr>
              <a:t> </a:t>
            </a:r>
            <a:r>
              <a:rPr lang="en-GB" sz="1800" b="1" dirty="0" err="1">
                <a:solidFill>
                  <a:srgbClr val="FFFFFF"/>
                </a:solidFill>
                <a:latin typeface="Arial"/>
                <a:cs typeface="Arial"/>
              </a:rPr>
              <a:t>patay</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paanan</a:t>
            </a:r>
            <a:r>
              <a:rPr lang="en-GB" sz="1800" b="1" dirty="0">
                <a:solidFill>
                  <a:srgbClr val="FFFFFF"/>
                </a:solidFill>
                <a:latin typeface="Arial"/>
                <a:cs typeface="Arial"/>
              </a:rPr>
              <a:t>. </a:t>
            </a:r>
            <a:r>
              <a:rPr lang="en-GB" sz="1800" b="1" dirty="0" err="1">
                <a:solidFill>
                  <a:srgbClr val="FFFFFF"/>
                </a:solidFill>
                <a:latin typeface="Arial"/>
                <a:cs typeface="Arial"/>
              </a:rPr>
              <a:t>Ipinatong</a:t>
            </a:r>
            <a:r>
              <a:rPr lang="en-GB" sz="1800" b="1" dirty="0">
                <a:solidFill>
                  <a:srgbClr val="FFFFFF"/>
                </a:solidFill>
                <a:latin typeface="Arial"/>
                <a:cs typeface="Arial"/>
              </a:rPr>
              <a:t> </a:t>
            </a:r>
            <a:r>
              <a:rPr lang="en-GB" sz="1800" b="1" dirty="0" err="1">
                <a:solidFill>
                  <a:srgbClr val="FFFFFF"/>
                </a:solidFill>
                <a:latin typeface="Arial"/>
                <a:cs typeface="Arial"/>
              </a:rPr>
              <a:t>niya</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kamay</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akin at </a:t>
            </a:r>
            <a:r>
              <a:rPr lang="en-GB" sz="1800" b="1" dirty="0" err="1">
                <a:solidFill>
                  <a:srgbClr val="FFFFFF"/>
                </a:solidFill>
                <a:latin typeface="Arial"/>
                <a:cs typeface="Arial"/>
              </a:rPr>
              <a:t>sinabi</a:t>
            </a:r>
            <a:r>
              <a:rPr lang="en-GB" sz="1800" b="1" dirty="0">
                <a:solidFill>
                  <a:srgbClr val="FFFFFF"/>
                </a:solidFill>
                <a:latin typeface="Arial"/>
                <a:cs typeface="Arial"/>
              </a:rPr>
              <a:t>, “</a:t>
            </a:r>
            <a:r>
              <a:rPr lang="en-GB" sz="1800" b="1" dirty="0" err="1">
                <a:solidFill>
                  <a:srgbClr val="FFFFFF"/>
                </a:solidFill>
                <a:latin typeface="Arial"/>
                <a:cs typeface="Arial"/>
              </a:rPr>
              <a:t>Huwag</a:t>
            </a:r>
            <a:r>
              <a:rPr lang="en-GB" sz="1800" b="1" dirty="0">
                <a:solidFill>
                  <a:srgbClr val="FFFFFF"/>
                </a:solidFill>
                <a:latin typeface="Arial"/>
                <a:cs typeface="Arial"/>
              </a:rPr>
              <a:t> </a:t>
            </a:r>
            <a:r>
              <a:rPr lang="en-GB" sz="1800" b="1" dirty="0" err="1">
                <a:solidFill>
                  <a:srgbClr val="FFFFFF"/>
                </a:solidFill>
                <a:latin typeface="Arial"/>
                <a:cs typeface="Arial"/>
              </a:rPr>
              <a:t>kang</a:t>
            </a:r>
            <a:r>
              <a:rPr lang="en-GB" sz="1800" b="1" dirty="0">
                <a:solidFill>
                  <a:srgbClr val="FFFFFF"/>
                </a:solidFill>
                <a:latin typeface="Arial"/>
                <a:cs typeface="Arial"/>
              </a:rPr>
              <a:t> </a:t>
            </a:r>
            <a:r>
              <a:rPr lang="en-GB" sz="1800" b="1" dirty="0" err="1">
                <a:solidFill>
                  <a:srgbClr val="FFFFFF"/>
                </a:solidFill>
                <a:latin typeface="Arial"/>
                <a:cs typeface="Arial"/>
              </a:rPr>
              <a:t>matakot</a:t>
            </a:r>
            <a:r>
              <a:rPr lang="en-GB" sz="1800" b="1" dirty="0">
                <a:solidFill>
                  <a:srgbClr val="FFFFFF"/>
                </a:solidFill>
                <a:latin typeface="Arial"/>
                <a:cs typeface="Arial"/>
              </a:rPr>
              <a:t>; </a:t>
            </a:r>
            <a:r>
              <a:rPr lang="en-GB" sz="1800" b="1" dirty="0" err="1">
                <a:solidFill>
                  <a:srgbClr val="FFFFFF"/>
                </a:solidFill>
                <a:latin typeface="Arial"/>
                <a:cs typeface="Arial"/>
              </a:rPr>
              <a:t>Ako</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una</a:t>
            </a:r>
            <a:r>
              <a:rPr lang="en-GB" sz="1800" b="1" dirty="0">
                <a:solidFill>
                  <a:srgbClr val="FFFFFF"/>
                </a:solidFill>
                <a:latin typeface="Arial"/>
                <a:cs typeface="Arial"/>
              </a:rPr>
              <a:t>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huli</a:t>
            </a:r>
            <a:r>
              <a:rPr lang="en-GB" sz="1800" b="1" dirty="0">
                <a:solidFill>
                  <a:srgbClr val="FFFFFF"/>
                </a:solidFill>
                <a:latin typeface="Arial"/>
                <a:cs typeface="Arial"/>
              </a:rPr>
              <a:t>,</a:t>
            </a:r>
          </a:p>
        </p:txBody>
      </p:sp>
      <p:sp>
        <p:nvSpPr>
          <p:cNvPr id="30748" name="Text Box 28"/>
          <p:cNvSpPr txBox="1">
            <a:spLocks noChangeArrowheads="1"/>
          </p:cNvSpPr>
          <p:nvPr/>
        </p:nvSpPr>
        <p:spPr bwMode="auto">
          <a:xfrm>
            <a:off x="1089603" y="3635430"/>
            <a:ext cx="7240217" cy="11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1800" b="1" baseline="40000" dirty="0">
                <a:solidFill>
                  <a:srgbClr val="FFFFFF"/>
                </a:solidFill>
                <a:latin typeface="Arial"/>
                <a:cs typeface="Arial"/>
              </a:rPr>
              <a:t>                  </a:t>
            </a:r>
            <a:r>
              <a:rPr lang="en-GB" sz="1800" b="1" baseline="40000" dirty="0" smtClean="0">
                <a:solidFill>
                  <a:srgbClr val="FFFFFF"/>
                </a:solidFill>
                <a:latin typeface="Arial"/>
                <a:cs typeface="Arial"/>
              </a:rPr>
              <a:t>                                                                                    </a:t>
            </a:r>
            <a:r>
              <a:rPr lang="en-GB" sz="1800" b="1" baseline="40000" dirty="0" err="1" smtClean="0">
                <a:solidFill>
                  <a:srgbClr val="FFFFFF"/>
                </a:solidFill>
                <a:latin typeface="Arial"/>
                <a:cs typeface="Arial"/>
              </a:rPr>
              <a:t>16</a:t>
            </a:r>
            <a:r>
              <a:rPr lang="en-GB" sz="1800" b="1" dirty="0" err="1" smtClean="0">
                <a:solidFill>
                  <a:srgbClr val="FFFFFF"/>
                </a:solidFill>
                <a:latin typeface="Arial"/>
                <a:cs typeface="Arial"/>
              </a:rPr>
              <a:t>Ang</a:t>
            </a:r>
            <a:r>
              <a:rPr lang="en-GB" sz="1800" b="1" dirty="0" smtClean="0">
                <a:solidFill>
                  <a:srgbClr val="FFFFFF"/>
                </a:solidFill>
                <a:latin typeface="Arial"/>
                <a:cs typeface="Arial"/>
              </a:rPr>
              <a:t> </a:t>
            </a:r>
            <a:r>
              <a:rPr lang="en-GB" sz="1800" b="1" dirty="0" err="1">
                <a:solidFill>
                  <a:srgbClr val="FFFFFF"/>
                </a:solidFill>
                <a:latin typeface="Arial"/>
                <a:cs typeface="Arial"/>
              </a:rPr>
              <a:t>kanang</a:t>
            </a:r>
            <a:r>
              <a:rPr lang="en-GB" sz="1800" b="1" dirty="0">
                <a:solidFill>
                  <a:srgbClr val="FFFFFF"/>
                </a:solidFill>
                <a:latin typeface="Arial"/>
                <a:cs typeface="Arial"/>
              </a:rPr>
              <a:t> </a:t>
            </a:r>
            <a:r>
              <a:rPr lang="en-GB" sz="1800" b="1" dirty="0" err="1">
                <a:solidFill>
                  <a:srgbClr val="FFFFFF"/>
                </a:solidFill>
                <a:latin typeface="Arial"/>
                <a:cs typeface="Arial"/>
              </a:rPr>
              <a:t>kamay</a:t>
            </a:r>
            <a:r>
              <a:rPr lang="en-GB" sz="1800" b="1" dirty="0">
                <a:solidFill>
                  <a:srgbClr val="FFFFFF"/>
                </a:solidFill>
                <a:latin typeface="Arial"/>
                <a:cs typeface="Arial"/>
              </a:rPr>
              <a:t> </a:t>
            </a:r>
            <a:r>
              <a:rPr lang="en-GB" sz="1800" b="1" dirty="0" err="1">
                <a:solidFill>
                  <a:srgbClr val="FFFFFF"/>
                </a:solidFill>
                <a:latin typeface="Arial"/>
                <a:cs typeface="Arial"/>
              </a:rPr>
              <a:t>niya'y</a:t>
            </a:r>
            <a:r>
              <a:rPr lang="en-GB" sz="1800" b="1" dirty="0">
                <a:solidFill>
                  <a:srgbClr val="FFFFFF"/>
                </a:solidFill>
                <a:latin typeface="Arial"/>
                <a:cs typeface="Arial"/>
              </a:rPr>
              <a:t> may </a:t>
            </a:r>
            <a:r>
              <a:rPr lang="en-GB" sz="1800" b="1" dirty="0" err="1">
                <a:solidFill>
                  <a:srgbClr val="FFFFFF"/>
                </a:solidFill>
                <a:latin typeface="Arial"/>
                <a:cs typeface="Arial"/>
              </a:rPr>
              <a:t>hawak</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pitong</a:t>
            </a:r>
            <a:r>
              <a:rPr lang="en-GB" sz="1800" b="1" dirty="0">
                <a:solidFill>
                  <a:srgbClr val="FFFFFF"/>
                </a:solidFill>
                <a:latin typeface="Arial"/>
                <a:cs typeface="Arial"/>
              </a:rPr>
              <a:t> </a:t>
            </a:r>
            <a:r>
              <a:rPr lang="en-GB" sz="1800" b="1" dirty="0" err="1">
                <a:solidFill>
                  <a:srgbClr val="FFFFFF"/>
                </a:solidFill>
                <a:latin typeface="Arial"/>
                <a:cs typeface="Arial"/>
              </a:rPr>
              <a:t>bituin</a:t>
            </a:r>
            <a:r>
              <a:rPr lang="en-GB" sz="1800" b="1" dirty="0">
                <a:solidFill>
                  <a:srgbClr val="FFFFFF"/>
                </a:solidFill>
                <a:latin typeface="Arial"/>
                <a:cs typeface="Arial"/>
              </a:rPr>
              <a:t>, at </a:t>
            </a:r>
            <a:r>
              <a:rPr lang="en-GB" sz="1800" b="1" dirty="0" err="1">
                <a:solidFill>
                  <a:srgbClr val="FFFFFF"/>
                </a:solidFill>
                <a:latin typeface="Arial"/>
                <a:cs typeface="Arial"/>
              </a:rPr>
              <a:t>mula</a:t>
            </a:r>
            <a:r>
              <a:rPr lang="en-GB" sz="1800" b="1" dirty="0">
                <a:solidFill>
                  <a:srgbClr val="FFFFFF"/>
                </a:solidFill>
                <a:latin typeface="Arial"/>
                <a:cs typeface="Arial"/>
              </a:rPr>
              <a:t> </a:t>
            </a:r>
            <a:r>
              <a:rPr lang="en-GB" sz="1800" b="1" dirty="0" err="1">
                <a:solidFill>
                  <a:srgbClr val="FFFFFF"/>
                </a:solidFill>
                <a:latin typeface="Arial"/>
                <a:cs typeface="Arial"/>
              </a:rPr>
              <a:t>sa</a:t>
            </a:r>
            <a:r>
              <a:rPr lang="en-GB" sz="1800" b="1" dirty="0">
                <a:solidFill>
                  <a:srgbClr val="FFFFFF"/>
                </a:solidFill>
                <a:latin typeface="Arial"/>
                <a:cs typeface="Arial"/>
              </a:rPr>
              <a:t> </a:t>
            </a:r>
            <a:r>
              <a:rPr lang="en-GB" sz="1800" b="1" dirty="0" err="1">
                <a:solidFill>
                  <a:srgbClr val="FFFFFF"/>
                </a:solidFill>
                <a:latin typeface="Arial"/>
                <a:cs typeface="Arial"/>
              </a:rPr>
              <a:t>kanyang</a:t>
            </a:r>
            <a:r>
              <a:rPr lang="en-GB" sz="1800" b="1" dirty="0">
                <a:solidFill>
                  <a:srgbClr val="FFFFFF"/>
                </a:solidFill>
                <a:latin typeface="Arial"/>
                <a:cs typeface="Arial"/>
              </a:rPr>
              <a:t> </a:t>
            </a:r>
            <a:r>
              <a:rPr lang="en-GB" sz="1800" b="1" dirty="0" err="1">
                <a:solidFill>
                  <a:srgbClr val="FFFFFF"/>
                </a:solidFill>
                <a:latin typeface="Arial"/>
                <a:cs typeface="Arial"/>
              </a:rPr>
              <a:t>bibig</a:t>
            </a:r>
            <a:r>
              <a:rPr lang="en-GB" sz="1800" b="1" dirty="0">
                <a:solidFill>
                  <a:srgbClr val="FFFFFF"/>
                </a:solidFill>
                <a:latin typeface="Arial"/>
                <a:cs typeface="Arial"/>
              </a:rPr>
              <a:t>, </a:t>
            </a:r>
            <a:r>
              <a:rPr lang="en-GB" sz="1800" b="1" dirty="0" err="1">
                <a:solidFill>
                  <a:srgbClr val="FFFFFF"/>
                </a:solidFill>
                <a:latin typeface="Arial"/>
                <a:cs typeface="Arial"/>
              </a:rPr>
              <a:t>lumabas</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isang</a:t>
            </a:r>
            <a:r>
              <a:rPr lang="en-GB" sz="1800" b="1" dirty="0">
                <a:solidFill>
                  <a:srgbClr val="FFFFFF"/>
                </a:solidFill>
                <a:latin typeface="Arial"/>
                <a:cs typeface="Arial"/>
              </a:rPr>
              <a:t> </a:t>
            </a:r>
            <a:r>
              <a:rPr lang="en-GB" sz="1800" b="1" dirty="0" err="1">
                <a:solidFill>
                  <a:srgbClr val="FFFFFF"/>
                </a:solidFill>
                <a:latin typeface="Arial"/>
                <a:cs typeface="Arial"/>
              </a:rPr>
              <a:t>matalas</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tabak</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dalawa</a:t>
            </a:r>
            <a:r>
              <a:rPr lang="en-GB" sz="1800" b="1" dirty="0">
                <a:solidFill>
                  <a:srgbClr val="FFFFFF"/>
                </a:solidFill>
                <a:latin typeface="Arial"/>
                <a:cs typeface="Arial"/>
              </a:rPr>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talim</a:t>
            </a:r>
            <a:r>
              <a:rPr lang="en-GB" sz="1800" b="1" dirty="0">
                <a:solidFill>
                  <a:srgbClr val="FFFFFF"/>
                </a:solidFill>
                <a:latin typeface="Arial"/>
                <a:cs typeface="Arial"/>
              </a:rPr>
              <a:t>, at </a:t>
            </a:r>
            <a:r>
              <a:rPr lang="en-GB" sz="1800" b="1" dirty="0" err="1">
                <a:solidFill>
                  <a:srgbClr val="FFFFFF"/>
                </a:solidFill>
                <a:latin typeface="Arial"/>
                <a:cs typeface="Arial"/>
              </a:rPr>
              <a:t>ang</a:t>
            </a:r>
            <a:r>
              <a:rPr lang="en-GB" sz="1800" b="1" dirty="0">
                <a:solidFill>
                  <a:srgbClr val="FFFFFF"/>
                </a:solidFill>
                <a:latin typeface="Arial"/>
                <a:cs typeface="Arial"/>
              </a:rPr>
              <a:t> </a:t>
            </a:r>
            <a:r>
              <a:rPr lang="en-GB" sz="1800" b="1" dirty="0" err="1">
                <a:solidFill>
                  <a:srgbClr val="FFFFFF"/>
                </a:solidFill>
                <a:latin typeface="Arial"/>
                <a:cs typeface="Arial"/>
              </a:rPr>
              <a:t>mukha</a:t>
            </a:r>
            <a:r>
              <a:rPr lang="en-GB" sz="1800" b="1" dirty="0">
                <a:solidFill>
                  <a:srgbClr val="FFFFFF"/>
                </a:solidFill>
                <a:latin typeface="Arial"/>
                <a:cs typeface="Arial"/>
              </a:rPr>
              <a:t> </a:t>
            </a:r>
            <a:r>
              <a:rPr lang="en-GB" sz="1800" b="1" dirty="0" err="1">
                <a:solidFill>
                  <a:srgbClr val="FFFFFF"/>
                </a:solidFill>
                <a:latin typeface="Arial"/>
                <a:cs typeface="Arial"/>
              </a:rPr>
              <a:t>niya'y</a:t>
            </a:r>
            <a:r>
              <a:rPr lang="en-GB" sz="1800" b="1" dirty="0">
                <a:solidFill>
                  <a:srgbClr val="FFFFFF"/>
                </a:solidFill>
                <a:latin typeface="Arial"/>
                <a:cs typeface="Arial"/>
              </a:rPr>
              <a:t> </a:t>
            </a:r>
            <a:r>
              <a:rPr lang="en-GB" sz="1800" b="1" dirty="0" err="1">
                <a:solidFill>
                  <a:srgbClr val="FFFFFF"/>
                </a:solidFill>
                <a:latin typeface="Arial"/>
                <a:cs typeface="Arial"/>
              </a:rPr>
              <a:t>tulad</a:t>
            </a:r>
            <a:r>
              <a:rPr lang="en-GB" sz="1800" b="1" dirty="0">
                <a:solidFill>
                  <a:srgbClr val="FFFFFF"/>
                </a:solidFill>
                <a:latin typeface="Arial"/>
                <a:cs typeface="Arial"/>
              </a:rPr>
              <a:t> ng </a:t>
            </a:r>
            <a:r>
              <a:rPr lang="en-GB" sz="1800" b="1" dirty="0" err="1">
                <a:solidFill>
                  <a:srgbClr val="FFFFFF"/>
                </a:solidFill>
                <a:latin typeface="Arial"/>
                <a:cs typeface="Arial"/>
              </a:rPr>
              <a:t>araw</a:t>
            </a:r>
            <a:r>
              <a:rPr lang="en-GB" sz="1800" b="1" dirty="0">
                <a:solidFill>
                  <a:srgbClr val="FFFFFF"/>
                </a:solidFill>
                <a:latin typeface="Arial"/>
                <a:cs typeface="Arial"/>
              </a:rPr>
              <a:t> </a:t>
            </a:r>
            <a:r>
              <a:rPr lang="en-GB" sz="1800" b="1" dirty="0" err="1">
                <a:solidFill>
                  <a:srgbClr val="FFFFFF"/>
                </a:solidFill>
                <a:latin typeface="Arial"/>
                <a:cs typeface="Arial"/>
              </a:rPr>
              <a:t>na</a:t>
            </a:r>
            <a:r>
              <a:rPr lang="en-GB" sz="1800" b="1" dirty="0">
                <a:solidFill>
                  <a:srgbClr val="FFFFFF"/>
                </a:solidFill>
                <a:latin typeface="Arial"/>
                <a:cs typeface="Arial"/>
              </a:rPr>
              <a:t> </a:t>
            </a:r>
            <a:r>
              <a:rPr lang="en-GB" sz="1800" b="1" dirty="0" err="1">
                <a:solidFill>
                  <a:srgbClr val="FFFFFF"/>
                </a:solidFill>
                <a:latin typeface="Arial"/>
                <a:cs typeface="Arial"/>
              </a:rPr>
              <a:t>matinding</a:t>
            </a:r>
            <a:r>
              <a:rPr lang="en-GB" sz="1800" b="1" dirty="0">
                <a:solidFill>
                  <a:srgbClr val="FFFFFF"/>
                </a:solidFill>
                <a:latin typeface="Arial"/>
                <a:cs typeface="Arial"/>
              </a:rPr>
              <a:t> </a:t>
            </a:r>
            <a:r>
              <a:rPr lang="en-GB" sz="1800" b="1" dirty="0" err="1">
                <a:solidFill>
                  <a:srgbClr val="FFFFFF"/>
                </a:solidFill>
                <a:latin typeface="Arial"/>
                <a:cs typeface="Arial"/>
              </a:rPr>
              <a:t>sumisikat</a:t>
            </a:r>
            <a:r>
              <a:rPr lang="en-GB" sz="1800" b="1" dirty="0">
                <a:solidFill>
                  <a:srgbClr val="FFFFFF"/>
                </a:solidFill>
                <a:latin typeface="Arial"/>
                <a:cs typeface="Arial"/>
              </a:rPr>
              <a:t>.</a:t>
            </a:r>
            <a:r>
              <a:rPr lang="en-GB" sz="1800" b="1" baseline="40000" dirty="0">
                <a:solidFill>
                  <a:srgbClr val="FFFFFF"/>
                </a:solidFill>
                <a:latin typeface="Arial"/>
                <a:cs typeface="Arial"/>
              </a:rPr>
              <a:t>  </a:t>
            </a:r>
          </a:p>
        </p:txBody>
      </p:sp>
      <p:sp>
        <p:nvSpPr>
          <p:cNvPr id="30749" name="Text Box 29"/>
          <p:cNvSpPr txBox="1">
            <a:spLocks noChangeArrowheads="1"/>
          </p:cNvSpPr>
          <p:nvPr/>
        </p:nvSpPr>
        <p:spPr bwMode="auto">
          <a:xfrm>
            <a:off x="1115580" y="828874"/>
            <a:ext cx="7051386" cy="133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dirty="0">
                <a:solidFill>
                  <a:srgbClr val="FFFFFF"/>
                </a:solidFill>
                <a:latin typeface="Arial"/>
                <a:cs typeface="Arial"/>
              </a:rPr>
              <a:t>                   </a:t>
            </a:r>
            <a:r>
              <a:rPr lang="en-GB" sz="2700" b="1" dirty="0" err="1" smtClean="0">
                <a:solidFill>
                  <a:srgbClr val="FFFFFF"/>
                </a:solidFill>
                <a:latin typeface="Arial"/>
                <a:cs typeface="Arial"/>
              </a:rPr>
              <a:t>Pahayag</a:t>
            </a:r>
            <a:r>
              <a:rPr lang="en-GB" sz="2700" b="1" dirty="0" smtClean="0">
                <a:solidFill>
                  <a:srgbClr val="FFFFFF"/>
                </a:solidFill>
                <a:latin typeface="Arial"/>
                <a:cs typeface="Arial"/>
              </a:rPr>
              <a:t> </a:t>
            </a:r>
            <a:r>
              <a:rPr lang="en-GB" sz="2700" b="1" dirty="0">
                <a:solidFill>
                  <a:srgbClr val="FFFFFF"/>
                </a:solidFill>
                <a:latin typeface="Arial"/>
                <a:cs typeface="Arial"/>
              </a:rPr>
              <a:t>1:12-18 </a:t>
            </a:r>
            <a:r>
              <a:rPr lang="en-GB" sz="2700" b="1" dirty="0" smtClean="0">
                <a:solidFill>
                  <a:srgbClr val="FFFFFF"/>
                </a:solidFill>
                <a:latin typeface="Arial"/>
                <a:cs typeface="Arial"/>
              </a:rPr>
              <a:t>(</a:t>
            </a:r>
            <a:r>
              <a:rPr lang="en-GB" sz="2700" b="1" dirty="0" err="1" smtClean="0">
                <a:solidFill>
                  <a:srgbClr val="FFFFFF"/>
                </a:solidFill>
                <a:latin typeface="Arial"/>
                <a:cs typeface="Arial"/>
              </a:rPr>
              <a:t>FSV</a:t>
            </a:r>
            <a:r>
              <a:rPr lang="en-GB" sz="2700" b="1" dirty="0" smtClean="0">
                <a:solidFill>
                  <a:srgbClr val="FFFFFF"/>
                </a:solidFill>
                <a:latin typeface="Arial"/>
                <a:cs typeface="Arial"/>
              </a:rPr>
              <a:t>)</a:t>
            </a:r>
            <a:r>
              <a:rPr lang="en-GB" sz="2000" b="1" dirty="0" smtClean="0">
                <a:solidFill>
                  <a:srgbClr val="FFFFFF"/>
                </a:solidFill>
                <a:latin typeface="Arial"/>
                <a:cs typeface="Arial"/>
              </a:rPr>
              <a:t> </a:t>
            </a:r>
            <a:r>
              <a:rPr lang="en-GB" sz="2000" b="1" dirty="0">
                <a:solidFill>
                  <a:srgbClr val="FFFFFF"/>
                </a:solidFill>
                <a:latin typeface="Arial"/>
                <a:cs typeface="Arial"/>
              </a:rPr>
              <a:t/>
            </a:r>
            <a:br>
              <a:rPr lang="en-GB" sz="2000" b="1" dirty="0">
                <a:solidFill>
                  <a:srgbClr val="FFFFFF"/>
                </a:solidFill>
                <a:latin typeface="Arial"/>
                <a:cs typeface="Arial"/>
              </a:rPr>
            </a:br>
            <a:r>
              <a:rPr lang="en-GB" sz="1800" b="1" baseline="40000" dirty="0" smtClean="0">
                <a:solidFill>
                  <a:srgbClr val="FFFFFF"/>
                </a:solidFill>
                <a:latin typeface="Arial"/>
                <a:cs typeface="Arial"/>
              </a:rPr>
              <a:t>12</a:t>
            </a:r>
            <a:r>
              <a:rPr lang="sv-SE" sz="1800" b="1" dirty="0" smtClean="0">
                <a:solidFill>
                  <a:srgbClr val="FFFFFF"/>
                </a:solidFill>
                <a:latin typeface="Arial"/>
                <a:cs typeface="Arial"/>
              </a:rPr>
              <a:t>Lumingon </a:t>
            </a:r>
            <a:r>
              <a:rPr lang="sv-SE" sz="1800" b="1" dirty="0">
                <a:solidFill>
                  <a:srgbClr val="FFFFFF"/>
                </a:solidFill>
                <a:latin typeface="Arial"/>
                <a:cs typeface="Arial"/>
              </a:rPr>
              <a:t>ako para tingnan kung kaninong tinig ang nangusap sa akin. Sa aking paglingon nakakita ako ng pitong gintong </a:t>
            </a:r>
            <a:r>
              <a:rPr lang="sv-SE" sz="1800" b="1" dirty="0" smtClean="0">
                <a:solidFill>
                  <a:srgbClr val="FFFFFF"/>
                </a:solidFill>
                <a:latin typeface="Arial"/>
                <a:cs typeface="Arial"/>
              </a:rPr>
              <a:t>ilawan</a:t>
            </a:r>
            <a:r>
              <a:rPr lang="en-GB" sz="1800" b="1" dirty="0" smtClean="0">
                <a:solidFill>
                  <a:srgbClr val="FFFFFF"/>
                </a:solidFill>
                <a:latin typeface="Arial"/>
                <a:cs typeface="Arial"/>
              </a:rPr>
              <a:t>, </a:t>
            </a:r>
            <a:endParaRPr lang="en-GB" sz="1800" b="1" dirty="0">
              <a:solidFill>
                <a:srgbClr val="FFFFFF"/>
              </a:solidFill>
              <a:latin typeface="Arial"/>
              <a:cs typeface="Arial"/>
            </a:endParaRPr>
          </a:p>
        </p:txBody>
      </p:sp>
      <p:sp>
        <p:nvSpPr>
          <p:cNvPr id="30750" name="Text Box 30"/>
          <p:cNvSpPr txBox="1">
            <a:spLocks noChangeArrowheads="1"/>
          </p:cNvSpPr>
          <p:nvPr/>
        </p:nvSpPr>
        <p:spPr bwMode="auto">
          <a:xfrm>
            <a:off x="239698" y="2152711"/>
            <a:ext cx="8626779" cy="31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029"/>
              </a:spcBef>
              <a:buClr>
                <a:srgbClr val="FC0128"/>
              </a:buClr>
            </a:pPr>
            <a:r>
              <a:rPr lang="en-GB" sz="6600" b="1" dirty="0" smtClean="0">
                <a:solidFill>
                  <a:srgbClr val="FC0128"/>
                </a:solidFill>
                <a:effectLst>
                  <a:glow rad="165100">
                    <a:schemeClr val="bg1"/>
                  </a:glow>
                </a:effectLst>
                <a:latin typeface="Kosher-Normal" charset="0"/>
              </a:rPr>
              <a:t>ANG </a:t>
            </a:r>
            <a:r>
              <a:rPr lang="en-GB" sz="6600" b="1" dirty="0" err="1" smtClean="0">
                <a:solidFill>
                  <a:srgbClr val="FC0128"/>
                </a:solidFill>
                <a:effectLst>
                  <a:glow rad="165100">
                    <a:schemeClr val="bg1"/>
                  </a:glow>
                </a:effectLst>
                <a:latin typeface="Kosher-Normal" charset="0"/>
              </a:rPr>
              <a:t>PAHAYAG</a:t>
            </a:r>
            <a:r>
              <a:rPr lang="en-GB" sz="6600" b="1" dirty="0" smtClean="0">
                <a:solidFill>
                  <a:srgbClr val="FC0128"/>
                </a:solidFill>
                <a:effectLst>
                  <a:glow rad="165100">
                    <a:schemeClr val="bg1"/>
                  </a:glow>
                </a:effectLst>
                <a:latin typeface="Kosher-Normal" charset="0"/>
              </a:rPr>
              <a:t> NI  </a:t>
            </a:r>
            <a:r>
              <a:rPr lang="en-GB" sz="6600" b="1" dirty="0" err="1" smtClean="0">
                <a:solidFill>
                  <a:srgbClr val="FC0128"/>
                </a:solidFill>
                <a:effectLst>
                  <a:glow rad="165100">
                    <a:schemeClr val="bg1"/>
                  </a:glow>
                </a:effectLst>
                <a:latin typeface="Kosher-Normal" charset="0"/>
              </a:rPr>
              <a:t>HESUKRISTO</a:t>
            </a:r>
            <a:r>
              <a:rPr lang="en-GB" sz="6600" b="1" dirty="0" smtClean="0">
                <a:solidFill>
                  <a:srgbClr val="FC0128"/>
                </a:solidFill>
                <a:effectLst>
                  <a:glow rad="165100">
                    <a:schemeClr val="bg1"/>
                  </a:glow>
                </a:effectLst>
                <a:latin typeface="Kosher-Normal" charset="0"/>
              </a:rPr>
              <a:t> KAY</a:t>
            </a:r>
            <a:r>
              <a:rPr lang="en-GB" sz="6600" b="1" dirty="0">
                <a:solidFill>
                  <a:srgbClr val="FC0128"/>
                </a:solidFill>
                <a:effectLst>
                  <a:glow rad="165100">
                    <a:schemeClr val="bg1"/>
                  </a:glow>
                </a:effectLst>
                <a:latin typeface="Kosher-Normal" charset="0"/>
              </a:rPr>
              <a:t/>
            </a:r>
            <a:br>
              <a:rPr lang="en-GB" sz="6600" b="1" dirty="0">
                <a:solidFill>
                  <a:srgbClr val="FC0128"/>
                </a:solidFill>
                <a:effectLst>
                  <a:glow rad="165100">
                    <a:schemeClr val="bg1"/>
                  </a:glow>
                </a:effectLst>
                <a:latin typeface="Kosher-Normal" charset="0"/>
              </a:rPr>
            </a:br>
            <a:r>
              <a:rPr lang="en-GB" sz="6600" b="1" dirty="0" smtClean="0">
                <a:solidFill>
                  <a:srgbClr val="FC0128"/>
                </a:solidFill>
                <a:effectLst>
                  <a:glow rad="165100">
                    <a:schemeClr val="bg1"/>
                  </a:glow>
                </a:effectLst>
                <a:latin typeface="Kosher-Normal" charset="0"/>
              </a:rPr>
              <a:t>APOSTOL JUAN</a:t>
            </a:r>
            <a:endParaRPr lang="en-GB" sz="6600" b="1" dirty="0">
              <a:solidFill>
                <a:srgbClr val="FC0128"/>
              </a:solidFill>
              <a:effectLst>
                <a:glow rad="165100">
                  <a:schemeClr val="bg1"/>
                </a:glow>
              </a:effectLst>
              <a:latin typeface="Kosher-Normal" charset="0"/>
            </a:endParaRPr>
          </a:p>
        </p:txBody>
      </p:sp>
      <p:sp>
        <p:nvSpPr>
          <p:cNvPr id="38939" name="Rectangle 32"/>
          <p:cNvSpPr>
            <a:spLocks noGrp="1" noChangeArrowheads="1"/>
          </p:cNvSpPr>
          <p:nvPr>
            <p:ph type="title" idx="4294967295"/>
          </p:nvPr>
        </p:nvSpPr>
        <p:spPr bwMode="auto">
          <a:xfrm>
            <a:off x="692728" y="403412"/>
            <a:ext cx="7758545" cy="537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82" tIns="40940" rIns="81882" bIns="40940">
            <a:normAutofit fontScale="90000"/>
          </a:bodyPr>
          <a:lstStyle/>
          <a:p>
            <a:r>
              <a:rPr lang="en-GB" sz="2900" b="1" dirty="0" err="1" smtClean="0">
                <a:solidFill>
                  <a:srgbClr val="5CF5F0"/>
                </a:solidFill>
                <a:latin typeface="Comic Sans MS" charset="0"/>
              </a:rPr>
              <a:t>NGAYON</a:t>
            </a:r>
            <a:r>
              <a:rPr lang="en-GB" sz="2900" b="1" dirty="0" smtClean="0">
                <a:solidFill>
                  <a:srgbClr val="5CF5F0"/>
                </a:solidFill>
                <a:latin typeface="Comic Sans MS" charset="0"/>
              </a:rPr>
              <a:t>…</a:t>
            </a:r>
            <a:r>
              <a:rPr lang="en-GB" sz="2900" b="1" dirty="0" err="1" smtClean="0">
                <a:solidFill>
                  <a:srgbClr val="5CF5F0"/>
                </a:solidFill>
                <a:latin typeface="Comic Sans MS" charset="0"/>
              </a:rPr>
              <a:t>UPANG</a:t>
            </a:r>
            <a:r>
              <a:rPr lang="en-GB" sz="2900" b="1" dirty="0" smtClean="0">
                <a:solidFill>
                  <a:srgbClr val="5CF5F0"/>
                </a:solidFill>
                <a:latin typeface="Comic Sans MS" charset="0"/>
              </a:rPr>
              <a:t> </a:t>
            </a:r>
            <a:r>
              <a:rPr lang="en-GB" sz="2900" b="1" dirty="0" err="1" smtClean="0">
                <a:solidFill>
                  <a:srgbClr val="5CF5F0"/>
                </a:solidFill>
                <a:latin typeface="Comic Sans MS" charset="0"/>
              </a:rPr>
              <a:t>MABUO</a:t>
            </a:r>
            <a:r>
              <a:rPr lang="en-GB" sz="2900" b="1" dirty="0" smtClean="0">
                <a:solidFill>
                  <a:srgbClr val="5CF5F0"/>
                </a:solidFill>
                <a:latin typeface="Comic Sans MS" charset="0"/>
              </a:rPr>
              <a:t> ANG </a:t>
            </a:r>
            <a:r>
              <a:rPr lang="en-GB" sz="2900" b="1" dirty="0" err="1" smtClean="0">
                <a:solidFill>
                  <a:srgbClr val="5CF5F0"/>
                </a:solidFill>
                <a:latin typeface="Comic Sans MS" charset="0"/>
              </a:rPr>
              <a:t>LARAWAN</a:t>
            </a:r>
            <a:r>
              <a:rPr lang="en-GB" sz="2900" b="1" dirty="0" smtClean="0">
                <a:solidFill>
                  <a:srgbClr val="5CF5F0"/>
                </a:solidFill>
                <a:latin typeface="Comic Sans MS" charset="0"/>
              </a:rPr>
              <a:t>…</a:t>
            </a:r>
            <a:endParaRPr lang="en-US" dirty="0">
              <a:latin typeface="Times New Roman" charset="0"/>
            </a:endParaRPr>
          </a:p>
        </p:txBody>
      </p:sp>
      <p:sp>
        <p:nvSpPr>
          <p:cNvPr id="31" name="Text Box 7"/>
          <p:cNvSpPr txBox="1">
            <a:spLocks noChangeArrowheads="1"/>
          </p:cNvSpPr>
          <p:nvPr/>
        </p:nvSpPr>
        <p:spPr bwMode="auto">
          <a:xfrm>
            <a:off x="8424890" y="20638"/>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343</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5775064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724525" y="609600"/>
            <a:ext cx="3419475" cy="5489340"/>
          </a:xfrm>
        </p:spPr>
        <p:txBody>
          <a:bodyPr/>
          <a:lstStyle/>
          <a:p>
            <a:r>
              <a:rPr lang="en-US" b="1" dirty="0" smtClean="0">
                <a:latin typeface="Arial" charset="0"/>
                <a:ea typeface="ＭＳ Ｐゴシック" charset="0"/>
              </a:rPr>
              <a:t>Si </a:t>
            </a:r>
            <a:r>
              <a:rPr lang="en-US" b="1" dirty="0" err="1" smtClean="0">
                <a:latin typeface="Arial" charset="0"/>
                <a:ea typeface="ＭＳ Ｐゴシック" charset="0"/>
              </a:rPr>
              <a:t>Kristo</a:t>
            </a:r>
            <a:r>
              <a:rPr lang="en-US" b="1" dirty="0" smtClean="0">
                <a:latin typeface="Arial" charset="0"/>
                <a:ea typeface="ＭＳ Ｐゴシック" charset="0"/>
              </a:rPr>
              <a:t> </a:t>
            </a:r>
            <a:r>
              <a:rPr lang="en-US" b="1" dirty="0" err="1" smtClean="0">
                <a:latin typeface="Arial" charset="0"/>
                <a:ea typeface="ＭＳ Ｐゴシック" charset="0"/>
              </a:rPr>
              <a:t>sa</a:t>
            </a:r>
            <a:r>
              <a:rPr lang="en-US" b="1" dirty="0" smtClean="0">
                <a:latin typeface="Arial" charset="0"/>
                <a:ea typeface="ＭＳ Ｐゴシック" charset="0"/>
              </a:rPr>
              <a:t> </a:t>
            </a:r>
            <a:r>
              <a:rPr lang="en-US" b="1" dirty="0" err="1" smtClean="0">
                <a:latin typeface="Arial" charset="0"/>
                <a:ea typeface="ＭＳ Ｐゴシック" charset="0"/>
              </a:rPr>
              <a:t>Gitna</a:t>
            </a:r>
            <a:r>
              <a:rPr lang="en-US" b="1" dirty="0" smtClean="0">
                <a:latin typeface="Arial" charset="0"/>
                <a:ea typeface="ＭＳ Ｐゴシック" charset="0"/>
              </a:rPr>
              <a:t> ng </a:t>
            </a:r>
            <a:r>
              <a:rPr lang="en-US" b="1" dirty="0" err="1" smtClean="0">
                <a:latin typeface="Arial" charset="0"/>
                <a:ea typeface="ＭＳ Ｐゴシック" charset="0"/>
              </a:rPr>
              <a:t>Ilawan</a:t>
            </a:r>
            <a:r>
              <a:rPr lang="en-US" b="1" dirty="0" smtClean="0">
                <a:latin typeface="Arial" charset="0"/>
                <a:ea typeface="ＭＳ Ｐゴシック" charset="0"/>
              </a:rPr>
              <a:t> (1:12-16</a:t>
            </a:r>
            <a:r>
              <a:rPr lang="en-US" b="1" dirty="0">
                <a:latin typeface="Arial" charset="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26086"/>
            <a:ext cx="5845273" cy="77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980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a:latin typeface="Arial" charset="0"/>
                <a:ea typeface="ＭＳ Ｐゴシック" charset="0"/>
              </a:rPr>
              <a:t>"…</a:t>
            </a:r>
            <a:r>
              <a:rPr lang="en-US" sz="4800" b="1" dirty="0" err="1">
                <a:latin typeface="Arial" charset="0"/>
                <a:ea typeface="ＭＳ Ｐゴシック" charset="0"/>
              </a:rPr>
              <a:t>ingay</a:t>
            </a:r>
            <a:r>
              <a:rPr lang="en-US" sz="4800" b="1" dirty="0">
                <a:latin typeface="Arial" charset="0"/>
                <a:ea typeface="ＭＳ Ｐゴシック" charset="0"/>
              </a:rPr>
              <a:t> ng </a:t>
            </a:r>
            <a:r>
              <a:rPr lang="en-US" sz="4800" b="1" dirty="0" err="1" smtClean="0">
                <a:latin typeface="Arial" charset="0"/>
                <a:ea typeface="ＭＳ Ｐゴシック" charset="0"/>
              </a:rPr>
              <a:t>rumara-gasang</a:t>
            </a:r>
            <a:r>
              <a:rPr lang="en-US" sz="4800" b="1" dirty="0" smtClean="0">
                <a:latin typeface="Arial" charset="0"/>
                <a:ea typeface="ＭＳ Ｐゴシック" charset="0"/>
              </a:rPr>
              <a:t> </a:t>
            </a:r>
            <a:r>
              <a:rPr lang="en-US" sz="4800" b="1" dirty="0" err="1">
                <a:latin typeface="Arial" charset="0"/>
                <a:ea typeface="ＭＳ Ｐゴシック" charset="0"/>
              </a:rPr>
              <a:t>tubig</a:t>
            </a:r>
            <a:r>
              <a:rPr lang="en-US" sz="4800" b="1" dirty="0">
                <a:latin typeface="Arial" charset="0"/>
                <a:ea typeface="ＭＳ Ｐゴシック" charset="0"/>
              </a:rPr>
              <a:t>" </a:t>
            </a:r>
            <a:r>
              <a:rPr lang="en-US" sz="4800" b="1" dirty="0" smtClean="0">
                <a:latin typeface="Arial" charset="0"/>
                <a:ea typeface="ＭＳ Ｐゴシック" charset="0"/>
              </a:rPr>
              <a:t/>
            </a:r>
            <a:br>
              <a:rPr lang="en-US" sz="4800" b="1" dirty="0" smtClean="0">
                <a:latin typeface="Arial" charset="0"/>
                <a:ea typeface="ＭＳ Ｐゴシック" charset="0"/>
              </a:rPr>
            </a:br>
            <a:r>
              <a:rPr lang="en-US" sz="4800" b="1" dirty="0" smtClean="0">
                <a:latin typeface="Arial" charset="0"/>
                <a:ea typeface="ＭＳ Ｐゴシック" charset="0"/>
              </a:rPr>
              <a:t>(1:15)</a:t>
            </a:r>
            <a:endParaRPr lang="en-US" sz="48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6581073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5652981" y="609600"/>
            <a:ext cx="3128834" cy="4835525"/>
          </a:xfrm>
        </p:spPr>
        <p:txBody>
          <a:bodyPr/>
          <a:lstStyle/>
          <a:p>
            <a:r>
              <a:rPr lang="en-US" sz="4800" b="1" dirty="0" smtClean="0">
                <a:effectLst>
                  <a:glow rad="215900">
                    <a:schemeClr val="tx1"/>
                  </a:glow>
                </a:effectLst>
                <a:latin typeface="Arial" charset="0"/>
                <a:ea typeface="ＭＳ Ｐゴシック" charset="0"/>
              </a:rPr>
              <a:t>"…</a:t>
            </a:r>
            <a:r>
              <a:rPr lang="en-US" sz="4800" b="1" dirty="0" err="1" smtClean="0">
                <a:effectLst>
                  <a:glow rad="215900">
                    <a:schemeClr val="tx1"/>
                  </a:glow>
                </a:effectLst>
                <a:latin typeface="Arial" charset="0"/>
                <a:ea typeface="ＭＳ Ｐゴシック" charset="0"/>
              </a:rPr>
              <a:t>tabak</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mula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sa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kanyang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bibig</a:t>
            </a:r>
            <a:r>
              <a:rPr lang="en-US" sz="4800" b="1" dirty="0" smtClean="0">
                <a:effectLst>
                  <a:glow rad="215900">
                    <a:schemeClr val="tx1"/>
                  </a:glow>
                </a:effectLst>
                <a:latin typeface="Arial" charset="0"/>
                <a:ea typeface="ＭＳ Ｐゴシック" charset="0"/>
              </a:rPr>
              <a:t>" </a:t>
            </a:r>
            <a:br>
              <a:rPr lang="en-US" sz="4800" b="1" dirty="0" smtClean="0">
                <a:effectLst>
                  <a:glow rad="215900">
                    <a:schemeClr val="tx1"/>
                  </a:glow>
                </a:effectLst>
                <a:latin typeface="Arial" charset="0"/>
                <a:ea typeface="ＭＳ Ｐゴシック" charset="0"/>
              </a:rPr>
            </a:br>
            <a:r>
              <a:rPr lang="en-US" sz="4800" b="1" dirty="0" smtClean="0">
                <a:effectLst>
                  <a:glow rad="215900">
                    <a:schemeClr val="tx1"/>
                  </a:glow>
                </a:effectLst>
                <a:latin typeface="Arial" charset="0"/>
                <a:ea typeface="ＭＳ Ｐゴシック" charset="0"/>
              </a:rPr>
              <a:t>(1:16)</a:t>
            </a:r>
            <a:endParaRPr lang="en-US" sz="4800" b="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14817600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en-US" sz="2800" dirty="0" err="1" smtClean="0">
                <a:latin typeface="Arial" charset="0"/>
                <a:ea typeface="ＭＳ Ｐゴシック" charset="0"/>
              </a:rPr>
              <a:t>Pagkakatulad</a:t>
            </a:r>
            <a:r>
              <a:rPr lang="en-US" sz="2800" dirty="0" smtClean="0">
                <a:latin typeface="Arial" charset="0"/>
                <a:ea typeface="ＭＳ Ｐゴシック" charset="0"/>
              </a:rPr>
              <a:t> </a:t>
            </a:r>
            <a:r>
              <a:rPr lang="en-US" sz="2800" dirty="0" err="1" smtClean="0">
                <a:latin typeface="Arial" charset="0"/>
                <a:ea typeface="ＭＳ Ｐゴシック" charset="0"/>
              </a:rPr>
              <a:t>sa</a:t>
            </a:r>
            <a:r>
              <a:rPr lang="en-US" sz="2800" dirty="0" smtClean="0">
                <a:latin typeface="Arial" charset="0"/>
                <a:ea typeface="ＭＳ Ｐゴシック" charset="0"/>
              </a:rPr>
              <a:t> OT kay </a:t>
            </a:r>
            <a:r>
              <a:rPr lang="en-US" sz="2800" dirty="0" err="1" smtClean="0">
                <a:latin typeface="Arial" charset="0"/>
                <a:ea typeface="ＭＳ Ｐゴシック" charset="0"/>
              </a:rPr>
              <a:t>Hesus</a:t>
            </a:r>
            <a:r>
              <a:rPr lang="en-US" sz="2800" dirty="0" smtClean="0">
                <a:latin typeface="Arial" charset="0"/>
                <a:ea typeface="ＭＳ Ｐゴシック" charset="0"/>
              </a:rPr>
              <a:t> </a:t>
            </a:r>
            <a:r>
              <a:rPr lang="en-US" sz="2800" dirty="0" err="1" smtClean="0">
                <a:latin typeface="Arial" charset="0"/>
                <a:ea typeface="ＭＳ Ｐゴシック" charset="0"/>
              </a:rPr>
              <a:t>sa</a:t>
            </a:r>
            <a:r>
              <a:rPr lang="en-US" sz="2800" dirty="0" smtClean="0">
                <a:latin typeface="Arial" charset="0"/>
                <a:ea typeface="ＭＳ Ｐゴシック" charset="0"/>
              </a:rPr>
              <a:t> </a:t>
            </a:r>
            <a:r>
              <a:rPr lang="en-US" sz="2800" dirty="0" err="1" smtClean="0">
                <a:latin typeface="Arial" charset="0"/>
                <a:ea typeface="ＭＳ Ｐゴシック" charset="0"/>
              </a:rPr>
              <a:t>Pah</a:t>
            </a:r>
            <a:r>
              <a:rPr lang="en-US" sz="2800" dirty="0" smtClean="0">
                <a:latin typeface="Arial" charset="0"/>
                <a:ea typeface="ＭＳ Ｐゴシック" charset="0"/>
              </a:rPr>
              <a:t>. 1:12-16</a:t>
            </a:r>
            <a:endParaRPr lang="en-US" sz="2800" dirty="0">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97570531"/>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828800">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gridCol w="1828800">
                  <a:extLst>
                    <a:ext uri="{9D8B030D-6E8A-4147-A177-3AD203B41FA5}">
                      <a16:colId xmlns="" xmlns:a16="http://schemas.microsoft.com/office/drawing/2014/main" val="20004"/>
                    </a:ext>
                  </a:extLst>
                </a:gridCol>
              </a:tblGrid>
              <a:tr h="349936">
                <a:tc>
                  <a:txBody>
                    <a:bodyPr/>
                    <a:lstStyle/>
                    <a:p>
                      <a:pPr algn="ctr"/>
                      <a:r>
                        <a:rPr lang="en-US" b="1" dirty="0" err="1" smtClean="0">
                          <a:solidFill>
                            <a:schemeClr val="bg1"/>
                          </a:solidFill>
                          <a:latin typeface="Arial"/>
                          <a:cs typeface="Arial"/>
                        </a:rPr>
                        <a:t>Pah</a:t>
                      </a:r>
                      <a:r>
                        <a:rPr lang="en-US" b="1" dirty="0" smtClean="0">
                          <a:solidFill>
                            <a:schemeClr val="bg1"/>
                          </a:solidFill>
                          <a:latin typeface="Arial"/>
                          <a:cs typeface="Arial"/>
                        </a:rPr>
                        <a:t>. </a:t>
                      </a:r>
                      <a:r>
                        <a:rPr lang="en-US" b="1" dirty="0">
                          <a:solidFill>
                            <a:schemeClr val="bg1"/>
                          </a:solidFill>
                          <a:latin typeface="Arial"/>
                          <a:cs typeface="Arial"/>
                        </a:rPr>
                        <a:t>1:12-16</a:t>
                      </a:r>
                    </a:p>
                  </a:txBody>
                  <a:tcPr anchor="ctr">
                    <a:solidFill>
                      <a:srgbClr val="660066"/>
                    </a:solidFill>
                  </a:tcPr>
                </a:tc>
                <a:tc>
                  <a:txBody>
                    <a:bodyPr/>
                    <a:lstStyle/>
                    <a:p>
                      <a:pPr algn="ctr"/>
                      <a:r>
                        <a:rPr lang="hu-HU" b="1" dirty="0">
                          <a:solidFill>
                            <a:schemeClr val="bg1"/>
                          </a:solidFill>
                          <a:latin typeface="Arial"/>
                          <a:cs typeface="Arial"/>
                        </a:rPr>
                        <a:t>Ezek. 1:</a:t>
                      </a:r>
                      <a:r>
                        <a:rPr lang="hu-HU" b="1" dirty="0" smtClean="0">
                          <a:solidFill>
                            <a:schemeClr val="bg1"/>
                          </a:solidFill>
                          <a:latin typeface="Arial"/>
                          <a:cs typeface="Arial"/>
                        </a:rPr>
                        <a:t>24-</a:t>
                      </a:r>
                      <a:r>
                        <a:rPr lang="hu-HU" b="1" dirty="0">
                          <a:solidFill>
                            <a:schemeClr val="bg1"/>
                          </a:solidFill>
                          <a:latin typeface="Arial"/>
                          <a:cs typeface="Arial"/>
                        </a:rPr>
                        <a:t>28</a:t>
                      </a:r>
                    </a:p>
                  </a:txBody>
                  <a:tcPr anchor="ctr">
                    <a:solidFill>
                      <a:srgbClr val="660066"/>
                    </a:solidFill>
                  </a:tcPr>
                </a:tc>
                <a:tc>
                  <a:txBody>
                    <a:bodyPr/>
                    <a:lstStyle/>
                    <a:p>
                      <a:pPr algn="ctr"/>
                      <a:r>
                        <a:rPr lang="en-US" b="1">
                          <a:solidFill>
                            <a:schemeClr val="bg1"/>
                          </a:solidFill>
                          <a:latin typeface="Arial"/>
                          <a:cs typeface="Arial"/>
                        </a:rPr>
                        <a:t>Dan. 10:5-6</a:t>
                      </a:r>
                    </a:p>
                  </a:txBody>
                  <a:tcPr anchor="ctr">
                    <a:solidFill>
                      <a:srgbClr val="660066"/>
                    </a:solidFill>
                  </a:tcPr>
                </a:tc>
                <a:tc>
                  <a:txBody>
                    <a:bodyPr/>
                    <a:lstStyle/>
                    <a:p>
                      <a:pPr algn="ctr"/>
                      <a:r>
                        <a:rPr lang="en-US" b="1">
                          <a:solidFill>
                            <a:schemeClr val="bg1"/>
                          </a:solidFill>
                          <a:latin typeface="Arial"/>
                          <a:cs typeface="Arial"/>
                        </a:rPr>
                        <a:t>Dan. 7:9-10</a:t>
                      </a:r>
                    </a:p>
                  </a:txBody>
                  <a:tcPr anchor="ctr">
                    <a:solidFill>
                      <a:srgbClr val="660066"/>
                    </a:solidFill>
                  </a:tcPr>
                </a:tc>
                <a:tc>
                  <a:txBody>
                    <a:bodyPr/>
                    <a:lstStyle/>
                    <a:p>
                      <a:pPr algn="ctr"/>
                      <a:r>
                        <a:rPr lang="en-US" b="1" dirty="0">
                          <a:solidFill>
                            <a:schemeClr val="bg1"/>
                          </a:solidFill>
                          <a:latin typeface="Arial"/>
                          <a:cs typeface="Arial"/>
                        </a:rPr>
                        <a:t>Dan. 7:13-14</a:t>
                      </a:r>
                    </a:p>
                  </a:txBody>
                  <a:tcPr anchor="ctr">
                    <a:solidFill>
                      <a:srgbClr val="660066"/>
                    </a:solidFill>
                  </a:tcPr>
                </a:tc>
                <a:extLst>
                  <a:ext uri="{0D108BD9-81ED-4DB2-BD59-A6C34878D82A}">
                    <a16:rowId xmlns="" xmlns:a16="http://schemas.microsoft.com/office/drawing/2014/main" val="10000"/>
                  </a:ext>
                </a:extLst>
              </a:tr>
              <a:tr h="612389">
                <a:tc>
                  <a:txBody>
                    <a:bodyPr/>
                    <a:lstStyle/>
                    <a:p>
                      <a:pPr algn="ctr"/>
                      <a:r>
                        <a:rPr lang="en-US" b="1" dirty="0" err="1" smtClean="0">
                          <a:solidFill>
                            <a:schemeClr val="bg1"/>
                          </a:solidFill>
                          <a:latin typeface="Arial"/>
                          <a:cs typeface="Arial"/>
                        </a:rPr>
                        <a:t>anak</a:t>
                      </a:r>
                      <a:r>
                        <a:rPr lang="en-US" b="1" dirty="0" smtClean="0">
                          <a:solidFill>
                            <a:schemeClr val="bg1"/>
                          </a:solidFill>
                          <a:latin typeface="Arial"/>
                          <a:cs typeface="Arial"/>
                        </a:rPr>
                        <a:t> ng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solidFill>
                      <a:schemeClr val="tx1"/>
                    </a:solidFill>
                  </a:tcPr>
                </a:tc>
                <a:tc>
                  <a:txBody>
                    <a:bodyPr/>
                    <a:lstStyle/>
                    <a:p>
                      <a:pPr algn="ctr"/>
                      <a:r>
                        <a:rPr lang="en-US" b="1" dirty="0" err="1" smtClean="0">
                          <a:solidFill>
                            <a:schemeClr val="bg1"/>
                          </a:solidFill>
                          <a:latin typeface="Arial"/>
                          <a:cs typeface="Arial"/>
                        </a:rPr>
                        <a:t>tulad</a:t>
                      </a:r>
                      <a:r>
                        <a:rPr lang="en-US" b="1" dirty="0" smtClean="0">
                          <a:solidFill>
                            <a:schemeClr val="bg1"/>
                          </a:solidFill>
                          <a:latin typeface="Arial"/>
                          <a:cs typeface="Arial"/>
                        </a:rPr>
                        <a:t> </a:t>
                      </a:r>
                      <a:r>
                        <a:rPr lang="en-US" b="1" dirty="0" err="1" smtClean="0">
                          <a:solidFill>
                            <a:schemeClr val="bg1"/>
                          </a:solidFill>
                          <a:latin typeface="Arial"/>
                          <a:cs typeface="Arial"/>
                        </a:rPr>
                        <a:t>sa</a:t>
                      </a:r>
                      <a:r>
                        <a:rPr lang="en-US" b="1" dirty="0" smtClean="0">
                          <a:solidFill>
                            <a:schemeClr val="bg1"/>
                          </a:solidFill>
                          <a:latin typeface="Arial"/>
                          <a:cs typeface="Arial"/>
                        </a:rPr>
                        <a:t> </a:t>
                      </a:r>
                      <a:r>
                        <a:rPr lang="en-US" b="1" dirty="0" err="1" smtClean="0">
                          <a:solidFill>
                            <a:schemeClr val="bg1"/>
                          </a:solidFill>
                          <a:latin typeface="Arial"/>
                          <a:cs typeface="Arial"/>
                        </a:rPr>
                        <a:t>isang</a:t>
                      </a:r>
                      <a:r>
                        <a:rPr lang="en-US" b="1" dirty="0" smtClean="0">
                          <a:solidFill>
                            <a:schemeClr val="bg1"/>
                          </a:solidFill>
                          <a:latin typeface="Arial"/>
                          <a:cs typeface="Arial"/>
                        </a:rPr>
                        <a:t>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Isang</a:t>
                      </a:r>
                      <a:r>
                        <a:rPr lang="en-US" b="1" dirty="0" smtClean="0">
                          <a:solidFill>
                            <a:schemeClr val="bg1"/>
                          </a:solidFill>
                          <a:latin typeface="Arial"/>
                          <a:cs typeface="Arial"/>
                        </a:rPr>
                        <a:t>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anak</a:t>
                      </a:r>
                      <a:r>
                        <a:rPr lang="en-US" b="1" dirty="0" smtClean="0">
                          <a:solidFill>
                            <a:schemeClr val="bg1"/>
                          </a:solidFill>
                          <a:latin typeface="Arial"/>
                          <a:cs typeface="Arial"/>
                        </a:rPr>
                        <a:t> ng </a:t>
                      </a:r>
                      <a:r>
                        <a:rPr lang="en-US" b="1" dirty="0" err="1" smtClean="0">
                          <a:solidFill>
                            <a:schemeClr val="bg1"/>
                          </a:solidFill>
                          <a:latin typeface="Arial"/>
                          <a:cs typeface="Arial"/>
                        </a:rPr>
                        <a:t>tao</a:t>
                      </a:r>
                      <a:endParaRPr lang="en-US" b="1" dirty="0">
                        <a:solidFill>
                          <a:schemeClr val="bg1"/>
                        </a:solidFill>
                        <a:latin typeface="Arial"/>
                        <a:cs typeface="Arial"/>
                      </a:endParaRPr>
                    </a:p>
                  </a:txBody>
                  <a:tcPr anchor="ctr">
                    <a:noFill/>
                  </a:tcPr>
                </a:tc>
                <a:extLst>
                  <a:ext uri="{0D108BD9-81ED-4DB2-BD59-A6C34878D82A}">
                    <a16:rowId xmlns="" xmlns:a16="http://schemas.microsoft.com/office/drawing/2014/main" val="10001"/>
                  </a:ext>
                </a:extLst>
              </a:tr>
              <a:tr h="612389">
                <a:tc>
                  <a:txBody>
                    <a:bodyPr/>
                    <a:lstStyle/>
                    <a:p>
                      <a:pPr algn="ctr"/>
                      <a:r>
                        <a:rPr lang="en-US" b="1" dirty="0" err="1" smtClean="0">
                          <a:solidFill>
                            <a:schemeClr val="bg1"/>
                          </a:solidFill>
                          <a:latin typeface="Arial"/>
                          <a:cs typeface="Arial"/>
                        </a:rPr>
                        <a:t>mahabang</a:t>
                      </a:r>
                      <a:r>
                        <a:rPr lang="en-US" b="1" dirty="0" smtClean="0">
                          <a:solidFill>
                            <a:schemeClr val="bg1"/>
                          </a:solidFill>
                          <a:latin typeface="Arial"/>
                          <a:cs typeface="Arial"/>
                        </a:rPr>
                        <a:t> </a:t>
                      </a:r>
                      <a:r>
                        <a:rPr lang="en-US" b="1" dirty="0" err="1" smtClean="0">
                          <a:solidFill>
                            <a:schemeClr val="bg1"/>
                          </a:solidFill>
                          <a:latin typeface="Arial"/>
                          <a:cs typeface="Arial"/>
                        </a:rPr>
                        <a:t>damit</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Mahabang</a:t>
                      </a:r>
                      <a:r>
                        <a:rPr lang="en-US" b="1" dirty="0" smtClean="0">
                          <a:solidFill>
                            <a:schemeClr val="bg1"/>
                          </a:solidFill>
                          <a:latin typeface="Arial"/>
                          <a:cs typeface="Arial"/>
                        </a:rPr>
                        <a:t> </a:t>
                      </a:r>
                      <a:r>
                        <a:rPr lang="en-US" b="1" dirty="0" err="1" smtClean="0">
                          <a:solidFill>
                            <a:schemeClr val="bg1"/>
                          </a:solidFill>
                          <a:latin typeface="Arial"/>
                          <a:cs typeface="Arial"/>
                        </a:rPr>
                        <a:t>damit</a:t>
                      </a:r>
                      <a:r>
                        <a:rPr lang="en-US" b="1" dirty="0" smtClean="0">
                          <a:solidFill>
                            <a:schemeClr val="bg1"/>
                          </a:solidFill>
                          <a:latin typeface="Arial"/>
                          <a:cs typeface="Arial"/>
                        </a:rPr>
                        <a:t> </a:t>
                      </a:r>
                      <a:r>
                        <a:rPr lang="en-US" b="1" dirty="0" err="1" smtClean="0">
                          <a:solidFill>
                            <a:schemeClr val="bg1"/>
                          </a:solidFill>
                          <a:latin typeface="Arial"/>
                          <a:cs typeface="Arial"/>
                        </a:rPr>
                        <a:t>na</a:t>
                      </a:r>
                      <a:r>
                        <a:rPr lang="en-US" b="1" dirty="0" smtClean="0">
                          <a:solidFill>
                            <a:schemeClr val="bg1"/>
                          </a:solidFill>
                          <a:latin typeface="Arial"/>
                          <a:cs typeface="Arial"/>
                        </a:rPr>
                        <a:t> </a:t>
                      </a:r>
                      <a:r>
                        <a:rPr lang="en-US" b="1" dirty="0" err="1" smtClean="0">
                          <a:solidFill>
                            <a:schemeClr val="bg1"/>
                          </a:solidFill>
                          <a:latin typeface="Arial"/>
                          <a:cs typeface="Arial"/>
                        </a:rPr>
                        <a:t>lino</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2"/>
                  </a:ext>
                </a:extLst>
              </a:tr>
              <a:tr h="612389">
                <a:tc>
                  <a:txBody>
                    <a:bodyPr/>
                    <a:lstStyle/>
                    <a:p>
                      <a:pPr algn="ctr"/>
                      <a:r>
                        <a:rPr lang="en-US" b="1" dirty="0" err="1" smtClean="0">
                          <a:solidFill>
                            <a:schemeClr val="bg1"/>
                          </a:solidFill>
                          <a:latin typeface="Arial"/>
                          <a:cs typeface="Arial"/>
                        </a:rPr>
                        <a:t>gintong</a:t>
                      </a:r>
                      <a:r>
                        <a:rPr lang="en-US" b="1" dirty="0" smtClean="0">
                          <a:solidFill>
                            <a:schemeClr val="bg1"/>
                          </a:solidFill>
                          <a:latin typeface="Arial"/>
                          <a:cs typeface="Arial"/>
                        </a:rPr>
                        <a:t> </a:t>
                      </a:r>
                      <a:r>
                        <a:rPr lang="en-US" b="1" dirty="0" err="1" smtClean="0">
                          <a:solidFill>
                            <a:schemeClr val="bg1"/>
                          </a:solidFill>
                          <a:latin typeface="Arial"/>
                          <a:cs typeface="Arial"/>
                        </a:rPr>
                        <a:t>bigkis</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gintong</a:t>
                      </a:r>
                      <a:r>
                        <a:rPr lang="en-US" b="1" dirty="0" smtClean="0">
                          <a:solidFill>
                            <a:schemeClr val="bg1"/>
                          </a:solidFill>
                          <a:latin typeface="Arial"/>
                          <a:cs typeface="Arial"/>
                        </a:rPr>
                        <a:t> </a:t>
                      </a:r>
                      <a:r>
                        <a:rPr lang="en-US" b="1" dirty="0" err="1" smtClean="0">
                          <a:solidFill>
                            <a:schemeClr val="bg1"/>
                          </a:solidFill>
                          <a:latin typeface="Arial"/>
                          <a:cs typeface="Arial"/>
                        </a:rPr>
                        <a:t>bigkis</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3"/>
                  </a:ext>
                </a:extLst>
              </a:tr>
              <a:tr h="612389">
                <a:tc>
                  <a:txBody>
                    <a:bodyPr/>
                    <a:lstStyle/>
                    <a:p>
                      <a:pPr algn="ctr"/>
                      <a:r>
                        <a:rPr lang="en-US" b="1" dirty="0" err="1" smtClean="0">
                          <a:solidFill>
                            <a:schemeClr val="bg1"/>
                          </a:solidFill>
                          <a:latin typeface="Arial"/>
                          <a:cs typeface="Arial"/>
                        </a:rPr>
                        <a:t>puting</a:t>
                      </a:r>
                      <a:r>
                        <a:rPr lang="en-US" b="1" dirty="0" smtClean="0">
                          <a:solidFill>
                            <a:schemeClr val="bg1"/>
                          </a:solidFill>
                          <a:latin typeface="Arial"/>
                          <a:cs typeface="Arial"/>
                        </a:rPr>
                        <a:t> </a:t>
                      </a:r>
                      <a:r>
                        <a:rPr lang="en-US" b="1" dirty="0" err="1" smtClean="0">
                          <a:solidFill>
                            <a:schemeClr val="bg1"/>
                          </a:solidFill>
                          <a:latin typeface="Arial"/>
                          <a:cs typeface="Arial"/>
                        </a:rPr>
                        <a:t>buhok</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puting</a:t>
                      </a:r>
                      <a:r>
                        <a:rPr lang="en-US" b="1" dirty="0" smtClean="0">
                          <a:solidFill>
                            <a:schemeClr val="bg1"/>
                          </a:solidFill>
                          <a:latin typeface="Arial"/>
                          <a:cs typeface="Arial"/>
                        </a:rPr>
                        <a:t> </a:t>
                      </a:r>
                      <a:r>
                        <a:rPr lang="en-US" b="1" dirty="0" err="1" smtClean="0">
                          <a:solidFill>
                            <a:schemeClr val="bg1"/>
                          </a:solidFill>
                          <a:latin typeface="Arial"/>
                          <a:cs typeface="Arial"/>
                        </a:rPr>
                        <a:t>buhok</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4"/>
                  </a:ext>
                </a:extLst>
              </a:tr>
              <a:tr h="612389">
                <a:tc>
                  <a:txBody>
                    <a:bodyPr/>
                    <a:lstStyle/>
                    <a:p>
                      <a:pPr algn="ctr"/>
                      <a:r>
                        <a:rPr lang="en-US" b="1" dirty="0" err="1" smtClean="0">
                          <a:solidFill>
                            <a:schemeClr val="bg1"/>
                          </a:solidFill>
                          <a:latin typeface="Arial"/>
                          <a:cs typeface="Arial"/>
                        </a:rPr>
                        <a:t>mata'y</a:t>
                      </a:r>
                      <a:r>
                        <a:rPr lang="en-US" b="1" dirty="0" smtClean="0">
                          <a:solidFill>
                            <a:schemeClr val="bg1"/>
                          </a:solidFill>
                          <a:latin typeface="Arial"/>
                          <a:cs typeface="Arial"/>
                        </a:rPr>
                        <a:t> </a:t>
                      </a:r>
                      <a:r>
                        <a:rPr lang="en-US" b="1" dirty="0" err="1" smtClean="0">
                          <a:solidFill>
                            <a:schemeClr val="bg1"/>
                          </a:solidFill>
                          <a:latin typeface="Arial"/>
                          <a:cs typeface="Arial"/>
                        </a:rPr>
                        <a:t>tulad</a:t>
                      </a:r>
                      <a:r>
                        <a:rPr lang="en-US" b="1" dirty="0" smtClean="0">
                          <a:solidFill>
                            <a:schemeClr val="bg1"/>
                          </a:solidFill>
                          <a:latin typeface="Arial"/>
                          <a:cs typeface="Arial"/>
                        </a:rPr>
                        <a:t> ng </a:t>
                      </a: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solidFill>
                      <a:schemeClr val="tx1"/>
                    </a:solidFill>
                  </a:tcPr>
                </a:tc>
                <a:tc>
                  <a:txBody>
                    <a:bodyPr/>
                    <a:lstStyle/>
                    <a:p>
                      <a:pPr algn="ct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mata‘y</a:t>
                      </a:r>
                      <a:r>
                        <a:rPr lang="en-US" b="1" dirty="0" smtClean="0">
                          <a:solidFill>
                            <a:schemeClr val="bg1"/>
                          </a:solidFill>
                          <a:latin typeface="Arial"/>
                          <a:cs typeface="Arial"/>
                        </a:rPr>
                        <a:t> </a:t>
                      </a:r>
                      <a:r>
                        <a:rPr lang="en-US" b="1" dirty="0" err="1" smtClean="0">
                          <a:solidFill>
                            <a:schemeClr val="bg1"/>
                          </a:solidFill>
                          <a:latin typeface="Arial"/>
                          <a:cs typeface="Arial"/>
                        </a:rPr>
                        <a:t>gaya</a:t>
                      </a:r>
                      <a:r>
                        <a:rPr lang="en-US" b="1" dirty="0" smtClean="0">
                          <a:solidFill>
                            <a:schemeClr val="bg1"/>
                          </a:solidFill>
                          <a:latin typeface="Arial"/>
                          <a:cs typeface="Arial"/>
                        </a:rPr>
                        <a:t> ng </a:t>
                      </a: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apoy</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5"/>
                  </a:ext>
                </a:extLst>
              </a:tr>
              <a:tr h="612389">
                <a:tc>
                  <a:txBody>
                    <a:bodyPr/>
                    <a:lstStyle/>
                    <a:p>
                      <a:pPr algn="ctr"/>
                      <a:r>
                        <a:rPr lang="en-US" b="1" dirty="0" err="1" smtClean="0">
                          <a:solidFill>
                            <a:schemeClr val="bg1"/>
                          </a:solidFill>
                          <a:latin typeface="Arial"/>
                          <a:cs typeface="Arial"/>
                        </a:rPr>
                        <a:t>paa'y</a:t>
                      </a:r>
                      <a:r>
                        <a:rPr lang="en-US" b="1" dirty="0" smtClean="0">
                          <a:solidFill>
                            <a:schemeClr val="bg1"/>
                          </a:solidFill>
                          <a:latin typeface="Arial"/>
                          <a:cs typeface="Arial"/>
                        </a:rPr>
                        <a:t> </a:t>
                      </a:r>
                      <a:r>
                        <a:rPr lang="en-US" b="1" dirty="0" err="1" smtClean="0">
                          <a:solidFill>
                            <a:schemeClr val="bg1"/>
                          </a:solidFill>
                          <a:latin typeface="Arial"/>
                          <a:cs typeface="Arial"/>
                        </a:rPr>
                        <a:t>tulad</a:t>
                      </a:r>
                      <a:r>
                        <a:rPr lang="en-US" b="1" dirty="0" smtClean="0">
                          <a:solidFill>
                            <a:schemeClr val="bg1"/>
                          </a:solidFill>
                          <a:latin typeface="Arial"/>
                          <a:cs typeface="Arial"/>
                        </a:rPr>
                        <a:t> ng </a:t>
                      </a:r>
                      <a:r>
                        <a:rPr lang="en-US" b="1" dirty="0" err="1" smtClean="0">
                          <a:solidFill>
                            <a:schemeClr val="bg1"/>
                          </a:solidFill>
                          <a:latin typeface="Arial"/>
                          <a:cs typeface="Arial"/>
                        </a:rPr>
                        <a:t>tanso</a:t>
                      </a:r>
                      <a:endParaRPr lang="en-US" b="1" dirty="0">
                        <a:solidFill>
                          <a:schemeClr val="bg1"/>
                        </a:solidFill>
                        <a:latin typeface="Arial"/>
                        <a:cs typeface="Arial"/>
                      </a:endParaRPr>
                    </a:p>
                  </a:txBody>
                  <a:tcPr anchor="ctr">
                    <a:solidFill>
                      <a:schemeClr val="tx1"/>
                    </a:solidFill>
                  </a:tcPr>
                </a:tc>
                <a:tc>
                  <a:txBody>
                    <a:bodyPr/>
                    <a:lstStyle/>
                    <a:p>
                      <a:pPr algn="ctr"/>
                      <a:r>
                        <a:rPr lang="en-US" b="1" dirty="0" smtClean="0">
                          <a:solidFill>
                            <a:schemeClr val="bg1"/>
                          </a:solidFill>
                          <a:latin typeface="Arial"/>
                          <a:cs typeface="Arial"/>
                        </a:rPr>
                        <a:t>metal </a:t>
                      </a:r>
                      <a:r>
                        <a:rPr lang="en-US" b="1" dirty="0" err="1" smtClean="0">
                          <a:solidFill>
                            <a:schemeClr val="bg1"/>
                          </a:solidFill>
                          <a:latin typeface="Arial"/>
                          <a:cs typeface="Arial"/>
                        </a:rPr>
                        <a:t>na</a:t>
                      </a:r>
                      <a:r>
                        <a:rPr lang="en-US" b="1" dirty="0" smtClean="0">
                          <a:solidFill>
                            <a:schemeClr val="bg1"/>
                          </a:solidFill>
                          <a:latin typeface="Arial"/>
                          <a:cs typeface="Arial"/>
                        </a:rPr>
                        <a:t> </a:t>
                      </a:r>
                      <a:r>
                        <a:rPr lang="en-US" b="1" dirty="0" err="1" smtClean="0">
                          <a:solidFill>
                            <a:schemeClr val="bg1"/>
                          </a:solidFill>
                          <a:latin typeface="Arial"/>
                          <a:cs typeface="Arial"/>
                        </a:rPr>
                        <a:t>nagbabaga</a:t>
                      </a:r>
                      <a:endParaRPr lang="en-US" b="1" dirty="0">
                        <a:solidFill>
                          <a:schemeClr val="bg1"/>
                        </a:solidFill>
                        <a:latin typeface="Arial"/>
                        <a:cs typeface="Arial"/>
                      </a:endParaRPr>
                    </a:p>
                  </a:txBody>
                  <a:tcPr anchor="ctr">
                    <a:noFill/>
                  </a:tcPr>
                </a:tc>
                <a:tc>
                  <a:txBody>
                    <a:bodyPr/>
                    <a:lstStyle/>
                    <a:p>
                      <a:pPr algn="ctr"/>
                      <a:r>
                        <a:rPr lang="en-US" b="1" dirty="0" err="1" smtClean="0">
                          <a:solidFill>
                            <a:schemeClr val="bg1"/>
                          </a:solidFill>
                          <a:latin typeface="Arial"/>
                          <a:cs typeface="Arial"/>
                        </a:rPr>
                        <a:t>pinakintab</a:t>
                      </a:r>
                      <a:r>
                        <a:rPr lang="en-US" b="1" dirty="0" smtClean="0">
                          <a:solidFill>
                            <a:schemeClr val="bg1"/>
                          </a:solidFill>
                          <a:latin typeface="Arial"/>
                          <a:cs typeface="Arial"/>
                        </a:rPr>
                        <a:t> </a:t>
                      </a:r>
                      <a:r>
                        <a:rPr lang="en-US" b="1" dirty="0" err="1" smtClean="0">
                          <a:solidFill>
                            <a:schemeClr val="bg1"/>
                          </a:solidFill>
                          <a:latin typeface="Arial"/>
                          <a:cs typeface="Arial"/>
                        </a:rPr>
                        <a:t>na</a:t>
                      </a:r>
                      <a:r>
                        <a:rPr lang="en-US" b="1" dirty="0" smtClean="0">
                          <a:solidFill>
                            <a:schemeClr val="bg1"/>
                          </a:solidFill>
                          <a:latin typeface="Arial"/>
                          <a:cs typeface="Arial"/>
                        </a:rPr>
                        <a:t> </a:t>
                      </a:r>
                      <a:r>
                        <a:rPr lang="en-US" b="1" dirty="0" err="1" smtClean="0">
                          <a:solidFill>
                            <a:schemeClr val="bg1"/>
                          </a:solidFill>
                          <a:latin typeface="Arial"/>
                          <a:cs typeface="Arial"/>
                        </a:rPr>
                        <a:t>tanso</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6"/>
                  </a:ext>
                </a:extLst>
              </a:tr>
              <a:tr h="702796">
                <a:tc>
                  <a:txBody>
                    <a:bodyPr/>
                    <a:lstStyle/>
                    <a:p>
                      <a:pPr algn="ctr">
                        <a:spcAft>
                          <a:spcPts val="0"/>
                        </a:spcAft>
                      </a:pPr>
                      <a:r>
                        <a:rPr lang="en-US" b="1" dirty="0" err="1" smtClean="0">
                          <a:solidFill>
                            <a:schemeClr val="bg1"/>
                          </a:solidFill>
                          <a:effectLst/>
                          <a:latin typeface="Arial"/>
                          <a:cs typeface="Arial"/>
                        </a:rPr>
                        <a:t>tinig</a:t>
                      </a:r>
                      <a:r>
                        <a:rPr lang="en-US" b="1" dirty="0" smtClean="0">
                          <a:solidFill>
                            <a:schemeClr val="bg1"/>
                          </a:solidFill>
                          <a:effectLst/>
                          <a:latin typeface="Arial"/>
                          <a:cs typeface="Arial"/>
                        </a:rPr>
                        <a:t> ng</a:t>
                      </a:r>
                      <a:r>
                        <a:rPr lang="en-US" b="1" baseline="0" dirty="0" smtClean="0">
                          <a:solidFill>
                            <a:schemeClr val="bg1"/>
                          </a:solidFill>
                          <a:effectLst/>
                          <a:latin typeface="Arial"/>
                          <a:cs typeface="Arial"/>
                        </a:rPr>
                        <a:t> </a:t>
                      </a:r>
                      <a:r>
                        <a:rPr lang="en-US" b="1" baseline="0" dirty="0" err="1" smtClean="0">
                          <a:solidFill>
                            <a:schemeClr val="bg1"/>
                          </a:solidFill>
                          <a:effectLst/>
                          <a:latin typeface="Arial"/>
                          <a:cs typeface="Arial"/>
                        </a:rPr>
                        <a:t>ruma-ragasang</a:t>
                      </a:r>
                      <a:r>
                        <a:rPr lang="en-US" b="1" baseline="0" dirty="0" smtClean="0">
                          <a:solidFill>
                            <a:schemeClr val="bg1"/>
                          </a:solidFill>
                          <a:effectLst/>
                          <a:latin typeface="Arial"/>
                          <a:cs typeface="Arial"/>
                        </a:rPr>
                        <a:t> </a:t>
                      </a:r>
                      <a:r>
                        <a:rPr lang="en-US" b="1" baseline="0" dirty="0" err="1" smtClean="0">
                          <a:solidFill>
                            <a:schemeClr val="bg1"/>
                          </a:solidFill>
                          <a:effectLst/>
                          <a:latin typeface="Arial"/>
                          <a:cs typeface="Arial"/>
                        </a:rPr>
                        <a:t>tubig</a:t>
                      </a:r>
                      <a:endParaRPr lang="en-US" b="1" dirty="0">
                        <a:solidFill>
                          <a:schemeClr val="bg1"/>
                        </a:solidFill>
                        <a:latin typeface="Arial"/>
                        <a:cs typeface="Arial"/>
                      </a:endParaRPr>
                    </a:p>
                  </a:txBody>
                  <a:tcPr anchor="ctr">
                    <a:solidFill>
                      <a:schemeClr val="tx1"/>
                    </a:solidFill>
                  </a:tcPr>
                </a:tc>
                <a:tc>
                  <a:txBody>
                    <a:bodyPr/>
                    <a:lstStyle/>
                    <a:p>
                      <a:pPr marL="0" indent="0" algn="ctr">
                        <a:spcAft>
                          <a:spcPts val="0"/>
                        </a:spcAft>
                      </a:pPr>
                      <a:r>
                        <a:rPr lang="en-US" b="1" dirty="0" err="1" smtClean="0">
                          <a:solidFill>
                            <a:schemeClr val="bg1"/>
                          </a:solidFill>
                          <a:effectLst/>
                          <a:latin typeface="Arial"/>
                          <a:cs typeface="Arial"/>
                        </a:rPr>
                        <a:t>ugong</a:t>
                      </a:r>
                      <a:r>
                        <a:rPr lang="en-US" b="1" dirty="0" smtClean="0">
                          <a:solidFill>
                            <a:schemeClr val="bg1"/>
                          </a:solidFill>
                          <a:effectLst/>
                          <a:latin typeface="Arial"/>
                          <a:cs typeface="Arial"/>
                        </a:rPr>
                        <a:t> ng </a:t>
                      </a:r>
                      <a:r>
                        <a:rPr lang="en-US" b="1" dirty="0" err="1" smtClean="0">
                          <a:solidFill>
                            <a:schemeClr val="bg1"/>
                          </a:solidFill>
                          <a:effectLst/>
                          <a:latin typeface="Arial"/>
                          <a:cs typeface="Arial"/>
                        </a:rPr>
                        <a:t>dagliang</a:t>
                      </a:r>
                      <a:r>
                        <a:rPr lang="en-US" b="1" dirty="0" smtClean="0">
                          <a:solidFill>
                            <a:schemeClr val="bg1"/>
                          </a:solidFill>
                          <a:effectLst/>
                          <a:latin typeface="Arial"/>
                          <a:cs typeface="Arial"/>
                        </a:rPr>
                        <a:t> </a:t>
                      </a:r>
                      <a:r>
                        <a:rPr lang="en-US" b="1" dirty="0" err="1" smtClean="0">
                          <a:solidFill>
                            <a:schemeClr val="bg1"/>
                          </a:solidFill>
                          <a:effectLst/>
                          <a:latin typeface="Arial"/>
                          <a:cs typeface="Arial"/>
                        </a:rPr>
                        <a:t>tubig</a:t>
                      </a:r>
                      <a:endParaRPr lang="en-US" b="1" dirty="0">
                        <a:solidFill>
                          <a:schemeClr val="bg1"/>
                        </a:solidFill>
                        <a:latin typeface="Arial"/>
                        <a:cs typeface="Arial"/>
                      </a:endParaRPr>
                    </a:p>
                  </a:txBody>
                  <a:tcPr anchor="ctr">
                    <a:noFill/>
                  </a:tcPr>
                </a:tc>
                <a:tc>
                  <a:txBody>
                    <a:bodyPr/>
                    <a:lstStyle/>
                    <a:p>
                      <a:pPr algn="ctr">
                        <a:spcAft>
                          <a:spcPts val="0"/>
                        </a:spcAft>
                      </a:pPr>
                      <a:r>
                        <a:rPr lang="en-US" b="1" dirty="0" err="1" smtClean="0">
                          <a:solidFill>
                            <a:schemeClr val="bg1"/>
                          </a:solidFill>
                          <a:effectLst/>
                          <a:latin typeface="Arial"/>
                          <a:cs typeface="Arial"/>
                        </a:rPr>
                        <a:t>tinig</a:t>
                      </a:r>
                      <a:r>
                        <a:rPr lang="en-US" b="1" dirty="0" smtClean="0">
                          <a:solidFill>
                            <a:schemeClr val="bg1"/>
                          </a:solidFill>
                          <a:effectLst/>
                          <a:latin typeface="Arial"/>
                          <a:cs typeface="Arial"/>
                        </a:rPr>
                        <a:t> ng </a:t>
                      </a:r>
                      <a:r>
                        <a:rPr lang="en-US" b="1" dirty="0" err="1" smtClean="0">
                          <a:solidFill>
                            <a:schemeClr val="bg1"/>
                          </a:solidFill>
                          <a:effectLst/>
                          <a:latin typeface="Arial"/>
                          <a:cs typeface="Arial"/>
                        </a:rPr>
                        <a:t>isang</a:t>
                      </a:r>
                      <a:r>
                        <a:rPr lang="en-US" b="1" dirty="0" smtClean="0">
                          <a:solidFill>
                            <a:schemeClr val="bg1"/>
                          </a:solidFill>
                          <a:effectLst/>
                          <a:latin typeface="Arial"/>
                          <a:cs typeface="Arial"/>
                        </a:rPr>
                        <a:t> </a:t>
                      </a:r>
                      <a:r>
                        <a:rPr lang="en-US" b="1" dirty="0" err="1" smtClean="0">
                          <a:solidFill>
                            <a:schemeClr val="bg1"/>
                          </a:solidFill>
                          <a:effectLst/>
                          <a:latin typeface="Arial"/>
                          <a:cs typeface="Arial"/>
                        </a:rPr>
                        <a:t>karamihan</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7"/>
                  </a:ext>
                </a:extLst>
              </a:tr>
              <a:tr h="612389">
                <a:tc>
                  <a:txBody>
                    <a:bodyPr/>
                    <a:lstStyle/>
                    <a:p>
                      <a:pPr algn="ctr"/>
                      <a:r>
                        <a:rPr lang="en-US" b="1" dirty="0" err="1" smtClean="0">
                          <a:solidFill>
                            <a:schemeClr val="bg1"/>
                          </a:solidFill>
                          <a:latin typeface="Arial"/>
                          <a:cs typeface="Arial"/>
                        </a:rPr>
                        <a:t>mga</a:t>
                      </a:r>
                      <a:r>
                        <a:rPr lang="en-US" b="1" dirty="0" smtClean="0">
                          <a:solidFill>
                            <a:schemeClr val="bg1"/>
                          </a:solidFill>
                          <a:latin typeface="Arial"/>
                          <a:cs typeface="Arial"/>
                        </a:rPr>
                        <a:t> </a:t>
                      </a:r>
                      <a:r>
                        <a:rPr lang="en-US" b="1" dirty="0" err="1" smtClean="0">
                          <a:solidFill>
                            <a:schemeClr val="bg1"/>
                          </a:solidFill>
                          <a:latin typeface="Arial"/>
                          <a:cs typeface="Arial"/>
                        </a:rPr>
                        <a:t>bituin</a:t>
                      </a:r>
                      <a:r>
                        <a:rPr lang="en-US" b="1" dirty="0" smtClean="0">
                          <a:solidFill>
                            <a:schemeClr val="bg1"/>
                          </a:solidFill>
                          <a:latin typeface="Arial"/>
                          <a:cs typeface="Arial"/>
                        </a:rPr>
                        <a:t> </a:t>
                      </a:r>
                      <a:r>
                        <a:rPr lang="en-US" b="1" dirty="0" err="1" smtClean="0">
                          <a:solidFill>
                            <a:schemeClr val="bg1"/>
                          </a:solidFill>
                          <a:latin typeface="Arial"/>
                          <a:cs typeface="Arial"/>
                        </a:rPr>
                        <a:t>sa</a:t>
                      </a:r>
                      <a:r>
                        <a:rPr lang="en-US" b="1" dirty="0" smtClean="0">
                          <a:solidFill>
                            <a:schemeClr val="bg1"/>
                          </a:solidFill>
                          <a:latin typeface="Arial"/>
                          <a:cs typeface="Arial"/>
                        </a:rPr>
                        <a:t> </a:t>
                      </a:r>
                      <a:r>
                        <a:rPr lang="en-US" b="1" dirty="0" err="1" smtClean="0">
                          <a:solidFill>
                            <a:schemeClr val="bg1"/>
                          </a:solidFill>
                          <a:latin typeface="Arial"/>
                          <a:cs typeface="Arial"/>
                        </a:rPr>
                        <a:t>kamay</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 xmlns:a16="http://schemas.microsoft.com/office/drawing/2014/main" val="10008"/>
                  </a:ext>
                </a:extLst>
              </a:tr>
              <a:tr h="612389">
                <a:tc>
                  <a:txBody>
                    <a:bodyPr/>
                    <a:lstStyle/>
                    <a:p>
                      <a:pPr algn="ctr"/>
                      <a:r>
                        <a:rPr lang="en-US" b="1" dirty="0" err="1" smtClean="0">
                          <a:solidFill>
                            <a:schemeClr val="bg1"/>
                          </a:solidFill>
                          <a:latin typeface="Arial"/>
                          <a:cs typeface="Arial"/>
                        </a:rPr>
                        <a:t>mukha</a:t>
                      </a:r>
                      <a:r>
                        <a:rPr lang="en-US" b="1" baseline="0" dirty="0" smtClean="0">
                          <a:solidFill>
                            <a:schemeClr val="bg1"/>
                          </a:solidFill>
                          <a:latin typeface="Arial"/>
                          <a:cs typeface="Arial"/>
                        </a:rPr>
                        <a:t> </a:t>
                      </a:r>
                      <a:r>
                        <a:rPr lang="en-US" b="1" baseline="0" dirty="0" err="1" smtClean="0">
                          <a:solidFill>
                            <a:schemeClr val="bg1"/>
                          </a:solidFill>
                          <a:latin typeface="Arial"/>
                          <a:cs typeface="Arial"/>
                        </a:rPr>
                        <a:t>na</a:t>
                      </a:r>
                      <a:r>
                        <a:rPr lang="en-US" b="1" baseline="0" dirty="0" smtClean="0">
                          <a:solidFill>
                            <a:schemeClr val="bg1"/>
                          </a:solidFill>
                          <a:latin typeface="Arial"/>
                          <a:cs typeface="Arial"/>
                        </a:rPr>
                        <a:t> </a:t>
                      </a:r>
                      <a:r>
                        <a:rPr lang="en-US" b="1" baseline="0" dirty="0" err="1" smtClean="0">
                          <a:solidFill>
                            <a:schemeClr val="bg1"/>
                          </a:solidFill>
                          <a:latin typeface="Arial"/>
                          <a:cs typeface="Arial"/>
                        </a:rPr>
                        <a:t>tulad</a:t>
                      </a:r>
                      <a:r>
                        <a:rPr lang="en-US" b="1" baseline="0" dirty="0" smtClean="0">
                          <a:solidFill>
                            <a:schemeClr val="bg1"/>
                          </a:solidFill>
                          <a:latin typeface="Arial"/>
                          <a:cs typeface="Arial"/>
                        </a:rPr>
                        <a:t> ng </a:t>
                      </a:r>
                      <a:r>
                        <a:rPr lang="en-US" b="1" baseline="0" dirty="0" err="1" smtClean="0">
                          <a:solidFill>
                            <a:schemeClr val="bg1"/>
                          </a:solidFill>
                          <a:latin typeface="Arial"/>
                          <a:cs typeface="Arial"/>
                        </a:rPr>
                        <a:t>araw</a:t>
                      </a:r>
                      <a:endParaRPr lang="en-US" b="1" dirty="0">
                        <a:solidFill>
                          <a:schemeClr val="bg1"/>
                        </a:solidFill>
                        <a:latin typeface="Arial"/>
                        <a:cs typeface="Arial"/>
                      </a:endParaRPr>
                    </a:p>
                  </a:txBody>
                  <a:tcPr anchor="ctr">
                    <a:solidFill>
                      <a:schemeClr val="tx1"/>
                    </a:solidFill>
                  </a:tcPr>
                </a:tc>
                <a:tc>
                  <a:txBody>
                    <a:bodyPr/>
                    <a:lstStyle/>
                    <a:p>
                      <a:pPr algn="ctr"/>
                      <a:r>
                        <a:rPr lang="en-US" b="1" dirty="0" err="1" smtClean="0">
                          <a:solidFill>
                            <a:schemeClr val="bg1"/>
                          </a:solidFill>
                          <a:latin typeface="Arial"/>
                          <a:cs typeface="Arial"/>
                        </a:rPr>
                        <a:t>ningning</a:t>
                      </a:r>
                      <a:endParaRPr lang="en-US" b="1" dirty="0">
                        <a:solidFill>
                          <a:schemeClr val="bg1"/>
                        </a:solidFill>
                        <a:latin typeface="Arial"/>
                        <a:cs typeface="Arial"/>
                      </a:endParaRPr>
                    </a:p>
                  </a:txBody>
                  <a:tcPr anchor="ctr">
                    <a:noFill/>
                  </a:tcPr>
                </a:tc>
                <a:tc>
                  <a:txBody>
                    <a:bodyPr/>
                    <a:lstStyle/>
                    <a:p>
                      <a:pPr algn="ctr"/>
                      <a:r>
                        <a:rPr lang="en-US" b="1" dirty="0">
                          <a:solidFill>
                            <a:schemeClr val="bg1"/>
                          </a:solidFill>
                          <a:latin typeface="Arial"/>
                          <a:cs typeface="Arial"/>
                        </a:rPr>
                        <a:t>like lightning</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a:solidFill>
                            <a:schemeClr val="bg1"/>
                          </a:solidFill>
                          <a:latin typeface="Arial"/>
                          <a:cs typeface="Arial"/>
                        </a:rPr>
                        <a:t/>
                      </a: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 xmlns:a16="http://schemas.microsoft.com/office/drawing/2014/main" val="10009"/>
                  </a:ext>
                </a:extLst>
              </a:tr>
            </a:tbl>
          </a:graphicData>
        </a:graphic>
      </p:graphicFrame>
      <p:sp>
        <p:nvSpPr>
          <p:cNvPr id="7" name="Rectangle 2"/>
          <p:cNvSpPr txBox="1">
            <a:spLocks noChangeArrowheads="1"/>
          </p:cNvSpPr>
          <p:nvPr/>
        </p:nvSpPr>
        <p:spPr bwMode="auto">
          <a:xfrm>
            <a:off x="6454589" y="5724494"/>
            <a:ext cx="2555192" cy="99569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i="1" dirty="0" err="1" smtClean="0">
                <a:solidFill>
                  <a:srgbClr val="FFFFFF"/>
                </a:solidFill>
                <a:latin typeface="Arial" charset="0"/>
                <a:ea typeface="ＭＳ Ｐゴシック" charset="0"/>
              </a:rPr>
              <a:t>Hango</a:t>
            </a:r>
            <a:r>
              <a:rPr lang="en-US" sz="1800" b="1" i="1" dirty="0" smtClean="0">
                <a:solidFill>
                  <a:srgbClr val="FFFFFF"/>
                </a:solidFill>
                <a:latin typeface="Arial" charset="0"/>
                <a:ea typeface="ＭＳ Ｐゴシック" charset="0"/>
              </a:rPr>
              <a:t> kay Vern Poythress </a:t>
            </a:r>
            <a:r>
              <a:rPr lang="en-US" sz="1800" b="1" i="1" dirty="0" err="1" smtClean="0">
                <a:solidFill>
                  <a:srgbClr val="FFFFFF"/>
                </a:solidFill>
                <a:latin typeface="Arial" charset="0"/>
                <a:ea typeface="ＭＳ Ｐゴシック" charset="0"/>
              </a:rPr>
              <a:t>sa</a:t>
            </a:r>
            <a:r>
              <a:rPr lang="en-US" sz="1800" b="1" i="1" dirty="0" smtClean="0">
                <a:solidFill>
                  <a:srgbClr val="FFFFFF"/>
                </a:solidFill>
                <a:latin typeface="Arial" charset="0"/>
                <a:ea typeface="ＭＳ Ｐゴシック" charset="0"/>
              </a:rPr>
              <a:t> </a:t>
            </a:r>
            <a:r>
              <a:rPr lang="en-US" sz="1800" b="1" i="1" dirty="0" err="1" smtClean="0">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1481717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
        <p:nvSpPr>
          <p:cNvPr id="760835" name="Rectangle 2"/>
          <p:cNvSpPr>
            <a:spLocks noGrp="1" noChangeArrowheads="1"/>
          </p:cNvSpPr>
          <p:nvPr>
            <p:ph type="ctrTitle"/>
          </p:nvPr>
        </p:nvSpPr>
        <p:spPr>
          <a:xfrm>
            <a:off x="242607" y="513684"/>
            <a:ext cx="8705174" cy="4344066"/>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"Nang </a:t>
            </a:r>
            <a:r>
              <a:rPr lang="en-US" sz="3200" b="1" dirty="0" err="1">
                <a:effectLst>
                  <a:glow rad="190500">
                    <a:schemeClr val="tx1"/>
                  </a:glow>
                </a:effectLst>
                <a:latin typeface="Arial" charset="0"/>
                <a:ea typeface="ＭＳ Ｐゴシック" charset="0"/>
              </a:rPr>
              <a:t>makita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siya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bumulagta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parang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patay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kanyang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paanan</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Ipinatong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niya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kanyang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kamay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sa</a:t>
            </a:r>
            <a:r>
              <a:rPr lang="en-US" sz="3200" b="1" dirty="0">
                <a:effectLst>
                  <a:glow rad="190500">
                    <a:schemeClr val="tx1"/>
                  </a:glow>
                </a:effectLst>
                <a:latin typeface="Arial" charset="0"/>
                <a:ea typeface="ＭＳ Ｐゴシック" charset="0"/>
              </a:rPr>
              <a:t> akin at </a:t>
            </a:r>
            <a:r>
              <a:rPr lang="en-US" sz="3200" b="1" dirty="0" err="1">
                <a:effectLst>
                  <a:glow rad="190500">
                    <a:schemeClr val="tx1"/>
                  </a:glow>
                </a:effectLst>
                <a:latin typeface="Arial" charset="0"/>
                <a:ea typeface="ＭＳ Ｐゴシック" charset="0"/>
              </a:rPr>
              <a:t>sinabi</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Huwag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matakot</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una</a:t>
            </a:r>
            <a:r>
              <a:rPr lang="en-US" sz="3200" b="1" dirty="0">
                <a:effectLst>
                  <a:glow rad="190500">
                    <a:schemeClr val="tx1"/>
                  </a:glow>
                </a:effectLst>
                <a:latin typeface="Arial" charset="0"/>
                <a:ea typeface="ＭＳ Ｐゴシック" charset="0"/>
              </a:rPr>
              <a:t>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huli</a:t>
            </a:r>
            <a:r>
              <a:rPr lang="en-US" sz="3200" b="1" dirty="0">
                <a:effectLst>
                  <a:glow rad="190500">
                    <a:schemeClr val="tx1"/>
                  </a:glow>
                </a:effectLst>
                <a:latin typeface="Arial" charset="0"/>
                <a:ea typeface="ＭＳ Ｐゴシック" charset="0"/>
              </a:rPr>
              <a:t>, </a:t>
            </a:r>
            <a:r>
              <a:rPr lang="en-US" sz="3200" b="1" dirty="0" smtClean="0">
                <a:effectLst>
                  <a:glow rad="190500">
                    <a:schemeClr val="tx1"/>
                  </a:glow>
                </a:effectLst>
                <a:latin typeface="Arial" charset="0"/>
                <a:ea typeface="ＭＳ Ｐゴシック" charset="0"/>
              </a:rPr>
              <a:t>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nabubuhay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namatay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ngunit</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tingnan</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ako</a:t>
            </a:r>
            <a:r>
              <a:rPr lang="en-US" sz="3200" b="1" dirty="0">
                <a:effectLst>
                  <a:glow rad="190500">
                    <a:schemeClr val="tx1"/>
                  </a:glow>
                </a:effectLst>
                <a:latin typeface="Arial" charset="0"/>
                <a:ea typeface="ＭＳ Ｐゴシック" charset="0"/>
              </a:rPr>
              <a:t> ay </a:t>
            </a:r>
            <a:r>
              <a:rPr lang="en-US" sz="3200" b="1" dirty="0" err="1">
                <a:effectLst>
                  <a:glow rad="190500">
                    <a:schemeClr val="tx1"/>
                  </a:glow>
                </a:effectLst>
                <a:latin typeface="Arial" charset="0"/>
                <a:ea typeface="ＭＳ Ｐゴシック" charset="0"/>
              </a:rPr>
              <a:t>buhay</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magpakailanpaman</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Hawak</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ko</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ang</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mga</a:t>
            </a:r>
            <a:r>
              <a:rPr lang="en-US" sz="3200" b="1" dirty="0">
                <a:effectLst>
                  <a:glow rad="190500">
                    <a:schemeClr val="tx1"/>
                  </a:glow>
                </a:effectLst>
                <a:latin typeface="Arial" charset="0"/>
                <a:ea typeface="ＭＳ Ｐゴシック" charset="0"/>
              </a:rPr>
              <a:t> </a:t>
            </a:r>
            <a:r>
              <a:rPr lang="en-US" sz="3200" b="1" dirty="0" err="1">
                <a:effectLst>
                  <a:glow rad="190500">
                    <a:schemeClr val="tx1"/>
                  </a:glow>
                </a:effectLst>
                <a:latin typeface="Arial" charset="0"/>
                <a:ea typeface="ＭＳ Ｐゴシック" charset="0"/>
              </a:rPr>
              <a:t>susi</a:t>
            </a:r>
            <a:r>
              <a:rPr lang="en-US" sz="3200" b="1" dirty="0">
                <a:effectLst>
                  <a:glow rad="190500">
                    <a:schemeClr val="tx1"/>
                  </a:glow>
                </a:effectLst>
                <a:latin typeface="Arial" charset="0"/>
                <a:ea typeface="ＭＳ Ｐゴシック" charset="0"/>
              </a:rPr>
              <a:t> ng </a:t>
            </a:r>
            <a:r>
              <a:rPr lang="en-US" sz="3200" b="1" dirty="0" err="1">
                <a:effectLst>
                  <a:glow rad="190500">
                    <a:schemeClr val="tx1"/>
                  </a:glow>
                </a:effectLst>
                <a:latin typeface="Arial" charset="0"/>
                <a:ea typeface="ＭＳ Ｐゴシック" charset="0"/>
              </a:rPr>
              <a:t>kamatayan</a:t>
            </a:r>
            <a:r>
              <a:rPr lang="en-US" sz="3200" b="1" dirty="0">
                <a:effectLst>
                  <a:glow rad="190500">
                    <a:schemeClr val="tx1"/>
                  </a:glow>
                </a:effectLst>
                <a:latin typeface="Arial" charset="0"/>
                <a:ea typeface="ＭＳ Ｐゴシック" charset="0"/>
              </a:rPr>
              <a:t> at ng Hades." </a:t>
            </a:r>
            <a:r>
              <a:rPr lang="en-US" sz="3200" b="1" dirty="0" smtClean="0">
                <a:effectLst>
                  <a:glow rad="190500">
                    <a:schemeClr val="tx1"/>
                  </a:glow>
                </a:effectLst>
                <a:latin typeface="Arial" charset="0"/>
                <a:ea typeface="ＭＳ Ｐゴシック" charset="0"/>
              </a:rPr>
              <a:t/>
            </a:r>
            <a:br>
              <a:rPr lang="en-US" sz="3200" b="1" dirty="0" smtClean="0">
                <a:effectLst>
                  <a:glow rad="190500">
                    <a:schemeClr val="tx1"/>
                  </a:glow>
                </a:effectLst>
                <a:latin typeface="Arial" charset="0"/>
                <a:ea typeface="ＭＳ Ｐゴシック" charset="0"/>
              </a:rPr>
            </a:br>
            <a:r>
              <a:rPr lang="en-US" sz="3200" b="1" dirty="0" smtClean="0">
                <a:effectLst>
                  <a:glow rad="190500">
                    <a:schemeClr val="tx1"/>
                  </a:glow>
                </a:effectLst>
                <a:latin typeface="Arial" charset="0"/>
                <a:ea typeface="ＭＳ Ｐゴシック" charset="0"/>
              </a:rPr>
              <a:t>(1:17-18 </a:t>
            </a:r>
            <a:r>
              <a:rPr lang="en-US" sz="2800" b="1" dirty="0" err="1" smtClean="0">
                <a:effectLst>
                  <a:glow rad="190500">
                    <a:schemeClr val="tx1"/>
                  </a:glow>
                </a:effectLst>
                <a:latin typeface="Arial" charset="0"/>
                <a:ea typeface="ＭＳ Ｐゴシック" charset="0"/>
              </a:rPr>
              <a:t>FSV</a:t>
            </a:r>
            <a:r>
              <a:rPr lang="en-US" sz="3200" b="1" dirty="0" smtClean="0">
                <a:effectLst>
                  <a:glow rad="190500">
                    <a:schemeClr val="tx1"/>
                  </a:glow>
                </a:effectLst>
                <a:latin typeface="Arial" charset="0"/>
                <a:ea typeface="ＭＳ Ｐゴシック" charset="0"/>
              </a:rPr>
              <a:t>)</a:t>
            </a:r>
            <a:endParaRPr lang="en-US" sz="3200" b="1" dirty="0">
              <a:effectLst>
                <a:glow rad="190500">
                  <a:schemeClr val="tx1"/>
                </a:glow>
              </a:effectLst>
              <a:latin typeface="Arial" charset="0"/>
              <a:ea typeface="ＭＳ Ｐゴシック" charset="0"/>
            </a:endParaRPr>
          </a:p>
        </p:txBody>
      </p:sp>
    </p:spTree>
    <p:extLst>
      <p:ext uri="{BB962C8B-B14F-4D97-AF65-F5344CB8AC3E}">
        <p14:creationId xmlns:p14="http://schemas.microsoft.com/office/powerpoint/2010/main" val="491125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smtClean="0">
                <a:solidFill>
                  <a:srgbClr val="FFFFFF"/>
                </a:solidFill>
                <a:ea typeface="ＭＳ Ｐゴシック" charset="0"/>
              </a:rPr>
              <a:t>Ang “Diyos" Ngayon ay Opsyonal sa Panunumpa ng US Air Force</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929962"/>
            <a:ext cx="9176545" cy="3390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defRPr/>
            </a:pPr>
            <a:r>
              <a:rPr lang="en-US" b="1" smtClean="0">
                <a:solidFill>
                  <a:srgbClr val="FFFFFF"/>
                </a:solidFill>
                <a:effectLst>
                  <a:glow rad="177800">
                    <a:schemeClr val="tx1"/>
                  </a:glow>
                </a:effectLst>
                <a:ea typeface="ＭＳ Ｐゴシック" charset="0"/>
              </a:rPr>
              <a:t>Ang Buong Panunumpa: </a:t>
            </a:r>
            <a:br>
              <a:rPr lang="en-US" b="1" smtClean="0">
                <a:solidFill>
                  <a:srgbClr val="FFFFFF"/>
                </a:solidFill>
                <a:effectLst>
                  <a:glow rad="177800">
                    <a:schemeClr val="tx1"/>
                  </a:glow>
                </a:effectLst>
                <a:ea typeface="ＭＳ Ｐゴシック" charset="0"/>
              </a:rPr>
            </a:br>
            <a:r>
              <a:rPr lang="en-US" b="1" smtClean="0">
                <a:solidFill>
                  <a:srgbClr val="FFFFFF"/>
                </a:solidFill>
                <a:effectLst>
                  <a:glow rad="177800">
                    <a:schemeClr val="tx1"/>
                  </a:glow>
                </a:effectLst>
                <a:ea typeface="ＭＳ Ｐゴシック" charset="0"/>
              </a:rPr>
              <a:t>“Hindi kami magsisinungaling, magnanakaw o mandaraya ni pahihintulutan ang gumagawa nito. Bukod dito, pinagtitibay kong tuparin ang aking tungkulin at mamuhay ng marangal, </a:t>
            </a:r>
            <a:br>
              <a:rPr lang="en-US" b="1" smtClean="0">
                <a:solidFill>
                  <a:srgbClr val="FFFFFF"/>
                </a:solidFill>
                <a:effectLst>
                  <a:glow rad="177800">
                    <a:schemeClr val="tx1"/>
                  </a:glow>
                </a:effectLst>
                <a:ea typeface="ＭＳ Ｐゴシック" charset="0"/>
              </a:rPr>
            </a:br>
            <a:r>
              <a:rPr lang="en-US" b="1" smtClean="0">
                <a:solidFill>
                  <a:srgbClr val="FFFFFF"/>
                </a:solidFill>
                <a:effectLst>
                  <a:glow rad="177800">
                    <a:schemeClr val="tx1"/>
                  </a:glow>
                </a:effectLst>
                <a:ea typeface="ＭＳ Ｐゴシック" charset="0"/>
              </a:rPr>
              <a:t>kaya tulungan ako ng Diyos."</a:t>
            </a:r>
            <a:endParaRPr lang="en-US" sz="3200" b="1"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1671691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580639" y="3137835"/>
            <a:ext cx="8331972" cy="2864503"/>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sz="3600" dirty="0" err="1" smtClean="0">
                <a:solidFill>
                  <a:srgbClr val="FFFFFF"/>
                </a:solidFill>
              </a:rPr>
              <a:t>Pahayag</a:t>
            </a:r>
            <a:r>
              <a:rPr lang="en-US" sz="3600" dirty="0" smtClean="0">
                <a:solidFill>
                  <a:srgbClr val="FFFFFF"/>
                </a:solidFill>
              </a:rPr>
              <a:t> 1:19 "</a:t>
            </a:r>
            <a:r>
              <a:rPr lang="en-US" altLang="ja-JP" sz="3600" dirty="0">
                <a:solidFill>
                  <a:srgbClr val="FFFFFF"/>
                </a:solidFill>
              </a:rPr>
              <a:t>Kaya </a:t>
            </a:r>
            <a:r>
              <a:rPr lang="en-US" altLang="ja-JP" sz="3600" dirty="0" err="1">
                <a:solidFill>
                  <a:srgbClr val="FFFFFF"/>
                </a:solidFill>
              </a:rPr>
              <a:t>isulat</a:t>
            </a:r>
            <a:r>
              <a:rPr lang="en-US" altLang="ja-JP" sz="3600" dirty="0">
                <a:solidFill>
                  <a:srgbClr val="FFFFFF"/>
                </a:solidFill>
              </a:rPr>
              <a:t> </a:t>
            </a:r>
            <a:r>
              <a:rPr lang="en-US" altLang="ja-JP" sz="3600" dirty="0" err="1">
                <a:solidFill>
                  <a:srgbClr val="FFFFFF"/>
                </a:solidFill>
              </a:rPr>
              <a:t>mo</a:t>
            </a:r>
            <a:r>
              <a:rPr lang="en-US" altLang="ja-JP" sz="3600" dirty="0">
                <a:solidFill>
                  <a:srgbClr val="FFFFFF"/>
                </a:solidFill>
              </a:rPr>
              <a:t> </a:t>
            </a:r>
            <a:r>
              <a:rPr lang="en-US" altLang="ja-JP" sz="3600" dirty="0" err="1">
                <a:solidFill>
                  <a:srgbClr val="FFFFFF"/>
                </a:solidFill>
              </a:rPr>
              <a:t>ang</a:t>
            </a:r>
            <a:r>
              <a:rPr lang="en-US" altLang="ja-JP" sz="3600" dirty="0">
                <a:solidFill>
                  <a:srgbClr val="FFFFFF"/>
                </a:solidFill>
              </a:rPr>
              <a:t> </a:t>
            </a:r>
            <a:r>
              <a:rPr lang="en-US" altLang="ja-JP" sz="3600" dirty="0" err="1">
                <a:solidFill>
                  <a:srgbClr val="FFFF00"/>
                </a:solidFill>
              </a:rPr>
              <a:t>nakita</a:t>
            </a:r>
            <a:r>
              <a:rPr lang="en-US" altLang="ja-JP" sz="3600" dirty="0">
                <a:solidFill>
                  <a:srgbClr val="FFFFFF"/>
                </a:solidFill>
              </a:rPr>
              <a:t> </a:t>
            </a:r>
            <a:r>
              <a:rPr lang="en-US" altLang="ja-JP" sz="3600" dirty="0" err="1">
                <a:solidFill>
                  <a:srgbClr val="FFFFFF"/>
                </a:solidFill>
              </a:rPr>
              <a:t>mo</a:t>
            </a:r>
            <a:r>
              <a:rPr lang="en-US" altLang="ja-JP" sz="3600" dirty="0">
                <a:solidFill>
                  <a:srgbClr val="FFFFFF"/>
                </a:solidFill>
              </a:rPr>
              <a:t>, kung </a:t>
            </a:r>
            <a:r>
              <a:rPr lang="en-US" altLang="ja-JP" sz="3600" dirty="0" err="1">
                <a:solidFill>
                  <a:srgbClr val="FFFFFF"/>
                </a:solidFill>
              </a:rPr>
              <a:t>ano</a:t>
            </a:r>
            <a:r>
              <a:rPr lang="en-US" altLang="ja-JP" sz="3600" dirty="0">
                <a:solidFill>
                  <a:srgbClr val="FFFFFF"/>
                </a:solidFill>
              </a:rPr>
              <a:t> </a:t>
            </a:r>
            <a:r>
              <a:rPr lang="en-US" altLang="ja-JP" sz="3600" dirty="0" err="1">
                <a:solidFill>
                  <a:srgbClr val="FFFFFF"/>
                </a:solidFill>
              </a:rPr>
              <a:t>ang</a:t>
            </a:r>
            <a:r>
              <a:rPr lang="en-US" altLang="ja-JP" sz="3600" dirty="0">
                <a:solidFill>
                  <a:srgbClr val="FFFFFF"/>
                </a:solidFill>
              </a:rPr>
              <a:t> </a:t>
            </a:r>
            <a:r>
              <a:rPr lang="en-US" altLang="ja-JP" sz="3600" dirty="0" err="1">
                <a:solidFill>
                  <a:srgbClr val="FFFF00"/>
                </a:solidFill>
              </a:rPr>
              <a:t>kasalukuyan</a:t>
            </a:r>
            <a:r>
              <a:rPr lang="en-US" altLang="ja-JP" sz="3600" dirty="0">
                <a:solidFill>
                  <a:srgbClr val="FFFFFF"/>
                </a:solidFill>
              </a:rPr>
              <a:t>, at kung </a:t>
            </a:r>
            <a:r>
              <a:rPr lang="en-US" altLang="ja-JP" sz="3600" dirty="0" err="1">
                <a:solidFill>
                  <a:srgbClr val="FFFFFF"/>
                </a:solidFill>
              </a:rPr>
              <a:t>ano</a:t>
            </a:r>
            <a:r>
              <a:rPr lang="en-US" altLang="ja-JP" sz="3600" dirty="0">
                <a:solidFill>
                  <a:srgbClr val="FFFFFF"/>
                </a:solidFill>
              </a:rPr>
              <a:t> </a:t>
            </a:r>
            <a:r>
              <a:rPr lang="en-US" altLang="ja-JP" sz="3600" dirty="0" err="1">
                <a:solidFill>
                  <a:srgbClr val="FFFFFF"/>
                </a:solidFill>
              </a:rPr>
              <a:t>ang</a:t>
            </a:r>
            <a:r>
              <a:rPr lang="en-US" altLang="ja-JP" sz="3600" dirty="0">
                <a:solidFill>
                  <a:srgbClr val="FFFFFF"/>
                </a:solidFill>
              </a:rPr>
              <a:t> </a:t>
            </a:r>
            <a:r>
              <a:rPr lang="en-US" altLang="ja-JP" sz="3600" dirty="0" err="1">
                <a:solidFill>
                  <a:srgbClr val="FFFF00"/>
                </a:solidFill>
              </a:rPr>
              <a:t>mangyayari</a:t>
            </a:r>
            <a:r>
              <a:rPr lang="en-US" altLang="ja-JP" sz="3600" dirty="0">
                <a:solidFill>
                  <a:srgbClr val="FFFFFF"/>
                </a:solidFill>
              </a:rPr>
              <a:t> </a:t>
            </a:r>
            <a:r>
              <a:rPr lang="en-US" altLang="ja-JP" sz="3600" dirty="0" err="1">
                <a:solidFill>
                  <a:srgbClr val="FFFFFF"/>
                </a:solidFill>
              </a:rPr>
              <a:t>pagkatapos</a:t>
            </a:r>
            <a:r>
              <a:rPr lang="en-US" altLang="ja-JP" sz="3600" dirty="0">
                <a:solidFill>
                  <a:srgbClr val="FFFFFF"/>
                </a:solidFill>
              </a:rPr>
              <a:t> </a:t>
            </a:r>
            <a:r>
              <a:rPr lang="en-US" altLang="ja-JP" sz="3600" dirty="0" err="1">
                <a:solidFill>
                  <a:srgbClr val="FFFFFF"/>
                </a:solidFill>
              </a:rPr>
              <a:t>nito</a:t>
            </a:r>
            <a:r>
              <a:rPr lang="en-US" altLang="ja-JP" sz="3600" dirty="0">
                <a:solidFill>
                  <a:srgbClr val="FFFFFF"/>
                </a:solidFill>
              </a:rPr>
              <a:t>." </a:t>
            </a:r>
            <a:r>
              <a:rPr lang="en-US" altLang="ja-JP" sz="3600" dirty="0" smtClean="0">
                <a:solidFill>
                  <a:srgbClr val="FFFFFF"/>
                </a:solidFill>
              </a:rPr>
              <a:t/>
            </a:r>
            <a:br>
              <a:rPr lang="en-US" altLang="ja-JP" sz="3600" dirty="0" smtClean="0">
                <a:solidFill>
                  <a:srgbClr val="FFFFFF"/>
                </a:solidFill>
              </a:rPr>
            </a:br>
            <a:r>
              <a:rPr lang="en-US" altLang="ja-JP" sz="3600" dirty="0" smtClean="0">
                <a:solidFill>
                  <a:srgbClr val="FFFFFF"/>
                </a:solidFill>
              </a:rPr>
              <a:t>(</a:t>
            </a:r>
            <a:r>
              <a:rPr lang="en-US" altLang="ja-JP" sz="3600" dirty="0" err="1" smtClean="0">
                <a:solidFill>
                  <a:srgbClr val="FFFFFF"/>
                </a:solidFill>
              </a:rPr>
              <a:t>FSV</a:t>
            </a:r>
            <a:r>
              <a:rPr lang="en-US" altLang="ja-JP" sz="3600" dirty="0" smtClean="0">
                <a:solidFill>
                  <a:srgbClr val="FFFFFF"/>
                </a:solidFill>
              </a:rPr>
              <a:t>).</a:t>
            </a:r>
            <a:endParaRPr lang="en-US" sz="3600" dirty="0" smtClean="0">
              <a:solidFill>
                <a:srgbClr val="FFFFFF"/>
              </a:solidFill>
            </a:endParaRPr>
          </a:p>
        </p:txBody>
      </p:sp>
      <p:sp>
        <p:nvSpPr>
          <p:cNvPr id="764931" name="Text Box 2"/>
          <p:cNvSpPr txBox="1">
            <a:spLocks noChangeArrowheads="1"/>
          </p:cNvSpPr>
          <p:nvPr/>
        </p:nvSpPr>
        <p:spPr bwMode="auto">
          <a:xfrm>
            <a:off x="395288" y="152399"/>
            <a:ext cx="4755757" cy="2800767"/>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400" dirty="0" err="1" smtClean="0">
                <a:solidFill>
                  <a:srgbClr val="FFFFFF"/>
                </a:solidFill>
                <a:latin typeface="Arial" charset="0"/>
                <a:cs typeface="Arial" charset="0"/>
              </a:rPr>
              <a:t>Sundan</a:t>
            </a:r>
            <a:r>
              <a:rPr lang="en-US" sz="4400" dirty="0" smtClean="0">
                <a:solidFill>
                  <a:srgbClr val="FFFFFF"/>
                </a:solidFill>
                <a:latin typeface="Arial" charset="0"/>
                <a:cs typeface="Arial" charset="0"/>
              </a:rPr>
              <a:t> </a:t>
            </a:r>
            <a:r>
              <a:rPr lang="en-US" sz="4400" dirty="0" err="1" smtClean="0">
                <a:solidFill>
                  <a:srgbClr val="FFFFFF"/>
                </a:solidFill>
                <a:latin typeface="Arial" charset="0"/>
                <a:cs typeface="Arial" charset="0"/>
              </a:rPr>
              <a:t>ang</a:t>
            </a:r>
            <a:r>
              <a:rPr lang="en-US" sz="4400" dirty="0" smtClean="0">
                <a:solidFill>
                  <a:srgbClr val="FFFFFF"/>
                </a:solidFill>
                <a:latin typeface="Arial" charset="0"/>
                <a:cs typeface="Arial" charset="0"/>
              </a:rPr>
              <a:t> </a:t>
            </a:r>
            <a:r>
              <a:rPr lang="en-US" sz="4400" dirty="0" err="1" smtClean="0">
                <a:solidFill>
                  <a:srgbClr val="FFFFFF"/>
                </a:solidFill>
                <a:latin typeface="Arial" charset="0"/>
                <a:cs typeface="Arial" charset="0"/>
              </a:rPr>
              <a:t>kinasihang</a:t>
            </a:r>
            <a:r>
              <a:rPr lang="en-US" sz="4400" dirty="0" smtClean="0">
                <a:solidFill>
                  <a:srgbClr val="FFFFFF"/>
                </a:solidFill>
                <a:latin typeface="Arial" charset="0"/>
                <a:cs typeface="Arial" charset="0"/>
              </a:rPr>
              <a:t> </a:t>
            </a:r>
            <a:r>
              <a:rPr lang="en-US" sz="4400" dirty="0" err="1" smtClean="0">
                <a:solidFill>
                  <a:srgbClr val="FFFFFF"/>
                </a:solidFill>
                <a:latin typeface="Arial" charset="0"/>
                <a:cs typeface="Arial" charset="0"/>
              </a:rPr>
              <a:t>balangkas</a:t>
            </a:r>
            <a:r>
              <a:rPr lang="en-US" sz="4400" dirty="0" smtClean="0">
                <a:solidFill>
                  <a:srgbClr val="FFFFFF"/>
                </a:solidFill>
                <a:latin typeface="Arial" charset="0"/>
                <a:cs typeface="Arial" charset="0"/>
              </a:rPr>
              <a:t> ng </a:t>
            </a:r>
            <a:r>
              <a:rPr lang="en-US" sz="4400" dirty="0" err="1" smtClean="0">
                <a:solidFill>
                  <a:srgbClr val="FFFFFF"/>
                </a:solidFill>
                <a:latin typeface="Arial" charset="0"/>
                <a:cs typeface="Arial" charset="0"/>
              </a:rPr>
              <a:t>Pahayag</a:t>
            </a:r>
            <a:endParaRPr lang="en-US" sz="4400" dirty="0">
              <a:solidFill>
                <a:srgbClr val="FFFFFF"/>
              </a:solidFill>
              <a:latin typeface="Arial" charset="0"/>
              <a:cs typeface="Arial" charset="0"/>
            </a:endParaRPr>
          </a:p>
        </p:txBody>
      </p:sp>
      <p:sp>
        <p:nvSpPr>
          <p:cNvPr id="553993" name="Text Box 9"/>
          <p:cNvSpPr txBox="1">
            <a:spLocks noChangeArrowheads="1"/>
          </p:cNvSpPr>
          <p:nvPr/>
        </p:nvSpPr>
        <p:spPr bwMode="auto">
          <a:xfrm>
            <a:off x="901700" y="6042025"/>
            <a:ext cx="1871663"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err="1" smtClean="0">
                <a:solidFill>
                  <a:srgbClr val="FFFF00"/>
                </a:solidFill>
              </a:rPr>
              <a:t>nakita</a:t>
            </a:r>
            <a:endParaRPr lang="en-US" sz="2800" dirty="0">
              <a:solidFill>
                <a:srgbClr val="FFFF00"/>
              </a:solidFill>
            </a:endParaRPr>
          </a:p>
        </p:txBody>
      </p:sp>
      <p:sp>
        <p:nvSpPr>
          <p:cNvPr id="553994" name="Text Box 10"/>
          <p:cNvSpPr txBox="1">
            <a:spLocks noChangeArrowheads="1"/>
          </p:cNvSpPr>
          <p:nvPr/>
        </p:nvSpPr>
        <p:spPr bwMode="auto">
          <a:xfrm>
            <a:off x="2971800" y="6042025"/>
            <a:ext cx="2212975"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err="1" smtClean="0">
                <a:solidFill>
                  <a:srgbClr val="FFFF00"/>
                </a:solidFill>
              </a:rPr>
              <a:t>kasalukuyan</a:t>
            </a:r>
            <a:endParaRPr lang="en-US" sz="2800" dirty="0">
              <a:solidFill>
                <a:srgbClr val="FFFF00"/>
              </a:solidFill>
            </a:endParaRPr>
          </a:p>
        </p:txBody>
      </p:sp>
      <p:sp>
        <p:nvSpPr>
          <p:cNvPr id="553995" name="Text Box 11"/>
          <p:cNvSpPr txBox="1">
            <a:spLocks noChangeArrowheads="1"/>
          </p:cNvSpPr>
          <p:nvPr/>
        </p:nvSpPr>
        <p:spPr bwMode="auto">
          <a:xfrm>
            <a:off x="5795963" y="6042025"/>
            <a:ext cx="2808287"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err="1" smtClean="0">
                <a:solidFill>
                  <a:srgbClr val="FFFF00"/>
                </a:solidFill>
              </a:rPr>
              <a:t>mangyayari</a:t>
            </a:r>
            <a:endParaRPr lang="en-US" sz="2800" dirty="0">
              <a:solidFill>
                <a:srgbClr val="FFFF00"/>
              </a:solidFill>
            </a:endParaRPr>
          </a:p>
        </p:txBody>
      </p:sp>
      <p:sp>
        <p:nvSpPr>
          <p:cNvPr id="553996" name="AutoShape 12"/>
          <p:cNvSpPr>
            <a:spLocks noChangeArrowheads="1"/>
          </p:cNvSpPr>
          <p:nvPr/>
        </p:nvSpPr>
        <p:spPr bwMode="auto">
          <a:xfrm rot="10800000">
            <a:off x="2336759"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510857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338</a:t>
            </a:r>
            <a:endParaRPr lang="en-US" b="1" dirty="0">
              <a:solidFill>
                <a:srgbClr val="FFFFFF"/>
              </a:solidFill>
              <a:latin typeface="Arial" charset="0"/>
              <a:cs typeface="Arial" charset="0"/>
            </a:endParaRPr>
          </a:p>
        </p:txBody>
      </p:sp>
      <p:pic>
        <p:nvPicPr>
          <p:cNvPr id="10" name="Picture 9"/>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41530820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53996"/>
                                        </p:tgtEl>
                                        <p:attrNameLst>
                                          <p:attrName>style.visibility</p:attrName>
                                        </p:attrNameLst>
                                      </p:cBhvr>
                                      <p:to>
                                        <p:strVal val="visible"/>
                                      </p:to>
                                    </p:set>
                                    <p:animEffect transition="in" filter="wipe(right)">
                                      <p:cBhvr>
                                        <p:cTn id="20" dur="500"/>
                                        <p:tgtEl>
                                          <p:spTgt spid="5539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err="1" smtClean="0">
                <a:latin typeface="Arial" charset="0"/>
                <a:ea typeface="ＭＳ Ｐゴシック" charset="0"/>
              </a:rPr>
              <a:t>Pahayag</a:t>
            </a:r>
            <a:endParaRPr lang="en-US" sz="9600" dirty="0">
              <a:latin typeface="Arial" charset="0"/>
              <a:ea typeface="ＭＳ Ｐゴシック" charset="0"/>
            </a:endParaRPr>
          </a:p>
        </p:txBody>
      </p:sp>
      <p:graphicFrame>
        <p:nvGraphicFramePr>
          <p:cNvPr id="9" name="Table 8"/>
          <p:cNvGraphicFramePr>
            <a:graphicFrameLocks noGrp="1"/>
          </p:cNvGraphicFramePr>
          <p:nvPr>
            <p:extLst>
              <p:ext uri="{D42A27DB-BD31-4B8C-83A1-F6EECF244321}">
                <p14:modId xmlns:p14="http://schemas.microsoft.com/office/powerpoint/2010/main" val="717072542"/>
              </p:ext>
            </p:extLst>
          </p:nvPr>
        </p:nvGraphicFramePr>
        <p:xfrm>
          <a:off x="0" y="0"/>
          <a:ext cx="7924800" cy="7029833"/>
        </p:xfrm>
        <a:graphic>
          <a:graphicData uri="http://schemas.openxmlformats.org/drawingml/2006/table">
            <a:tbl>
              <a:tblPr/>
              <a:tblGrid>
                <a:gridCol w="609600">
                  <a:extLst>
                    <a:ext uri="{9D8B030D-6E8A-4147-A177-3AD203B41FA5}">
                      <a16:colId xmlns="" xmlns:a16="http://schemas.microsoft.com/office/drawing/2014/main" val="20000"/>
                    </a:ext>
                  </a:extLst>
                </a:gridCol>
                <a:gridCol w="6858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gridCol w="2209800">
                  <a:extLst>
                    <a:ext uri="{9D8B030D-6E8A-4147-A177-3AD203B41FA5}">
                      <a16:colId xmlns="" xmlns:a16="http://schemas.microsoft.com/office/drawing/2014/main" val="20003"/>
                    </a:ext>
                  </a:extLst>
                </a:gridCol>
                <a:gridCol w="685800">
                  <a:extLst>
                    <a:ext uri="{9D8B030D-6E8A-4147-A177-3AD203B41FA5}">
                      <a16:colId xmlns="" xmlns:a16="http://schemas.microsoft.com/office/drawing/2014/main" val="20004"/>
                    </a:ext>
                  </a:extLst>
                </a:gridCol>
                <a:gridCol w="639763">
                  <a:extLst>
                    <a:ext uri="{9D8B030D-6E8A-4147-A177-3AD203B41FA5}">
                      <a16:colId xmlns="" xmlns:a16="http://schemas.microsoft.com/office/drawing/2014/main" val="20005"/>
                    </a:ext>
                  </a:extLst>
                </a:gridCol>
                <a:gridCol w="793750">
                  <a:extLst>
                    <a:ext uri="{9D8B030D-6E8A-4147-A177-3AD203B41FA5}">
                      <a16:colId xmlns="" xmlns:a16="http://schemas.microsoft.com/office/drawing/2014/main" val="20006"/>
                    </a:ext>
                  </a:extLst>
                </a:gridCol>
                <a:gridCol w="881062">
                  <a:extLst>
                    <a:ext uri="{9D8B030D-6E8A-4147-A177-3AD203B41FA5}">
                      <a16:colId xmlns="" xmlns:a16="http://schemas.microsoft.com/office/drawing/2014/main" val="20007"/>
                    </a:ext>
                  </a:extLst>
                </a:gridCol>
                <a:gridCol w="809625">
                  <a:extLst>
                    <a:ext uri="{9D8B030D-6E8A-4147-A177-3AD203B41FA5}">
                      <a16:colId xmlns=""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Pagkasoberano</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ni</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Kristo</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sa</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Darating</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na</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en-US" sz="2400" b="1" i="0" u="none" strike="noStrike" cap="none" normalizeH="0" baseline="0" dirty="0" err="1" smtClean="0">
                          <a:ln>
                            <a:noFill/>
                          </a:ln>
                          <a:solidFill>
                            <a:schemeClr val="bg1"/>
                          </a:solidFill>
                          <a:effectLst>
                            <a:outerShdw blurRad="38100" dist="38100" dir="2700000" algn="tl">
                              <a:srgbClr val="000000"/>
                            </a:outerShdw>
                          </a:effectLst>
                          <a:latin typeface="Arial" charset="0"/>
                          <a:ea typeface="ＭＳ Ｐゴシック" charset="0"/>
                          <a:cs typeface="Arial" charset="0"/>
                        </a:rPr>
                        <a:t>Tagumpay</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Pagka-soberano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Kanyang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Persona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Pagka-soberano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Iglesiya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Pagka-soberano</a:t>
                      </a:r>
                      <a:endParaRPr kumimoji="0" lang="en-US" sz="16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Pangyayari</a:t>
                      </a:r>
                      <a:endParaRPr kumimoji="0" lang="en-US" sz="16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Sa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Huling-araw</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Kabanata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Kabanata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a:ln>
                            <a:noFill/>
                          </a:ln>
                          <a:solidFill>
                            <a:schemeClr val="tx1"/>
                          </a:solidFill>
                          <a:effectLst/>
                          <a:latin typeface="Arial" charset="0"/>
                          <a:ea typeface="ＭＳ Ｐゴシック" charset="0"/>
                          <a:cs typeface="Arial" charset="0"/>
                        </a:rPr>
                        <a:t>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Kabanata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a:ln>
                            <a:noFill/>
                          </a:ln>
                          <a:solidFill>
                            <a:schemeClr val="tx1"/>
                          </a:solidFill>
                          <a:effectLst/>
                          <a:latin typeface="Arial" charset="0"/>
                          <a:ea typeface="ＭＳ Ｐゴシック" charset="0"/>
                          <a:cs typeface="Arial" charset="0"/>
                        </a:rPr>
                        <a:t>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nakita</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mo</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1:19a</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ano</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kasalukuyan</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err="1">
                          <a:ln>
                            <a:noFill/>
                          </a:ln>
                          <a:solidFill>
                            <a:schemeClr val="tx1"/>
                          </a:solidFill>
                          <a:effectLst/>
                          <a:latin typeface="Arial" charset="0"/>
                          <a:ea typeface="ＭＳ Ｐゴシック" charset="0"/>
                          <a:cs typeface="Times New Roman" charset="0"/>
                        </a:rPr>
                        <a:t>1:19b</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ano</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altLang="ja-JP" sz="1600" b="1" i="0" u="none" strike="noStrike" cap="none" normalizeH="0" baseline="0" dirty="0" err="1" smtClean="0">
                          <a:ln>
                            <a:noFill/>
                          </a:ln>
                          <a:solidFill>
                            <a:schemeClr val="tx1"/>
                          </a:solidFill>
                          <a:effectLst/>
                          <a:latin typeface="Arial" charset="0"/>
                          <a:ea typeface="ＭＳ Ｐゴシック" charset="0"/>
                          <a:cs typeface="Times New Roman" charset="0"/>
                        </a:rPr>
                        <a:t>mangyayari</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Nakalipas</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Kasalukuyan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Hinaharap</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Naihayag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Kristo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Naihayag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Iglesiya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Naihayag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Kalubusan</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Diyos</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endParaRPr kumimoji="0" lang="en-US" sz="16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Kinatawan</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ng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Diyos</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Impyerno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patungo</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Langit</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sa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Mundo</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Hukom</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Arial" charset="0"/>
                        </a:rPr>
                        <a:t>Pagtatalaga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Ang</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Kahatulan</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mga</a:t>
                      </a:r>
                      <a:r>
                        <a:rPr kumimoji="0" lang="en-US" sz="16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err="1" smtClean="0">
                          <a:ln>
                            <a:noFill/>
                          </a:ln>
                          <a:solidFill>
                            <a:schemeClr val="tx1"/>
                          </a:solidFill>
                          <a:effectLst/>
                          <a:latin typeface="Arial" charset="0"/>
                          <a:ea typeface="ＭＳ Ｐゴシック" charset="0"/>
                          <a:cs typeface="Times New Roman" charset="0"/>
                        </a:rPr>
                        <a:t>Gantimpala</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Paksa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Pagsamba</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sa</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Trinidad</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Naluwal</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-hating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Kristo</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Pitong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Iglesiay</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ng Asia</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Efeso</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Smirna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Pergamo</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Tiatira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Filadelfia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Kapigha</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-tian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Pangala-wang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800" b="1" i="0" u="none" strike="noStrike" cap="none" normalizeH="0" baseline="0" dirty="0" err="1" smtClean="0">
                          <a:ln>
                            <a:noFill/>
                          </a:ln>
                          <a:solidFill>
                            <a:schemeClr val="tx1"/>
                          </a:solidFill>
                          <a:effectLst/>
                          <a:latin typeface="Arial" charset="0"/>
                          <a:ea typeface="ＭＳ Ｐゴシック" charset="0"/>
                          <a:cs typeface="Times New Roman" charset="0"/>
                        </a:rPr>
                        <a:t>Pagdating</a:t>
                      </a:r>
                      <a:endParaRPr kumimoji="0" lang="en-US" sz="11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Sanlibong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Taon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Walang-hanggang</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Kalagayan</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Pagwawakas</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Mangyayari</a:t>
                      </a:r>
                      <a:r>
                        <a:rPr kumimoji="0" lang="en-US" sz="9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err="1" smtClean="0">
                          <a:ln>
                            <a:noFill/>
                          </a:ln>
                          <a:solidFill>
                            <a:schemeClr val="tx1"/>
                          </a:solidFill>
                          <a:effectLst/>
                          <a:latin typeface="Arial" charset="0"/>
                          <a:ea typeface="ＭＳ Ｐゴシック" charset="0"/>
                          <a:cs typeface="Times New Roman" charset="0"/>
                        </a:rPr>
                        <a:t>Agad</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318, 324 M</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4108037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err="1" smtClean="0">
                <a:solidFill>
                  <a:schemeClr val="bg1"/>
                </a:solidFill>
                <a:effectLst>
                  <a:glow rad="152400">
                    <a:schemeClr val="tx1"/>
                  </a:glow>
                </a:effectLst>
                <a:latin typeface="Arial"/>
                <a:cs typeface="Arial"/>
              </a:rPr>
              <a:t>Ano</a:t>
            </a:r>
            <a:r>
              <a:rPr lang="en-US" sz="4000" b="1" dirty="0" smtClean="0">
                <a:solidFill>
                  <a:schemeClr val="bg1"/>
                </a:solidFill>
                <a:effectLst>
                  <a:glow rad="152400">
                    <a:schemeClr val="tx1"/>
                  </a:glow>
                </a:effectLst>
                <a:latin typeface="Arial"/>
                <a:cs typeface="Arial"/>
              </a:rPr>
              <a:t> </a:t>
            </a:r>
            <a:r>
              <a:rPr lang="en-US" sz="4000" b="1" dirty="0" err="1" smtClean="0">
                <a:solidFill>
                  <a:schemeClr val="bg1"/>
                </a:solidFill>
                <a:effectLst>
                  <a:glow rad="152400">
                    <a:schemeClr val="tx1"/>
                  </a:glow>
                </a:effectLst>
                <a:latin typeface="Arial"/>
                <a:cs typeface="Arial"/>
              </a:rPr>
              <a:t>ang</a:t>
            </a:r>
            <a:r>
              <a:rPr lang="en-US" sz="4000" b="1" dirty="0" smtClean="0">
                <a:solidFill>
                  <a:schemeClr val="bg1"/>
                </a:solidFill>
                <a:effectLst>
                  <a:glow rad="152400">
                    <a:schemeClr val="tx1"/>
                  </a:glow>
                </a:effectLst>
                <a:latin typeface="Arial"/>
                <a:cs typeface="Arial"/>
              </a:rPr>
              <a:t> 7 </a:t>
            </a:r>
            <a:r>
              <a:rPr lang="en-US" sz="4000" b="1" dirty="0" err="1" smtClean="0">
                <a:solidFill>
                  <a:schemeClr val="bg1"/>
                </a:solidFill>
                <a:effectLst>
                  <a:glow rad="152400">
                    <a:schemeClr val="tx1"/>
                  </a:glow>
                </a:effectLst>
                <a:latin typeface="Arial"/>
                <a:cs typeface="Arial"/>
              </a:rPr>
              <a:t>butuin</a:t>
            </a:r>
            <a:r>
              <a:rPr lang="en-US" sz="4000" b="1" dirty="0" smtClean="0">
                <a:solidFill>
                  <a:schemeClr val="bg1"/>
                </a:solidFill>
                <a:effectLst>
                  <a:glow rad="152400">
                    <a:schemeClr val="tx1"/>
                  </a:glow>
                </a:effectLst>
                <a:latin typeface="Arial"/>
                <a:cs typeface="Arial"/>
              </a:rPr>
              <a:t> &amp; 7 </a:t>
            </a:r>
            <a:r>
              <a:rPr lang="en-US" sz="4000" b="1" dirty="0" err="1" smtClean="0">
                <a:solidFill>
                  <a:schemeClr val="bg1"/>
                </a:solidFill>
                <a:effectLst>
                  <a:glow rad="152400">
                    <a:schemeClr val="tx1"/>
                  </a:glow>
                </a:effectLst>
                <a:latin typeface="Arial"/>
                <a:cs typeface="Arial"/>
              </a:rPr>
              <a:t>ilawan</a:t>
            </a:r>
            <a:r>
              <a:rPr lang="en-US" sz="4000" b="1" dirty="0" smtClean="0">
                <a:solidFill>
                  <a:schemeClr val="bg1"/>
                </a:solidFill>
                <a:effectLst>
                  <a:glow rad="152400">
                    <a:schemeClr val="tx1"/>
                  </a:glow>
                </a:effectLst>
                <a:latin typeface="Arial"/>
                <a:cs typeface="Arial"/>
              </a:rPr>
              <a:t/>
            </a:r>
            <a:br>
              <a:rPr lang="en-US" sz="4000" b="1" dirty="0" smtClean="0">
                <a:solidFill>
                  <a:schemeClr val="bg1"/>
                </a:solidFill>
                <a:effectLst>
                  <a:glow rad="152400">
                    <a:schemeClr val="tx1"/>
                  </a:glow>
                </a:effectLst>
                <a:latin typeface="Arial"/>
                <a:cs typeface="Arial"/>
              </a:rPr>
            </a:br>
            <a:r>
              <a:rPr lang="en-US" sz="4000" b="1" dirty="0" smtClean="0">
                <a:solidFill>
                  <a:schemeClr val="bg1"/>
                </a:solidFill>
                <a:effectLst>
                  <a:glow rad="152400">
                    <a:schemeClr val="tx1"/>
                  </a:glow>
                </a:effectLst>
                <a:latin typeface="Arial"/>
                <a:cs typeface="Arial"/>
              </a:rPr>
              <a:t>(1:20 </a:t>
            </a:r>
            <a:r>
              <a:rPr lang="en-US" sz="3200" b="1" dirty="0" err="1" smtClean="0">
                <a:solidFill>
                  <a:schemeClr val="bg1"/>
                </a:solidFill>
                <a:effectLst>
                  <a:glow rad="152400">
                    <a:schemeClr val="tx1"/>
                  </a:glow>
                </a:effectLst>
                <a:latin typeface="Arial"/>
                <a:cs typeface="Arial"/>
              </a:rPr>
              <a:t>FSV</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a:solidFill>
                  <a:schemeClr val="bg1"/>
                </a:solidFill>
                <a:effectLst>
                  <a:glow rad="152400">
                    <a:schemeClr val="tx1"/>
                  </a:glow>
                </a:effectLst>
                <a:latin typeface="Arial"/>
                <a:cs typeface="Arial"/>
              </a:rPr>
              <a:t>"</a:t>
            </a:r>
            <a:r>
              <a:rPr lang="en-US" sz="3200" b="1" dirty="0" err="1">
                <a:solidFill>
                  <a:schemeClr val="bg1"/>
                </a:solidFill>
                <a:effectLst>
                  <a:glow rad="152400">
                    <a:schemeClr val="tx1"/>
                  </a:glow>
                </a:effectLst>
                <a:latin typeface="Arial"/>
                <a:cs typeface="Arial"/>
              </a:rPr>
              <a:t>Tungkol</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naman</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sa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hiwaga</a:t>
            </a:r>
            <a:r>
              <a:rPr lang="en-US" sz="3200" b="1" dirty="0">
                <a:solidFill>
                  <a:schemeClr val="bg1"/>
                </a:solidFill>
                <a:effectLst>
                  <a:glow rad="152400">
                    <a:schemeClr val="tx1"/>
                  </a:glow>
                </a:effectLst>
                <a:latin typeface="Arial"/>
                <a:cs typeface="Arial"/>
              </a:rPr>
              <a:t> ng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bituin</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na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nakita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mo</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sa</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aking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kanang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kamay</a:t>
            </a:r>
            <a:r>
              <a:rPr lang="en-US" sz="3200" b="1" dirty="0">
                <a:solidFill>
                  <a:schemeClr val="bg1"/>
                </a:solidFill>
                <a:effectLst>
                  <a:glow rad="152400">
                    <a:schemeClr val="tx1"/>
                  </a:glow>
                </a:effectLst>
                <a:latin typeface="Arial"/>
                <a:cs typeface="Arial"/>
              </a:rPr>
              <a:t>, at </a:t>
            </a:r>
            <a:r>
              <a:rPr lang="en-US" sz="3200" b="1" dirty="0" err="1">
                <a:solidFill>
                  <a:schemeClr val="bg1"/>
                </a:solidFill>
                <a:effectLst>
                  <a:glow rad="152400">
                    <a:schemeClr val="tx1"/>
                  </a:glow>
                </a:effectLst>
                <a:latin typeface="Arial"/>
                <a:cs typeface="Arial"/>
              </a:rPr>
              <a:t>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gintong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ilawan</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bituin</a:t>
            </a:r>
            <a:r>
              <a:rPr lang="en-US" sz="3200" b="1" dirty="0">
                <a:solidFill>
                  <a:srgbClr val="FFFF00"/>
                </a:solidFill>
                <a:effectLst>
                  <a:glow rad="152400">
                    <a:schemeClr val="tx1"/>
                  </a:glow>
                </a:effectLst>
                <a:latin typeface="Arial"/>
                <a:cs typeface="Arial"/>
              </a:rPr>
              <a:t> ay </a:t>
            </a:r>
            <a:r>
              <a:rPr lang="en-US" sz="3200" b="1" dirty="0" err="1">
                <a:solidFill>
                  <a:srgbClr val="FFFF00"/>
                </a:solidFill>
                <a:effectLst>
                  <a:glow rad="152400">
                    <a:schemeClr val="tx1"/>
                  </a:glow>
                </a:effectLst>
                <a:latin typeface="Arial"/>
                <a:cs typeface="Arial"/>
              </a:rPr>
              <a:t>ang</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mga</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anghel</a:t>
            </a:r>
            <a:r>
              <a:rPr lang="en-US" sz="3200" b="1" dirty="0">
                <a:solidFill>
                  <a:schemeClr val="bg1"/>
                </a:solidFill>
                <a:effectLst>
                  <a:glow rad="152400">
                    <a:schemeClr val="tx1"/>
                  </a:glow>
                </a:effectLst>
                <a:latin typeface="Arial"/>
                <a:cs typeface="Arial"/>
              </a:rPr>
              <a:t> ng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iglesya</a:t>
            </a:r>
            <a:r>
              <a:rPr lang="en-US" sz="3200" b="1" dirty="0">
                <a:solidFill>
                  <a:schemeClr val="bg1"/>
                </a:solidFill>
                <a:effectLst>
                  <a:glow rad="152400">
                    <a:schemeClr val="tx1"/>
                  </a:glow>
                </a:effectLst>
                <a:latin typeface="Arial"/>
                <a:cs typeface="Arial"/>
              </a:rPr>
              <a:t>, at </a:t>
            </a:r>
            <a:r>
              <a:rPr lang="en-US" sz="3200" b="1" dirty="0" err="1">
                <a:solidFill>
                  <a:schemeClr val="bg1"/>
                </a:solidFill>
                <a:effectLst>
                  <a:glow rad="152400">
                    <a:schemeClr val="tx1"/>
                  </a:glow>
                </a:effectLst>
                <a:latin typeface="Arial"/>
                <a:cs typeface="Arial"/>
              </a:rPr>
              <a:t>ang</a:t>
            </a:r>
            <a:r>
              <a:rPr lang="en-US" sz="3200" b="1" dirty="0">
                <a:solidFill>
                  <a:schemeClr val="bg1"/>
                </a:solidFill>
                <a:effectLst>
                  <a:glow rad="152400">
                    <a:schemeClr val="tx1"/>
                  </a:glow>
                </a:effectLst>
                <a:latin typeface="Arial"/>
                <a:cs typeface="Arial"/>
              </a:rPr>
              <a:t> </a:t>
            </a:r>
            <a:r>
              <a:rPr lang="en-US" sz="3200" b="1" dirty="0" err="1">
                <a:solidFill>
                  <a:schemeClr val="bg1"/>
                </a:solidFill>
                <a:effectLst>
                  <a:glow rad="152400">
                    <a:schemeClr val="tx1"/>
                  </a:glow>
                </a:effectLst>
                <a:latin typeface="Arial"/>
                <a:cs typeface="Arial"/>
              </a:rPr>
              <a:t>pitong</a:t>
            </a:r>
            <a:r>
              <a:rPr lang="en-US" sz="3200" b="1" dirty="0">
                <a:solidFill>
                  <a:schemeClr val="bg1"/>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ilawan</a:t>
            </a:r>
            <a:r>
              <a:rPr lang="en-US" sz="3200" b="1" dirty="0">
                <a:solidFill>
                  <a:srgbClr val="FFFF00"/>
                </a:solidFill>
                <a:effectLst>
                  <a:glow rad="152400">
                    <a:schemeClr val="tx1"/>
                  </a:glow>
                </a:effectLst>
                <a:latin typeface="Arial"/>
                <a:cs typeface="Arial"/>
              </a:rPr>
              <a:t> ay </a:t>
            </a:r>
            <a:r>
              <a:rPr lang="en-US" sz="3200" b="1" dirty="0" err="1">
                <a:solidFill>
                  <a:srgbClr val="FFFF00"/>
                </a:solidFill>
                <a:effectLst>
                  <a:glow rad="152400">
                    <a:schemeClr val="tx1"/>
                  </a:glow>
                </a:effectLst>
                <a:latin typeface="Arial"/>
                <a:cs typeface="Arial"/>
              </a:rPr>
              <a:t>ang</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pitong</a:t>
            </a:r>
            <a:r>
              <a:rPr lang="en-US" sz="3200" b="1" dirty="0">
                <a:solidFill>
                  <a:srgbClr val="FFFF00"/>
                </a:solidFill>
                <a:effectLst>
                  <a:glow rad="152400">
                    <a:schemeClr val="tx1"/>
                  </a:glow>
                </a:effectLst>
                <a:latin typeface="Arial"/>
                <a:cs typeface="Arial"/>
              </a:rPr>
              <a:t> </a:t>
            </a:r>
            <a:r>
              <a:rPr lang="en-US" sz="3200" b="1" dirty="0" err="1">
                <a:solidFill>
                  <a:srgbClr val="FFFF00"/>
                </a:solidFill>
                <a:effectLst>
                  <a:glow rad="152400">
                    <a:schemeClr val="tx1"/>
                  </a:glow>
                </a:effectLst>
                <a:latin typeface="Arial"/>
                <a:cs typeface="Arial"/>
              </a:rPr>
              <a:t>iglesya</a:t>
            </a:r>
            <a:r>
              <a:rPr lang="en-US" sz="3200" b="1" dirty="0">
                <a:solidFill>
                  <a:schemeClr val="bg1"/>
                </a:solidFill>
                <a:effectLst>
                  <a:glow rad="152400">
                    <a:schemeClr val="tx1"/>
                  </a:glow>
                </a:effectLst>
                <a:latin typeface="Arial"/>
                <a:cs typeface="Arial"/>
              </a:rPr>
              <a:t>."</a:t>
            </a:r>
          </a:p>
        </p:txBody>
      </p:sp>
    </p:spTree>
    <p:extLst>
      <p:ext uri="{BB962C8B-B14F-4D97-AF65-F5344CB8AC3E}">
        <p14:creationId xmlns:p14="http://schemas.microsoft.com/office/powerpoint/2010/main" val="2426149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70552" y="5012675"/>
            <a:ext cx="9285103" cy="1797888"/>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sz="2800" b="1" dirty="0" err="1" smtClean="0">
                <a:solidFill>
                  <a:schemeClr val="tx1"/>
                </a:solidFill>
              </a:rPr>
              <a:t>Ang</a:t>
            </a:r>
            <a:r>
              <a:rPr lang="en-US" sz="2800" b="1" dirty="0" smtClean="0">
                <a:solidFill>
                  <a:schemeClr val="tx1"/>
                </a:solidFill>
              </a:rPr>
              <a:t> </a:t>
            </a:r>
            <a:r>
              <a:rPr lang="en-US" sz="2800" b="1" dirty="0" err="1" smtClean="0">
                <a:solidFill>
                  <a:schemeClr val="tx1"/>
                </a:solidFill>
              </a:rPr>
              <a:t>paghahayag</a:t>
            </a:r>
            <a:r>
              <a:rPr lang="en-US" sz="2800" b="1" dirty="0" smtClean="0">
                <a:solidFill>
                  <a:schemeClr val="tx1"/>
                </a:solidFill>
              </a:rPr>
              <a:t> ng </a:t>
            </a:r>
            <a:r>
              <a:rPr lang="en-US" sz="2800" b="1" dirty="0" err="1" smtClean="0">
                <a:solidFill>
                  <a:schemeClr val="tx1"/>
                </a:solidFill>
              </a:rPr>
              <a:t>pagka-soberano</a:t>
            </a:r>
            <a:r>
              <a:rPr lang="en-US" sz="2800" b="1" dirty="0" smtClean="0">
                <a:solidFill>
                  <a:schemeClr val="tx1"/>
                </a:solidFill>
              </a:rPr>
              <a:t> </a:t>
            </a:r>
            <a:r>
              <a:rPr lang="en-US" sz="2800" b="1" dirty="0" err="1" smtClean="0">
                <a:solidFill>
                  <a:schemeClr val="tx1"/>
                </a:solidFill>
              </a:rPr>
              <a:t>ni</a:t>
            </a:r>
            <a:r>
              <a:rPr lang="en-US" sz="2800" b="1" dirty="0" smtClean="0">
                <a:solidFill>
                  <a:schemeClr val="tx1"/>
                </a:solidFill>
              </a:rPr>
              <a:t> </a:t>
            </a:r>
            <a:r>
              <a:rPr lang="en-US" sz="2800" b="1" dirty="0" err="1" smtClean="0">
                <a:solidFill>
                  <a:schemeClr val="tx1"/>
                </a:solidFill>
              </a:rPr>
              <a:t>Hesukristo</a:t>
            </a:r>
            <a:r>
              <a:rPr lang="en-US" sz="2800" b="1" dirty="0" smtClean="0">
                <a:solidFill>
                  <a:schemeClr val="tx1"/>
                </a:solidFill>
              </a:rPr>
              <a:t> ay </a:t>
            </a:r>
            <a:r>
              <a:rPr lang="en-US" sz="2800" b="1" dirty="0" err="1" smtClean="0">
                <a:solidFill>
                  <a:schemeClr val="tx1"/>
                </a:solidFill>
              </a:rPr>
              <a:t>nagpapatotoo</a:t>
            </a:r>
            <a:r>
              <a:rPr lang="en-US" sz="2800" b="1" dirty="0" smtClean="0">
                <a:solidFill>
                  <a:schemeClr val="tx1"/>
                </a:solidFill>
              </a:rPr>
              <a:t> </a:t>
            </a:r>
            <a:r>
              <a:rPr lang="en-US" sz="2800" b="1" dirty="0" err="1" smtClean="0">
                <a:solidFill>
                  <a:schemeClr val="tx1"/>
                </a:solidFill>
              </a:rPr>
              <a:t>sa</a:t>
            </a:r>
            <a:r>
              <a:rPr lang="en-US" sz="2800" b="1" dirty="0" smtClean="0">
                <a:solidFill>
                  <a:schemeClr val="tx1"/>
                </a:solidFill>
              </a:rPr>
              <a:t> </a:t>
            </a:r>
            <a:r>
              <a:rPr lang="en-US" sz="2800" b="1" dirty="0" err="1" smtClean="0">
                <a:solidFill>
                  <a:schemeClr val="tx1"/>
                </a:solidFill>
              </a:rPr>
              <a:t>pitong</a:t>
            </a:r>
            <a:r>
              <a:rPr lang="en-US" sz="2800" b="1" dirty="0" smtClean="0">
                <a:solidFill>
                  <a:schemeClr val="tx1"/>
                </a:solidFill>
              </a:rPr>
              <a:t> </a:t>
            </a:r>
            <a:r>
              <a:rPr lang="en-US" sz="2800" b="1" dirty="0" err="1" smtClean="0">
                <a:solidFill>
                  <a:schemeClr val="tx1"/>
                </a:solidFill>
              </a:rPr>
              <a:t>iglesiya</a:t>
            </a:r>
            <a:r>
              <a:rPr lang="en-US" sz="2800" b="1" dirty="0" smtClean="0">
                <a:solidFill>
                  <a:schemeClr val="tx1"/>
                </a:solidFill>
              </a:rPr>
              <a:t> </a:t>
            </a:r>
            <a:r>
              <a:rPr lang="en-US" sz="2800" b="1" dirty="0" err="1" smtClean="0">
                <a:solidFill>
                  <a:schemeClr val="tx1"/>
                </a:solidFill>
              </a:rPr>
              <a:t>sa</a:t>
            </a:r>
            <a:r>
              <a:rPr lang="en-US" sz="2800" b="1" dirty="0" smtClean="0">
                <a:solidFill>
                  <a:schemeClr val="tx1"/>
                </a:solidFill>
              </a:rPr>
              <a:t> </a:t>
            </a:r>
            <a:r>
              <a:rPr lang="en-US" sz="2800" b="1" dirty="0" err="1" smtClean="0">
                <a:solidFill>
                  <a:schemeClr val="tx1"/>
                </a:solidFill>
              </a:rPr>
              <a:t>Asya</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t>
            </a:r>
            <a:r>
              <a:rPr lang="en-US" sz="2800" b="1" dirty="0" err="1" smtClean="0">
                <a:solidFill>
                  <a:schemeClr val="tx1"/>
                </a:solidFill>
              </a:rPr>
              <a:t>si</a:t>
            </a:r>
            <a:r>
              <a:rPr lang="en-US" sz="2800" b="1" dirty="0" smtClean="0">
                <a:solidFill>
                  <a:schemeClr val="tx1"/>
                </a:solidFill>
              </a:rPr>
              <a:t> </a:t>
            </a:r>
            <a:r>
              <a:rPr lang="en-US" sz="2800" b="1" dirty="0" err="1" smtClean="0">
                <a:solidFill>
                  <a:schemeClr val="tx1"/>
                </a:solidFill>
              </a:rPr>
              <a:t>Kristo</a:t>
            </a:r>
            <a:r>
              <a:rPr lang="en-US" sz="2800" b="1" dirty="0" smtClean="0">
                <a:solidFill>
                  <a:schemeClr val="tx1"/>
                </a:solidFill>
              </a:rPr>
              <a:t> ay </a:t>
            </a:r>
            <a:r>
              <a:rPr lang="en-US" sz="2800" b="1" dirty="0" err="1" smtClean="0">
                <a:solidFill>
                  <a:schemeClr val="tx1"/>
                </a:solidFill>
              </a:rPr>
              <a:t>lulupig</a:t>
            </a:r>
            <a:r>
              <a:rPr lang="en-US" sz="2800" b="1" dirty="0" smtClean="0">
                <a:solidFill>
                  <a:schemeClr val="tx1"/>
                </a:solidFill>
              </a:rPr>
              <a:t> </a:t>
            </a:r>
            <a:r>
              <a:rPr lang="en-US" sz="2800" b="1" dirty="0" err="1" smtClean="0">
                <a:solidFill>
                  <a:schemeClr val="tx1"/>
                </a:solidFill>
              </a:rPr>
              <a:t>sa</a:t>
            </a:r>
            <a:r>
              <a:rPr lang="en-US" sz="2800" b="1" dirty="0" smtClean="0">
                <a:solidFill>
                  <a:schemeClr val="tx1"/>
                </a:solidFill>
              </a:rPr>
              <a:t> </a:t>
            </a:r>
            <a:r>
              <a:rPr lang="en-US" sz="2800" b="1" dirty="0" err="1" smtClean="0">
                <a:solidFill>
                  <a:schemeClr val="tx1"/>
                </a:solidFill>
              </a:rPr>
              <a:t>kanilang</a:t>
            </a:r>
            <a:r>
              <a:rPr lang="en-US" sz="2800" b="1" dirty="0" smtClean="0">
                <a:solidFill>
                  <a:schemeClr val="tx1"/>
                </a:solidFill>
              </a:rPr>
              <a:t> </a:t>
            </a:r>
            <a:r>
              <a:rPr lang="en-US" sz="2800" b="1" dirty="0" err="1" smtClean="0">
                <a:solidFill>
                  <a:schemeClr val="tx1"/>
                </a:solidFill>
              </a:rPr>
              <a:t>panloob</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t>
            </a:r>
            <a:r>
              <a:rPr lang="en-US" sz="2800" b="1" dirty="0" err="1" smtClean="0">
                <a:solidFill>
                  <a:schemeClr val="tx1"/>
                </a:solidFill>
              </a:rPr>
              <a:t>kompromiso</a:t>
            </a:r>
            <a:r>
              <a:rPr lang="en-US" sz="2800" b="1" dirty="0" smtClean="0">
                <a:solidFill>
                  <a:schemeClr val="tx1"/>
                </a:solidFill>
              </a:rPr>
              <a:t> at </a:t>
            </a:r>
            <a:r>
              <a:rPr lang="en-US" sz="2800" b="1" dirty="0" err="1" smtClean="0">
                <a:solidFill>
                  <a:schemeClr val="tx1"/>
                </a:solidFill>
              </a:rPr>
              <a:t>panlabas</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t>
            </a:r>
            <a:r>
              <a:rPr lang="en-US" sz="2800" b="1" dirty="0" err="1" smtClean="0">
                <a:solidFill>
                  <a:schemeClr val="tx1"/>
                </a:solidFill>
              </a:rPr>
              <a:t>tunggalian</a:t>
            </a:r>
            <a:endParaRPr lang="en-US" sz="2800" b="1" dirty="0">
              <a:solidFill>
                <a:schemeClr val="tx1"/>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427984" y="263572"/>
            <a:ext cx="4590432" cy="4548118"/>
            <a:chOff x="4373610" y="404664"/>
            <a:chExt cx="4590432"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err="1" smtClean="0">
                  <a:solidFill>
                    <a:srgbClr val="FFFFFF"/>
                  </a:solidFill>
                  <a:effectLst>
                    <a:outerShdw blurRad="38100" dist="38100" dir="2700000" algn="tl">
                      <a:srgbClr val="000000"/>
                    </a:outerShdw>
                  </a:effectLst>
                  <a:latin typeface="26" charset="0"/>
                </a:rPr>
                <a:t>Mga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Iglesiya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sa</a:t>
              </a:r>
              <a:r>
                <a:rPr lang="en-US" b="1" dirty="0" smtClean="0">
                  <a:solidFill>
                    <a:srgbClr val="FFFFFF"/>
                  </a:solidFill>
                  <a:effectLst>
                    <a:outerShdw blurRad="38100" dist="38100" dir="2700000" algn="tl">
                      <a:srgbClr val="000000"/>
                    </a:outerShdw>
                  </a:effectLst>
                  <a:latin typeface="26" charset="0"/>
                </a:rPr>
                <a:t> </a:t>
              </a:r>
              <a:r>
                <a:rPr lang="en-US" b="1" dirty="0" err="1" smtClean="0">
                  <a:solidFill>
                    <a:srgbClr val="FFFFFF"/>
                  </a:solidFill>
                  <a:effectLst>
                    <a:outerShdw blurRad="38100" dist="38100" dir="2700000" algn="tl">
                      <a:srgbClr val="000000"/>
                    </a:outerShdw>
                  </a:effectLst>
                  <a:latin typeface="26" charset="0"/>
                </a:rPr>
                <a:t>Asya</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373610" y="2890679"/>
              <a:ext cx="459043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Panloob</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Tunggalian</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mga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Iglesiya</a:t>
              </a:r>
              <a:r>
                <a:rPr lang="en-US" altLang="ja-JP" sz="3200" b="1" dirty="0" smtClean="0">
                  <a:solidFill>
                    <a:srgbClr val="FFFFFF"/>
                  </a:solidFill>
                  <a:effectLst>
                    <a:outerShdw blurRad="38100" dist="38100" dir="2700000" algn="tl">
                      <a:srgbClr val="000000"/>
                    </a:outerShdw>
                  </a:effectLst>
                  <a:latin typeface="Arial" charset="0"/>
                </a:rPr>
                <a:t> (2:4, 14-15, 21-24; 3:1, 15-17)</a:t>
              </a:r>
              <a:endParaRPr lang="en-US" sz="32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40670"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Roma</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smtClean="0">
                  <a:solidFill>
                    <a:srgbClr val="FFFFFF"/>
                  </a:solidFill>
                  <a:effectLst>
                    <a:outerShdw blurRad="38100" dist="38100" dir="2700000" algn="tl">
                      <a:srgbClr val="000000"/>
                    </a:outerShdw>
                  </a:effectLst>
                  <a:latin typeface="Arial" charset="0"/>
                </a:rPr>
                <a:t>2.  </a:t>
              </a:r>
              <a:r>
                <a:rPr lang="en-US" altLang="ja-JP" sz="3200" b="1" u="sng" dirty="0" err="1" smtClean="0">
                  <a:solidFill>
                    <a:srgbClr val="FFFFFF"/>
                  </a:solidFill>
                  <a:effectLst>
                    <a:outerShdw blurRad="38100" dist="38100" dir="2700000" algn="tl">
                      <a:srgbClr val="000000"/>
                    </a:outerShdw>
                  </a:effectLst>
                  <a:latin typeface="Arial" charset="0"/>
                </a:rPr>
                <a:t>Panlabas</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na</a:t>
              </a:r>
              <a:r>
                <a:rPr lang="en-US" altLang="ja-JP" sz="3200" b="1" u="sng" dirty="0" smtClean="0">
                  <a:solidFill>
                    <a:srgbClr val="FFFFFF"/>
                  </a:solidFill>
                  <a:effectLst>
                    <a:outerShdw blurRad="38100" dist="38100" dir="2700000" algn="tl">
                      <a:srgbClr val="000000"/>
                    </a:outerShdw>
                  </a:effectLst>
                  <a:latin typeface="Arial" charset="0"/>
                </a:rPr>
                <a:t> </a:t>
              </a:r>
              <a:r>
                <a:rPr lang="en-US" altLang="ja-JP" sz="3200" b="1" u="sng" dirty="0" err="1" smtClean="0">
                  <a:solidFill>
                    <a:srgbClr val="FFFFFF"/>
                  </a:solidFill>
                  <a:effectLst>
                    <a:outerShdw blurRad="38100" dist="38100" dir="2700000" algn="tl">
                      <a:srgbClr val="000000"/>
                    </a:outerShdw>
                  </a:effectLst>
                  <a:latin typeface="Arial" charset="0"/>
                </a:rPr>
                <a:t>Pag-uusig</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mula</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sa</a:t>
              </a:r>
              <a:r>
                <a:rPr lang="en-US" altLang="ja-JP" sz="3200" b="1" dirty="0" smtClean="0">
                  <a:solidFill>
                    <a:srgbClr val="FFFFFF"/>
                  </a:solidFill>
                  <a:effectLst>
                    <a:outerShdw blurRad="38100" dist="38100" dir="2700000" algn="tl">
                      <a:srgbClr val="000000"/>
                    </a:outerShdw>
                  </a:effectLst>
                  <a:latin typeface="Arial" charset="0"/>
                </a:rPr>
                <a:t> Roma (1:9; 2:9-10; 3:10)</a:t>
              </a:r>
              <a:endParaRPr lang="en-US" sz="32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Title Page</a:t>
            </a:r>
            <a:br>
              <a:rPr lang="en-US" sz="2400" b="1" kern="0" dirty="0" smtClean="0">
                <a:solidFill>
                  <a:srgbClr val="FFFFFF"/>
                </a:solidFill>
                <a:effectLst>
                  <a:glow rad="266700">
                    <a:srgbClr val="000000">
                      <a:alpha val="75000"/>
                    </a:srgbClr>
                  </a:glow>
                </a:effectLst>
                <a:latin typeface="Arial" charset="0"/>
                <a:ea typeface="ＭＳ Ｐゴシック"/>
              </a:rPr>
            </a:b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0153195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33350" y="78770"/>
            <a:ext cx="9010651" cy="3007329"/>
          </a:xfrm>
        </p:spPr>
        <p:txBody>
          <a:bodyPr/>
          <a:lstStyle/>
          <a:p>
            <a:r>
              <a:rPr lang="en-US" sz="4800" b="1" dirty="0" smtClean="0">
                <a:effectLst>
                  <a:glow rad="215900">
                    <a:schemeClr val="tx1"/>
                  </a:glow>
                </a:effectLst>
                <a:latin typeface="Arial" charset="0"/>
                <a:ea typeface="ＭＳ Ｐゴシック" charset="0"/>
              </a:rPr>
              <a:t>Si </a:t>
            </a:r>
            <a:r>
              <a:rPr lang="en-US" sz="4800" b="1" dirty="0" err="1" smtClean="0">
                <a:effectLst>
                  <a:glow rad="215900">
                    <a:schemeClr val="tx1"/>
                  </a:glow>
                </a:effectLst>
                <a:latin typeface="Arial" charset="0"/>
                <a:ea typeface="ＭＳ Ｐゴシック" charset="0"/>
              </a:rPr>
              <a:t>Hesus</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namumuno</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sa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mundo</a:t>
            </a:r>
            <a:r>
              <a:rPr lang="en-US" sz="4800" b="1" dirty="0" smtClean="0">
                <a:effectLst>
                  <a:glow rad="215900">
                    <a:schemeClr val="tx1"/>
                  </a:glow>
                </a:effectLst>
                <a:latin typeface="Arial" charset="0"/>
                <a:ea typeface="ＭＳ Ｐゴシック" charset="0"/>
              </a:rPr>
              <a:t>!  Kaya kaya </a:t>
            </a:r>
            <a:r>
              <a:rPr lang="en-US" sz="4800" b="1" dirty="0" err="1" smtClean="0">
                <a:effectLst>
                  <a:glow rad="215900">
                    <a:schemeClr val="tx1"/>
                  </a:glow>
                </a:effectLst>
                <a:latin typeface="Arial" charset="0"/>
                <a:ea typeface="ＭＳ Ｐゴシック" charset="0"/>
              </a:rPr>
              <a:t>Niyang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tugunan</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ang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iyong</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maliit</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na</a:t>
            </a:r>
            <a:r>
              <a:rPr lang="en-US" sz="4800" b="1" dirty="0" smtClean="0">
                <a:effectLst>
                  <a:glow rad="215900">
                    <a:schemeClr val="tx1"/>
                  </a:glow>
                </a:effectLst>
                <a:latin typeface="Arial" charset="0"/>
                <a:ea typeface="ＭＳ Ｐゴシック" charset="0"/>
              </a:rPr>
              <a:t> </a:t>
            </a:r>
            <a:r>
              <a:rPr lang="en-US" sz="4800" b="1" dirty="0" err="1" smtClean="0">
                <a:effectLst>
                  <a:glow rad="215900">
                    <a:schemeClr val="tx1"/>
                  </a:glow>
                </a:effectLst>
                <a:latin typeface="Arial" charset="0"/>
                <a:ea typeface="ＭＳ Ｐゴシック" charset="0"/>
              </a:rPr>
              <a:t>problema</a:t>
            </a:r>
            <a:r>
              <a:rPr lang="en-US" sz="4800" b="1" dirty="0" smtClean="0">
                <a:effectLst>
                  <a:glow rad="215900">
                    <a:schemeClr val="tx1"/>
                  </a:glow>
                </a:effectLst>
                <a:latin typeface="Arial" charset="0"/>
                <a:ea typeface="ＭＳ Ｐゴシック" charset="0"/>
              </a:rPr>
              <a:t>. </a:t>
            </a:r>
            <a:endParaRPr lang="en-US" sz="4800" b="1" dirty="0">
              <a:effectLst>
                <a:glow rad="215900">
                  <a:schemeClr val="tx1"/>
                </a:glow>
              </a:effectLst>
              <a:latin typeface="Arial" charset="0"/>
              <a:ea typeface="ＭＳ Ｐゴシック" charset="0"/>
            </a:endParaRPr>
          </a:p>
        </p:txBody>
      </p:sp>
      <p:sp>
        <p:nvSpPr>
          <p:cNvPr id="7" name="Rectangle 2"/>
          <p:cNvSpPr txBox="1">
            <a:spLocks noChangeArrowheads="1"/>
          </p:cNvSpPr>
          <p:nvPr/>
        </p:nvSpPr>
        <p:spPr bwMode="auto">
          <a:xfrm>
            <a:off x="1866900" y="5825013"/>
            <a:ext cx="7238293" cy="104810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err="1" smtClean="0">
                <a:effectLst>
                  <a:glow rad="101600">
                    <a:schemeClr val="tx1">
                      <a:alpha val="75000"/>
                    </a:schemeClr>
                  </a:glow>
                </a:effectLst>
                <a:latin typeface="Arial" charset="0"/>
                <a:ea typeface="ＭＳ Ｐゴシック" charset="0"/>
              </a:rPr>
              <a:t>Ang</a:t>
            </a:r>
            <a:r>
              <a:rPr lang="en-US" sz="3200" b="1" dirty="0" smtClean="0">
                <a:effectLst>
                  <a:glow rad="101600">
                    <a:schemeClr val="tx1">
                      <a:alpha val="75000"/>
                    </a:schemeClr>
                  </a:glow>
                </a:effectLst>
                <a:latin typeface="Arial" charset="0"/>
                <a:ea typeface="ＭＳ Ｐゴシック" charset="0"/>
              </a:rPr>
              <a:t> </a:t>
            </a:r>
            <a:r>
              <a:rPr lang="en-US" sz="5400" b="1" dirty="0" err="1" smtClean="0">
                <a:effectLst>
                  <a:glow rad="101600">
                    <a:schemeClr val="tx1">
                      <a:alpha val="75000"/>
                    </a:schemeClr>
                  </a:glow>
                </a:effectLst>
                <a:latin typeface="Arial" charset="0"/>
                <a:ea typeface="ＭＳ Ｐゴシック" charset="0"/>
              </a:rPr>
              <a:t>Mahalagang</a:t>
            </a:r>
            <a:r>
              <a:rPr lang="en-US" sz="5400" b="1" dirty="0" smtClean="0">
                <a:effectLst>
                  <a:glow rad="101600">
                    <a:schemeClr val="tx1">
                      <a:alpha val="75000"/>
                    </a:schemeClr>
                  </a:glow>
                </a:effectLst>
                <a:latin typeface="Arial" charset="0"/>
                <a:ea typeface="ＭＳ Ｐゴシック" charset="0"/>
              </a:rPr>
              <a:t> </a:t>
            </a:r>
            <a:r>
              <a:rPr lang="en-US" sz="3200" b="1" dirty="0" err="1" smtClean="0">
                <a:effectLst>
                  <a:glow rad="101600">
                    <a:schemeClr val="tx1">
                      <a:alpha val="75000"/>
                    </a:schemeClr>
                  </a:glow>
                </a:effectLst>
                <a:latin typeface="Arial" charset="0"/>
                <a:ea typeface="ＭＳ Ｐゴシック" charset="0"/>
              </a:rPr>
              <a:t>Kaisipan</a:t>
            </a:r>
            <a:endParaRPr lang="en-US" sz="3200" b="1" dirty="0">
              <a:effectLst>
                <a:glow rad="101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767565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667750" cy="1495950"/>
          </a:xfrm>
          <a:effectLst>
            <a:outerShdw blurRad="63500" dist="35921" dir="2700000" algn="ctr" rotWithShape="0">
              <a:srgbClr val="FF0000">
                <a:alpha val="74998"/>
              </a:srgbClr>
            </a:outerShdw>
          </a:effectLst>
        </p:spPr>
        <p:txBody>
          <a:bodyPr/>
          <a:lstStyle/>
          <a:p>
            <a:pPr algn="l">
              <a:defRPr/>
            </a:pPr>
            <a:r>
              <a:rPr lang="en-US" sz="4000" dirty="0" err="1" smtClean="0">
                <a:solidFill>
                  <a:srgbClr val="FFFFFF"/>
                </a:solidFill>
                <a:ea typeface="ＭＳ Ｐゴシック" charset="0"/>
              </a:rPr>
              <a:t>Bakit</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kailangan</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nating</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malaman</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sa</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si</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Hesus</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ang</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namumuno</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sa</a:t>
            </a:r>
            <a:r>
              <a:rPr lang="en-US" sz="4000" dirty="0" smtClean="0">
                <a:solidFill>
                  <a:srgbClr val="FFFFFF"/>
                </a:solidFill>
                <a:ea typeface="ＭＳ Ｐゴシック" charset="0"/>
              </a:rPr>
              <a:t> </a:t>
            </a:r>
            <a:r>
              <a:rPr lang="en-US" sz="4000" dirty="0" err="1" smtClean="0">
                <a:solidFill>
                  <a:srgbClr val="FFFFFF"/>
                </a:solidFill>
                <a:ea typeface="ＭＳ Ｐゴシック" charset="0"/>
              </a:rPr>
              <a:t>mundo</a:t>
            </a:r>
            <a:r>
              <a:rPr lang="en-US" sz="4000" dirty="0" smtClean="0">
                <a:solidFill>
                  <a:srgbClr val="FFFFFF"/>
                </a:solidFill>
                <a:ea typeface="ＭＳ Ｐゴシック" charset="0"/>
              </a:rPr>
              <a:t>?</a:t>
            </a:r>
            <a:endParaRPr lang="en-US" sz="28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1541774"/>
            <a:ext cx="9544050" cy="5316226"/>
          </a:xfrm>
          <a:effectLst/>
        </p:spPr>
        <p:txBody>
          <a:bodyPr/>
          <a:lstStyle/>
          <a:p>
            <a:pPr marL="914400" indent="-914400" algn="l">
              <a:buFont typeface="+mj-lt"/>
              <a:buAutoNum type="arabicPeriod"/>
              <a:defRPr/>
            </a:pPr>
            <a:r>
              <a:rPr lang="en-US" sz="4400" b="1" i="1" dirty="0" err="1" smtClean="0">
                <a:ln>
                  <a:solidFill>
                    <a:srgbClr val="000000"/>
                  </a:solidFill>
                </a:ln>
                <a:solidFill>
                  <a:srgbClr val="FFFFFF"/>
                </a:solidFill>
                <a:effectLst>
                  <a:glow rad="139700">
                    <a:schemeClr val="tx1"/>
                  </a:glow>
                </a:effectLst>
                <a:ea typeface="ＭＳ Ｐゴシック" charset="0"/>
              </a:rPr>
              <a:t>Bakit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babasahin</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ang</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Pahayag</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err="1" smtClean="0">
                <a:ln>
                  <a:solidFill>
                    <a:srgbClr val="000000"/>
                  </a:solidFill>
                </a:ln>
                <a:solidFill>
                  <a:srgbClr val="FFFF00"/>
                </a:solidFill>
                <a:effectLst>
                  <a:glow rad="139700">
                    <a:schemeClr val="tx1"/>
                  </a:glow>
                </a:effectLst>
                <a:ea typeface="ＭＳ Ｐゴシック" charset="0"/>
              </a:rPr>
              <a:t>Upang</a:t>
            </a:r>
            <a:r>
              <a:rPr lang="en-US" sz="4000" b="1" i="1" dirty="0" smtClean="0">
                <a:ln>
                  <a:solidFill>
                    <a:srgbClr val="000000"/>
                  </a:solidFill>
                </a:ln>
                <a:solidFill>
                  <a:srgbClr val="FFFF00"/>
                </a:solidFill>
                <a:effectLst>
                  <a:glow rad="139700">
                    <a:schemeClr val="tx1"/>
                  </a:glow>
                </a:effectLst>
                <a:ea typeface="ＭＳ Ｐゴシック" charset="0"/>
              </a:rPr>
              <a:t> </a:t>
            </a:r>
            <a:r>
              <a:rPr lang="en-US" sz="4000" b="1" i="1" dirty="0" err="1" smtClean="0">
                <a:ln>
                  <a:solidFill>
                    <a:srgbClr val="000000"/>
                  </a:solidFill>
                </a:ln>
                <a:solidFill>
                  <a:srgbClr val="FFFF00"/>
                </a:solidFill>
                <a:effectLst>
                  <a:glow rad="139700">
                    <a:schemeClr val="tx1"/>
                  </a:glow>
                </a:effectLst>
                <a:ea typeface="ＭＳ Ｐゴシック" charset="0"/>
              </a:rPr>
              <a:t>pagpalain</a:t>
            </a:r>
            <a:r>
              <a:rPr lang="en-US" sz="4000" b="1" i="1" dirty="0" smtClean="0">
                <a:ln>
                  <a:solidFill>
                    <a:srgbClr val="000000"/>
                  </a:solidFill>
                </a:ln>
                <a:solidFill>
                  <a:srgbClr val="FFFF00"/>
                </a:solidFill>
                <a:effectLst>
                  <a:glow rad="139700">
                    <a:schemeClr val="tx1"/>
                  </a:glow>
                </a:effectLst>
                <a:ea typeface="ＭＳ Ｐゴシック" charset="0"/>
              </a:rPr>
              <a:t> </a:t>
            </a:r>
            <a:r>
              <a:rPr lang="en-US" sz="4000" b="1" i="1" dirty="0" err="1" smtClean="0">
                <a:ln>
                  <a:solidFill>
                    <a:srgbClr val="000000"/>
                  </a:solidFill>
                </a:ln>
                <a:solidFill>
                  <a:srgbClr val="FFFF00"/>
                </a:solidFill>
                <a:effectLst>
                  <a:glow rad="139700">
                    <a:schemeClr val="tx1"/>
                  </a:glow>
                </a:effectLst>
                <a:ea typeface="ＭＳ Ｐゴシック" charset="0"/>
              </a:rPr>
              <a:t>ka</a:t>
            </a:r>
            <a:r>
              <a:rPr lang="en-US" sz="4000" b="1" i="1" dirty="0" smtClean="0">
                <a:ln>
                  <a:solidFill>
                    <a:srgbClr val="000000"/>
                  </a:solidFill>
                </a:ln>
                <a:solidFill>
                  <a:srgbClr val="FFFF00"/>
                </a:solidFill>
                <a:effectLst>
                  <a:glow rad="139700">
                    <a:schemeClr val="tx1"/>
                  </a:glow>
                </a:effectLst>
                <a:ea typeface="ＭＳ Ｐゴシック" charset="0"/>
              </a:rPr>
              <a:t>!	</a:t>
            </a:r>
            <a:endParaRPr lang="en-US" sz="4000" b="1" i="1" dirty="0">
              <a:ln>
                <a:solidFill>
                  <a:srgbClr val="000000"/>
                </a:solidFill>
              </a:ln>
              <a:solidFill>
                <a:srgbClr val="FFFF00"/>
              </a:solidFill>
              <a:effectLst>
                <a:glow rad="139700">
                  <a:schemeClr val="tx1"/>
                </a:glow>
              </a:effectLst>
              <a:ea typeface="ＭＳ Ｐゴシック" charset="0"/>
            </a:endParaRPr>
          </a:p>
          <a:p>
            <a:pPr marL="914400" indent="-914400" algn="l">
              <a:buFont typeface="+mj-lt"/>
              <a:buAutoNum type="arabicPeriod"/>
              <a:defRPr/>
            </a:pPr>
            <a:r>
              <a:rPr lang="en-US" sz="4400" b="1" i="1" dirty="0" err="1" smtClean="0">
                <a:ln>
                  <a:solidFill>
                    <a:srgbClr val="000000"/>
                  </a:solidFill>
                </a:ln>
                <a:solidFill>
                  <a:srgbClr val="FFFFFF"/>
                </a:solidFill>
                <a:effectLst>
                  <a:glow rad="139700">
                    <a:schemeClr val="tx1"/>
                  </a:glow>
                </a:effectLst>
                <a:ea typeface="ＭＳ Ｐゴシック" charset="0"/>
              </a:rPr>
              <a:t>Bakit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sasamba</a:t>
            </a:r>
            <a:r>
              <a:rPr lang="en-US" sz="4400" b="1" i="1" dirty="0" smtClean="0">
                <a:ln>
                  <a:solidFill>
                    <a:srgbClr val="000000"/>
                  </a:solidFill>
                </a:ln>
                <a:solidFill>
                  <a:srgbClr val="FFFFFF"/>
                </a:solidFill>
                <a:effectLst>
                  <a:glow rad="139700">
                    <a:schemeClr val="tx1"/>
                  </a:glow>
                </a:effectLst>
                <a:ea typeface="ＭＳ Ｐゴシック" charset="0"/>
              </a:rPr>
              <a:t> kay </a:t>
            </a:r>
            <a:r>
              <a:rPr lang="en-US" sz="4400" b="1" i="1" dirty="0" err="1" smtClean="0">
                <a:ln>
                  <a:solidFill>
                    <a:srgbClr val="000000"/>
                  </a:solidFill>
                </a:ln>
                <a:solidFill>
                  <a:srgbClr val="FFFFFF"/>
                </a:solidFill>
                <a:effectLst>
                  <a:glow rad="139700">
                    <a:schemeClr val="tx1"/>
                  </a:glow>
                </a:effectLst>
                <a:ea typeface="ＭＳ Ｐゴシック" charset="0"/>
              </a:rPr>
              <a:t>Hesus</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err="1" smtClean="0">
                <a:ln>
                  <a:solidFill>
                    <a:srgbClr val="000000"/>
                  </a:solidFill>
                </a:ln>
                <a:solidFill>
                  <a:srgbClr val="FFFF00"/>
                </a:solidFill>
                <a:effectLst>
                  <a:glow rad="139700">
                    <a:schemeClr val="tx1"/>
                  </a:glow>
                </a:effectLst>
                <a:ea typeface="ＭＳ Ｐゴシック" charset="0"/>
              </a:rPr>
              <a:t>Siya</a:t>
            </a:r>
            <a:r>
              <a:rPr lang="en-US" sz="4000" b="1" i="1" dirty="0" smtClean="0">
                <a:ln>
                  <a:solidFill>
                    <a:srgbClr val="000000"/>
                  </a:solidFill>
                </a:ln>
                <a:solidFill>
                  <a:srgbClr val="FFFF00"/>
                </a:solidFill>
                <a:effectLst>
                  <a:glow rad="139700">
                    <a:schemeClr val="tx1"/>
                  </a:glow>
                </a:effectLst>
                <a:ea typeface="ＭＳ Ｐゴシック" charset="0"/>
              </a:rPr>
              <a:t> ay </a:t>
            </a:r>
            <a:r>
              <a:rPr lang="en-US" sz="4000" b="1" i="1" dirty="0" err="1" smtClean="0">
                <a:ln>
                  <a:solidFill>
                    <a:srgbClr val="000000"/>
                  </a:solidFill>
                </a:ln>
                <a:solidFill>
                  <a:srgbClr val="FFFF00"/>
                </a:solidFill>
                <a:effectLst>
                  <a:glow rad="139700">
                    <a:schemeClr val="tx1"/>
                  </a:glow>
                </a:effectLst>
                <a:ea typeface="ＭＳ Ｐゴシック" charset="0"/>
              </a:rPr>
              <a:t>magbabalik</a:t>
            </a:r>
            <a:r>
              <a:rPr lang="en-US" sz="4000" b="1" i="1" dirty="0" smtClean="0">
                <a:ln>
                  <a:solidFill>
                    <a:srgbClr val="000000"/>
                  </a:solidFill>
                </a:ln>
                <a:solidFill>
                  <a:srgbClr val="FFFF00"/>
                </a:solidFill>
                <a:effectLst>
                  <a:glow rad="139700">
                    <a:schemeClr val="tx1"/>
                  </a:glow>
                </a:effectLst>
                <a:ea typeface="ＭＳ Ｐゴシック" charset="0"/>
              </a:rPr>
              <a:t>!</a:t>
            </a:r>
            <a:r>
              <a:rPr lang="en-US" sz="4000" b="1" i="1" dirty="0">
                <a:ln>
                  <a:solidFill>
                    <a:srgbClr val="000000"/>
                  </a:solidFill>
                </a:ln>
                <a:solidFill>
                  <a:srgbClr val="FFFF00"/>
                </a:solidFill>
                <a:effectLst>
                  <a:glow rad="139700">
                    <a:schemeClr val="tx1"/>
                  </a:glow>
                </a:effectLst>
                <a:ea typeface="ＭＳ Ｐゴシック" charset="0"/>
              </a:rPr>
              <a:t>	</a:t>
            </a:r>
          </a:p>
          <a:p>
            <a:pPr marL="914400" indent="-914400" algn="l">
              <a:buFont typeface="+mj-lt"/>
              <a:buAutoNum type="arabicPeriod"/>
              <a:defRPr/>
            </a:pPr>
            <a:r>
              <a:rPr lang="en-US" sz="4400" b="1" i="1" dirty="0" err="1" smtClean="0">
                <a:ln>
                  <a:solidFill>
                    <a:srgbClr val="000000"/>
                  </a:solidFill>
                </a:ln>
                <a:solidFill>
                  <a:srgbClr val="FFFFFF"/>
                </a:solidFill>
                <a:effectLst>
                  <a:glow rad="139700">
                    <a:schemeClr val="tx1"/>
                  </a:glow>
                </a:effectLst>
                <a:ea typeface="ＭＳ Ｐゴシック" charset="0"/>
              </a:rPr>
              <a:t>Bakit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dapat</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makita</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nang</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malinaw</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si</a:t>
            </a:r>
            <a:r>
              <a:rPr lang="en-US" sz="4400" b="1" i="1" dirty="0" smtClean="0">
                <a:ln>
                  <a:solidFill>
                    <a:srgbClr val="000000"/>
                  </a:solidFill>
                </a:ln>
                <a:solidFill>
                  <a:srgbClr val="FFFFFF"/>
                </a:solidFill>
                <a:effectLst>
                  <a:glow rad="139700">
                    <a:schemeClr val="tx1"/>
                  </a:glow>
                </a:effectLst>
                <a:ea typeface="ＭＳ Ｐゴシック" charset="0"/>
              </a:rPr>
              <a:t> </a:t>
            </a:r>
            <a:r>
              <a:rPr lang="en-US" sz="4400" b="1" i="1" dirty="0" err="1" smtClean="0">
                <a:ln>
                  <a:solidFill>
                    <a:srgbClr val="000000"/>
                  </a:solidFill>
                </a:ln>
                <a:solidFill>
                  <a:srgbClr val="FFFFFF"/>
                </a:solidFill>
                <a:effectLst>
                  <a:glow rad="139700">
                    <a:schemeClr val="tx1"/>
                  </a:glow>
                </a:effectLst>
                <a:ea typeface="ＭＳ Ｐゴシック" charset="0"/>
              </a:rPr>
              <a:t>Hesus</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3600" b="1" i="1" dirty="0" err="1" smtClean="0">
                <a:ln>
                  <a:solidFill>
                    <a:srgbClr val="000000"/>
                  </a:solidFill>
                </a:ln>
                <a:solidFill>
                  <a:srgbClr val="FFFF00"/>
                </a:solidFill>
                <a:effectLst>
                  <a:glow rad="139700">
                    <a:schemeClr val="tx1"/>
                  </a:glow>
                </a:effectLst>
                <a:ea typeface="ＭＳ Ｐゴシック" charset="0"/>
              </a:rPr>
              <a:t>Lulutasin</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Niya</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ang</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iyong</a:t>
            </a:r>
            <a:r>
              <a:rPr lang="en-US" sz="3600" b="1" i="1" dirty="0" smtClean="0">
                <a:ln>
                  <a:solidFill>
                    <a:srgbClr val="000000"/>
                  </a:solidFill>
                </a:ln>
                <a:solidFill>
                  <a:srgbClr val="FFFF00"/>
                </a:solidFill>
                <a:effectLst>
                  <a:glow rad="139700">
                    <a:schemeClr val="tx1"/>
                  </a:glow>
                </a:effectLst>
                <a:ea typeface="ＭＳ Ｐゴシック" charset="0"/>
              </a:rPr>
              <a:t> </a:t>
            </a:r>
            <a:r>
              <a:rPr lang="en-US" sz="3600" b="1" i="1" dirty="0" err="1" smtClean="0">
                <a:ln>
                  <a:solidFill>
                    <a:srgbClr val="000000"/>
                  </a:solidFill>
                </a:ln>
                <a:solidFill>
                  <a:srgbClr val="FFFF00"/>
                </a:solidFill>
                <a:effectLst>
                  <a:glow rad="139700">
                    <a:schemeClr val="tx1"/>
                  </a:glow>
                </a:effectLst>
                <a:ea typeface="ＭＳ Ｐゴシック" charset="0"/>
              </a:rPr>
              <a:t>problema</a:t>
            </a:r>
            <a:r>
              <a:rPr lang="en-US" sz="3600" b="1" i="1" dirty="0" smtClean="0">
                <a:ln>
                  <a:solidFill>
                    <a:srgbClr val="000000"/>
                  </a:solidFill>
                </a:ln>
                <a:solidFill>
                  <a:srgbClr val="FFFF00"/>
                </a:solidFill>
                <a:effectLst>
                  <a:glow rad="139700">
                    <a:schemeClr val="tx1"/>
                  </a:glow>
                </a:effectLst>
                <a:ea typeface="ＭＳ Ｐゴシック" charset="0"/>
              </a:rPr>
              <a:t>!</a:t>
            </a:r>
            <a:endParaRPr lang="en-US" sz="3600" b="1" i="1" dirty="0">
              <a:ln>
                <a:solidFill>
                  <a:srgbClr val="000000"/>
                </a:solidFill>
              </a:ln>
              <a:solidFill>
                <a:srgbClr val="FFFF00"/>
              </a:solidFill>
              <a:effectLst>
                <a:glow rad="139700">
                  <a:schemeClr val="tx1"/>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7234556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sz="4000" b="1" dirty="0" err="1" smtClean="0">
                <a:solidFill>
                  <a:srgbClr val="FFFFFF"/>
                </a:solidFill>
                <a:effectLst>
                  <a:glow rad="165100">
                    <a:schemeClr val="tx1"/>
                  </a:glow>
                </a:effectLst>
                <a:latin typeface="Arial" charset="0"/>
                <a:ea typeface="ＭＳ Ｐゴシック" charset="0"/>
              </a:rPr>
              <a:t>Ano</a:t>
            </a:r>
            <a:r>
              <a:rPr lang="en-US" sz="4000" b="1" dirty="0" smtClean="0">
                <a:solidFill>
                  <a:srgbClr val="FFFFFF"/>
                </a:solidFill>
                <a:effectLst>
                  <a:glow rad="165100">
                    <a:schemeClr val="tx1"/>
                  </a:glow>
                </a:effectLst>
                <a:latin typeface="Arial" charset="0"/>
                <a:ea typeface="ＭＳ Ｐゴシック" charset="0"/>
              </a:rPr>
              <a:t> </a:t>
            </a:r>
            <a:r>
              <a:rPr lang="en-US" sz="4000" b="1" dirty="0" err="1" smtClean="0">
                <a:solidFill>
                  <a:srgbClr val="FFFFFF"/>
                </a:solidFill>
                <a:effectLst>
                  <a:glow rad="165100">
                    <a:schemeClr val="tx1"/>
                  </a:glow>
                </a:effectLst>
                <a:latin typeface="Arial" charset="0"/>
                <a:ea typeface="ＭＳ Ｐゴシック" charset="0"/>
              </a:rPr>
              <a:t>ang</a:t>
            </a:r>
            <a:r>
              <a:rPr lang="en-US" sz="4000" b="1" dirty="0" smtClean="0">
                <a:solidFill>
                  <a:srgbClr val="FFFFFF"/>
                </a:solidFill>
                <a:effectLst>
                  <a:glow rad="165100">
                    <a:schemeClr val="tx1"/>
                  </a:glow>
                </a:effectLst>
                <a:latin typeface="Arial" charset="0"/>
                <a:ea typeface="ＭＳ Ｐゴシック" charset="0"/>
              </a:rPr>
              <a:t> </a:t>
            </a:r>
            <a:r>
              <a:rPr lang="en-US" sz="4000" b="1" i="1" dirty="0" err="1" smtClean="0">
                <a:solidFill>
                  <a:srgbClr val="FFFFFF"/>
                </a:solidFill>
                <a:effectLst>
                  <a:glow rad="165100">
                    <a:schemeClr val="tx1"/>
                  </a:glow>
                </a:effectLst>
                <a:latin typeface="Arial" charset="0"/>
                <a:ea typeface="ＭＳ Ｐゴシック" charset="0"/>
              </a:rPr>
              <a:t>iyong</a:t>
            </a:r>
            <a:r>
              <a:rPr lang="en-US" sz="4000" b="1" dirty="0" smtClean="0">
                <a:solidFill>
                  <a:srgbClr val="FFFFFF"/>
                </a:solidFill>
                <a:effectLst>
                  <a:glow rad="165100">
                    <a:schemeClr val="tx1"/>
                  </a:glow>
                </a:effectLst>
                <a:latin typeface="Arial" charset="0"/>
                <a:ea typeface="ＭＳ Ｐゴシック" charset="0"/>
              </a:rPr>
              <a:t> </a:t>
            </a:r>
            <a:r>
              <a:rPr lang="en-US" sz="4000" b="1" dirty="0" err="1" smtClean="0">
                <a:solidFill>
                  <a:srgbClr val="FFFFFF"/>
                </a:solidFill>
                <a:effectLst>
                  <a:glow rad="165100">
                    <a:schemeClr val="tx1"/>
                  </a:glow>
                </a:effectLst>
                <a:latin typeface="Arial" charset="0"/>
                <a:ea typeface="ＭＳ Ｐゴシック" charset="0"/>
              </a:rPr>
              <a:t>pananaw</a:t>
            </a:r>
            <a:r>
              <a:rPr lang="en-US" sz="4000" b="1" dirty="0" smtClean="0">
                <a:solidFill>
                  <a:srgbClr val="FFFFFF"/>
                </a:solidFill>
                <a:effectLst>
                  <a:glow rad="165100">
                    <a:schemeClr val="tx1"/>
                  </a:glow>
                </a:effectLst>
                <a:latin typeface="Arial" charset="0"/>
                <a:ea typeface="ＭＳ Ｐゴシック" charset="0"/>
              </a:rPr>
              <a:t> kay </a:t>
            </a:r>
            <a:r>
              <a:rPr lang="en-US" sz="4000" b="1" dirty="0" err="1" smtClean="0">
                <a:solidFill>
                  <a:srgbClr val="FFFFFF"/>
                </a:solidFill>
                <a:effectLst>
                  <a:glow rad="165100">
                    <a:schemeClr val="tx1"/>
                  </a:glow>
                </a:effectLst>
                <a:latin typeface="Arial" charset="0"/>
                <a:ea typeface="ＭＳ Ｐゴシック" charset="0"/>
              </a:rPr>
              <a:t>Hesus</a:t>
            </a:r>
            <a:r>
              <a:rPr lang="en-US" sz="4000" b="1" dirty="0" smtClean="0">
                <a:solidFill>
                  <a:srgbClr val="FFFFFF"/>
                </a:solidFill>
                <a:effectLst>
                  <a:glow rad="165100">
                    <a:schemeClr val="tx1"/>
                  </a:glow>
                </a:effectLst>
                <a:latin typeface="Arial" charset="0"/>
                <a:ea typeface="ＭＳ Ｐゴシック" charset="0"/>
              </a:rPr>
              <a:t>?</a:t>
            </a:r>
            <a:endParaRPr lang="en-US" sz="4000"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585704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sz="4800" b="1" dirty="0" err="1" smtClean="0">
                <a:solidFill>
                  <a:schemeClr val="bg1"/>
                </a:solidFill>
                <a:effectLst>
                  <a:outerShdw blurRad="38100" dist="38100" dir="2700000" algn="tl">
                    <a:srgbClr val="000000">
                      <a:alpha val="43137"/>
                    </a:srgbClr>
                  </a:outerShdw>
                </a:effectLst>
              </a:rPr>
              <a:t>Pagbubuod</a:t>
            </a:r>
            <a:r>
              <a:rPr lang="en-US" sz="4800" b="1" dirty="0" smtClean="0">
                <a:solidFill>
                  <a:schemeClr val="bg1"/>
                </a:solidFill>
                <a:effectLst>
                  <a:outerShdw blurRad="38100" dist="38100" dir="2700000" algn="tl">
                    <a:srgbClr val="000000">
                      <a:alpha val="43137"/>
                    </a:srgbClr>
                  </a:outerShdw>
                </a:effectLst>
              </a:rPr>
              <a:t> ng </a:t>
            </a:r>
            <a:r>
              <a:rPr lang="en-US" sz="4800" b="1" dirty="0" err="1" smtClean="0">
                <a:solidFill>
                  <a:schemeClr val="bg1"/>
                </a:solidFill>
                <a:effectLst>
                  <a:outerShdw blurRad="38100" dist="38100" dir="2700000" algn="tl">
                    <a:srgbClr val="000000">
                      <a:alpha val="43137"/>
                    </a:srgbClr>
                  </a:outerShdw>
                </a:effectLst>
              </a:rPr>
              <a:t>Buong</a:t>
            </a:r>
            <a:r>
              <a:rPr lang="en-US" sz="4800" b="1" dirty="0" smtClean="0">
                <a:solidFill>
                  <a:schemeClr val="bg1"/>
                </a:solidFill>
                <a:effectLst>
                  <a:outerShdw blurRad="38100" dist="38100" dir="2700000" algn="tl">
                    <a:srgbClr val="000000">
                      <a:alpha val="43137"/>
                    </a:srgbClr>
                  </a:outerShdw>
                </a:effectLst>
              </a:rPr>
              <a:t> </a:t>
            </a:r>
            <a:r>
              <a:rPr lang="en-US" sz="4800" b="1" dirty="0" err="1" smtClean="0">
                <a:solidFill>
                  <a:schemeClr val="bg1"/>
                </a:solidFill>
                <a:effectLst>
                  <a:outerShdw blurRad="38100" dist="38100" dir="2700000" algn="tl">
                    <a:srgbClr val="000000">
                      <a:alpha val="43137"/>
                    </a:srgbClr>
                  </a:outerShdw>
                </a:effectLst>
              </a:rPr>
              <a:t>Aklat</a:t>
            </a:r>
            <a:endParaRPr lang="en-US" sz="48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1387838"/>
            <a:ext cx="8692427" cy="4993912"/>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4000" b="1" dirty="0" err="1" smtClean="0">
                <a:solidFill>
                  <a:schemeClr val="bg1"/>
                </a:solidFill>
                <a:effectLst>
                  <a:glow rad="292100">
                    <a:schemeClr val="tx1"/>
                  </a:glow>
                </a:effectLst>
                <a:latin typeface="Arial"/>
                <a:ea typeface="ヒラギノ角ゴ Pro W3"/>
                <a:cs typeface="ヒラギノ角ゴ Pro W3"/>
              </a:rPr>
              <a:t>Inihayag</a:t>
            </a:r>
            <a:r>
              <a:rPr lang="en-US" sz="4000" b="1" dirty="0" smtClean="0">
                <a:solidFill>
                  <a:schemeClr val="bg1"/>
                </a:solidFill>
                <a:effectLst>
                  <a:glow rad="292100">
                    <a:schemeClr val="tx1"/>
                  </a:glow>
                </a:effectLst>
                <a:latin typeface="Arial"/>
                <a:ea typeface="ヒラギノ角ゴ Pro W3"/>
                <a:cs typeface="ヒラギノ角ゴ Pro W3"/>
              </a:rPr>
              <a:t> ng </a:t>
            </a:r>
            <a:r>
              <a:rPr lang="en-US" sz="4000" b="1" dirty="0" err="1" smtClean="0">
                <a:solidFill>
                  <a:schemeClr val="bg1"/>
                </a:solidFill>
                <a:effectLst>
                  <a:glow rad="292100">
                    <a:schemeClr val="tx1"/>
                  </a:glow>
                </a:effectLst>
                <a:latin typeface="Arial"/>
                <a:ea typeface="ヒラギノ角ゴ Pro W3"/>
                <a:cs typeface="ヒラギノ角ゴ Pro W3"/>
              </a:rPr>
              <a:t>Diyos</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pamamagitan</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ni</a:t>
            </a:r>
            <a:r>
              <a:rPr lang="en-US" sz="4000" b="1" dirty="0" smtClean="0">
                <a:solidFill>
                  <a:schemeClr val="bg1"/>
                </a:solidFill>
                <a:effectLst>
                  <a:glow rad="292100">
                    <a:schemeClr val="tx1"/>
                  </a:glow>
                </a:effectLst>
                <a:latin typeface="Arial"/>
                <a:ea typeface="ヒラギノ角ゴ Pro W3"/>
                <a:cs typeface="ヒラギノ角ゴ Pro W3"/>
              </a:rPr>
              <a:t> Juan </a:t>
            </a:r>
            <a:r>
              <a:rPr lang="en-US" sz="4000" b="1" dirty="0" err="1" smtClean="0">
                <a:solidFill>
                  <a:schemeClr val="bg1"/>
                </a:solidFill>
                <a:effectLst>
                  <a:glow rad="292100">
                    <a:schemeClr val="tx1"/>
                  </a:glow>
                </a:effectLst>
                <a:latin typeface="Arial"/>
                <a:ea typeface="ヒラギノ角ゴ Pro W3"/>
                <a:cs typeface="ヒラギノ角ゴ Pro W3"/>
              </a:rPr>
              <a:t>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pagka-soberano</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ni</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Hesukristo</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Kanyang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pangwakas</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na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tagumpay</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hinaharap</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upang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bigyang-pag-asa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ang</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mananampalataya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chemeClr val="bg1"/>
                </a:solidFill>
                <a:effectLst>
                  <a:glow rad="292100">
                    <a:schemeClr val="tx1"/>
                  </a:glow>
                </a:effectLst>
                <a:latin typeface="Arial"/>
                <a:ea typeface="ヒラギノ角ゴ Pro W3"/>
                <a:cs typeface="ヒラギノ角ゴ Pro W3"/>
              </a:rPr>
              <a:t>na</a:t>
            </a:r>
            <a:r>
              <a:rPr lang="en-US" sz="4000" b="1" dirty="0" smtClean="0">
                <a:solidFill>
                  <a:schemeClr val="bg1"/>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magtiyaga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sa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kabila</a:t>
            </a:r>
            <a:r>
              <a:rPr lang="en-US" sz="4000" b="1" dirty="0" smtClean="0">
                <a:solidFill>
                  <a:srgbClr val="FFFF00"/>
                </a:solidFill>
                <a:effectLst>
                  <a:glow rad="292100">
                    <a:schemeClr val="tx1"/>
                  </a:glow>
                </a:effectLst>
                <a:latin typeface="Arial"/>
                <a:ea typeface="ヒラギノ角ゴ Pro W3"/>
                <a:cs typeface="ヒラギノ角ゴ Pro W3"/>
              </a:rPr>
              <a:t> ng </a:t>
            </a:r>
            <a:r>
              <a:rPr lang="en-US" sz="4000" b="1" dirty="0" err="1" smtClean="0">
                <a:solidFill>
                  <a:srgbClr val="FFFF00"/>
                </a:solidFill>
                <a:effectLst>
                  <a:glow rad="292100">
                    <a:schemeClr val="tx1"/>
                  </a:glow>
                </a:effectLst>
                <a:latin typeface="Arial"/>
                <a:ea typeface="ヒラギノ角ゴ Pro W3"/>
                <a:cs typeface="ヒラギノ角ゴ Pro W3"/>
              </a:rPr>
              <a:t>panloob</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na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kompromiso</a:t>
            </a:r>
            <a:r>
              <a:rPr lang="en-US" sz="4000" b="1" dirty="0" smtClean="0">
                <a:solidFill>
                  <a:srgbClr val="FFFF00"/>
                </a:solidFill>
                <a:effectLst>
                  <a:glow rad="292100">
                    <a:schemeClr val="tx1"/>
                  </a:glow>
                </a:effectLst>
                <a:latin typeface="Arial"/>
                <a:ea typeface="ヒラギノ角ゴ Pro W3"/>
                <a:cs typeface="ヒラギノ角ゴ Pro W3"/>
              </a:rPr>
              <a:t> at </a:t>
            </a:r>
            <a:r>
              <a:rPr lang="en-US" sz="4000" b="1" dirty="0" err="1" smtClean="0">
                <a:solidFill>
                  <a:srgbClr val="FFFF00"/>
                </a:solidFill>
                <a:effectLst>
                  <a:glow rad="292100">
                    <a:schemeClr val="tx1"/>
                  </a:glow>
                </a:effectLst>
                <a:latin typeface="Arial"/>
                <a:ea typeface="ヒラギノ角ゴ Pro W3"/>
                <a:cs typeface="ヒラギノ角ゴ Pro W3"/>
              </a:rPr>
              <a:t>panlabas</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na</a:t>
            </a:r>
            <a:r>
              <a:rPr lang="en-US" sz="4000" b="1" dirty="0" smtClean="0">
                <a:solidFill>
                  <a:srgbClr val="FFFF00"/>
                </a:solidFill>
                <a:effectLst>
                  <a:glow rad="292100">
                    <a:schemeClr val="tx1"/>
                  </a:glow>
                </a:effectLst>
                <a:latin typeface="Arial"/>
                <a:ea typeface="ヒラギノ角ゴ Pro W3"/>
                <a:cs typeface="ヒラギノ角ゴ Pro W3"/>
              </a:rPr>
              <a:t> </a:t>
            </a:r>
            <a:r>
              <a:rPr lang="en-US" sz="4000" b="1" dirty="0" err="1" smtClean="0">
                <a:solidFill>
                  <a:srgbClr val="FFFF00"/>
                </a:solidFill>
                <a:effectLst>
                  <a:glow rad="292100">
                    <a:schemeClr val="tx1"/>
                  </a:glow>
                </a:effectLst>
                <a:latin typeface="Arial"/>
                <a:ea typeface="ヒラギノ角ゴ Pro W3"/>
                <a:cs typeface="ヒラギノ角ゴ Pro W3"/>
              </a:rPr>
              <a:t>tunggalian</a:t>
            </a:r>
            <a:endParaRPr lang="en-US" sz="4000" b="1" dirty="0">
              <a:solidFill>
                <a:schemeClr val="bg1"/>
              </a:solidFill>
              <a:effectLst>
                <a:glow rad="292100">
                  <a:schemeClr val="tx1"/>
                </a:glow>
              </a:effectLst>
              <a:latin typeface="Arial"/>
              <a:ea typeface="ヒラギノ角ゴ Pro W3"/>
              <a:cs typeface="ヒラギノ角ゴ Pro W3"/>
            </a:endParaRP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797997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7200" b="1" dirty="0" err="1" smtClean="0">
                <a:effectLst>
                  <a:glow rad="165100">
                    <a:schemeClr val="tx1"/>
                  </a:glow>
                </a:effectLst>
                <a:latin typeface="Arial" charset="0"/>
                <a:cs typeface="+mj-cs"/>
              </a:rPr>
              <a:t>Tagumpay</a:t>
            </a:r>
            <a:r>
              <a:rPr lang="en-US" sz="7200" b="1" dirty="0" smtClean="0">
                <a:effectLst>
                  <a:glow rad="165100">
                    <a:schemeClr val="tx1"/>
                  </a:glow>
                </a:effectLst>
                <a:latin typeface="Arial" charset="0"/>
                <a:cs typeface="+mj-cs"/>
              </a:rPr>
              <a:t> </a:t>
            </a:r>
            <a:r>
              <a:rPr lang="en-US" sz="7200" b="1" dirty="0" err="1" smtClean="0">
                <a:effectLst>
                  <a:glow rad="165100">
                    <a:schemeClr val="tx1"/>
                  </a:glow>
                </a:effectLst>
                <a:latin typeface="Arial" charset="0"/>
                <a:cs typeface="+mj-cs"/>
              </a:rPr>
              <a:t>si</a:t>
            </a:r>
            <a:r>
              <a:rPr lang="en-US" sz="7200" b="1" dirty="0" smtClean="0">
                <a:effectLst>
                  <a:glow rad="165100">
                    <a:schemeClr val="tx1"/>
                  </a:glow>
                </a:effectLst>
                <a:latin typeface="Arial" charset="0"/>
                <a:cs typeface="+mj-cs"/>
              </a:rPr>
              <a:t> </a:t>
            </a:r>
            <a:r>
              <a:rPr lang="en-US" sz="7200" b="1" dirty="0" err="1" smtClean="0">
                <a:effectLst>
                  <a:glow rad="165100">
                    <a:schemeClr val="tx1"/>
                  </a:glow>
                </a:effectLst>
                <a:latin typeface="Arial" charset="0"/>
                <a:cs typeface="+mj-cs"/>
              </a:rPr>
              <a:t>Hesus</a:t>
            </a:r>
            <a:r>
              <a:rPr lang="en-US" sz="7200" b="1" dirty="0" smtClean="0">
                <a:effectLst>
                  <a:glow rad="165100">
                    <a:schemeClr val="tx1"/>
                  </a:glow>
                </a:effectLst>
                <a:latin typeface="Arial" charset="0"/>
                <a:cs typeface="+mj-cs"/>
              </a:rPr>
              <a:t>!</a:t>
            </a:r>
            <a:endParaRPr lang="en-US" sz="72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err="1" smtClean="0">
                <a:effectLst>
                  <a:glow rad="165100">
                    <a:srgbClr val="000000"/>
                  </a:glow>
                </a:effectLst>
                <a:latin typeface="Arial" charset="0"/>
                <a:cs typeface="Geneva"/>
              </a:rPr>
              <a:t>Serye</a:t>
            </a:r>
            <a:r>
              <a:rPr lang="en-US" sz="3600" b="1" i="1" dirty="0" smtClean="0">
                <a:effectLst>
                  <a:glow rad="165100">
                    <a:srgbClr val="000000"/>
                  </a:glow>
                </a:effectLst>
                <a:latin typeface="Arial" charset="0"/>
                <a:cs typeface="Geneva"/>
              </a:rPr>
              <a:t> </a:t>
            </a:r>
            <a:r>
              <a:rPr lang="en-US" sz="3600" b="1" i="1" dirty="0" err="1" smtClean="0">
                <a:effectLst>
                  <a:glow rad="165100">
                    <a:srgbClr val="000000"/>
                  </a:glow>
                </a:effectLst>
                <a:latin typeface="Arial" charset="0"/>
                <a:cs typeface="Geneva"/>
              </a:rPr>
              <a:t>sa</a:t>
            </a:r>
            <a:r>
              <a:rPr lang="en-US" sz="3600" b="1" i="1" dirty="0" smtClean="0">
                <a:effectLst>
                  <a:glow rad="165100">
                    <a:srgbClr val="000000"/>
                  </a:glow>
                </a:effectLst>
                <a:latin typeface="Arial" charset="0"/>
                <a:cs typeface="Geneva"/>
              </a:rPr>
              <a:t> </a:t>
            </a:r>
            <a:r>
              <a:rPr lang="en-US" sz="3600" b="1" i="1" dirty="0" err="1" smtClean="0">
                <a:effectLst>
                  <a:glow rad="165100">
                    <a:srgbClr val="000000"/>
                  </a:glow>
                </a:effectLst>
                <a:latin typeface="Arial" charset="0"/>
                <a:cs typeface="Geneva"/>
              </a:rPr>
              <a:t>Pahayag</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457344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979960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6705601" cy="1553452"/>
          </a:xfrm>
        </p:spPr>
        <p:txBody>
          <a:bodyPr/>
          <a:lstStyle/>
          <a:p>
            <a:r>
              <a:rPr lang="en-US" b="1" dirty="0" err="1" smtClean="0">
                <a:solidFill>
                  <a:srgbClr val="FFFFFF"/>
                </a:solidFill>
                <a:effectLst>
                  <a:glow rad="101600">
                    <a:schemeClr val="tx1"/>
                  </a:glow>
                </a:effectLst>
                <a:latin typeface="Arial" charset="0"/>
                <a:ea typeface="ＭＳ Ｐゴシック" charset="0"/>
              </a:rPr>
              <a:t>Paglubog</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sa</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mga</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bagong</a:t>
            </a:r>
            <a:r>
              <a:rPr lang="en-US" b="1" dirty="0" smtClean="0">
                <a:solidFill>
                  <a:srgbClr val="FFFFFF"/>
                </a:solidFill>
                <a:effectLst>
                  <a:glow rad="101600">
                    <a:schemeClr val="tx1"/>
                  </a:glow>
                </a:effectLst>
                <a:latin typeface="Arial" charset="0"/>
                <a:ea typeface="ＭＳ Ｐゴシック" charset="0"/>
              </a:rPr>
              <a:t> </a:t>
            </a:r>
            <a:r>
              <a:rPr lang="en-US" b="1" dirty="0" err="1" smtClean="0">
                <a:solidFill>
                  <a:srgbClr val="FFFFFF"/>
                </a:solidFill>
                <a:effectLst>
                  <a:glow rad="101600">
                    <a:schemeClr val="tx1"/>
                  </a:glow>
                </a:effectLst>
                <a:latin typeface="Arial" charset="0"/>
                <a:ea typeface="ＭＳ Ｐゴシック" charset="0"/>
              </a:rPr>
              <a:t>pagkababa</a:t>
            </a:r>
            <a:r>
              <a:rPr lang="en-US" b="1" dirty="0" smtClean="0">
                <a:solidFill>
                  <a:srgbClr val="FFFFFF"/>
                </a:solidFill>
                <a:effectLst>
                  <a:glow rad="101600">
                    <a:schemeClr val="tx1"/>
                  </a:glow>
                </a:effectLst>
                <a:latin typeface="Arial" charset="0"/>
                <a:ea typeface="ＭＳ Ｐゴシック" charset="0"/>
              </a:rPr>
              <a:t> …</a:t>
            </a:r>
            <a:endParaRPr lang="en-US" b="1" dirty="0">
              <a:solidFill>
                <a:srgbClr val="FFFFFF"/>
              </a:solidFill>
              <a:effectLst>
                <a:glow rad="101600">
                  <a:schemeClr val="tx1"/>
                </a:glow>
              </a:effectLst>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9942299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Pangangaral sa Bagong Tipan • </a:t>
            </a:r>
            <a:r>
              <a:rPr lang="en-US" sz="2400" b="1" dirty="0" err="1"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209550" y="0"/>
            <a:ext cx="956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dirty="0" err="1" smtClean="0">
                <a:solidFill>
                  <a:srgbClr val="FFFFFF"/>
                </a:solidFill>
                <a:latin typeface="Arial" charset="0"/>
                <a:cs typeface="Arial" charset="0"/>
              </a:rPr>
              <a:t>Kunin</a:t>
            </a:r>
            <a:r>
              <a:rPr lang="en-US" sz="3600" b="1" dirty="0" smtClean="0">
                <a:solidFill>
                  <a:srgbClr val="FFFFFF"/>
                </a:solidFill>
                <a:latin typeface="Arial" charset="0"/>
                <a:cs typeface="Arial" charset="0"/>
              </a:rPr>
              <a:t> </a:t>
            </a:r>
            <a:r>
              <a:rPr lang="en-US" sz="3600" b="1" dirty="0" err="1" smtClean="0">
                <a:solidFill>
                  <a:srgbClr val="FFFFFF"/>
                </a:solidFill>
                <a:latin typeface="Arial" charset="0"/>
                <a:cs typeface="Arial" charset="0"/>
              </a:rPr>
              <a:t>ang</a:t>
            </a:r>
            <a:r>
              <a:rPr lang="en-US" sz="3600" b="1" dirty="0" smtClean="0">
                <a:solidFill>
                  <a:srgbClr val="FFFFFF"/>
                </a:solidFill>
                <a:latin typeface="Arial" charset="0"/>
                <a:cs typeface="Arial" charset="0"/>
              </a:rPr>
              <a:t> </a:t>
            </a:r>
            <a:r>
              <a:rPr lang="en-US" sz="3600" b="1" i="1" dirty="0" smtClean="0">
                <a:solidFill>
                  <a:srgbClr val="FFFFFF"/>
                </a:solidFill>
                <a:latin typeface="Arial" charset="0"/>
                <a:cs typeface="Arial" charset="0"/>
              </a:rPr>
              <a:t>presentation</a:t>
            </a:r>
            <a:r>
              <a:rPr lang="en-US" sz="3600" b="1" dirty="0" smtClean="0">
                <a:solidFill>
                  <a:srgbClr val="FFFFFF"/>
                </a:solidFill>
                <a:latin typeface="Arial" charset="0"/>
                <a:cs typeface="Arial" charset="0"/>
              </a:rPr>
              <a:t> </a:t>
            </a:r>
            <a:r>
              <a:rPr lang="en-US" sz="3600" b="1" dirty="0" err="1" smtClean="0">
                <a:solidFill>
                  <a:srgbClr val="FFFFFF"/>
                </a:solidFill>
                <a:latin typeface="Arial" charset="0"/>
                <a:cs typeface="Arial" charset="0"/>
              </a:rPr>
              <a:t>na</a:t>
            </a:r>
            <a:r>
              <a:rPr lang="en-US" sz="3600" b="1" dirty="0" smtClean="0">
                <a:solidFill>
                  <a:srgbClr val="FFFFFF"/>
                </a:solidFill>
                <a:latin typeface="Arial" charset="0"/>
                <a:cs typeface="Arial" charset="0"/>
              </a:rPr>
              <a:t> </a:t>
            </a:r>
            <a:r>
              <a:rPr lang="en-US" sz="3600" b="1" dirty="0" err="1" smtClean="0">
                <a:solidFill>
                  <a:srgbClr val="FFFFFF"/>
                </a:solidFill>
                <a:latin typeface="Arial" charset="0"/>
                <a:cs typeface="Arial" charset="0"/>
              </a:rPr>
              <a:t>walang-bayad</a:t>
            </a:r>
            <a:r>
              <a:rPr lang="en-US" sz="3600" b="1" dirty="0" smtClean="0">
                <a:solidFill>
                  <a:srgbClr val="FFFFFF"/>
                </a:solidFill>
                <a:latin typeface="Arial" charset="0"/>
                <a:cs typeface="Arial" charset="0"/>
              </a:rPr>
              <a:t>!</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268314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 y="76200"/>
            <a:ext cx="6227763" cy="2438400"/>
          </a:xfrm>
          <a:effectLst>
            <a:outerShdw blurRad="63500" dist="35921" dir="2700000" algn="ctr" rotWithShape="0">
              <a:srgbClr val="FF0000">
                <a:alpha val="74998"/>
              </a:srgbClr>
            </a:outerShdw>
          </a:effectLst>
        </p:spPr>
        <p:txBody>
          <a:bodyPr/>
          <a:lstStyle/>
          <a:p>
            <a:pPr>
              <a:defRPr/>
            </a:pPr>
            <a:r>
              <a:rPr lang="en-US" sz="4000" b="1" dirty="0" err="1" smtClean="0">
                <a:solidFill>
                  <a:srgbClr val="000000"/>
                </a:solidFill>
              </a:rPr>
              <a:t>Isang</a:t>
            </a:r>
            <a:r>
              <a:rPr lang="en-US" sz="4000" b="1" dirty="0" smtClean="0">
                <a:solidFill>
                  <a:srgbClr val="000000"/>
                </a:solidFill>
              </a:rPr>
              <a:t> Muslim </a:t>
            </a:r>
            <a:r>
              <a:rPr lang="en-US" sz="4000" b="1" dirty="0" err="1" smtClean="0">
                <a:solidFill>
                  <a:srgbClr val="000000"/>
                </a:solidFill>
              </a:rPr>
              <a:t>na</a:t>
            </a:r>
            <a:r>
              <a:rPr lang="en-US" sz="4000" b="1" dirty="0" smtClean="0">
                <a:solidFill>
                  <a:srgbClr val="000000"/>
                </a:solidFill>
              </a:rPr>
              <a:t> </a:t>
            </a:r>
            <a:r>
              <a:rPr lang="en-US" sz="4000" b="1" dirty="0" err="1" smtClean="0">
                <a:solidFill>
                  <a:srgbClr val="000000"/>
                </a:solidFill>
              </a:rPr>
              <a:t>artista</a:t>
            </a:r>
            <a:r>
              <a:rPr lang="en-US" sz="4000" b="1" dirty="0" smtClean="0">
                <a:solidFill>
                  <a:srgbClr val="000000"/>
                </a:solidFill>
              </a:rPr>
              <a:t> </a:t>
            </a:r>
            <a:r>
              <a:rPr lang="en-US" sz="4000" b="1" dirty="0" err="1" smtClean="0">
                <a:solidFill>
                  <a:srgbClr val="000000"/>
                </a:solidFill>
              </a:rPr>
              <a:t>bilang</a:t>
            </a:r>
            <a:r>
              <a:rPr lang="en-US" sz="4000" b="1" dirty="0" smtClean="0">
                <a:solidFill>
                  <a:srgbClr val="000000"/>
                </a:solidFill>
              </a:rPr>
              <a:t> </a:t>
            </a:r>
            <a:r>
              <a:rPr lang="en-US" sz="4000" b="1" dirty="0" err="1" smtClean="0">
                <a:solidFill>
                  <a:srgbClr val="000000"/>
                </a:solidFill>
              </a:rPr>
              <a:t>Hesukristo</a:t>
            </a:r>
            <a:r>
              <a:rPr lang="en-US" sz="4000" b="1" dirty="0" smtClean="0">
                <a:solidFill>
                  <a:srgbClr val="000000"/>
                </a:solidFill>
              </a:rPr>
              <a:t> </a:t>
            </a:r>
            <a:r>
              <a:rPr lang="en-US" sz="4000" b="1" dirty="0" err="1" smtClean="0">
                <a:solidFill>
                  <a:srgbClr val="000000"/>
                </a:solidFill>
              </a:rPr>
              <a:t>sa</a:t>
            </a:r>
            <a:r>
              <a:rPr lang="en-US" sz="4000" b="1" dirty="0" smtClean="0">
                <a:solidFill>
                  <a:srgbClr val="000000"/>
                </a:solidFill>
              </a:rPr>
              <a:t> Iran</a:t>
            </a:r>
            <a:br>
              <a:rPr lang="en-US" sz="4000" b="1" dirty="0" smtClean="0">
                <a:solidFill>
                  <a:srgbClr val="000000"/>
                </a:solidFill>
              </a:rPr>
            </a:br>
            <a:r>
              <a:rPr lang="en-US" sz="4000" b="1" dirty="0" smtClean="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000000"/>
                </a:solidFill>
              </a:rPr>
              <a:t>Sino </a:t>
            </a:r>
            <a:r>
              <a:rPr lang="en-US" sz="4000" b="1" dirty="0" err="1" smtClean="0">
                <a:solidFill>
                  <a:srgbClr val="000000"/>
                </a:solidFill>
              </a:rPr>
              <a:t>ako</a:t>
            </a:r>
            <a:r>
              <a:rPr lang="en-US" sz="4000" b="1" dirty="0" smtClean="0">
                <a:solidFill>
                  <a:srgbClr val="000000"/>
                </a:solidFill>
              </a:rPr>
              <a:t>?</a:t>
            </a:r>
          </a:p>
        </p:txBody>
      </p:sp>
    </p:spTree>
    <p:extLst>
      <p:ext uri="{BB962C8B-B14F-4D97-AF65-F5344CB8AC3E}">
        <p14:creationId xmlns:p14="http://schemas.microsoft.com/office/powerpoint/2010/main" val="2729450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dirty="0" smtClean="0">
                <a:solidFill>
                  <a:schemeClr val="bg1"/>
                </a:solidFill>
                <a:ea typeface="ＭＳ Ｐゴシック" charset="0"/>
              </a:rPr>
              <a:t>Si </a:t>
            </a:r>
            <a:r>
              <a:rPr lang="en-US" dirty="0" err="1" smtClean="0">
                <a:solidFill>
                  <a:schemeClr val="bg1"/>
                </a:solidFill>
                <a:ea typeface="ＭＳ Ｐゴシック" charset="0"/>
              </a:rPr>
              <a:t>Hesus</a:t>
            </a:r>
            <a:r>
              <a:rPr lang="en-US" dirty="0" smtClean="0">
                <a:solidFill>
                  <a:schemeClr val="bg1"/>
                </a:solidFill>
                <a:ea typeface="ＭＳ Ｐゴシック" charset="0"/>
              </a:rPr>
              <a:t> ay </a:t>
            </a:r>
            <a:r>
              <a:rPr lang="en-US" dirty="0" err="1" smtClean="0">
                <a:solidFill>
                  <a:schemeClr val="bg1"/>
                </a:solidFill>
                <a:ea typeface="ＭＳ Ｐゴシック" charset="0"/>
              </a:rPr>
              <a:t>nauukol</a:t>
            </a:r>
            <a:r>
              <a:rPr lang="en-US" dirty="0" smtClean="0">
                <a:solidFill>
                  <a:schemeClr val="bg1"/>
                </a:solidFill>
                <a:ea typeface="ＭＳ Ｐゴシック" charset="0"/>
              </a:rPr>
              <a:t> </a:t>
            </a:r>
            <a:r>
              <a:rPr lang="en-US" dirty="0" err="1" smtClean="0">
                <a:solidFill>
                  <a:schemeClr val="bg1"/>
                </a:solidFill>
                <a:ea typeface="ＭＳ Ｐゴシック" charset="0"/>
              </a:rPr>
              <a:t>noong</a:t>
            </a:r>
            <a:r>
              <a:rPr lang="en-US" dirty="0" smtClean="0">
                <a:solidFill>
                  <a:schemeClr val="bg1"/>
                </a:solidFill>
                <a:ea typeface="ＭＳ Ｐゴシック" charset="0"/>
              </a:rPr>
              <a:t> </a:t>
            </a:r>
            <a:r>
              <a:rPr lang="en-US" dirty="0" err="1" smtClean="0">
                <a:solidFill>
                  <a:schemeClr val="bg1"/>
                </a:solidFill>
                <a:ea typeface="ＭＳ Ｐゴシック" charset="0"/>
              </a:rPr>
              <a:t>1980s</a:t>
            </a:r>
            <a:endParaRPr lang="en-US" sz="32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99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0" y="76200"/>
            <a:ext cx="9144000" cy="1152525"/>
          </a:xfrm>
          <a:effectLst>
            <a:outerShdw blurRad="63500" dist="35921" dir="2700000" algn="ctr" rotWithShape="0">
              <a:srgbClr val="FF0000">
                <a:alpha val="74998"/>
              </a:srgbClr>
            </a:outerShdw>
          </a:effectLst>
        </p:spPr>
        <p:txBody>
          <a:bodyPr/>
          <a:lstStyle/>
          <a:p>
            <a:pPr>
              <a:defRPr/>
            </a:pPr>
            <a:r>
              <a:rPr lang="en-US" dirty="0" err="1" smtClean="0">
                <a:solidFill>
                  <a:srgbClr val="FFFFFF"/>
                </a:solidFill>
                <a:latin typeface="Arail"/>
                <a:ea typeface="ＭＳ Ｐゴシック" charset="0"/>
                <a:cs typeface="Arail"/>
              </a:rPr>
              <a:t>Ngunit</a:t>
            </a:r>
            <a:r>
              <a:rPr lang="en-US" dirty="0" smtClean="0">
                <a:solidFill>
                  <a:srgbClr val="FFFFFF"/>
                </a:solidFill>
                <a:latin typeface="Arail"/>
                <a:ea typeface="ＭＳ Ｐゴシック" charset="0"/>
                <a:cs typeface="Arail"/>
              </a:rPr>
              <a:t> </a:t>
            </a:r>
            <a:r>
              <a:rPr lang="en-US" dirty="0" err="1" smtClean="0">
                <a:solidFill>
                  <a:srgbClr val="FFFFFF"/>
                </a:solidFill>
                <a:latin typeface="Arail"/>
                <a:ea typeface="ＭＳ Ｐゴシック" charset="0"/>
                <a:cs typeface="Arail"/>
              </a:rPr>
              <a:t>si</a:t>
            </a:r>
            <a:r>
              <a:rPr lang="en-US" dirty="0" smtClean="0">
                <a:solidFill>
                  <a:srgbClr val="FFFFFF"/>
                </a:solidFill>
                <a:latin typeface="Arail"/>
                <a:ea typeface="ＭＳ Ｐゴシック" charset="0"/>
                <a:cs typeface="Arail"/>
              </a:rPr>
              <a:t> </a:t>
            </a:r>
            <a:r>
              <a:rPr lang="en-US" dirty="0" err="1" smtClean="0">
                <a:solidFill>
                  <a:srgbClr val="FFFFFF"/>
                </a:solidFill>
                <a:latin typeface="Arail"/>
                <a:ea typeface="ＭＳ Ｐゴシック" charset="0"/>
                <a:cs typeface="Arail"/>
              </a:rPr>
              <a:t>Hesus</a:t>
            </a:r>
            <a:r>
              <a:rPr lang="en-US" dirty="0" smtClean="0">
                <a:solidFill>
                  <a:srgbClr val="FFFFFF"/>
                </a:solidFill>
                <a:latin typeface="Arail"/>
                <a:ea typeface="ＭＳ Ｐゴシック" charset="0"/>
                <a:cs typeface="Arail"/>
              </a:rPr>
              <a:t> ay </a:t>
            </a:r>
            <a:r>
              <a:rPr lang="en-US" dirty="0" err="1" smtClean="0">
                <a:solidFill>
                  <a:srgbClr val="FFFFFF"/>
                </a:solidFill>
                <a:latin typeface="Arail"/>
                <a:ea typeface="ＭＳ Ｐゴシック" charset="0"/>
                <a:cs typeface="Arail"/>
              </a:rPr>
              <a:t>naging</a:t>
            </a:r>
            <a:r>
              <a:rPr lang="en-US" dirty="0" smtClean="0">
                <a:solidFill>
                  <a:srgbClr val="FFFFFF"/>
                </a:solidFill>
                <a:latin typeface="Arail"/>
                <a:ea typeface="ＭＳ Ｐゴシック" charset="0"/>
                <a:cs typeface="Arail"/>
              </a:rPr>
              <a:t> </a:t>
            </a:r>
            <a:r>
              <a:rPr lang="en-US" dirty="0" err="1" smtClean="0">
                <a:solidFill>
                  <a:srgbClr val="FFFFFF"/>
                </a:solidFill>
                <a:latin typeface="Arail"/>
                <a:ea typeface="ＭＳ Ｐゴシック" charset="0"/>
                <a:cs typeface="Arail"/>
              </a:rPr>
              <a:t>mahina</a:t>
            </a:r>
            <a:endParaRPr lang="en-US" sz="32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21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6054</TotalTime>
  <Words>3581</Words>
  <Application>Microsoft Macintosh PowerPoint</Application>
  <PresentationFormat>On-screen Show (4:3)</PresentationFormat>
  <Paragraphs>441</Paragraphs>
  <Slides>60</Slides>
  <Notes>46</Notes>
  <HiddenSlides>0</HiddenSlides>
  <MMClips>0</MMClips>
  <ScaleCrop>false</ScaleCrop>
  <HeadingPairs>
    <vt:vector size="4" baseType="variant">
      <vt:variant>
        <vt:lpstr>Theme</vt:lpstr>
      </vt:variant>
      <vt:variant>
        <vt:i4>13</vt:i4>
      </vt:variant>
      <vt:variant>
        <vt:lpstr>Slide Titles</vt:lpstr>
      </vt:variant>
      <vt:variant>
        <vt:i4>60</vt:i4>
      </vt:variant>
    </vt:vector>
  </HeadingPairs>
  <TitlesOfParts>
    <vt:vector size="73" baseType="lpstr">
      <vt:lpstr>預設簡報設計</vt:lpstr>
      <vt:lpstr>untitled 1</vt:lpstr>
      <vt:lpstr>21_Blank Presentation</vt:lpstr>
      <vt:lpstr>17_Office Theme</vt:lpstr>
      <vt:lpstr>3_Office Theme</vt:lpstr>
      <vt:lpstr>4_Office Theme</vt:lpstr>
      <vt:lpstr>Office Theme</vt:lpstr>
      <vt:lpstr>Default Design</vt:lpstr>
      <vt:lpstr>1_untitled 1</vt:lpstr>
      <vt:lpstr>Blank Presentation</vt:lpstr>
      <vt:lpstr>Radar</vt:lpstr>
      <vt:lpstr>10_Office Theme</vt:lpstr>
      <vt:lpstr>Orbit</vt:lpstr>
      <vt:lpstr>Revelation</vt:lpstr>
      <vt:lpstr>Pahayag 1</vt:lpstr>
      <vt:lpstr>Isang Bansa sa Ilalim ng Diyos</vt:lpstr>
      <vt:lpstr>Hesukristo, ang Pinaka-pinag-uusapang Tao</vt:lpstr>
      <vt:lpstr>Ang “Diyos" Ngayon ay Opsyonal sa Panunumpa ng US Air Force</vt:lpstr>
      <vt:lpstr>Paglubog sa mga bagong pagkababa …</vt:lpstr>
      <vt:lpstr>Isang Muslim na artista bilang Hesukristo sa Iran (29 April 2008)</vt:lpstr>
      <vt:lpstr>Si Hesus ay nauukol noong 1980s</vt:lpstr>
      <vt:lpstr>Ngunit si Hesus ay naging mahina</vt:lpstr>
      <vt:lpstr>Si Hesus ay naging taong-kweba</vt:lpstr>
      <vt:lpstr>Sino ang Tunay na Hari?</vt:lpstr>
      <vt:lpstr>Bakit kailangan nating malaman na pinamumunuan  ni Hesus ang mundo?</vt:lpstr>
      <vt:lpstr>Ano ang Titulo?</vt:lpstr>
      <vt:lpstr>Asya sa Emperyong Romano</vt:lpstr>
      <vt:lpstr>Ano ang nakita ni Juan sa paligid niya?</vt:lpstr>
      <vt:lpstr>PowerPoint Presentation</vt:lpstr>
      <vt:lpstr>I. Ang pagbabasa at pagsunod sa Pahayag ng pagka-soberano ni Kristo ay nagdudulot ng pagpapala (1:1-3). </vt:lpstr>
      <vt:lpstr>Ang pagka-soberano ni Kristo sa mga panghinaharap na pangyayari na ipinabatid kay Juan ay ipinapakita ang kinasihang propesiya (1:1-2) </vt:lpstr>
      <vt:lpstr>Mga Katangian</vt:lpstr>
      <vt:lpstr>Tayo ay kadalasang tumutungo…</vt:lpstr>
      <vt:lpstr>…kaya bakit ka titingala at bakit sasamba kay Hesus sa panahon ng pakikibaka?</vt:lpstr>
      <vt:lpstr>II.  Dapat nating sambahin ang Trinidad na Diyos dahil si Kristo ay malapit nang dumating (1:4-8). </vt:lpstr>
      <vt:lpstr>PowerPoint Presentation</vt:lpstr>
      <vt:lpstr>Katubusan kay Kristo (1:5b-6)</vt:lpstr>
      <vt:lpstr>"Tingnan ninyo!  Dumarating siyang nasa mga ulap;     makikita siya ng bawat mata, maging ng mga sumaksak sa kanya,     at tatangis dahil sa kanya ang lahat ng lipi sa daigdig. Mangyari nawa. Amen."</vt:lpstr>
      <vt:lpstr>Ang Pagsisisi ng Israel</vt:lpstr>
      <vt:lpstr>"Tingnan ninyo!  Dumarating siyang nasa mga ulap;     makikita siya ng bawat mata, maging ng mga sumaksak sa kanya,     at tatangis dahil sa kanya ang lahat ng lipi sa daigdig. Mangyari nawa. Amen."</vt:lpstr>
      <vt:lpstr>"Ako ang Alpha at ang Omega,” ang sabi ng Panginoong Diyos, “na siyang kasalukuyan, nakaraan at siyang darating, ang Makapangyarihan sa lahat."  (1:8 FSV).</vt:lpstr>
      <vt:lpstr>Bakit dapat makita nang maliwanag si Hesus?</vt:lpstr>
      <vt:lpstr>III.  Ang makitang naluwalhati si Kristo ay nagpapakitang kaya Niyang lutasin ang iyong mga problema (1:9-20). </vt:lpstr>
      <vt:lpstr>Dalawahang Konteksto ng Aklat</vt:lpstr>
      <vt:lpstr>Ang Pulo ng Patmos</vt:lpstr>
      <vt:lpstr>Paghahambing ng Singapore sa Patmos mula sa Satellite</vt:lpstr>
      <vt:lpstr>Pangturistang Pulo ng Patmos</vt:lpstr>
      <vt:lpstr>Mga Marangyang Hotel sa Patmos</vt:lpstr>
      <vt:lpstr>Monasteryo ng San Juan sa Patmos</vt:lpstr>
      <vt:lpstr>Tanawin ni Juan mula sa Taas</vt:lpstr>
      <vt:lpstr>Tanawin ni Juan mula sa Taas</vt:lpstr>
      <vt:lpstr>"…Sa araw ng Panginoon…"  (1:10)</vt:lpstr>
      <vt:lpstr>Ang Araw ng PANGINOON</vt:lpstr>
      <vt:lpstr>Ang pangitain ni Juan ng naluwalhating Kristo ay nagpapatunay na kaya Niyang tugunan ang mga panloob at panlabas na suliranin ng Iglesiya (1:12-16)</vt:lpstr>
      <vt:lpstr>"Sa araw ng Panginoon, ako ay nasa Espiritu, at narinig ko sa aking likuran ang isang malakas na tinig na parang sa trumpeta"  (1:10 FSV). </vt:lpstr>
      <vt:lpstr>“Nakita ko…"  (1:12)</vt:lpstr>
      <vt:lpstr>NGAYON…UPANG MABUO ANG LARAWAN…</vt:lpstr>
      <vt:lpstr>Si Kristo sa Gitna ng Ilawan (1:12-16)</vt:lpstr>
      <vt:lpstr>"…ingay ng rumara-gasang tubig"  (1:15)</vt:lpstr>
      <vt:lpstr>"…tabak mula sa kanyang bibig"  (1:16)</vt:lpstr>
      <vt:lpstr>Pagkakatulad sa OT kay Hesus sa Pah. 1:12-16</vt:lpstr>
      <vt:lpstr>"Nang makita ko siya, bumulagta akong parang patay sa kanyang paanan. Ipinatong niya ang kanyang kamay sa akin at sinabi, “Huwag kang matakot; Ako ang una at ang huli, at ang nabubuhay! Ako'y namatay, ngunit tingnan mo, ako ay buhay magpakailanpaman. Hawak ko ang mga susi ng kamatayan at ng Hades."  (1:17-18 FSV)</vt:lpstr>
      <vt:lpstr>PowerPoint Presentation</vt:lpstr>
      <vt:lpstr>Pahayag</vt:lpstr>
      <vt:lpstr>Ano ang 7 butuin &amp; 7 ilawan (1:20 FSV)?</vt:lpstr>
      <vt:lpstr>Ang paghahayag ng pagka-soberano ni Hesukristo ay nagpapatotoo sa pitong iglesiya sa Asya na si Kristo ay lulupig sa kanilang panloob na kompromiso at panlabas na tunggalian</vt:lpstr>
      <vt:lpstr>Si Hesus ang namumuno sa mundo!  Kaya kaya Niyang tugunan ang iyong maliit na problema. </vt:lpstr>
      <vt:lpstr>Bakit kailangan nating malaman sa si Hesus ang namumuno sa mundo?</vt:lpstr>
      <vt:lpstr>Ano ang iyong pananaw kay Hesus?</vt:lpstr>
      <vt:lpstr>Pagbubuod ng Buong Aklat</vt:lpstr>
      <vt:lpstr>Tagumpay si Hesus!</vt:lpstr>
      <vt:lpstr>Black</vt:lpstr>
      <vt:lpstr>Pangangaral sa Bagong Tipan •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179</cp:revision>
  <dcterms:created xsi:type="dcterms:W3CDTF">2012-06-24T13:32:43Z</dcterms:created>
  <dcterms:modified xsi:type="dcterms:W3CDTF">2017-08-18T04:12:39Z</dcterms:modified>
</cp:coreProperties>
</file>