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6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5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16.xml" ContentType="application/vnd.openxmlformats-officedocument.presentationml.tags+xml"/>
  <Override PartName="/ppt/notesSlides/notesSlide4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54"/>
  </p:notesMasterIdLst>
  <p:handoutMasterIdLst>
    <p:handoutMasterId r:id="rId55"/>
  </p:handoutMasterIdLst>
  <p:sldIdLst>
    <p:sldId id="327" r:id="rId3"/>
    <p:sldId id="326" r:id="rId4"/>
    <p:sldId id="747" r:id="rId5"/>
    <p:sldId id="710" r:id="rId6"/>
    <p:sldId id="756" r:id="rId7"/>
    <p:sldId id="505" r:id="rId8"/>
    <p:sldId id="339" r:id="rId9"/>
    <p:sldId id="543" r:id="rId10"/>
    <p:sldId id="547" r:id="rId11"/>
    <p:sldId id="335" r:id="rId12"/>
    <p:sldId id="336" r:id="rId13"/>
    <p:sldId id="337" r:id="rId14"/>
    <p:sldId id="338" r:id="rId15"/>
    <p:sldId id="504" r:id="rId16"/>
    <p:sldId id="342" r:id="rId17"/>
    <p:sldId id="488" r:id="rId18"/>
    <p:sldId id="776" r:id="rId19"/>
    <p:sldId id="464" r:id="rId20"/>
    <p:sldId id="480" r:id="rId21"/>
    <p:sldId id="761" r:id="rId22"/>
    <p:sldId id="764" r:id="rId23"/>
    <p:sldId id="711" r:id="rId24"/>
    <p:sldId id="753" r:id="rId25"/>
    <p:sldId id="465" r:id="rId26"/>
    <p:sldId id="771" r:id="rId27"/>
    <p:sldId id="769" r:id="rId28"/>
    <p:sldId id="773" r:id="rId29"/>
    <p:sldId id="346" r:id="rId30"/>
    <p:sldId id="578" r:id="rId31"/>
    <p:sldId id="775" r:id="rId32"/>
    <p:sldId id="762" r:id="rId33"/>
    <p:sldId id="350" r:id="rId34"/>
    <p:sldId id="351" r:id="rId35"/>
    <p:sldId id="353" r:id="rId36"/>
    <p:sldId id="352" r:id="rId37"/>
    <p:sldId id="354" r:id="rId38"/>
    <p:sldId id="506" r:id="rId39"/>
    <p:sldId id="623" r:id="rId40"/>
    <p:sldId id="633" r:id="rId41"/>
    <p:sldId id="356" r:id="rId42"/>
    <p:sldId id="357" r:id="rId43"/>
    <p:sldId id="774" r:id="rId44"/>
    <p:sldId id="359" r:id="rId45"/>
    <p:sldId id="585" r:id="rId46"/>
    <p:sldId id="361" r:id="rId47"/>
    <p:sldId id="360" r:id="rId48"/>
    <p:sldId id="715" r:id="rId49"/>
    <p:sldId id="755" r:id="rId50"/>
    <p:sldId id="714" r:id="rId51"/>
    <p:sldId id="777" r:id="rId52"/>
    <p:sldId id="758" r:id="rId5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00"/>
    <a:srgbClr val="66FF33"/>
    <a:srgbClr val="A50021"/>
    <a:srgbClr val="FF0000"/>
    <a:srgbClr val="66FF66"/>
    <a:srgbClr val="006600"/>
    <a:srgbClr val="4B5352"/>
    <a:srgbClr val="FFE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104" y="-408"/>
      </p:cViewPr>
      <p:guideLst>
        <p:guide orient="horz" pos="3939"/>
        <p:guide orient="horz" pos="4235"/>
        <p:guide orient="horz" pos="276"/>
        <p:guide pos="311"/>
        <p:guide pos="54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840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>
              <a:defRPr/>
            </a:pPr>
            <a:fld id="{77B88118-C6F6-BE41-AAFB-F5636E407463}" type="slidenum">
              <a:rPr lang="en-US" sz="1400" b="0">
                <a:solidFill>
                  <a:schemeClr val="tx1"/>
                </a:solidFill>
                <a:latin typeface="Times" charset="0"/>
                <a:cs typeface="+mn-cs"/>
              </a:rPr>
              <a:pPr algn="r">
                <a:defRPr/>
              </a:pPr>
              <a:t>‹#›</a:t>
            </a:fld>
            <a:endParaRPr lang="en-US" sz="1400" b="0">
              <a:solidFill>
                <a:schemeClr val="tx1"/>
              </a:solidFill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2923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>
              <a:defRPr/>
            </a:pPr>
            <a:fld id="{3FFDE193-4643-F149-904B-2F3974D9064B}" type="slidenum">
              <a:rPr lang="en-US" sz="1400" b="0">
                <a:solidFill>
                  <a:schemeClr val="tx1"/>
                </a:solidFill>
                <a:latin typeface="Times" charset="0"/>
                <a:cs typeface="+mn-cs"/>
              </a:rPr>
              <a:pPr algn="r">
                <a:defRPr/>
              </a:pPr>
              <a:t>‹#›</a:t>
            </a:fld>
            <a:endParaRPr lang="en-US" sz="1400" b="0">
              <a:solidFill>
                <a:schemeClr val="tx1"/>
              </a:solidFill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4776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1" dirty="0">
              <a:latin typeface="Times New Roman" charset="0"/>
              <a:cs typeface="ＭＳ Ｐゴシック" charset="0"/>
            </a:endParaRPr>
          </a:p>
          <a:p>
            <a:r>
              <a:rPr lang="en-US" b="1" dirty="0">
                <a:latin typeface="Times New Roman" charset="0"/>
                <a:cs typeface="ＭＳ Ｐゴシック" charset="0"/>
              </a:rPr>
              <a:t>////  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Ipinagpapatuloy</a:t>
            </a:r>
            <a:r>
              <a:rPr lang="en-US" b="1" dirty="0">
                <a:latin typeface="Times New Roman" charset="0"/>
                <a:cs typeface="ＭＳ Ｐゴシック" charset="0"/>
              </a:rPr>
              <a:t>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natin</a:t>
            </a:r>
            <a:r>
              <a:rPr lang="en-US" b="1" dirty="0">
                <a:latin typeface="Times New Roman" charset="0"/>
                <a:cs typeface="ＭＳ Ｐゴシック" charset="0"/>
              </a:rPr>
              <a:t>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ang</a:t>
            </a:r>
            <a:r>
              <a:rPr lang="en-US" b="1" dirty="0">
                <a:latin typeface="Times New Roman" charset="0"/>
                <a:cs typeface="ＭＳ Ｐゴシック" charset="0"/>
              </a:rPr>
              <a:t> BIBLE FILE…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Nai</a:t>
            </a:r>
            <a:r>
              <a:rPr lang="en-US" b="1" dirty="0">
                <a:latin typeface="Times New Roman" charset="0"/>
                <a:cs typeface="ＭＳ Ｐゴシック" charset="0"/>
              </a:rPr>
              <a:t>-set-up na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natin</a:t>
            </a:r>
            <a:r>
              <a:rPr lang="en-US" b="1" dirty="0">
                <a:latin typeface="Times New Roman" charset="0"/>
                <a:cs typeface="ＭＳ Ｐゴシック" charset="0"/>
              </a:rPr>
              <a:t>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ang</a:t>
            </a:r>
            <a:r>
              <a:rPr lang="en-US" b="1" dirty="0">
                <a:latin typeface="Times New Roman" charset="0"/>
                <a:cs typeface="ＭＳ Ｐゴシック" charset="0"/>
              </a:rPr>
              <a:t> File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ng</a:t>
            </a:r>
            <a:r>
              <a:rPr lang="en-US" b="1" dirty="0">
                <a:latin typeface="Times New Roman" charset="0"/>
                <a:cs typeface="ＭＳ Ｐゴシック" charset="0"/>
              </a:rPr>
              <a:t> PAGKALIKHA… ANG APAT NA DAKILANG TAO…ANG TATLONG LIPUNAN… NA MAKAHULUGANG IBINIBIGKIS NG APAT NA GANAP NA KASUNDUAN SA BIBLIYA… at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ngayo</a:t>
            </a:r>
            <a:r>
              <a:rPr lang="ja-JP" altLang="en-US" b="1" dirty="0">
                <a:latin typeface="Times New Roman" charset="0"/>
                <a:cs typeface="ＭＳ Ｐゴシック" charset="0"/>
              </a:rPr>
              <a:t>’</a:t>
            </a:r>
            <a:r>
              <a:rPr lang="en-US" b="1" dirty="0">
                <a:latin typeface="Times New Roman" charset="0"/>
                <a:cs typeface="ＭＳ Ｐゴシック" charset="0"/>
              </a:rPr>
              <a:t>y,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tutungo</a:t>
            </a:r>
            <a:r>
              <a:rPr lang="en-US" b="1" dirty="0">
                <a:latin typeface="Times New Roman" charset="0"/>
                <a:cs typeface="ＭＳ Ｐゴシック" charset="0"/>
              </a:rPr>
              <a:t>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tayo</a:t>
            </a:r>
            <a:r>
              <a:rPr lang="en-US" b="1" dirty="0">
                <a:latin typeface="Times New Roman" charset="0"/>
                <a:cs typeface="ＭＳ Ｐゴシック" charset="0"/>
              </a:rPr>
              <a:t>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sa</a:t>
            </a:r>
            <a:r>
              <a:rPr lang="en-US" b="1" dirty="0">
                <a:latin typeface="Times New Roman" charset="0"/>
                <a:cs typeface="ＭＳ Ｐゴシック" charset="0"/>
              </a:rPr>
              <a:t>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isang</a:t>
            </a:r>
            <a:r>
              <a:rPr lang="en-US" b="1" dirty="0">
                <a:latin typeface="Times New Roman" charset="0"/>
                <a:cs typeface="ＭＳ Ｐゴシック" charset="0"/>
              </a:rPr>
              <a:t>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lugar</a:t>
            </a:r>
            <a:r>
              <a:rPr lang="en-US" b="1" dirty="0">
                <a:latin typeface="Times New Roman" charset="0"/>
                <a:cs typeface="ＭＳ Ｐゴシック" charset="0"/>
              </a:rPr>
              <a:t> na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hindi</a:t>
            </a:r>
            <a:r>
              <a:rPr lang="en-US" b="1" dirty="0">
                <a:latin typeface="Times New Roman" charset="0"/>
                <a:cs typeface="ＭＳ Ｐゴシック" charset="0"/>
              </a:rPr>
              <a:t>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matatagpuan</a:t>
            </a:r>
            <a:r>
              <a:rPr lang="en-US" b="1" dirty="0">
                <a:latin typeface="Times New Roman" charset="0"/>
                <a:cs typeface="ＭＳ Ｐゴシック" charset="0"/>
              </a:rPr>
              <a:t>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sa</a:t>
            </a:r>
            <a:r>
              <a:rPr lang="en-US" b="1" dirty="0">
                <a:latin typeface="Times New Roman" charset="0"/>
                <a:cs typeface="ＭＳ Ｐゴシック" charset="0"/>
              </a:rPr>
              <a:t>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Bibliya</a:t>
            </a:r>
            <a:r>
              <a:rPr lang="en-US" b="1" dirty="0">
                <a:latin typeface="Times New Roman" charset="0"/>
                <a:cs typeface="ＭＳ Ｐゴシック" charset="0"/>
              </a:rPr>
              <a:t>,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ngunit</a:t>
            </a:r>
            <a:r>
              <a:rPr lang="en-US" b="1" dirty="0">
                <a:latin typeface="Times New Roman" charset="0"/>
                <a:cs typeface="ＭＳ Ｐゴシック" charset="0"/>
              </a:rPr>
              <a:t>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ganon</a:t>
            </a:r>
            <a:r>
              <a:rPr lang="en-US" b="1" dirty="0">
                <a:latin typeface="Times New Roman" charset="0"/>
                <a:cs typeface="ＭＳ Ｐゴシック" charset="0"/>
              </a:rPr>
              <a:t> pa man,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makikita</a:t>
            </a:r>
            <a:r>
              <a:rPr lang="en-US" b="1" dirty="0">
                <a:latin typeface="Times New Roman" charset="0"/>
                <a:cs typeface="ＭＳ Ｐゴシック" charset="0"/>
              </a:rPr>
              <a:t>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natin</a:t>
            </a:r>
            <a:r>
              <a:rPr lang="en-US" b="1" dirty="0">
                <a:latin typeface="Times New Roman" charset="0"/>
                <a:cs typeface="ＭＳ Ｐゴシック" charset="0"/>
              </a:rPr>
              <a:t>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ang</a:t>
            </a:r>
            <a:r>
              <a:rPr lang="en-US" b="1" dirty="0">
                <a:latin typeface="Times New Roman" charset="0"/>
                <a:cs typeface="ＭＳ Ｐゴシック" charset="0"/>
              </a:rPr>
              <a:t>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balangkas</a:t>
            </a:r>
            <a:r>
              <a:rPr lang="en-US" b="1" dirty="0">
                <a:latin typeface="Times New Roman" charset="0"/>
                <a:cs typeface="ＭＳ Ｐゴシック" charset="0"/>
              </a:rPr>
              <a:t>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ng</a:t>
            </a:r>
            <a:r>
              <a:rPr lang="en-US" b="1" dirty="0">
                <a:latin typeface="Times New Roman" charset="0"/>
                <a:cs typeface="ＭＳ Ｐゴシック" charset="0"/>
              </a:rPr>
              <a:t>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mga</a:t>
            </a:r>
            <a:r>
              <a:rPr lang="en-US" b="1" dirty="0">
                <a:latin typeface="Times New Roman" charset="0"/>
                <a:cs typeface="ＭＳ Ｐゴシック" charset="0"/>
              </a:rPr>
              <a:t>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pangyayari</a:t>
            </a:r>
            <a:r>
              <a:rPr lang="en-US" b="1" dirty="0">
                <a:latin typeface="Times New Roman" charset="0"/>
                <a:cs typeface="ＭＳ Ｐゴシック" charset="0"/>
              </a:rPr>
              <a:t>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sa</a:t>
            </a:r>
            <a:r>
              <a:rPr lang="en-US" b="1" dirty="0">
                <a:latin typeface="Times New Roman" charset="0"/>
                <a:cs typeface="ＭＳ Ｐゴシック" charset="0"/>
              </a:rPr>
              <a:t>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pagitan</a:t>
            </a:r>
            <a:r>
              <a:rPr lang="en-US" b="1" dirty="0">
                <a:latin typeface="Times New Roman" charset="0"/>
                <a:cs typeface="ＭＳ Ｐゴシック" charset="0"/>
              </a:rPr>
              <a:t>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ng</a:t>
            </a:r>
            <a:r>
              <a:rPr lang="en-US" b="1" dirty="0">
                <a:latin typeface="Times New Roman" charset="0"/>
                <a:cs typeface="ＭＳ Ｐゴシック" charset="0"/>
              </a:rPr>
              <a:t>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Luma</a:t>
            </a:r>
            <a:r>
              <a:rPr lang="en-US" b="1" dirty="0">
                <a:latin typeface="Times New Roman" charset="0"/>
                <a:cs typeface="ＭＳ Ｐゴシック" charset="0"/>
              </a:rPr>
              <a:t> at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Bagong</a:t>
            </a:r>
            <a:r>
              <a:rPr lang="en-US" b="1" dirty="0">
                <a:latin typeface="Times New Roman" charset="0"/>
                <a:cs typeface="ＭＳ Ｐゴシック" charset="0"/>
              </a:rPr>
              <a:t>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Tipan</a:t>
            </a:r>
            <a:r>
              <a:rPr lang="en-US" b="1" dirty="0">
                <a:latin typeface="Times New Roman" charset="0"/>
                <a:cs typeface="ＭＳ Ｐゴシック" charset="0"/>
              </a:rPr>
              <a:t>.</a:t>
            </a:r>
          </a:p>
          <a:p>
            <a:r>
              <a:rPr lang="en-US" b="1" dirty="0">
                <a:latin typeface="Times New Roman" charset="0"/>
                <a:cs typeface="ＭＳ Ｐゴシック" charset="0"/>
              </a:rPr>
              <a:t>////  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Tinatawag</a:t>
            </a:r>
            <a:r>
              <a:rPr lang="en-US" b="1" dirty="0">
                <a:latin typeface="Times New Roman" charset="0"/>
                <a:cs typeface="ＭＳ Ｐゴシック" charset="0"/>
              </a:rPr>
              <a:t>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natin</a:t>
            </a:r>
            <a:r>
              <a:rPr lang="en-US" b="1" dirty="0">
                <a:latin typeface="Times New Roman" charset="0"/>
                <a:cs typeface="ＭＳ Ｐゴシック" charset="0"/>
              </a:rPr>
              <a:t>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itong</a:t>
            </a:r>
            <a:r>
              <a:rPr lang="en-US" b="1" dirty="0">
                <a:latin typeface="Times New Roman" charset="0"/>
                <a:cs typeface="ＭＳ Ｐゴシック" charset="0"/>
              </a:rPr>
              <a:t>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panahon</a:t>
            </a:r>
            <a:r>
              <a:rPr lang="en-US" b="1" dirty="0">
                <a:latin typeface="Times New Roman" charset="0"/>
                <a:cs typeface="ＭＳ Ｐゴシック" charset="0"/>
              </a:rPr>
              <a:t> </a:t>
            </a:r>
            <a:r>
              <a:rPr lang="en-US" b="1" dirty="0" err="1">
                <a:latin typeface="Times New Roman" charset="0"/>
                <a:cs typeface="ＭＳ Ｐゴシック" charset="0"/>
              </a:rPr>
              <a:t>ng</a:t>
            </a:r>
            <a:r>
              <a:rPr lang="en-US" b="1" dirty="0">
                <a:latin typeface="Times New Roman" charset="0"/>
                <a:cs typeface="ＭＳ Ｐゴシック" charset="0"/>
              </a:rPr>
              <a:t> KATAHIMIKAN. </a:t>
            </a:r>
          </a:p>
          <a:p>
            <a:endParaRPr lang="en-US" b="1" dirty="0">
              <a:solidFill>
                <a:srgbClr val="000000"/>
              </a:solidFill>
              <a:cs typeface="ＭＳ Ｐゴシック" charset="0"/>
            </a:endParaRPr>
          </a:p>
          <a:p>
            <a:endParaRPr lang="en-US" b="1" dirty="0">
              <a:solidFill>
                <a:srgbClr val="000000"/>
              </a:solidFill>
              <a:cs typeface="ＭＳ Ｐゴシック" charset="0"/>
            </a:endParaRPr>
          </a:p>
          <a:p>
            <a:r>
              <a:rPr lang="en-US" b="1" dirty="0">
                <a:solidFill>
                  <a:srgbClr val="000000"/>
                </a:solidFill>
                <a:cs typeface="ＭＳ Ｐゴシック" charset="0"/>
              </a:rPr>
              <a:t>____________________________________________________________________________</a:t>
            </a:r>
          </a:p>
          <a:p>
            <a:endParaRPr lang="en-US" b="1" dirty="0">
              <a:solidFill>
                <a:srgbClr val="000000"/>
              </a:solidFill>
              <a:cs typeface="ＭＳ Ｐゴシック" charset="0"/>
            </a:endParaRPr>
          </a:p>
          <a:p>
            <a:r>
              <a:rPr lang="en-US" b="1" dirty="0">
                <a:solidFill>
                  <a:srgbClr val="000000"/>
                </a:solidFill>
                <a:cs typeface="ＭＳ Ｐゴシック" charset="0"/>
              </a:rPr>
              <a:t>[English]</a:t>
            </a:r>
          </a:p>
          <a:p>
            <a:r>
              <a:rPr lang="en-US" b="1" dirty="0">
                <a:latin typeface="Times New Roman" charset="0"/>
                <a:cs typeface="ＭＳ Ｐゴシック" charset="0"/>
              </a:rPr>
              <a:t>////   Continuing THE BIBLE FILE…we have set up the CREATION file…THE FOUR GREAT PEOPLE….THE THREE SOCIETIES…TIED TOGETHER IN MEANING AND PURPOSE BY FOUR UNCONDITIONAL BIBLICAL</a:t>
            </a:r>
            <a:r>
              <a:rPr lang="ru-RU" b="1" dirty="0">
                <a:latin typeface="Times New Roman" charset="0"/>
                <a:cs typeface="ＭＳ Ｐゴシック" charset="0"/>
              </a:rPr>
              <a:t> </a:t>
            </a:r>
            <a:r>
              <a:rPr lang="en-US" b="1" dirty="0">
                <a:latin typeface="Times New Roman" charset="0"/>
                <a:cs typeface="ＭＳ Ｐゴシック" charset="0"/>
              </a:rPr>
              <a:t>COVENANTS…and now we</a:t>
            </a:r>
            <a:r>
              <a:rPr lang="fr-FR" altLang="ja-JP" b="1" dirty="0">
                <a:latin typeface="Times New Roman" charset="0"/>
                <a:cs typeface="ＭＳ Ｐゴシック" charset="0"/>
              </a:rPr>
              <a:t>'</a:t>
            </a:r>
            <a:r>
              <a:rPr lang="en-US" altLang="ja-JP" b="1" dirty="0">
                <a:latin typeface="Times New Roman" charset="0"/>
                <a:cs typeface="ＭＳ Ｐゴシック" charset="0"/>
              </a:rPr>
              <a:t>re moving to a place actually outside of Scripture but at the same time, outlining a set of events that tie together both</a:t>
            </a:r>
            <a:r>
              <a:rPr lang="ru-RU" altLang="ja-JP" b="1" dirty="0">
                <a:latin typeface="Times New Roman" charset="0"/>
                <a:cs typeface="ＭＳ Ｐゴシック" charset="0"/>
              </a:rPr>
              <a:t> </a:t>
            </a:r>
            <a:r>
              <a:rPr lang="en-US" altLang="ja-JP" b="1" dirty="0">
                <a:latin typeface="Times New Roman" charset="0"/>
                <a:cs typeface="ＭＳ Ｐゴシック" charset="0"/>
              </a:rPr>
              <a:t>the Old and the New Testaments.</a:t>
            </a:r>
          </a:p>
          <a:p>
            <a:r>
              <a:rPr lang="en-US" b="1" dirty="0">
                <a:latin typeface="Times New Roman" charset="0"/>
                <a:cs typeface="ＭＳ Ｐゴシック" charset="0"/>
              </a:rPr>
              <a:t>////   We call it the period of Biblical SILENCE.</a:t>
            </a:r>
          </a:p>
          <a:p>
            <a:endParaRPr lang="en-US" b="1" dirty="0">
              <a:latin typeface="Times New Roman" charset="0"/>
              <a:cs typeface="ＭＳ Ｐゴシック" charset="0"/>
            </a:endParaRPr>
          </a:p>
          <a:p>
            <a:endParaRPr lang="en-US" b="1" dirty="0">
              <a:latin typeface="Times New Roman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46700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30411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39948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78084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06541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9179588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55645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41681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25134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952387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708573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39016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9889682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51319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86669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3645402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31864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42800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85858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623091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0643124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5989004"/>
      </p:ext>
    </p:extLst>
  </p:cSld>
  <p:clrMapOvr>
    <a:masterClrMapping/>
  </p:clrMapOvr>
  <p:transition xmlns:p14="http://schemas.microsoft.com/office/powerpoint/2010/main">
    <p:cut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065" name="Text Box 41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 TBBMI</a:t>
            </a:r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8.0.03c.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>
    <p:cut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endParaRPr lang="en-AU"/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endParaRPr lang="en-AU"/>
              </a:p>
            </p:txBody>
          </p:sp>
        </p:grpSp>
      </p:grpSp>
      <p:sp>
        <p:nvSpPr>
          <p:cNvPr id="1075" name="Text Box 51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1076" name="Rectangle 52"/>
          <p:cNvSpPr>
            <a:spLocks noChangeArrowheads="1"/>
          </p:cNvSpPr>
          <p:nvPr userDrawn="1"/>
        </p:nvSpPr>
        <p:spPr bwMode="auto">
          <a:xfrm>
            <a:off x="7558088" y="6515100"/>
            <a:ext cx="733425" cy="2682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8.0.03e.</a:t>
            </a:r>
          </a:p>
        </p:txBody>
      </p:sp>
    </p:spTree>
    <p:extLst>
      <p:ext uri="{BB962C8B-B14F-4D97-AF65-F5344CB8AC3E}">
        <p14:creationId xmlns:p14="http://schemas.microsoft.com/office/powerpoint/2010/main" val="189484690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6.jpeg"/><Relationship Id="rId7" Type="http://schemas.openxmlformats.org/officeDocument/2006/relationships/image" Target="../media/image18.jpe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jpeg"/><Relationship Id="rId12" Type="http://schemas.openxmlformats.org/officeDocument/2006/relationships/image" Target="../media/image6.jpeg"/><Relationship Id="rId13" Type="http://schemas.openxmlformats.org/officeDocument/2006/relationships/image" Target="../media/image20.jpeg"/><Relationship Id="rId14" Type="http://schemas.openxmlformats.org/officeDocument/2006/relationships/image" Target="../media/image21.jpeg"/><Relationship Id="rId15" Type="http://schemas.openxmlformats.org/officeDocument/2006/relationships/image" Target="../media/image22.jpeg"/><Relationship Id="rId16" Type="http://schemas.openxmlformats.org/officeDocument/2006/relationships/image" Target="../media/image23.jpeg"/><Relationship Id="rId17" Type="http://schemas.openxmlformats.org/officeDocument/2006/relationships/image" Target="../media/image24.jpeg"/><Relationship Id="rId18" Type="http://schemas.openxmlformats.org/officeDocument/2006/relationships/image" Target="../media/image25.jpeg"/><Relationship Id="rId19" Type="http://schemas.openxmlformats.org/officeDocument/2006/relationships/image" Target="../media/image26.jpeg"/><Relationship Id="rId1" Type="http://schemas.openxmlformats.org/officeDocument/2006/relationships/tags" Target="../tags/tag7.xml"/><Relationship Id="rId2" Type="http://schemas.openxmlformats.org/officeDocument/2006/relationships/tags" Target="../tags/tag8.xml"/><Relationship Id="rId3" Type="http://schemas.openxmlformats.org/officeDocument/2006/relationships/tags" Target="../tags/tag9.xml"/><Relationship Id="rId4" Type="http://schemas.openxmlformats.org/officeDocument/2006/relationships/tags" Target="../tags/tag10.xml"/><Relationship Id="rId5" Type="http://schemas.openxmlformats.org/officeDocument/2006/relationships/tags" Target="../tags/tag11.xml"/><Relationship Id="rId6" Type="http://schemas.openxmlformats.org/officeDocument/2006/relationships/tags" Target="../tags/tag12.xml"/><Relationship Id="rId7" Type="http://schemas.openxmlformats.org/officeDocument/2006/relationships/tags" Target="../tags/tag13.xml"/><Relationship Id="rId8" Type="http://schemas.openxmlformats.org/officeDocument/2006/relationships/tags" Target="../tags/tag14.xml"/><Relationship Id="rId9" Type="http://schemas.openxmlformats.org/officeDocument/2006/relationships/slideLayout" Target="../slideLayouts/slideLayout7.xml"/><Relationship Id="rId10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29.jpeg"/><Relationship Id="rId5" Type="http://schemas.openxmlformats.org/officeDocument/2006/relationships/image" Target="../media/image6.jpeg"/><Relationship Id="rId6" Type="http://schemas.openxmlformats.org/officeDocument/2006/relationships/image" Target="../media/image30.jpe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1.jpe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5" Type="http://schemas.openxmlformats.org/officeDocument/2006/relationships/image" Target="../media/image36.pn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image" Target="../media/image38.jpeg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42.xml"/><Relationship Id="rId6" Type="http://schemas.openxmlformats.org/officeDocument/2006/relationships/image" Target="../media/image39.jpeg"/><Relationship Id="rId7" Type="http://schemas.openxmlformats.org/officeDocument/2006/relationships/image" Target="../media/image6.jpeg"/><Relationship Id="rId8" Type="http://schemas.openxmlformats.org/officeDocument/2006/relationships/image" Target="../media/image40.jpeg"/><Relationship Id="rId9" Type="http://schemas.openxmlformats.org/officeDocument/2006/relationships/image" Target="../media/image41.jpeg"/><Relationship Id="rId1" Type="http://schemas.openxmlformats.org/officeDocument/2006/relationships/tags" Target="../tags/tag17.xml"/><Relationship Id="rId2" Type="http://schemas.openxmlformats.org/officeDocument/2006/relationships/tags" Target="../tags/tag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1.jpe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D:%5CMacintosh%20HD%5CDesktop%20Folder%5CTBB%20BIG%20SHOW%207.0%5C7.0.03C-3%20SOC%20%23-1,1,PowerPoint%20Presentation" TargetMode="External"/><Relationship Id="rId4" Type="http://schemas.openxmlformats.org/officeDocument/2006/relationships/hyperlink" Target="D:%5C%20HD-G4%5CDesktop%20Folder%5CTBB%20PPT%208.0S%5C8.0S.03d-3%20SOCIETIES-%2070%23-1,1,PowerPoint%20Presentation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jpeg"/><Relationship Id="rId12" Type="http://schemas.openxmlformats.org/officeDocument/2006/relationships/image" Target="../media/image9.jpeg"/><Relationship Id="rId13" Type="http://schemas.openxmlformats.org/officeDocument/2006/relationships/image" Target="../media/image10.jpeg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8.xml"/><Relationship Id="rId8" Type="http://schemas.openxmlformats.org/officeDocument/2006/relationships/image" Target="../media/image5.jpeg"/><Relationship Id="rId9" Type="http://schemas.openxmlformats.org/officeDocument/2006/relationships/image" Target="../media/image6.jpeg"/><Relationship Id="rId10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4483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AFD00"/>
                </a:solidFill>
                <a:latin typeface="Times" charset="0"/>
                <a:cs typeface="+mn-cs"/>
              </a:rPr>
              <a:t>HUMIGIT KUMULANG NA PETSA:</a:t>
            </a:r>
          </a:p>
          <a:p>
            <a:pPr algn="ctr">
              <a:defRPr/>
            </a:pPr>
            <a:endParaRPr lang="en-US" sz="3600" dirty="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3600" dirty="0">
                <a:solidFill>
                  <a:srgbClr val="FAFD00"/>
                </a:solidFill>
                <a:latin typeface="Times" charset="0"/>
                <a:cs typeface="+mn-cs"/>
              </a:rPr>
              <a:t>ABRAHAM-JOSE	  	2000 B.C.</a:t>
            </a:r>
            <a:endParaRPr lang="en-US" sz="3600" dirty="0">
              <a:solidFill>
                <a:schemeClr val="hlink"/>
              </a:solidFill>
              <a:latin typeface="Times" charset="0"/>
              <a:cs typeface="+mn-cs"/>
            </a:endParaRPr>
          </a:p>
          <a:p>
            <a:pPr>
              <a:defRPr/>
            </a:pPr>
            <a:endParaRPr lang="en-US" sz="3600" dirty="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3600" dirty="0">
                <a:solidFill>
                  <a:schemeClr val="hlink"/>
                </a:solidFill>
                <a:latin typeface="Times" charset="0"/>
                <a:cs typeface="+mn-cs"/>
              </a:rPr>
              <a:t>MOISES-JOSUE	  		1500 B.C.</a:t>
            </a:r>
            <a:endParaRPr lang="en-US" sz="3600" dirty="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endParaRPr lang="en-US" sz="3600" dirty="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endParaRPr lang="en-US" sz="3600" dirty="0">
              <a:solidFill>
                <a:srgbClr val="FAFD00"/>
              </a:solidFill>
              <a:latin typeface="Times" charset="0"/>
              <a:cs typeface="+mn-cs"/>
            </a:endParaRPr>
          </a:p>
          <a:p>
            <a:pPr algn="ctr">
              <a:defRPr/>
            </a:pPr>
            <a:endParaRPr lang="en-US" sz="3600" dirty="0">
              <a:solidFill>
                <a:srgbClr val="FAFD00"/>
              </a:solidFill>
              <a:latin typeface="Times" charset="0"/>
              <a:cs typeface="+mn-cs"/>
            </a:endParaRPr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7841" name="Rectangle 1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1671638" y="925513"/>
            <a:ext cx="6565900" cy="24638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>
                <a:solidFill>
                  <a:srgbClr val="FAFD00"/>
                </a:solidFill>
                <a:latin typeface="Times" charset="0"/>
                <a:cs typeface="+mn-cs"/>
              </a:rPr>
              <a:t>ANG BATAS (TORAH</a:t>
            </a:r>
            <a:r>
              <a:rPr lang="en-US" sz="4400">
                <a:solidFill>
                  <a:srgbClr val="FAFD00"/>
                </a:solidFill>
                <a:latin typeface="Times" charset="0"/>
                <a:cs typeface="+mn-cs"/>
              </a:rPr>
              <a:t>)</a:t>
            </a:r>
          </a:p>
          <a:p>
            <a:pPr algn="ctr">
              <a:defRPr/>
            </a:pPr>
            <a:r>
              <a:rPr lang="en-US" sz="3200">
                <a:latin typeface="Times" charset="0"/>
                <a:cs typeface="+mn-cs"/>
              </a:rPr>
              <a:t>Ang MakaDios na Edukasyon sa Tatlong Bahagi:</a:t>
            </a:r>
            <a:r>
              <a:rPr lang="en-US" sz="2400">
                <a:latin typeface="Times" charset="0"/>
                <a:cs typeface="+mn-cs"/>
              </a:rPr>
              <a:t>                          </a:t>
            </a:r>
            <a:endParaRPr lang="en-US" sz="2800">
              <a:latin typeface="Times" charset="0"/>
              <a:cs typeface="+mn-cs"/>
            </a:endParaRPr>
          </a:p>
          <a:p>
            <a:pPr>
              <a:defRPr/>
            </a:pPr>
            <a:endParaRPr lang="en-US" sz="2400">
              <a:solidFill>
                <a:schemeClr val="hlink"/>
              </a:solidFill>
              <a:latin typeface="Times" charset="0"/>
              <a:cs typeface="+mn-cs"/>
            </a:endParaRPr>
          </a:p>
          <a:p>
            <a:pPr algn="ctr">
              <a:defRPr/>
            </a:pPr>
            <a:endParaRPr lang="en-US" sz="2400">
              <a:solidFill>
                <a:schemeClr val="hlink"/>
              </a:solidFill>
              <a:latin typeface="Times" charset="0"/>
              <a:cs typeface="+mn-cs"/>
            </a:endParaRPr>
          </a:p>
        </p:txBody>
      </p:sp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86022" name="Line 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60" name="Text Box 44"/>
          <p:cNvSpPr txBox="1">
            <a:spLocks noChangeArrowheads="1"/>
          </p:cNvSpPr>
          <p:nvPr/>
        </p:nvSpPr>
        <p:spPr bwMode="auto">
          <a:xfrm>
            <a:off x="1766888" y="20638"/>
            <a:ext cx="1993900" cy="3397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20-31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86061" name="Rectangle 45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62" name="Rectangle 46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86063" name="AutoShape 47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64" name="Rectangle 48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65" name="AutoShape 49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66" name="Line 50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67" name="Line 51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68" name="Line 52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69" name="Line 53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70" name="Line 54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71" name="Rectangle 55"/>
          <p:cNvSpPr>
            <a:spLocks noChangeArrowheads="1"/>
          </p:cNvSpPr>
          <p:nvPr/>
        </p:nvSpPr>
        <p:spPr bwMode="auto">
          <a:xfrm>
            <a:off x="8007350" y="3429000"/>
            <a:ext cx="6318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MOISES</a:t>
            </a:r>
          </a:p>
        </p:txBody>
      </p:sp>
      <p:sp>
        <p:nvSpPr>
          <p:cNvPr id="86072" name="Rectangle 56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Sinai</a:t>
            </a:r>
          </a:p>
        </p:txBody>
      </p:sp>
      <p:sp>
        <p:nvSpPr>
          <p:cNvPr id="86073" name="Rectangle 57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86074" name="Line 58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6075" name="Rectangle 59"/>
          <p:cNvSpPr>
            <a:spLocks noChangeArrowheads="1"/>
          </p:cNvSpPr>
          <p:nvPr/>
        </p:nvSpPr>
        <p:spPr bwMode="auto">
          <a:xfrm>
            <a:off x="8120063" y="3670300"/>
            <a:ext cx="593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Exodus</a:t>
            </a:r>
          </a:p>
        </p:txBody>
      </p:sp>
      <p:sp>
        <p:nvSpPr>
          <p:cNvPr id="86076" name="Text Box 6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86080" name="Rectangle 6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10</a:t>
            </a:r>
          </a:p>
        </p:txBody>
      </p:sp>
      <p:sp>
        <p:nvSpPr>
          <p:cNvPr id="86081" name="Text Box 6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1671638" y="925513"/>
            <a:ext cx="6565900" cy="32559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>
                <a:solidFill>
                  <a:srgbClr val="FAFD00"/>
                </a:solidFill>
                <a:latin typeface="Times" charset="0"/>
                <a:cs typeface="+mn-cs"/>
              </a:rPr>
              <a:t>ANG BATAS (TORAH</a:t>
            </a:r>
            <a:r>
              <a:rPr lang="en-US" sz="4400">
                <a:solidFill>
                  <a:srgbClr val="FAFD00"/>
                </a:solidFill>
                <a:latin typeface="Times" charset="0"/>
                <a:cs typeface="+mn-cs"/>
              </a:rPr>
              <a:t>)</a:t>
            </a:r>
          </a:p>
          <a:p>
            <a:pPr algn="ctr">
              <a:defRPr/>
            </a:pPr>
            <a:r>
              <a:rPr lang="en-US" sz="3200">
                <a:latin typeface="Times" charset="0"/>
                <a:cs typeface="+mn-cs"/>
              </a:rPr>
              <a:t>Ang MakaDios na Edukasyon sa Tatlong Bahagi:</a:t>
            </a:r>
            <a:r>
              <a:rPr lang="en-US" sz="2400">
                <a:latin typeface="Times" charset="0"/>
                <a:cs typeface="+mn-cs"/>
              </a:rPr>
              <a:t>                          </a:t>
            </a:r>
            <a:endParaRPr lang="en-US" sz="2800">
              <a:latin typeface="Times" charset="0"/>
              <a:cs typeface="+mn-cs"/>
            </a:endParaRPr>
          </a:p>
          <a:p>
            <a:pPr>
              <a:defRPr/>
            </a:pPr>
            <a:endParaRPr lang="en-US" sz="2400">
              <a:solidFill>
                <a:schemeClr val="hlink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cs typeface="+mn-cs"/>
              </a:rPr>
              <a:t>MORAL: 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+mn-cs"/>
              </a:rPr>
              <a:t>Ang Sampung Utos; ang basehan</a:t>
            </a:r>
          </a:p>
          <a:p>
            <a:pPr>
              <a:defRPr/>
            </a:pPr>
            <a:r>
              <a:rPr lang="en-US" sz="2400">
                <a:solidFill>
                  <a:schemeClr val="hlink"/>
                </a:solidFill>
                <a:latin typeface="Times" charset="0"/>
                <a:cs typeface="+mn-cs"/>
              </a:rPr>
              <a:t>                 ng ating bagong batas ngayon.</a:t>
            </a:r>
          </a:p>
          <a:p>
            <a:pPr algn="ctr">
              <a:defRPr/>
            </a:pPr>
            <a:endParaRPr lang="en-US" sz="2400">
              <a:solidFill>
                <a:schemeClr val="hlink"/>
              </a:solidFill>
              <a:latin typeface="Times" charset="0"/>
              <a:cs typeface="+mn-cs"/>
            </a:endParaRPr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84" name="Text Box 44"/>
          <p:cNvSpPr txBox="1">
            <a:spLocks noChangeArrowheads="1"/>
          </p:cNvSpPr>
          <p:nvPr/>
        </p:nvSpPr>
        <p:spPr bwMode="auto">
          <a:xfrm>
            <a:off x="1771650" y="15875"/>
            <a:ext cx="1993900" cy="3397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20:1-17</a:t>
            </a:r>
            <a:endParaRPr lang="en-US" sz="12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87085" name="Rectangle 45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86" name="Rectangle 46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87087" name="AutoShape 47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88" name="Rectangle 48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89" name="AutoShape 49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90" name="Line 50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91" name="Line 51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92" name="Line 52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93" name="Line 53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94" name="Line 54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95" name="Rectangle 55"/>
          <p:cNvSpPr>
            <a:spLocks noChangeArrowheads="1"/>
          </p:cNvSpPr>
          <p:nvPr/>
        </p:nvSpPr>
        <p:spPr bwMode="auto">
          <a:xfrm>
            <a:off x="8007350" y="3429000"/>
            <a:ext cx="6318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MOISES</a:t>
            </a:r>
          </a:p>
        </p:txBody>
      </p:sp>
      <p:sp>
        <p:nvSpPr>
          <p:cNvPr id="87096" name="Rectangle 56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Sinai</a:t>
            </a:r>
          </a:p>
        </p:txBody>
      </p:sp>
      <p:sp>
        <p:nvSpPr>
          <p:cNvPr id="87097" name="Rectangle 57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87098" name="Line 58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7099" name="Rectangle 59"/>
          <p:cNvSpPr>
            <a:spLocks noChangeArrowheads="1"/>
          </p:cNvSpPr>
          <p:nvPr/>
        </p:nvSpPr>
        <p:spPr bwMode="auto">
          <a:xfrm>
            <a:off x="8120063" y="3670300"/>
            <a:ext cx="593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Exodus</a:t>
            </a:r>
          </a:p>
        </p:txBody>
      </p:sp>
      <p:sp>
        <p:nvSpPr>
          <p:cNvPr id="87100" name="Text Box 6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87104" name="Rectangle 6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11</a:t>
            </a:r>
          </a:p>
        </p:txBody>
      </p:sp>
      <p:sp>
        <p:nvSpPr>
          <p:cNvPr id="87105" name="Text Box 6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1671638" y="925513"/>
            <a:ext cx="6565900" cy="44132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>
                <a:solidFill>
                  <a:srgbClr val="FAFD00"/>
                </a:solidFill>
                <a:latin typeface="Times" charset="0"/>
                <a:cs typeface="+mn-cs"/>
              </a:rPr>
              <a:t>ANG BATAS (TORAH</a:t>
            </a:r>
            <a:r>
              <a:rPr lang="en-US" sz="4400">
                <a:solidFill>
                  <a:srgbClr val="FAFD00"/>
                </a:solidFill>
                <a:latin typeface="Times" charset="0"/>
                <a:cs typeface="+mn-cs"/>
              </a:rPr>
              <a:t>)</a:t>
            </a:r>
          </a:p>
          <a:p>
            <a:pPr algn="ctr">
              <a:defRPr/>
            </a:pPr>
            <a:r>
              <a:rPr lang="en-US" sz="3200">
                <a:latin typeface="Times" charset="0"/>
                <a:cs typeface="+mn-cs"/>
              </a:rPr>
              <a:t>Ang Maka-Dios na Edukasyon sa Tatlong Bahagi:</a:t>
            </a:r>
            <a:r>
              <a:rPr lang="en-US" sz="2400">
                <a:latin typeface="Times" charset="0"/>
                <a:cs typeface="+mn-cs"/>
              </a:rPr>
              <a:t>                          </a:t>
            </a:r>
            <a:endParaRPr lang="en-US" sz="2800">
              <a:latin typeface="Times" charset="0"/>
              <a:cs typeface="+mn-cs"/>
            </a:endParaRPr>
          </a:p>
          <a:p>
            <a:pPr>
              <a:defRPr/>
            </a:pPr>
            <a:endParaRPr lang="en-US" sz="2400">
              <a:solidFill>
                <a:schemeClr val="hlink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cs typeface="+mn-cs"/>
              </a:rPr>
              <a:t>MORAL: 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+mn-cs"/>
              </a:rPr>
              <a:t>Ang Sampung Utos; ang basehan 	ng ating batas ngayon.</a:t>
            </a:r>
          </a:p>
          <a:p>
            <a:pPr>
              <a:defRPr/>
            </a:pPr>
            <a:endParaRPr lang="en-US" sz="2400">
              <a:solidFill>
                <a:schemeClr val="hlink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cs typeface="+mn-cs"/>
              </a:rPr>
              <a:t>SIBIL: 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+mn-cs"/>
              </a:rPr>
              <a:t>Paano makikipamuhay sa isat-isa sa       </a:t>
            </a:r>
          </a:p>
          <a:p>
            <a:pPr>
              <a:defRPr/>
            </a:pPr>
            <a:r>
              <a:rPr lang="en-US" sz="2400">
                <a:solidFill>
                  <a:schemeClr val="hlink"/>
                </a:solidFill>
                <a:latin typeface="Times" charset="0"/>
                <a:cs typeface="+mn-cs"/>
              </a:rPr>
              <a:t>          bagong istrakturang sosyal.</a:t>
            </a:r>
          </a:p>
          <a:p>
            <a:pPr algn="ctr">
              <a:defRPr/>
            </a:pPr>
            <a:endParaRPr lang="en-US" sz="2400">
              <a:solidFill>
                <a:schemeClr val="hlink"/>
              </a:solidFill>
              <a:latin typeface="Times" charset="0"/>
              <a:cs typeface="+mn-cs"/>
            </a:endParaRPr>
          </a:p>
        </p:txBody>
      </p:sp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88070" name="Line 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88" name="Text Box 2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88089" name="Text Box 25"/>
          <p:cNvSpPr txBox="1">
            <a:spLocks noChangeArrowheads="1"/>
          </p:cNvSpPr>
          <p:nvPr/>
        </p:nvSpPr>
        <p:spPr bwMode="auto">
          <a:xfrm>
            <a:off x="1770063" y="15875"/>
            <a:ext cx="1993900" cy="3397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21-24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88090" name="Rectangle 26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91" name="Rectangle 27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88092" name="AutoShape 28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93" name="Rectangle 29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94" name="AutoShape 30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95" name="Line 31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96" name="Line 32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97" name="Line 33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98" name="Line 34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99" name="Line 35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100" name="Rectangle 36"/>
          <p:cNvSpPr>
            <a:spLocks noChangeArrowheads="1"/>
          </p:cNvSpPr>
          <p:nvPr/>
        </p:nvSpPr>
        <p:spPr bwMode="auto">
          <a:xfrm>
            <a:off x="8007350" y="3429000"/>
            <a:ext cx="6318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MOISES</a:t>
            </a:r>
          </a:p>
        </p:txBody>
      </p:sp>
      <p:sp>
        <p:nvSpPr>
          <p:cNvPr id="88101" name="Rectangle 37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Sinai</a:t>
            </a:r>
          </a:p>
        </p:txBody>
      </p:sp>
      <p:sp>
        <p:nvSpPr>
          <p:cNvPr id="88102" name="Rectangle 38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88103" name="Line 39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104" name="Rectangle 40"/>
          <p:cNvSpPr>
            <a:spLocks noChangeArrowheads="1"/>
          </p:cNvSpPr>
          <p:nvPr/>
        </p:nvSpPr>
        <p:spPr bwMode="auto">
          <a:xfrm>
            <a:off x="8120063" y="3670300"/>
            <a:ext cx="593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Exodus</a:t>
            </a:r>
          </a:p>
        </p:txBody>
      </p:sp>
      <p:sp>
        <p:nvSpPr>
          <p:cNvPr id="88105" name="Text Box 41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88109" name="Rectangle 4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12</a:t>
            </a:r>
          </a:p>
        </p:txBody>
      </p:sp>
      <p:sp>
        <p:nvSpPr>
          <p:cNvPr id="88110" name="Text Box 4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1671638" y="925513"/>
            <a:ext cx="6565900" cy="52054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>
                <a:solidFill>
                  <a:srgbClr val="FAFD00"/>
                </a:solidFill>
                <a:latin typeface="Times" charset="0"/>
                <a:cs typeface="+mn-cs"/>
              </a:rPr>
              <a:t>ANG BATAS (TORAH</a:t>
            </a:r>
            <a:r>
              <a:rPr lang="en-US" sz="4400">
                <a:solidFill>
                  <a:srgbClr val="FAFD00"/>
                </a:solidFill>
                <a:latin typeface="Times" charset="0"/>
                <a:cs typeface="+mn-cs"/>
              </a:rPr>
              <a:t>)</a:t>
            </a:r>
          </a:p>
          <a:p>
            <a:pPr algn="ctr">
              <a:defRPr/>
            </a:pPr>
            <a:r>
              <a:rPr lang="en-US" sz="3200">
                <a:latin typeface="Times" charset="0"/>
                <a:cs typeface="+mn-cs"/>
              </a:rPr>
              <a:t>Ang MakaDios na Edukasyon sa Tatlong Bahagi:</a:t>
            </a:r>
            <a:r>
              <a:rPr lang="en-US" sz="2400">
                <a:latin typeface="Times" charset="0"/>
                <a:cs typeface="+mn-cs"/>
              </a:rPr>
              <a:t>                          </a:t>
            </a:r>
            <a:endParaRPr lang="en-US" sz="2800">
              <a:latin typeface="Times" charset="0"/>
              <a:cs typeface="+mn-cs"/>
            </a:endParaRPr>
          </a:p>
          <a:p>
            <a:pPr>
              <a:defRPr/>
            </a:pPr>
            <a:endParaRPr lang="en-US" sz="2400">
              <a:solidFill>
                <a:schemeClr val="hlink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cs typeface="+mn-cs"/>
              </a:rPr>
              <a:t>MORAL: 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+mn-cs"/>
              </a:rPr>
              <a:t>Ang Sampung Utos; ang  basehan 	ng ating batas ngayon.</a:t>
            </a:r>
          </a:p>
          <a:p>
            <a:pPr>
              <a:defRPr/>
            </a:pPr>
            <a:endParaRPr lang="en-US" sz="2400">
              <a:solidFill>
                <a:schemeClr val="hlink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cs typeface="+mn-cs"/>
              </a:rPr>
              <a:t>SIBIL: 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+mn-cs"/>
              </a:rPr>
              <a:t>Paano makikipamuhay sa isat-isa	sa bagong istrakturang sosyal.</a:t>
            </a:r>
          </a:p>
          <a:p>
            <a:pPr>
              <a:defRPr/>
            </a:pPr>
            <a:endParaRPr lang="en-US" sz="2400">
              <a:solidFill>
                <a:schemeClr val="hlink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cs typeface="+mn-cs"/>
              </a:rPr>
              <a:t>SEREMONYAL: 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+mn-cs"/>
              </a:rPr>
              <a:t>Paano sambahin ang Dios         </a:t>
            </a:r>
          </a:p>
          <a:p>
            <a:pPr>
              <a:defRPr/>
            </a:pPr>
            <a:r>
              <a:rPr lang="en-US" sz="2400">
                <a:solidFill>
                  <a:schemeClr val="hlink"/>
                </a:solidFill>
                <a:latin typeface="Times" charset="0"/>
                <a:cs typeface="+mn-cs"/>
              </a:rPr>
              <a:t>              sa bagong istrakturang sosyal.</a:t>
            </a: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89094" name="Line 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113" name="Text Box 25"/>
          <p:cNvSpPr txBox="1">
            <a:spLocks noChangeArrowheads="1"/>
          </p:cNvSpPr>
          <p:nvPr/>
        </p:nvSpPr>
        <p:spPr bwMode="auto">
          <a:xfrm>
            <a:off x="1770063" y="15875"/>
            <a:ext cx="1993900" cy="3397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25-31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89114" name="Rectangle 26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115" name="Rectangle 27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89116" name="AutoShape 28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117" name="Rectangle 29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118" name="AutoShape 30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119" name="Line 31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120" name="Line 32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121" name="Line 33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122" name="Line 34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123" name="Line 35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124" name="Rectangle 36"/>
          <p:cNvSpPr>
            <a:spLocks noChangeArrowheads="1"/>
          </p:cNvSpPr>
          <p:nvPr/>
        </p:nvSpPr>
        <p:spPr bwMode="auto">
          <a:xfrm>
            <a:off x="8007350" y="3429000"/>
            <a:ext cx="6318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MOISES</a:t>
            </a:r>
          </a:p>
        </p:txBody>
      </p:sp>
      <p:sp>
        <p:nvSpPr>
          <p:cNvPr id="89125" name="Rectangle 37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Sinai</a:t>
            </a:r>
          </a:p>
        </p:txBody>
      </p:sp>
      <p:sp>
        <p:nvSpPr>
          <p:cNvPr id="89126" name="Rectangle 38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89128" name="Line 40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9129" name="Rectangle 41"/>
          <p:cNvSpPr>
            <a:spLocks noChangeArrowheads="1"/>
          </p:cNvSpPr>
          <p:nvPr/>
        </p:nvSpPr>
        <p:spPr bwMode="auto">
          <a:xfrm>
            <a:off x="8120063" y="3670300"/>
            <a:ext cx="593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Exodus</a:t>
            </a:r>
          </a:p>
        </p:txBody>
      </p:sp>
      <p:sp>
        <p:nvSpPr>
          <p:cNvPr id="89130" name="Text Box 42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89134" name="Rectangle 4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13</a:t>
            </a:r>
          </a:p>
        </p:txBody>
      </p:sp>
      <p:sp>
        <p:nvSpPr>
          <p:cNvPr id="89135" name="Text Box 4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2693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2693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SG</a:t>
            </a:r>
          </a:p>
        </p:txBody>
      </p:sp>
      <p:sp>
        <p:nvSpPr>
          <p:cNvPr id="26932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26932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2693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32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PAGHAHANDA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NG 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ENTABLADO   </a:t>
            </a:r>
          </a:p>
        </p:txBody>
      </p:sp>
      <p:sp>
        <p:nvSpPr>
          <p:cNvPr id="2693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DS</a:t>
            </a:r>
          </a:p>
        </p:txBody>
      </p:sp>
      <p:sp>
        <p:nvSpPr>
          <p:cNvPr id="2693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3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36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269337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269338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269339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269340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41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269342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43" name="Oval 3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44" name="Rectangle 32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269345" name="Rectangle 3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269346" name="Rectangle 34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269347" name="Freeform 35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48" name="Freeform 36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49" name="Freeform 37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50" name="Freeform 38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51" name="Freeform 39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52" name="AutoShape 40"/>
          <p:cNvSpPr>
            <a:spLocks noChangeArrowheads="1"/>
          </p:cNvSpPr>
          <p:nvPr/>
        </p:nvSpPr>
        <p:spPr bwMode="auto">
          <a:xfrm rot="7507952">
            <a:off x="2824163" y="3381375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56" name="Oval 44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57" name="Oval 45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58" name="Oval 46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59" name="Oval 4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60" name="Oval 4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61" name="Oval 49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62" name="Rectangle 5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269384" name="Text Box 72"/>
          <p:cNvSpPr txBox="1">
            <a:spLocks noChangeArrowheads="1"/>
          </p:cNvSpPr>
          <p:nvPr/>
        </p:nvSpPr>
        <p:spPr bwMode="auto">
          <a:xfrm>
            <a:off x="1765300" y="47625"/>
            <a:ext cx="2722563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Num. 20:13; Deut. 1:19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269401" name="Text Box 89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269410" name="Rectangle 9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14</a:t>
            </a:r>
          </a:p>
        </p:txBody>
      </p:sp>
      <p:sp>
        <p:nvSpPr>
          <p:cNvPr id="269411" name="Text Box 99"/>
          <p:cNvSpPr txBox="1">
            <a:spLocks noChangeArrowheads="1"/>
          </p:cNvSpPr>
          <p:nvPr/>
        </p:nvSpPr>
        <p:spPr bwMode="auto">
          <a:xfrm>
            <a:off x="858520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Arial" charset="0"/>
                <a:cs typeface="+mn-cs"/>
              </a:rPr>
              <a:t>2</a:t>
            </a:r>
          </a:p>
        </p:txBody>
      </p:sp>
      <p:sp>
        <p:nvSpPr>
          <p:cNvPr id="269412" name="Text Box 10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pic>
        <p:nvPicPr>
          <p:cNvPr id="269418" name="Picture 1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3" y="641350"/>
            <a:ext cx="6229350" cy="4103688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53" name="Oval 41"/>
          <p:cNvSpPr>
            <a:spLocks noChangeArrowheads="1"/>
          </p:cNvSpPr>
          <p:nvPr/>
        </p:nvSpPr>
        <p:spPr bwMode="auto">
          <a:xfrm>
            <a:off x="2451100" y="4152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354" name="Rectangle 42"/>
          <p:cNvSpPr>
            <a:spLocks noChangeArrowheads="1"/>
          </p:cNvSpPr>
          <p:nvPr/>
        </p:nvSpPr>
        <p:spPr bwMode="auto">
          <a:xfrm>
            <a:off x="3157538" y="4451350"/>
            <a:ext cx="9144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solidFill>
                  <a:srgbClr val="EEFF4B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269355" name="Oval 4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9419" name="Text Box 107"/>
          <p:cNvSpPr txBox="1">
            <a:spLocks noChangeArrowheads="1"/>
          </p:cNvSpPr>
          <p:nvPr/>
        </p:nvSpPr>
        <p:spPr bwMode="auto">
          <a:xfrm>
            <a:off x="1144588" y="3616325"/>
            <a:ext cx="6029325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cs typeface="+mn-cs"/>
              </a:rPr>
              <a:t>Ang Oasis at Kadesh Barnea</a:t>
            </a:r>
          </a:p>
        </p:txBody>
      </p:sp>
      <p:sp>
        <p:nvSpPr>
          <p:cNvPr id="269420" name="Rectangle 108"/>
          <p:cNvSpPr>
            <a:spLocks noChangeArrowheads="1"/>
          </p:cNvSpPr>
          <p:nvPr/>
        </p:nvSpPr>
        <p:spPr bwMode="auto">
          <a:xfrm>
            <a:off x="1504950" y="6707188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0778" name="Group 94"/>
          <p:cNvGrpSpPr>
            <a:grpSpLocks/>
          </p:cNvGrpSpPr>
          <p:nvPr/>
        </p:nvGrpSpPr>
        <p:grpSpPr bwMode="auto">
          <a:xfrm>
            <a:off x="7912100" y="3429000"/>
            <a:ext cx="989013" cy="1330325"/>
            <a:chOff x="4984" y="2160"/>
            <a:chExt cx="623" cy="838"/>
          </a:xfrm>
        </p:grpSpPr>
        <p:sp>
          <p:nvSpPr>
            <p:cNvPr id="269385" name="Rectangle 73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9386" name="Rectangle 74"/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269387" name="AutoShape 75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9388" name="Rectangle 76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9389" name="AutoShape 77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9390" name="Line 78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9391" name="Line 79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9392" name="Line 80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9393" name="Line 81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9394" name="Line 82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9395" name="Rectangle 83"/>
            <p:cNvSpPr>
              <a:spLocks noChangeArrowheads="1"/>
            </p:cNvSpPr>
            <p:nvPr/>
          </p:nvSpPr>
          <p:spPr bwMode="auto">
            <a:xfrm>
              <a:off x="5044" y="2160"/>
              <a:ext cx="398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 dirty="0">
                  <a:solidFill>
                    <a:srgbClr val="000000"/>
                  </a:solidFill>
                  <a:latin typeface="Chicago" charset="0"/>
                  <a:cs typeface="+mn-cs"/>
                </a:rPr>
                <a:t>MOISES</a:t>
              </a:r>
            </a:p>
          </p:txBody>
        </p:sp>
        <p:sp>
          <p:nvSpPr>
            <p:cNvPr id="269396" name="Rectangle 84"/>
            <p:cNvSpPr>
              <a:spLocks noChangeArrowheads="1"/>
            </p:cNvSpPr>
            <p:nvPr/>
          </p:nvSpPr>
          <p:spPr bwMode="auto">
            <a:xfrm>
              <a:off x="5138" y="2420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Sinai</a:t>
              </a:r>
            </a:p>
          </p:txBody>
        </p:sp>
        <p:sp>
          <p:nvSpPr>
            <p:cNvPr id="269397" name="Rectangle 85"/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M - C - C</a:t>
              </a:r>
            </a:p>
          </p:txBody>
        </p:sp>
        <p:sp>
          <p:nvSpPr>
            <p:cNvPr id="269398" name="Rectangle 86"/>
            <p:cNvSpPr>
              <a:spLocks noChangeArrowheads="1"/>
            </p:cNvSpPr>
            <p:nvPr/>
          </p:nvSpPr>
          <p:spPr bwMode="auto">
            <a:xfrm>
              <a:off x="4984" y="2644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endParaRPr lang="en-US" sz="900">
                <a:solidFill>
                  <a:srgbClr val="000000"/>
                </a:solidFill>
                <a:latin typeface="Helvetica" charset="0"/>
                <a:cs typeface="+mn-cs"/>
              </a:endParaRPr>
            </a:p>
          </p:txBody>
        </p:sp>
        <p:sp>
          <p:nvSpPr>
            <p:cNvPr id="269399" name="Line 87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9400" name="Rectangle 88"/>
            <p:cNvSpPr>
              <a:spLocks noChangeArrowheads="1"/>
            </p:cNvSpPr>
            <p:nvPr/>
          </p:nvSpPr>
          <p:spPr bwMode="auto">
            <a:xfrm>
              <a:off x="5115" y="2312"/>
              <a:ext cx="3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Exodus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9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9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9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9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53" grpId="0" animBg="1"/>
      <p:bldP spid="269419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3152775" y="3033713"/>
            <a:ext cx="283368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accent2"/>
                </a:solidFill>
                <a:latin typeface="Times" charset="0"/>
                <a:cs typeface="+mn-cs"/>
              </a:rPr>
              <a:t>KADESH BARNEA</a:t>
            </a:r>
          </a:p>
        </p:txBody>
      </p:sp>
      <p:sp>
        <p:nvSpPr>
          <p:cNvPr id="93188" name="AutoShape 4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3021013" y="866775"/>
            <a:ext cx="1849437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/>
                </a:solidFill>
                <a:latin typeface="Times" charset="0"/>
                <a:cs typeface="+mn-cs"/>
              </a:rPr>
              <a:t>   MOISES</a:t>
            </a:r>
          </a:p>
        </p:txBody>
      </p:sp>
      <p:sp>
        <p:nvSpPr>
          <p:cNvPr id="93191" name="Line 7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193" name="Line 9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194" name="Line 10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195" name="Line 11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196" name="Line 12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197" name="Rectangle 13"/>
          <p:cNvSpPr>
            <a:spLocks noChangeArrowheads="1"/>
          </p:cNvSpPr>
          <p:nvPr/>
        </p:nvSpPr>
        <p:spPr bwMode="auto">
          <a:xfrm>
            <a:off x="3630613" y="1616075"/>
            <a:ext cx="14843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EXODO</a:t>
            </a:r>
          </a:p>
        </p:txBody>
      </p:sp>
      <p:sp>
        <p:nvSpPr>
          <p:cNvPr id="93198" name="Rectangle 14"/>
          <p:cNvSpPr>
            <a:spLocks noChangeArrowheads="1"/>
          </p:cNvSpPr>
          <p:nvPr/>
        </p:nvSpPr>
        <p:spPr bwMode="auto">
          <a:xfrm>
            <a:off x="3897313" y="2073275"/>
            <a:ext cx="11699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SINAI</a:t>
            </a:r>
          </a:p>
        </p:txBody>
      </p:sp>
      <p:sp>
        <p:nvSpPr>
          <p:cNvPr id="93199" name="Rectangle 15"/>
          <p:cNvSpPr>
            <a:spLocks noChangeArrowheads="1"/>
          </p:cNvSpPr>
          <p:nvPr/>
        </p:nvSpPr>
        <p:spPr bwMode="auto">
          <a:xfrm>
            <a:off x="3681413" y="2530475"/>
            <a:ext cx="17129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M - C - C </a:t>
            </a:r>
          </a:p>
        </p:txBody>
      </p:sp>
      <p:sp>
        <p:nvSpPr>
          <p:cNvPr id="93200" name="Rectangle 16"/>
          <p:cNvSpPr>
            <a:spLocks noChangeArrowheads="1"/>
          </p:cNvSpPr>
          <p:nvPr/>
        </p:nvSpPr>
        <p:spPr bwMode="auto">
          <a:xfrm>
            <a:off x="4773613" y="963613"/>
            <a:ext cx="145732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tx2"/>
                </a:solidFill>
                <a:latin typeface="Times" charset="0"/>
                <a:cs typeface="+mn-cs"/>
              </a:rPr>
              <a:t>ca. 1500 B.C.</a:t>
            </a:r>
          </a:p>
        </p:txBody>
      </p:sp>
      <p:sp>
        <p:nvSpPr>
          <p:cNvPr id="93202" name="Rectangle 18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03" name="Rectangle 19"/>
          <p:cNvSpPr>
            <a:spLocks noChangeArrowheads="1"/>
          </p:cNvSpPr>
          <p:nvPr/>
        </p:nvSpPr>
        <p:spPr bwMode="auto">
          <a:xfrm>
            <a:off x="828675" y="2482850"/>
            <a:ext cx="18478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AJ</a:t>
            </a:r>
            <a:r>
              <a:rPr lang="en-US" sz="8000" b="0">
                <a:solidFill>
                  <a:srgbClr val="00FF00"/>
                </a:solidFill>
                <a:latin typeface="Times" charset="0"/>
                <a:cs typeface="+mn-cs"/>
              </a:rPr>
              <a:t>M</a:t>
            </a: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93205" name="Rectangle 2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93206" name="Line 2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30" name="Text Box 46"/>
          <p:cNvSpPr txBox="1">
            <a:spLocks noChangeArrowheads="1"/>
          </p:cNvSpPr>
          <p:nvPr/>
        </p:nvSpPr>
        <p:spPr bwMode="auto">
          <a:xfrm>
            <a:off x="1771650" y="47625"/>
            <a:ext cx="2722563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Num. 20:13; Deut. 1:19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93231" name="Rectangle 4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32" name="Rectangle 48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93233" name="AutoShape 4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34" name="Rectangle 5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35" name="AutoShape 5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36" name="Line 5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37" name="Line 5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38" name="Line 5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39" name="Line 5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40" name="Line 5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41" name="Rectangle 57"/>
          <p:cNvSpPr>
            <a:spLocks noChangeArrowheads="1"/>
          </p:cNvSpPr>
          <p:nvPr/>
        </p:nvSpPr>
        <p:spPr bwMode="auto">
          <a:xfrm>
            <a:off x="8007350" y="3429000"/>
            <a:ext cx="6318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MOISES</a:t>
            </a:r>
          </a:p>
        </p:txBody>
      </p:sp>
      <p:sp>
        <p:nvSpPr>
          <p:cNvPr id="93242" name="Rectangle 58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Sinai</a:t>
            </a:r>
          </a:p>
        </p:txBody>
      </p:sp>
      <p:sp>
        <p:nvSpPr>
          <p:cNvPr id="93243" name="Rectangle 59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93244" name="Rectangle 60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Kadesh Barnea</a:t>
            </a:r>
          </a:p>
        </p:txBody>
      </p:sp>
      <p:sp>
        <p:nvSpPr>
          <p:cNvPr id="93245" name="Line 61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3246" name="Rectangle 62"/>
          <p:cNvSpPr>
            <a:spLocks noChangeArrowheads="1"/>
          </p:cNvSpPr>
          <p:nvPr/>
        </p:nvSpPr>
        <p:spPr bwMode="auto">
          <a:xfrm>
            <a:off x="8120063" y="3670300"/>
            <a:ext cx="593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Exodus</a:t>
            </a:r>
          </a:p>
        </p:txBody>
      </p:sp>
      <p:sp>
        <p:nvSpPr>
          <p:cNvPr id="93247" name="Text Box 63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93251" name="Rectangle 6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15</a:t>
            </a:r>
          </a:p>
        </p:txBody>
      </p:sp>
      <p:sp>
        <p:nvSpPr>
          <p:cNvPr id="93252" name="Text Box 6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32808" name="Group 69"/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32810" name="Group 70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32816" name="Group 71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93256" name="Freeform 72" descr="Cork"/>
                <p:cNvSpPr>
                  <a:spLocks/>
                </p:cNvSpPr>
                <p:nvPr/>
              </p:nvSpPr>
              <p:spPr bwMode="auto">
                <a:xfrm>
                  <a:off x="632" y="2317"/>
                  <a:ext cx="2052" cy="254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93257" name="Freeform 73" descr="Cork"/>
                <p:cNvSpPr>
                  <a:spLocks/>
                </p:cNvSpPr>
                <p:nvPr/>
              </p:nvSpPr>
              <p:spPr bwMode="auto">
                <a:xfrm>
                  <a:off x="576" y="2506"/>
                  <a:ext cx="2078" cy="1230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pic>
            <p:nvPicPr>
              <p:cNvPr id="93258" name="Picture 74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3259" name="Freeform 75"/>
            <p:cNvSpPr>
              <a:spLocks/>
            </p:cNvSpPr>
            <p:nvPr/>
          </p:nvSpPr>
          <p:spPr bwMode="auto">
            <a:xfrm>
              <a:off x="1615" y="2648"/>
              <a:ext cx="89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3260" name="Freeform 76"/>
            <p:cNvSpPr>
              <a:spLocks/>
            </p:cNvSpPr>
            <p:nvPr/>
          </p:nvSpPr>
          <p:spPr bwMode="auto">
            <a:xfrm>
              <a:off x="1633" y="2648"/>
              <a:ext cx="111" cy="307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3261" name="Freeform 77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3262" name="Freeform 78"/>
            <p:cNvSpPr>
              <a:spLocks/>
            </p:cNvSpPr>
            <p:nvPr/>
          </p:nvSpPr>
          <p:spPr bwMode="auto">
            <a:xfrm>
              <a:off x="1715" y="1021"/>
              <a:ext cx="96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3263" name="Freeform 79"/>
            <p:cNvSpPr>
              <a:spLocks/>
            </p:cNvSpPr>
            <p:nvPr/>
          </p:nvSpPr>
          <p:spPr bwMode="auto">
            <a:xfrm>
              <a:off x="3429" y="1008"/>
              <a:ext cx="160" cy="359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93264" name="Rectangle 80"/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en-US" sz="2400" b="0" i="1">
              <a:solidFill>
                <a:srgbClr val="FFFFFF"/>
              </a:solidFill>
              <a:latin typeface="Helvetica" charset="0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3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autoUpdateAnimBg="0"/>
      <p:bldP spid="93264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70000"/>
            <a:ext cx="6438900" cy="45640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2935" name="Rectangle 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252936" name="Line 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4820" name="Group 40"/>
          <p:cNvGrpSpPr>
            <a:grpSpLocks/>
          </p:cNvGrpSpPr>
          <p:nvPr/>
        </p:nvGrpSpPr>
        <p:grpSpPr bwMode="auto">
          <a:xfrm>
            <a:off x="1689100" y="2019300"/>
            <a:ext cx="5749925" cy="3244850"/>
            <a:chOff x="1064" y="1272"/>
            <a:chExt cx="3622" cy="2044"/>
          </a:xfrm>
        </p:grpSpPr>
        <p:sp>
          <p:nvSpPr>
            <p:cNvPr id="252961" name="Rectangle 33"/>
            <p:cNvSpPr>
              <a:spLocks noChangeArrowheads="1"/>
            </p:cNvSpPr>
            <p:nvPr/>
          </p:nvSpPr>
          <p:spPr bwMode="auto">
            <a:xfrm rot="1785869">
              <a:off x="2696" y="1304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2962" name="Rectangle 34"/>
            <p:cNvSpPr>
              <a:spLocks noChangeArrowheads="1"/>
            </p:cNvSpPr>
            <p:nvPr/>
          </p:nvSpPr>
          <p:spPr bwMode="auto">
            <a:xfrm rot="-1804197">
              <a:off x="2528" y="1272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2963" name="Rectangle 35"/>
            <p:cNvSpPr>
              <a:spLocks noChangeArrowheads="1"/>
            </p:cNvSpPr>
            <p:nvPr/>
          </p:nvSpPr>
          <p:spPr bwMode="auto">
            <a:xfrm rot="8101981">
              <a:off x="1064" y="1842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2964" name="Rectangle 36"/>
            <p:cNvSpPr>
              <a:spLocks noChangeArrowheads="1"/>
            </p:cNvSpPr>
            <p:nvPr/>
          </p:nvSpPr>
          <p:spPr bwMode="auto">
            <a:xfrm rot="85205">
              <a:off x="3528" y="1520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2965" name="Rectangle 37"/>
            <p:cNvSpPr>
              <a:spLocks noChangeArrowheads="1"/>
            </p:cNvSpPr>
            <p:nvPr/>
          </p:nvSpPr>
          <p:spPr bwMode="auto">
            <a:xfrm rot="85205">
              <a:off x="1736" y="1488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2966" name="Rectangle 38"/>
            <p:cNvSpPr>
              <a:spLocks noChangeArrowheads="1"/>
            </p:cNvSpPr>
            <p:nvPr/>
          </p:nvSpPr>
          <p:spPr bwMode="auto">
            <a:xfrm rot="10911120">
              <a:off x="1222" y="3090"/>
              <a:ext cx="3464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2967" name="Rectangle 39"/>
            <p:cNvSpPr>
              <a:spLocks noChangeArrowheads="1"/>
            </p:cNvSpPr>
            <p:nvPr/>
          </p:nvSpPr>
          <p:spPr bwMode="auto">
            <a:xfrm rot="3349979">
              <a:off x="3497" y="1969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52937" name="Oval 9"/>
          <p:cNvSpPr>
            <a:spLocks noChangeArrowheads="1"/>
          </p:cNvSpPr>
          <p:nvPr/>
        </p:nvSpPr>
        <p:spPr bwMode="auto">
          <a:xfrm>
            <a:off x="1812925" y="5030788"/>
            <a:ext cx="5883275" cy="800100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73" name="Text Box 45"/>
          <p:cNvSpPr txBox="1">
            <a:spLocks noChangeArrowheads="1"/>
          </p:cNvSpPr>
          <p:nvPr/>
        </p:nvSpPr>
        <p:spPr bwMode="auto">
          <a:xfrm>
            <a:off x="1779588" y="17463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Num. 13</a:t>
            </a:r>
          </a:p>
        </p:txBody>
      </p:sp>
      <p:sp>
        <p:nvSpPr>
          <p:cNvPr id="252979" name="Rectangle 51"/>
          <p:cNvSpPr>
            <a:spLocks noChangeArrowheads="1"/>
          </p:cNvSpPr>
          <p:nvPr/>
        </p:nvSpPr>
        <p:spPr bwMode="auto">
          <a:xfrm>
            <a:off x="1739900" y="5137150"/>
            <a:ext cx="6191250" cy="454025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tx2"/>
                </a:solidFill>
                <a:cs typeface="+mn-cs"/>
              </a:rPr>
              <a:t>    Ang </a:t>
            </a:r>
            <a:r>
              <a:rPr lang="en-US" sz="2400">
                <a:solidFill>
                  <a:schemeClr val="tx2"/>
                </a:solidFill>
                <a:cs typeface="+mn-cs"/>
              </a:rPr>
              <a:t>Tabernakulo sa Ilang</a:t>
            </a:r>
          </a:p>
        </p:txBody>
      </p:sp>
      <p:sp>
        <p:nvSpPr>
          <p:cNvPr id="252981" name="Rectangle 53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82" name="Rectangle 54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252983" name="AutoShape 55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84" name="Rectangle 56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85" name="AutoShape 57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86" name="Line 58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87" name="Line 59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88" name="Line 60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89" name="Line 61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90" name="Line 62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91" name="Rectangle 63"/>
          <p:cNvSpPr>
            <a:spLocks noChangeArrowheads="1"/>
          </p:cNvSpPr>
          <p:nvPr/>
        </p:nvSpPr>
        <p:spPr bwMode="auto">
          <a:xfrm>
            <a:off x="8007350" y="3429000"/>
            <a:ext cx="6318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MOISES</a:t>
            </a:r>
          </a:p>
        </p:txBody>
      </p:sp>
      <p:sp>
        <p:nvSpPr>
          <p:cNvPr id="252992" name="Rectangle 64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Sinai</a:t>
            </a:r>
          </a:p>
        </p:txBody>
      </p:sp>
      <p:sp>
        <p:nvSpPr>
          <p:cNvPr id="252993" name="Rectangle 65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252994" name="Rectangle 66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Kadesh Barnea</a:t>
            </a:r>
          </a:p>
        </p:txBody>
      </p:sp>
      <p:sp>
        <p:nvSpPr>
          <p:cNvPr id="252995" name="Line 67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96" name="Rectangle 68"/>
          <p:cNvSpPr>
            <a:spLocks noChangeArrowheads="1"/>
          </p:cNvSpPr>
          <p:nvPr/>
        </p:nvSpPr>
        <p:spPr bwMode="auto">
          <a:xfrm>
            <a:off x="8120063" y="3670300"/>
            <a:ext cx="593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Exodus</a:t>
            </a:r>
          </a:p>
        </p:txBody>
      </p:sp>
      <p:sp>
        <p:nvSpPr>
          <p:cNvPr id="252997" name="Text Box 69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253000" name="Text Box 72"/>
          <p:cNvSpPr txBox="1">
            <a:spLocks noChangeArrowheads="1"/>
          </p:cNvSpPr>
          <p:nvPr/>
        </p:nvSpPr>
        <p:spPr bwMode="auto">
          <a:xfrm>
            <a:off x="858520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Arial" charset="0"/>
                <a:cs typeface="+mn-cs"/>
              </a:rPr>
              <a:t>2</a:t>
            </a:r>
          </a:p>
        </p:txBody>
      </p:sp>
      <p:sp>
        <p:nvSpPr>
          <p:cNvPr id="253001" name="Rectangle 7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16</a:t>
            </a:r>
          </a:p>
        </p:txBody>
      </p:sp>
      <p:sp>
        <p:nvSpPr>
          <p:cNvPr id="253002" name="Text Box 7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sp>
        <p:nvSpPr>
          <p:cNvPr id="253003" name="Line 75"/>
          <p:cNvSpPr>
            <a:spLocks noChangeShapeType="1"/>
          </p:cNvSpPr>
          <p:nvPr/>
        </p:nvSpPr>
        <p:spPr bwMode="auto">
          <a:xfrm>
            <a:off x="5962650" y="2533650"/>
            <a:ext cx="1162050" cy="1847850"/>
          </a:xfrm>
          <a:prstGeom prst="line">
            <a:avLst/>
          </a:prstGeom>
          <a:noFill/>
          <a:ln w="10160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3004" name="Line 76"/>
          <p:cNvSpPr>
            <a:spLocks noChangeShapeType="1"/>
          </p:cNvSpPr>
          <p:nvPr/>
        </p:nvSpPr>
        <p:spPr bwMode="auto">
          <a:xfrm flipH="1" flipV="1">
            <a:off x="5592763" y="2609850"/>
            <a:ext cx="641350" cy="7938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3006" name="Line 78"/>
          <p:cNvSpPr>
            <a:spLocks noChangeShapeType="1"/>
          </p:cNvSpPr>
          <p:nvPr/>
        </p:nvSpPr>
        <p:spPr bwMode="auto">
          <a:xfrm>
            <a:off x="4586288" y="2041525"/>
            <a:ext cx="1058862" cy="603250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3007" name="Line 79"/>
          <p:cNvSpPr>
            <a:spLocks noChangeShapeType="1"/>
          </p:cNvSpPr>
          <p:nvPr/>
        </p:nvSpPr>
        <p:spPr bwMode="auto">
          <a:xfrm flipH="1">
            <a:off x="4089400" y="2109788"/>
            <a:ext cx="827088" cy="517525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3008" name="Line 80"/>
          <p:cNvSpPr>
            <a:spLocks noChangeShapeType="1"/>
          </p:cNvSpPr>
          <p:nvPr/>
        </p:nvSpPr>
        <p:spPr bwMode="auto">
          <a:xfrm flipH="1" flipV="1">
            <a:off x="3373438" y="2557463"/>
            <a:ext cx="811212" cy="15875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3009" name="Line 81"/>
          <p:cNvSpPr>
            <a:spLocks noChangeShapeType="1"/>
          </p:cNvSpPr>
          <p:nvPr/>
        </p:nvSpPr>
        <p:spPr bwMode="auto">
          <a:xfrm flipV="1">
            <a:off x="1951038" y="2397125"/>
            <a:ext cx="1820862" cy="1928813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3010" name="Line 82"/>
          <p:cNvSpPr>
            <a:spLocks noChangeShapeType="1"/>
          </p:cNvSpPr>
          <p:nvPr/>
        </p:nvSpPr>
        <p:spPr bwMode="auto">
          <a:xfrm>
            <a:off x="2027238" y="4808538"/>
            <a:ext cx="5248275" cy="196850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80" name="Text Box 52"/>
          <p:cNvSpPr txBox="1">
            <a:spLocks noChangeArrowheads="1"/>
          </p:cNvSpPr>
          <p:nvPr/>
        </p:nvSpPr>
        <p:spPr bwMode="auto">
          <a:xfrm>
            <a:off x="1577975" y="1811338"/>
            <a:ext cx="6480175" cy="4619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2"/>
                </a:solidFill>
                <a:cs typeface="+mn-cs"/>
              </a:rPr>
              <a:t>MOISES calls for tribal representatives.</a:t>
            </a:r>
            <a:endParaRPr lang="en-US" sz="4000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252974" name="Text Box 46"/>
          <p:cNvSpPr txBox="1">
            <a:spLocks noChangeArrowheads="1"/>
          </p:cNvSpPr>
          <p:nvPr/>
        </p:nvSpPr>
        <p:spPr bwMode="auto">
          <a:xfrm>
            <a:off x="1752600" y="457200"/>
            <a:ext cx="5930900" cy="1920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>
                <a:solidFill>
                  <a:srgbClr val="66FF66"/>
                </a:solidFill>
                <a:cs typeface="+mn-cs"/>
              </a:rPr>
              <a:t>KAILANGAN NI MOISES NG BAGONG INPORMASYON!</a:t>
            </a:r>
            <a:endParaRPr lang="en-US" sz="4000">
              <a:solidFill>
                <a:schemeClr val="tx2"/>
              </a:solidFill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2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7" grpId="0" animBg="1"/>
      <p:bldP spid="252979" grpId="0" autoUpdateAnimBg="0"/>
      <p:bldP spid="252980" grpId="0" autoUpdateAnimBg="0"/>
      <p:bldP spid="252974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62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70000"/>
            <a:ext cx="6438900" cy="45640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55363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655364" name="Line 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6868" name="Group 5"/>
          <p:cNvGrpSpPr>
            <a:grpSpLocks/>
          </p:cNvGrpSpPr>
          <p:nvPr/>
        </p:nvGrpSpPr>
        <p:grpSpPr bwMode="auto">
          <a:xfrm>
            <a:off x="1689100" y="2019300"/>
            <a:ext cx="5749925" cy="3244850"/>
            <a:chOff x="1064" y="1272"/>
            <a:chExt cx="3622" cy="2044"/>
          </a:xfrm>
        </p:grpSpPr>
        <p:sp>
          <p:nvSpPr>
            <p:cNvPr id="655366" name="Rectangle 6"/>
            <p:cNvSpPr>
              <a:spLocks noChangeArrowheads="1"/>
            </p:cNvSpPr>
            <p:nvPr/>
          </p:nvSpPr>
          <p:spPr bwMode="auto">
            <a:xfrm rot="1785869">
              <a:off x="2696" y="1304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367" name="Rectangle 7"/>
            <p:cNvSpPr>
              <a:spLocks noChangeArrowheads="1"/>
            </p:cNvSpPr>
            <p:nvPr/>
          </p:nvSpPr>
          <p:spPr bwMode="auto">
            <a:xfrm rot="-1804197">
              <a:off x="2528" y="1272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368" name="Rectangle 8"/>
            <p:cNvSpPr>
              <a:spLocks noChangeArrowheads="1"/>
            </p:cNvSpPr>
            <p:nvPr/>
          </p:nvSpPr>
          <p:spPr bwMode="auto">
            <a:xfrm rot="8101981">
              <a:off x="1064" y="1842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369" name="Rectangle 9"/>
            <p:cNvSpPr>
              <a:spLocks noChangeArrowheads="1"/>
            </p:cNvSpPr>
            <p:nvPr/>
          </p:nvSpPr>
          <p:spPr bwMode="auto">
            <a:xfrm rot="85205">
              <a:off x="3528" y="1520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370" name="Rectangle 10"/>
            <p:cNvSpPr>
              <a:spLocks noChangeArrowheads="1"/>
            </p:cNvSpPr>
            <p:nvPr/>
          </p:nvSpPr>
          <p:spPr bwMode="auto">
            <a:xfrm rot="85205">
              <a:off x="1736" y="1488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371" name="Rectangle 11"/>
            <p:cNvSpPr>
              <a:spLocks noChangeArrowheads="1"/>
            </p:cNvSpPr>
            <p:nvPr/>
          </p:nvSpPr>
          <p:spPr bwMode="auto">
            <a:xfrm rot="10911120">
              <a:off x="1222" y="3090"/>
              <a:ext cx="3464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372" name="Rectangle 12"/>
            <p:cNvSpPr>
              <a:spLocks noChangeArrowheads="1"/>
            </p:cNvSpPr>
            <p:nvPr/>
          </p:nvSpPr>
          <p:spPr bwMode="auto">
            <a:xfrm rot="3349979">
              <a:off x="3497" y="1969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655374" name="Text Box 14"/>
          <p:cNvSpPr txBox="1">
            <a:spLocks noChangeArrowheads="1"/>
          </p:cNvSpPr>
          <p:nvPr/>
        </p:nvSpPr>
        <p:spPr bwMode="auto">
          <a:xfrm>
            <a:off x="1779588" y="17463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Num. 13</a:t>
            </a:r>
          </a:p>
        </p:txBody>
      </p:sp>
      <p:sp>
        <p:nvSpPr>
          <p:cNvPr id="655377" name="Rectangle 1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78" name="Rectangle 18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655379" name="AutoShape 1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80" name="Rectangle 2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81" name="AutoShape 2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82" name="Line 2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83" name="Line 2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84" name="Line 2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85" name="Line 2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86" name="Line 2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87" name="Rectangle 27"/>
          <p:cNvSpPr>
            <a:spLocks noChangeArrowheads="1"/>
          </p:cNvSpPr>
          <p:nvPr/>
        </p:nvSpPr>
        <p:spPr bwMode="auto">
          <a:xfrm>
            <a:off x="8007350" y="3429000"/>
            <a:ext cx="6318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MOISES</a:t>
            </a:r>
          </a:p>
        </p:txBody>
      </p:sp>
      <p:sp>
        <p:nvSpPr>
          <p:cNvPr id="655388" name="Rectangle 28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Sinai</a:t>
            </a:r>
          </a:p>
        </p:txBody>
      </p:sp>
      <p:sp>
        <p:nvSpPr>
          <p:cNvPr id="655389" name="Rectangle 29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655390" name="Rectangle 30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Kadesh Barnea</a:t>
            </a:r>
          </a:p>
        </p:txBody>
      </p:sp>
      <p:sp>
        <p:nvSpPr>
          <p:cNvPr id="655391" name="Line 31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92" name="Rectangle 32"/>
          <p:cNvSpPr>
            <a:spLocks noChangeArrowheads="1"/>
          </p:cNvSpPr>
          <p:nvPr/>
        </p:nvSpPr>
        <p:spPr bwMode="auto">
          <a:xfrm>
            <a:off x="8120063" y="3670300"/>
            <a:ext cx="593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Exodus</a:t>
            </a:r>
          </a:p>
        </p:txBody>
      </p:sp>
      <p:sp>
        <p:nvSpPr>
          <p:cNvPr id="655393" name="Text Box 33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655395" name="Rectangle 3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17</a:t>
            </a:r>
          </a:p>
        </p:txBody>
      </p:sp>
      <p:sp>
        <p:nvSpPr>
          <p:cNvPr id="655396" name="Text Box 3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sp>
        <p:nvSpPr>
          <p:cNvPr id="655397" name="Line 37"/>
          <p:cNvSpPr>
            <a:spLocks noChangeShapeType="1"/>
          </p:cNvSpPr>
          <p:nvPr/>
        </p:nvSpPr>
        <p:spPr bwMode="auto">
          <a:xfrm>
            <a:off x="5962650" y="2533650"/>
            <a:ext cx="1162050" cy="1847850"/>
          </a:xfrm>
          <a:prstGeom prst="line">
            <a:avLst/>
          </a:prstGeom>
          <a:noFill/>
          <a:ln w="10160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98" name="Line 38"/>
          <p:cNvSpPr>
            <a:spLocks noChangeShapeType="1"/>
          </p:cNvSpPr>
          <p:nvPr/>
        </p:nvSpPr>
        <p:spPr bwMode="auto">
          <a:xfrm flipH="1" flipV="1">
            <a:off x="5592763" y="2609850"/>
            <a:ext cx="641350" cy="7938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99" name="Line 39"/>
          <p:cNvSpPr>
            <a:spLocks noChangeShapeType="1"/>
          </p:cNvSpPr>
          <p:nvPr/>
        </p:nvSpPr>
        <p:spPr bwMode="auto">
          <a:xfrm>
            <a:off x="4586288" y="2041525"/>
            <a:ext cx="1058862" cy="603250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400" name="Line 40"/>
          <p:cNvSpPr>
            <a:spLocks noChangeShapeType="1"/>
          </p:cNvSpPr>
          <p:nvPr/>
        </p:nvSpPr>
        <p:spPr bwMode="auto">
          <a:xfrm flipH="1">
            <a:off x="4089400" y="2109788"/>
            <a:ext cx="827088" cy="517525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401" name="Line 41"/>
          <p:cNvSpPr>
            <a:spLocks noChangeShapeType="1"/>
          </p:cNvSpPr>
          <p:nvPr/>
        </p:nvSpPr>
        <p:spPr bwMode="auto">
          <a:xfrm flipH="1" flipV="1">
            <a:off x="3373438" y="2557463"/>
            <a:ext cx="811212" cy="15875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402" name="Line 42"/>
          <p:cNvSpPr>
            <a:spLocks noChangeShapeType="1"/>
          </p:cNvSpPr>
          <p:nvPr/>
        </p:nvSpPr>
        <p:spPr bwMode="auto">
          <a:xfrm flipV="1">
            <a:off x="1951038" y="2397125"/>
            <a:ext cx="1820862" cy="1928813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403" name="Line 43"/>
          <p:cNvSpPr>
            <a:spLocks noChangeShapeType="1"/>
          </p:cNvSpPr>
          <p:nvPr/>
        </p:nvSpPr>
        <p:spPr bwMode="auto">
          <a:xfrm>
            <a:off x="2027238" y="4808538"/>
            <a:ext cx="5248275" cy="196850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406" name="Text Box 46"/>
          <p:cNvSpPr txBox="1">
            <a:spLocks noChangeArrowheads="1"/>
          </p:cNvSpPr>
          <p:nvPr/>
        </p:nvSpPr>
        <p:spPr bwMode="auto">
          <a:xfrm>
            <a:off x="1574800" y="1082675"/>
            <a:ext cx="6592888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>
                <a:solidFill>
                  <a:srgbClr val="FFFF00"/>
                </a:solidFill>
                <a:cs typeface="+mn-cs"/>
              </a:rPr>
              <a:t>Ano ang itsura ng lugar?</a:t>
            </a:r>
          </a:p>
        </p:txBody>
      </p:sp>
      <p:sp>
        <p:nvSpPr>
          <p:cNvPr id="655407" name="Text Box 47"/>
          <p:cNvSpPr txBox="1">
            <a:spLocks noChangeArrowheads="1"/>
          </p:cNvSpPr>
          <p:nvPr/>
        </p:nvSpPr>
        <p:spPr bwMode="auto">
          <a:xfrm>
            <a:off x="2540000" y="1882775"/>
            <a:ext cx="62992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>
                <a:solidFill>
                  <a:srgbClr val="FFFF00"/>
                </a:solidFill>
                <a:cs typeface="+mn-cs"/>
              </a:rPr>
              <a:t>Sino ang mga tao?</a:t>
            </a:r>
          </a:p>
        </p:txBody>
      </p:sp>
      <p:sp>
        <p:nvSpPr>
          <p:cNvPr id="655408" name="Text Box 48"/>
          <p:cNvSpPr txBox="1">
            <a:spLocks noChangeArrowheads="1"/>
          </p:cNvSpPr>
          <p:nvPr/>
        </p:nvSpPr>
        <p:spPr bwMode="auto">
          <a:xfrm>
            <a:off x="1620838" y="2682875"/>
            <a:ext cx="5395912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>
                <a:solidFill>
                  <a:srgbClr val="FFFF00"/>
                </a:solidFill>
                <a:cs typeface="+mn-cs"/>
              </a:rPr>
              <a:t>Mga Ilog at Bukal?</a:t>
            </a:r>
          </a:p>
        </p:txBody>
      </p:sp>
      <p:sp>
        <p:nvSpPr>
          <p:cNvPr id="655409" name="Text Box 49"/>
          <p:cNvSpPr txBox="1">
            <a:spLocks noChangeArrowheads="1"/>
          </p:cNvSpPr>
          <p:nvPr/>
        </p:nvSpPr>
        <p:spPr bwMode="auto">
          <a:xfrm>
            <a:off x="2784475" y="3533775"/>
            <a:ext cx="48514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>
                <a:solidFill>
                  <a:srgbClr val="FFFF00"/>
                </a:solidFill>
                <a:cs typeface="+mn-cs"/>
              </a:rPr>
              <a:t>Burol at Gubat?</a:t>
            </a:r>
          </a:p>
        </p:txBody>
      </p:sp>
      <p:sp>
        <p:nvSpPr>
          <p:cNvPr id="655410" name="Text Box 50"/>
          <p:cNvSpPr txBox="1">
            <a:spLocks noChangeArrowheads="1"/>
          </p:cNvSpPr>
          <p:nvPr/>
        </p:nvSpPr>
        <p:spPr bwMode="auto">
          <a:xfrm>
            <a:off x="2387600" y="4371975"/>
            <a:ext cx="51562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>
                <a:solidFill>
                  <a:srgbClr val="FFFF00"/>
                </a:solidFill>
                <a:cs typeface="+mn-cs"/>
              </a:rPr>
              <a:t>Matabang Lupain?</a:t>
            </a:r>
          </a:p>
        </p:txBody>
      </p:sp>
      <p:sp>
        <p:nvSpPr>
          <p:cNvPr id="655411" name="Text Box 51"/>
          <p:cNvSpPr txBox="1">
            <a:spLocks noChangeArrowheads="1"/>
          </p:cNvSpPr>
          <p:nvPr/>
        </p:nvSpPr>
        <p:spPr bwMode="auto">
          <a:xfrm>
            <a:off x="4233863" y="5124450"/>
            <a:ext cx="44196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>
                <a:solidFill>
                  <a:srgbClr val="FFFF00"/>
                </a:solidFill>
                <a:cs typeface="+mn-cs"/>
              </a:rPr>
              <a:t>May pagkain?</a:t>
            </a:r>
          </a:p>
        </p:txBody>
      </p:sp>
      <p:sp>
        <p:nvSpPr>
          <p:cNvPr id="655412" name="Text Box 52"/>
          <p:cNvSpPr txBox="1">
            <a:spLocks noChangeArrowheads="1"/>
          </p:cNvSpPr>
          <p:nvPr/>
        </p:nvSpPr>
        <p:spPr bwMode="auto">
          <a:xfrm>
            <a:off x="859155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Arial" charset="0"/>
                <a:cs typeface="+mn-cs"/>
              </a:rPr>
              <a:t>6</a:t>
            </a:r>
          </a:p>
        </p:txBody>
      </p:sp>
      <p:sp>
        <p:nvSpPr>
          <p:cNvPr id="655413" name="Text Box 53"/>
          <p:cNvSpPr txBox="1">
            <a:spLocks noChangeArrowheads="1"/>
          </p:cNvSpPr>
          <p:nvPr/>
        </p:nvSpPr>
        <p:spPr bwMode="auto">
          <a:xfrm>
            <a:off x="1987550" y="450850"/>
            <a:ext cx="6516688" cy="10668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rgbClr val="66FF66"/>
                </a:solidFill>
                <a:cs typeface="+mn-cs"/>
              </a:rPr>
              <a:t>ILANG MGA PANGUNAHING  TANONG…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5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5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5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5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5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55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5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55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55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5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55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5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55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55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55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55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55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5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55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55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55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55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6" grpId="0" autoUpdateAnimBg="0"/>
      <p:bldP spid="655407" grpId="0" autoUpdateAnimBg="0"/>
      <p:bldP spid="655408" grpId="0" autoUpdateAnimBg="0"/>
      <p:bldP spid="655409" grpId="0" autoUpdateAnimBg="0"/>
      <p:bldP spid="655410" grpId="0" autoUpdateAnimBg="0"/>
      <p:bldP spid="655411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3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4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331B3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22324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4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22324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4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4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4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SG</a:t>
            </a:r>
          </a:p>
        </p:txBody>
      </p:sp>
      <p:sp>
        <p:nvSpPr>
          <p:cNvPr id="22324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22324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22324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5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5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52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PAGHAHANDA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NG 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ENTABLADO</a:t>
            </a:r>
          </a:p>
        </p:txBody>
      </p:sp>
      <p:sp>
        <p:nvSpPr>
          <p:cNvPr id="22325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DS</a:t>
            </a:r>
          </a:p>
        </p:txBody>
      </p:sp>
      <p:sp>
        <p:nvSpPr>
          <p:cNvPr id="22325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5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5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5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22325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729B7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1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22325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6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331B3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22326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6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331B3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22326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6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65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22326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67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22326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69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70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223271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72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223273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00CC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74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223275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223289" name="Oval 57"/>
          <p:cNvSpPr>
            <a:spLocks noChangeArrowheads="1"/>
          </p:cNvSpPr>
          <p:nvPr/>
        </p:nvSpPr>
        <p:spPr bwMode="auto">
          <a:xfrm>
            <a:off x="2819400" y="41910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290" name="Freeform 58"/>
          <p:cNvSpPr>
            <a:spLocks/>
          </p:cNvSpPr>
          <p:nvPr/>
        </p:nvSpPr>
        <p:spPr bwMode="auto">
          <a:xfrm>
            <a:off x="2805113" y="1266825"/>
            <a:ext cx="912812" cy="3365500"/>
          </a:xfrm>
          <a:custGeom>
            <a:avLst/>
            <a:gdLst>
              <a:gd name="T0" fmla="*/ 147 w 575"/>
              <a:gd name="T1" fmla="*/ 2120 h 2120"/>
              <a:gd name="T2" fmla="*/ 100 w 575"/>
              <a:gd name="T3" fmla="*/ 2049 h 2120"/>
              <a:gd name="T4" fmla="*/ 84 w 575"/>
              <a:gd name="T5" fmla="*/ 2002 h 2120"/>
              <a:gd name="T6" fmla="*/ 68 w 575"/>
              <a:gd name="T7" fmla="*/ 1971 h 2120"/>
              <a:gd name="T8" fmla="*/ 53 w 575"/>
              <a:gd name="T9" fmla="*/ 1908 h 2120"/>
              <a:gd name="T10" fmla="*/ 45 w 575"/>
              <a:gd name="T11" fmla="*/ 1877 h 2120"/>
              <a:gd name="T12" fmla="*/ 92 w 575"/>
              <a:gd name="T13" fmla="*/ 1257 h 2120"/>
              <a:gd name="T14" fmla="*/ 162 w 575"/>
              <a:gd name="T15" fmla="*/ 1069 h 2120"/>
              <a:gd name="T16" fmla="*/ 257 w 575"/>
              <a:gd name="T17" fmla="*/ 888 h 2120"/>
              <a:gd name="T18" fmla="*/ 312 w 575"/>
              <a:gd name="T19" fmla="*/ 818 h 2120"/>
              <a:gd name="T20" fmla="*/ 390 w 575"/>
              <a:gd name="T21" fmla="*/ 669 h 2120"/>
              <a:gd name="T22" fmla="*/ 437 w 575"/>
              <a:gd name="T23" fmla="*/ 575 h 2120"/>
              <a:gd name="T24" fmla="*/ 500 w 575"/>
              <a:gd name="T25" fmla="*/ 410 h 2120"/>
              <a:gd name="T26" fmla="*/ 531 w 575"/>
              <a:gd name="T27" fmla="*/ 300 h 2120"/>
              <a:gd name="T28" fmla="*/ 555 w 575"/>
              <a:gd name="T29" fmla="*/ 182 h 2120"/>
              <a:gd name="T30" fmla="*/ 492 w 575"/>
              <a:gd name="T31" fmla="*/ 2 h 2120"/>
              <a:gd name="T32" fmla="*/ 437 w 575"/>
              <a:gd name="T33" fmla="*/ 2 h 2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75" h="2120">
                <a:moveTo>
                  <a:pt x="147" y="2120"/>
                </a:moveTo>
                <a:cubicBezTo>
                  <a:pt x="131" y="2096"/>
                  <a:pt x="111" y="2075"/>
                  <a:pt x="100" y="2049"/>
                </a:cubicBezTo>
                <a:cubicBezTo>
                  <a:pt x="93" y="2033"/>
                  <a:pt x="91" y="2016"/>
                  <a:pt x="84" y="2002"/>
                </a:cubicBezTo>
                <a:cubicBezTo>
                  <a:pt x="78" y="1991"/>
                  <a:pt x="73" y="1981"/>
                  <a:pt x="68" y="1971"/>
                </a:cubicBezTo>
                <a:cubicBezTo>
                  <a:pt x="63" y="1950"/>
                  <a:pt x="58" y="1928"/>
                  <a:pt x="53" y="1908"/>
                </a:cubicBezTo>
                <a:cubicBezTo>
                  <a:pt x="50" y="1897"/>
                  <a:pt x="45" y="1877"/>
                  <a:pt x="45" y="1877"/>
                </a:cubicBezTo>
                <a:cubicBezTo>
                  <a:pt x="29" y="1737"/>
                  <a:pt x="0" y="1405"/>
                  <a:pt x="92" y="1257"/>
                </a:cubicBezTo>
                <a:cubicBezTo>
                  <a:pt x="103" y="1200"/>
                  <a:pt x="128" y="1114"/>
                  <a:pt x="162" y="1069"/>
                </a:cubicBezTo>
                <a:cubicBezTo>
                  <a:pt x="182" y="1008"/>
                  <a:pt x="220" y="941"/>
                  <a:pt x="257" y="888"/>
                </a:cubicBezTo>
                <a:cubicBezTo>
                  <a:pt x="273" y="863"/>
                  <a:pt x="298" y="844"/>
                  <a:pt x="312" y="818"/>
                </a:cubicBezTo>
                <a:cubicBezTo>
                  <a:pt x="336" y="767"/>
                  <a:pt x="361" y="717"/>
                  <a:pt x="390" y="669"/>
                </a:cubicBezTo>
                <a:cubicBezTo>
                  <a:pt x="408" y="637"/>
                  <a:pt x="416" y="604"/>
                  <a:pt x="437" y="575"/>
                </a:cubicBezTo>
                <a:cubicBezTo>
                  <a:pt x="450" y="519"/>
                  <a:pt x="473" y="461"/>
                  <a:pt x="500" y="410"/>
                </a:cubicBezTo>
                <a:cubicBezTo>
                  <a:pt x="507" y="368"/>
                  <a:pt x="512" y="337"/>
                  <a:pt x="531" y="300"/>
                </a:cubicBezTo>
                <a:cubicBezTo>
                  <a:pt x="537" y="260"/>
                  <a:pt x="547" y="221"/>
                  <a:pt x="555" y="182"/>
                </a:cubicBezTo>
                <a:cubicBezTo>
                  <a:pt x="552" y="133"/>
                  <a:pt x="575" y="10"/>
                  <a:pt x="492" y="2"/>
                </a:cubicBezTo>
                <a:cubicBezTo>
                  <a:pt x="473" y="0"/>
                  <a:pt x="455" y="2"/>
                  <a:pt x="437" y="2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3333" name="Text Box 101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grpSp>
        <p:nvGrpSpPr>
          <p:cNvPr id="223338" name="Group 106"/>
          <p:cNvGrpSpPr>
            <a:grpSpLocks/>
          </p:cNvGrpSpPr>
          <p:nvPr/>
        </p:nvGrpSpPr>
        <p:grpSpPr bwMode="auto">
          <a:xfrm>
            <a:off x="5661025" y="420688"/>
            <a:ext cx="2968625" cy="1971675"/>
            <a:chOff x="3531" y="336"/>
            <a:chExt cx="1870" cy="1242"/>
          </a:xfrm>
        </p:grpSpPr>
        <p:pic>
          <p:nvPicPr>
            <p:cNvPr id="223294" name="Picture 6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3" t="18668" r="36133" b="29082"/>
            <a:stretch>
              <a:fillRect/>
            </a:stretch>
          </p:blipFill>
          <p:spPr bwMode="auto">
            <a:xfrm>
              <a:off x="3531" y="336"/>
              <a:ext cx="1870" cy="1242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3337" name="Freeform 105"/>
            <p:cNvSpPr>
              <a:spLocks/>
            </p:cNvSpPr>
            <p:nvPr/>
          </p:nvSpPr>
          <p:spPr bwMode="auto">
            <a:xfrm>
              <a:off x="3898" y="812"/>
              <a:ext cx="82" cy="96"/>
            </a:xfrm>
            <a:custGeom>
              <a:avLst/>
              <a:gdLst>
                <a:gd name="T0" fmla="*/ 6 w 82"/>
                <a:gd name="T1" fmla="*/ 24 h 96"/>
                <a:gd name="T2" fmla="*/ 18 w 82"/>
                <a:gd name="T3" fmla="*/ 84 h 96"/>
                <a:gd name="T4" fmla="*/ 58 w 82"/>
                <a:gd name="T5" fmla="*/ 96 h 96"/>
                <a:gd name="T6" fmla="*/ 78 w 82"/>
                <a:gd name="T7" fmla="*/ 64 h 96"/>
                <a:gd name="T8" fmla="*/ 82 w 82"/>
                <a:gd name="T9" fmla="*/ 52 h 96"/>
                <a:gd name="T10" fmla="*/ 18 w 82"/>
                <a:gd name="T11" fmla="*/ 0 h 96"/>
                <a:gd name="T12" fmla="*/ 6 w 82"/>
                <a:gd name="T13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96">
                  <a:moveTo>
                    <a:pt x="6" y="24"/>
                  </a:moveTo>
                  <a:cubicBezTo>
                    <a:pt x="0" y="40"/>
                    <a:pt x="2" y="71"/>
                    <a:pt x="18" y="84"/>
                  </a:cubicBezTo>
                  <a:cubicBezTo>
                    <a:pt x="27" y="91"/>
                    <a:pt x="46" y="92"/>
                    <a:pt x="58" y="96"/>
                  </a:cubicBezTo>
                  <a:cubicBezTo>
                    <a:pt x="77" y="83"/>
                    <a:pt x="68" y="92"/>
                    <a:pt x="78" y="64"/>
                  </a:cubicBezTo>
                  <a:cubicBezTo>
                    <a:pt x="79" y="60"/>
                    <a:pt x="82" y="52"/>
                    <a:pt x="82" y="52"/>
                  </a:cubicBezTo>
                  <a:cubicBezTo>
                    <a:pt x="71" y="19"/>
                    <a:pt x="45" y="13"/>
                    <a:pt x="18" y="0"/>
                  </a:cubicBezTo>
                  <a:cubicBezTo>
                    <a:pt x="7" y="15"/>
                    <a:pt x="11" y="7"/>
                    <a:pt x="6" y="24"/>
                  </a:cubicBezTo>
                  <a:close/>
                </a:path>
              </a:pathLst>
            </a:custGeom>
            <a:solidFill>
              <a:srgbClr val="7B7BA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23339" name="Rectangle 10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18</a:t>
            </a:r>
          </a:p>
        </p:txBody>
      </p:sp>
      <p:sp>
        <p:nvSpPr>
          <p:cNvPr id="223340" name="Text Box 108"/>
          <p:cNvSpPr txBox="1">
            <a:spLocks noChangeArrowheads="1"/>
          </p:cNvSpPr>
          <p:nvPr/>
        </p:nvSpPr>
        <p:spPr bwMode="auto">
          <a:xfrm>
            <a:off x="1781175" y="2857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200">
              <a:solidFill>
                <a:schemeClr val="tx1"/>
              </a:solidFill>
              <a:cs typeface="+mn-cs"/>
            </a:endParaRPr>
          </a:p>
        </p:txBody>
      </p:sp>
      <p:sp>
        <p:nvSpPr>
          <p:cNvPr id="223343" name="Text Box 111"/>
          <p:cNvSpPr txBox="1">
            <a:spLocks noChangeArrowheads="1"/>
          </p:cNvSpPr>
          <p:nvPr/>
        </p:nvSpPr>
        <p:spPr bwMode="auto">
          <a:xfrm>
            <a:off x="1771650" y="4762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Num. 13</a:t>
            </a:r>
          </a:p>
        </p:txBody>
      </p:sp>
      <p:sp>
        <p:nvSpPr>
          <p:cNvPr id="223344" name="Text Box 11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sp>
        <p:nvSpPr>
          <p:cNvPr id="223347" name="Text Box 115"/>
          <p:cNvSpPr txBox="1">
            <a:spLocks noChangeArrowheads="1"/>
          </p:cNvSpPr>
          <p:nvPr/>
        </p:nvSpPr>
        <p:spPr bwMode="auto">
          <a:xfrm>
            <a:off x="6067425" y="2449513"/>
            <a:ext cx="3006725" cy="13731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FEA18"/>
                </a:solidFill>
                <a:cs typeface="+mn-cs"/>
              </a:rPr>
              <a:t>ANG DINAANAN NG MGA TIKTIK</a:t>
            </a:r>
          </a:p>
        </p:txBody>
      </p:sp>
      <p:sp>
        <p:nvSpPr>
          <p:cNvPr id="223348" name="Text Box 116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23350" name="Text Box 118"/>
          <p:cNvSpPr txBox="1">
            <a:spLocks noChangeArrowheads="1"/>
          </p:cNvSpPr>
          <p:nvPr/>
        </p:nvSpPr>
        <p:spPr bwMode="auto">
          <a:xfrm>
            <a:off x="101600" y="2252663"/>
            <a:ext cx="2711450" cy="252888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200">
                <a:solidFill>
                  <a:srgbClr val="FFEA18"/>
                </a:solidFill>
                <a:cs typeface="+mn-cs"/>
              </a:rPr>
              <a:t>HILAGA TUNGO SA TIMOG  LEBANON NGAYON…</a:t>
            </a:r>
          </a:p>
        </p:txBody>
      </p:sp>
      <p:pic>
        <p:nvPicPr>
          <p:cNvPr id="223293" name="Picture 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21094" r="46289" b="3645"/>
          <a:stretch>
            <a:fillRect/>
          </a:stretch>
        </p:blipFill>
        <p:spPr bwMode="auto">
          <a:xfrm>
            <a:off x="3787775" y="1174750"/>
            <a:ext cx="2220913" cy="32258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313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3648075"/>
            <a:ext cx="3514725" cy="22939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968" name="Group 119"/>
          <p:cNvGrpSpPr>
            <a:grpSpLocks/>
          </p:cNvGrpSpPr>
          <p:nvPr/>
        </p:nvGrpSpPr>
        <p:grpSpPr bwMode="auto">
          <a:xfrm>
            <a:off x="7912100" y="3429000"/>
            <a:ext cx="1012825" cy="1330325"/>
            <a:chOff x="4984" y="2160"/>
            <a:chExt cx="638" cy="838"/>
          </a:xfrm>
        </p:grpSpPr>
        <p:sp>
          <p:nvSpPr>
            <p:cNvPr id="223317" name="Rectangle 85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3318" name="Rectangle 86"/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223319" name="AutoShape 87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3320" name="Rectangle 88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3321" name="AutoShape 89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3322" name="Line 90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3323" name="Line 91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3324" name="Line 92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3325" name="Line 93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3326" name="Line 94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3327" name="Rectangle 95"/>
            <p:cNvSpPr>
              <a:spLocks noChangeArrowheads="1"/>
            </p:cNvSpPr>
            <p:nvPr/>
          </p:nvSpPr>
          <p:spPr bwMode="auto">
            <a:xfrm>
              <a:off x="5044" y="2160"/>
              <a:ext cx="398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 dirty="0">
                  <a:solidFill>
                    <a:srgbClr val="000000"/>
                  </a:solidFill>
                  <a:latin typeface="Chicago" charset="0"/>
                  <a:cs typeface="+mn-cs"/>
                </a:rPr>
                <a:t>MOISES</a:t>
              </a:r>
            </a:p>
          </p:txBody>
        </p:sp>
        <p:sp>
          <p:nvSpPr>
            <p:cNvPr id="223328" name="Rectangle 96"/>
            <p:cNvSpPr>
              <a:spLocks noChangeArrowheads="1"/>
            </p:cNvSpPr>
            <p:nvPr/>
          </p:nvSpPr>
          <p:spPr bwMode="auto">
            <a:xfrm>
              <a:off x="5138" y="2420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Sinai</a:t>
              </a:r>
            </a:p>
          </p:txBody>
        </p:sp>
        <p:sp>
          <p:nvSpPr>
            <p:cNvPr id="223329" name="Rectangle 97"/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M - C - C</a:t>
              </a:r>
            </a:p>
          </p:txBody>
        </p:sp>
        <p:sp>
          <p:nvSpPr>
            <p:cNvPr id="223330" name="Rectangle 98"/>
            <p:cNvSpPr>
              <a:spLocks noChangeArrowheads="1"/>
            </p:cNvSpPr>
            <p:nvPr/>
          </p:nvSpPr>
          <p:spPr bwMode="auto">
            <a:xfrm>
              <a:off x="4984" y="2644"/>
              <a:ext cx="6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Kadesh Barnea</a:t>
              </a:r>
            </a:p>
          </p:txBody>
        </p:sp>
        <p:sp>
          <p:nvSpPr>
            <p:cNvPr id="223331" name="Line 99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3332" name="Rectangle 100"/>
            <p:cNvSpPr>
              <a:spLocks noChangeArrowheads="1"/>
            </p:cNvSpPr>
            <p:nvPr/>
          </p:nvSpPr>
          <p:spPr bwMode="auto">
            <a:xfrm>
              <a:off x="5115" y="2312"/>
              <a:ext cx="3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Exodus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3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3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3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3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3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3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3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3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347" grpId="0" autoUpdateAnimBg="0"/>
      <p:bldP spid="223350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ChangeArrowheads="1"/>
          </p:cNvSpPr>
          <p:nvPr/>
        </p:nvSpPr>
        <p:spPr bwMode="auto">
          <a:xfrm>
            <a:off x="1589088" y="827088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331B3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2416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SG</a:t>
            </a:r>
          </a:p>
        </p:txBody>
      </p:sp>
      <p:sp>
        <p:nvSpPr>
          <p:cNvPr id="24167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24168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2416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84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PAGHAHANDA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NG 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ENTABLADO  </a:t>
            </a:r>
          </a:p>
        </p:txBody>
      </p:sp>
      <p:sp>
        <p:nvSpPr>
          <p:cNvPr id="2416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DS</a:t>
            </a:r>
          </a:p>
        </p:txBody>
      </p:sp>
      <p:sp>
        <p:nvSpPr>
          <p:cNvPr id="2416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8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8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24169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97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24169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99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24170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0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0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24170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04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24170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00CC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0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241707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241711" name="Oval 47"/>
          <p:cNvSpPr>
            <a:spLocks noChangeArrowheads="1"/>
          </p:cNvSpPr>
          <p:nvPr/>
        </p:nvSpPr>
        <p:spPr bwMode="auto">
          <a:xfrm>
            <a:off x="2819400" y="41910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12" name="Freeform 48"/>
          <p:cNvSpPr>
            <a:spLocks/>
          </p:cNvSpPr>
          <p:nvPr/>
        </p:nvSpPr>
        <p:spPr bwMode="auto">
          <a:xfrm>
            <a:off x="2805113" y="1266825"/>
            <a:ext cx="912812" cy="3365500"/>
          </a:xfrm>
          <a:custGeom>
            <a:avLst/>
            <a:gdLst>
              <a:gd name="T0" fmla="*/ 147 w 575"/>
              <a:gd name="T1" fmla="*/ 2120 h 2120"/>
              <a:gd name="T2" fmla="*/ 100 w 575"/>
              <a:gd name="T3" fmla="*/ 2049 h 2120"/>
              <a:gd name="T4" fmla="*/ 84 w 575"/>
              <a:gd name="T5" fmla="*/ 2002 h 2120"/>
              <a:gd name="T6" fmla="*/ 68 w 575"/>
              <a:gd name="T7" fmla="*/ 1971 h 2120"/>
              <a:gd name="T8" fmla="*/ 53 w 575"/>
              <a:gd name="T9" fmla="*/ 1908 h 2120"/>
              <a:gd name="T10" fmla="*/ 45 w 575"/>
              <a:gd name="T11" fmla="*/ 1877 h 2120"/>
              <a:gd name="T12" fmla="*/ 92 w 575"/>
              <a:gd name="T13" fmla="*/ 1257 h 2120"/>
              <a:gd name="T14" fmla="*/ 162 w 575"/>
              <a:gd name="T15" fmla="*/ 1069 h 2120"/>
              <a:gd name="T16" fmla="*/ 257 w 575"/>
              <a:gd name="T17" fmla="*/ 888 h 2120"/>
              <a:gd name="T18" fmla="*/ 312 w 575"/>
              <a:gd name="T19" fmla="*/ 818 h 2120"/>
              <a:gd name="T20" fmla="*/ 390 w 575"/>
              <a:gd name="T21" fmla="*/ 669 h 2120"/>
              <a:gd name="T22" fmla="*/ 437 w 575"/>
              <a:gd name="T23" fmla="*/ 575 h 2120"/>
              <a:gd name="T24" fmla="*/ 500 w 575"/>
              <a:gd name="T25" fmla="*/ 410 h 2120"/>
              <a:gd name="T26" fmla="*/ 531 w 575"/>
              <a:gd name="T27" fmla="*/ 300 h 2120"/>
              <a:gd name="T28" fmla="*/ 555 w 575"/>
              <a:gd name="T29" fmla="*/ 182 h 2120"/>
              <a:gd name="T30" fmla="*/ 492 w 575"/>
              <a:gd name="T31" fmla="*/ 2 h 2120"/>
              <a:gd name="T32" fmla="*/ 437 w 575"/>
              <a:gd name="T33" fmla="*/ 2 h 2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75" h="2120">
                <a:moveTo>
                  <a:pt x="147" y="2120"/>
                </a:moveTo>
                <a:cubicBezTo>
                  <a:pt x="131" y="2096"/>
                  <a:pt x="111" y="2075"/>
                  <a:pt x="100" y="2049"/>
                </a:cubicBezTo>
                <a:cubicBezTo>
                  <a:pt x="93" y="2033"/>
                  <a:pt x="91" y="2016"/>
                  <a:pt x="84" y="2002"/>
                </a:cubicBezTo>
                <a:cubicBezTo>
                  <a:pt x="78" y="1991"/>
                  <a:pt x="73" y="1981"/>
                  <a:pt x="68" y="1971"/>
                </a:cubicBezTo>
                <a:cubicBezTo>
                  <a:pt x="63" y="1950"/>
                  <a:pt x="58" y="1928"/>
                  <a:pt x="53" y="1908"/>
                </a:cubicBezTo>
                <a:cubicBezTo>
                  <a:pt x="50" y="1897"/>
                  <a:pt x="45" y="1877"/>
                  <a:pt x="45" y="1877"/>
                </a:cubicBezTo>
                <a:cubicBezTo>
                  <a:pt x="29" y="1737"/>
                  <a:pt x="0" y="1405"/>
                  <a:pt x="92" y="1257"/>
                </a:cubicBezTo>
                <a:cubicBezTo>
                  <a:pt x="103" y="1200"/>
                  <a:pt x="128" y="1114"/>
                  <a:pt x="162" y="1069"/>
                </a:cubicBezTo>
                <a:cubicBezTo>
                  <a:pt x="182" y="1008"/>
                  <a:pt x="220" y="941"/>
                  <a:pt x="257" y="888"/>
                </a:cubicBezTo>
                <a:cubicBezTo>
                  <a:pt x="273" y="863"/>
                  <a:pt x="298" y="844"/>
                  <a:pt x="312" y="818"/>
                </a:cubicBezTo>
                <a:cubicBezTo>
                  <a:pt x="336" y="767"/>
                  <a:pt x="361" y="717"/>
                  <a:pt x="390" y="669"/>
                </a:cubicBezTo>
                <a:cubicBezTo>
                  <a:pt x="408" y="637"/>
                  <a:pt x="416" y="604"/>
                  <a:pt x="437" y="575"/>
                </a:cubicBezTo>
                <a:cubicBezTo>
                  <a:pt x="450" y="519"/>
                  <a:pt x="473" y="461"/>
                  <a:pt x="500" y="410"/>
                </a:cubicBezTo>
                <a:cubicBezTo>
                  <a:pt x="507" y="368"/>
                  <a:pt x="512" y="337"/>
                  <a:pt x="531" y="300"/>
                </a:cubicBezTo>
                <a:cubicBezTo>
                  <a:pt x="537" y="260"/>
                  <a:pt x="547" y="221"/>
                  <a:pt x="555" y="182"/>
                </a:cubicBezTo>
                <a:cubicBezTo>
                  <a:pt x="552" y="133"/>
                  <a:pt x="575" y="10"/>
                  <a:pt x="492" y="2"/>
                </a:cubicBezTo>
                <a:cubicBezTo>
                  <a:pt x="473" y="0"/>
                  <a:pt x="455" y="2"/>
                  <a:pt x="437" y="2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14" name="Freeform 50"/>
          <p:cNvSpPr>
            <a:spLocks/>
          </p:cNvSpPr>
          <p:nvPr/>
        </p:nvSpPr>
        <p:spPr bwMode="auto">
          <a:xfrm>
            <a:off x="2387600" y="1270000"/>
            <a:ext cx="1160463" cy="3498850"/>
          </a:xfrm>
          <a:custGeom>
            <a:avLst/>
            <a:gdLst>
              <a:gd name="T0" fmla="*/ 731 w 731"/>
              <a:gd name="T1" fmla="*/ 0 h 2204"/>
              <a:gd name="T2" fmla="*/ 606 w 731"/>
              <a:gd name="T3" fmla="*/ 71 h 2204"/>
              <a:gd name="T4" fmla="*/ 590 w 731"/>
              <a:gd name="T5" fmla="*/ 479 h 2204"/>
              <a:gd name="T6" fmla="*/ 504 w 731"/>
              <a:gd name="T7" fmla="*/ 698 h 2204"/>
              <a:gd name="T8" fmla="*/ 339 w 731"/>
              <a:gd name="T9" fmla="*/ 1012 h 2204"/>
              <a:gd name="T10" fmla="*/ 229 w 731"/>
              <a:gd name="T11" fmla="*/ 1184 h 2204"/>
              <a:gd name="T12" fmla="*/ 80 w 731"/>
              <a:gd name="T13" fmla="*/ 1475 h 2204"/>
              <a:gd name="T14" fmla="*/ 25 w 731"/>
              <a:gd name="T15" fmla="*/ 1679 h 2204"/>
              <a:gd name="T16" fmla="*/ 190 w 731"/>
              <a:gd name="T17" fmla="*/ 2157 h 2204"/>
              <a:gd name="T18" fmla="*/ 308 w 731"/>
              <a:gd name="T19" fmla="*/ 2204 h 2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31" h="2204">
                <a:moveTo>
                  <a:pt x="731" y="0"/>
                </a:moveTo>
                <a:cubicBezTo>
                  <a:pt x="639" y="8"/>
                  <a:pt x="641" y="0"/>
                  <a:pt x="606" y="71"/>
                </a:cubicBezTo>
                <a:cubicBezTo>
                  <a:pt x="579" y="253"/>
                  <a:pt x="608" y="35"/>
                  <a:pt x="590" y="479"/>
                </a:cubicBezTo>
                <a:cubicBezTo>
                  <a:pt x="586" y="557"/>
                  <a:pt x="535" y="628"/>
                  <a:pt x="504" y="698"/>
                </a:cubicBezTo>
                <a:cubicBezTo>
                  <a:pt x="454" y="805"/>
                  <a:pt x="399" y="910"/>
                  <a:pt x="339" y="1012"/>
                </a:cubicBezTo>
                <a:cubicBezTo>
                  <a:pt x="304" y="1070"/>
                  <a:pt x="278" y="1136"/>
                  <a:pt x="229" y="1184"/>
                </a:cubicBezTo>
                <a:cubicBezTo>
                  <a:pt x="198" y="1288"/>
                  <a:pt x="119" y="1374"/>
                  <a:pt x="80" y="1475"/>
                </a:cubicBezTo>
                <a:cubicBezTo>
                  <a:pt x="54" y="1539"/>
                  <a:pt x="38" y="1610"/>
                  <a:pt x="25" y="1679"/>
                </a:cubicBezTo>
                <a:cubicBezTo>
                  <a:pt x="31" y="1895"/>
                  <a:pt x="0" y="2036"/>
                  <a:pt x="190" y="2157"/>
                </a:cubicBezTo>
                <a:cubicBezTo>
                  <a:pt x="226" y="2179"/>
                  <a:pt x="263" y="2204"/>
                  <a:pt x="308" y="2204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15" name="Rectangle 5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729B7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1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241716" name="Oval 5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17" name="Rectangle 5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331B3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241718" name="Oval 5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19" name="Rectangle 5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331B3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241720" name="Oval 5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45" name="Text Box 81"/>
          <p:cNvSpPr txBox="1">
            <a:spLocks noChangeArrowheads="1"/>
          </p:cNvSpPr>
          <p:nvPr/>
        </p:nvSpPr>
        <p:spPr bwMode="auto">
          <a:xfrm>
            <a:off x="1774825" y="46038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Num. 13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241762" name="Text Box 98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241746" name="Rectangle 82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47" name="Rectangle 83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241748" name="AutoShape 84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49" name="Rectangle 85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50" name="AutoShape 86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51" name="Line 87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52" name="Line 88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53" name="Line 89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54" name="Line 90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55" name="Line 91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56" name="Rectangle 92"/>
          <p:cNvSpPr>
            <a:spLocks noChangeArrowheads="1"/>
          </p:cNvSpPr>
          <p:nvPr/>
        </p:nvSpPr>
        <p:spPr bwMode="auto">
          <a:xfrm>
            <a:off x="8007350" y="3429000"/>
            <a:ext cx="6318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MOISES</a:t>
            </a:r>
          </a:p>
        </p:txBody>
      </p:sp>
      <p:sp>
        <p:nvSpPr>
          <p:cNvPr id="241757" name="Rectangle 93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Sinai</a:t>
            </a:r>
          </a:p>
        </p:txBody>
      </p:sp>
      <p:sp>
        <p:nvSpPr>
          <p:cNvPr id="241758" name="Rectangle 94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241759" name="Rectangle 95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Kadesh Barnea</a:t>
            </a:r>
          </a:p>
        </p:txBody>
      </p:sp>
      <p:sp>
        <p:nvSpPr>
          <p:cNvPr id="241760" name="Line 96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761" name="Rectangle 97"/>
          <p:cNvSpPr>
            <a:spLocks noChangeArrowheads="1"/>
          </p:cNvSpPr>
          <p:nvPr/>
        </p:nvSpPr>
        <p:spPr bwMode="auto">
          <a:xfrm>
            <a:off x="8120063" y="3670300"/>
            <a:ext cx="593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Exodus</a:t>
            </a:r>
          </a:p>
        </p:txBody>
      </p:sp>
      <p:pic>
        <p:nvPicPr>
          <p:cNvPr id="241769" name="Picture 1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 t="4893" r="5470" b="8031"/>
          <a:stretch>
            <a:fillRect/>
          </a:stretch>
        </p:blipFill>
        <p:spPr bwMode="auto">
          <a:xfrm>
            <a:off x="5681663" y="541338"/>
            <a:ext cx="2851150" cy="18637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770" name="Rectangle 10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19</a:t>
            </a:r>
          </a:p>
        </p:txBody>
      </p:sp>
      <p:sp>
        <p:nvSpPr>
          <p:cNvPr id="241773" name="Text Box 10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pic>
        <p:nvPicPr>
          <p:cNvPr id="241774" name="Picture 110" descr="Nahal Zin, tb n0624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640138"/>
            <a:ext cx="3009900" cy="22574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41779" name="Text Box 115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41781" name="Text Box 117"/>
          <p:cNvSpPr txBox="1">
            <a:spLocks noChangeArrowheads="1"/>
          </p:cNvSpPr>
          <p:nvPr/>
        </p:nvSpPr>
        <p:spPr bwMode="auto">
          <a:xfrm>
            <a:off x="180975" y="2314575"/>
            <a:ext cx="2155825" cy="30162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200">
                <a:solidFill>
                  <a:srgbClr val="FFEA18"/>
                </a:solidFill>
                <a:cs typeface="+mn-cs"/>
              </a:rPr>
              <a:t>…AT TIMOG PABALIK   SA KADESH BARNEA.</a:t>
            </a:r>
          </a:p>
        </p:txBody>
      </p:sp>
      <p:sp>
        <p:nvSpPr>
          <p:cNvPr id="241782" name="Text Box 118"/>
          <p:cNvSpPr txBox="1">
            <a:spLocks noChangeArrowheads="1"/>
          </p:cNvSpPr>
          <p:nvPr/>
        </p:nvSpPr>
        <p:spPr bwMode="auto">
          <a:xfrm>
            <a:off x="6067425" y="2449513"/>
            <a:ext cx="3006725" cy="13731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FEA18"/>
                </a:solidFill>
                <a:cs typeface="+mn-cs"/>
              </a:rPr>
              <a:t>ANG DINAANAN NG MGA TIKTIK</a:t>
            </a:r>
          </a:p>
        </p:txBody>
      </p:sp>
      <p:pic>
        <p:nvPicPr>
          <p:cNvPr id="241767" name="Picture 10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5" t="2951" r="6853" b="4250"/>
          <a:stretch>
            <a:fillRect/>
          </a:stretch>
        </p:blipFill>
        <p:spPr bwMode="auto">
          <a:xfrm>
            <a:off x="4176713" y="1485900"/>
            <a:ext cx="1819275" cy="2711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1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1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4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774" grpId="0" animBg="1" autoUpdateAnimBg="0"/>
      <p:bldP spid="241781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5" name="Group 4"/>
          <p:cNvGrpSpPr>
            <a:grpSpLocks/>
          </p:cNvGrpSpPr>
          <p:nvPr/>
        </p:nvGrpSpPr>
        <p:grpSpPr bwMode="auto">
          <a:xfrm>
            <a:off x="2339975" y="1531938"/>
            <a:ext cx="4448175" cy="3598862"/>
            <a:chOff x="1458" y="1397"/>
            <a:chExt cx="2802" cy="2267"/>
          </a:xfrm>
        </p:grpSpPr>
        <p:sp>
          <p:nvSpPr>
            <p:cNvPr id="6156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6" name="Rectangle 6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6158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9" name="AutoShape 8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0" name="Rectangle 9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10" name="Rectangle 10"/>
            <p:cNvSpPr>
              <a:spLocks noChangeArrowheads="1"/>
            </p:cNvSpPr>
            <p:nvPr/>
          </p:nvSpPr>
          <p:spPr bwMode="auto">
            <a:xfrm>
              <a:off x="1458" y="1399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PAGLIKHA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6162" name="Line 11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3" name="Line 12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4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14" name="Rectangle 14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6166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7" name="AutoShape 16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8" name="Rectangle 17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18" name="Rectangle 18"/>
            <p:cNvSpPr>
              <a:spLocks noChangeArrowheads="1"/>
            </p:cNvSpPr>
            <p:nvPr/>
          </p:nvSpPr>
          <p:spPr bwMode="auto">
            <a:xfrm>
              <a:off x="1599" y="1566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6170" name="Line 19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1" name="Line 20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2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22" name="Rectangle 22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6174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5" name="AutoShape 24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6" name="Rectangle 25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26" name="Rectangle 26"/>
            <p:cNvSpPr>
              <a:spLocks noChangeArrowheads="1"/>
            </p:cNvSpPr>
            <p:nvPr/>
          </p:nvSpPr>
          <p:spPr bwMode="auto">
            <a:xfrm>
              <a:off x="1895" y="1735"/>
              <a:ext cx="5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JOSE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6178" name="Line 27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9" name="Line 28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0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1" name="AutoShape 30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2" name="Rectangle 31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32" name="Rectangle 32"/>
            <p:cNvSpPr>
              <a:spLocks noChangeArrowheads="1"/>
            </p:cNvSpPr>
            <p:nvPr/>
          </p:nvSpPr>
          <p:spPr bwMode="auto">
            <a:xfrm>
              <a:off x="1990" y="1896"/>
              <a:ext cx="6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MOISES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6184" name="Line 33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5" name="Line 34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6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7" name="AutoShape 36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8" name="Rectangle 37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38" name="Rectangle 38"/>
            <p:cNvSpPr>
              <a:spLocks noChangeArrowheads="1"/>
            </p:cNvSpPr>
            <p:nvPr/>
          </p:nvSpPr>
          <p:spPr bwMode="auto">
            <a:xfrm>
              <a:off x="2156" y="2071"/>
              <a:ext cx="6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JOSUE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6190" name="Line 39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1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2" name="AutoShape 41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3" name="Rectangle 42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3" name="Rectangle 43"/>
            <p:cNvSpPr>
              <a:spLocks noChangeArrowheads="1"/>
            </p:cNvSpPr>
            <p:nvPr/>
          </p:nvSpPr>
          <p:spPr bwMode="auto">
            <a:xfrm>
              <a:off x="2158" y="2233"/>
              <a:ext cx="8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ANARKIYA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6195" name="Line 44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6" name="Rectangle 45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7" name="AutoShape 46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8" name="Rectangle 47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8" name="Rectangle 48"/>
            <p:cNvSpPr>
              <a:spLocks noChangeArrowheads="1"/>
            </p:cNvSpPr>
            <p:nvPr/>
          </p:nvSpPr>
          <p:spPr bwMode="auto">
            <a:xfrm>
              <a:off x="2208" y="2416"/>
              <a:ext cx="10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MAHARALIKA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6200" name="Line 49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1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2" name="AutoShape 51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3" name="Rectangle 52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53" name="Rectangle 53"/>
            <p:cNvSpPr>
              <a:spLocks noChangeArrowheads="1"/>
            </p:cNvSpPr>
            <p:nvPr/>
          </p:nvSpPr>
          <p:spPr bwMode="auto">
            <a:xfrm>
              <a:off x="2329" y="2591"/>
              <a:ext cx="1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PAGKABIHAG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6205" name="Line 54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6" name="Line 55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7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8" name="AutoShape 57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9" name="Rectangle 58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59" name="Rectangle 59"/>
            <p:cNvSpPr>
              <a:spLocks noChangeArrowheads="1"/>
            </p:cNvSpPr>
            <p:nvPr/>
          </p:nvSpPr>
          <p:spPr bwMode="auto">
            <a:xfrm>
              <a:off x="2485" y="2777"/>
              <a:ext cx="11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KATAHIMIKAN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6211" name="Line 60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2" name="Line 61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3" name="Rectangle 62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4" name="AutoShape 63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5" name="Rectangle 64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216" name="Group 65"/>
            <p:cNvGrpSpPr>
              <a:grpSpLocks/>
            </p:cNvGrpSpPr>
            <p:nvPr/>
          </p:nvGrpSpPr>
          <p:grpSpPr bwMode="auto">
            <a:xfrm>
              <a:off x="2885" y="2965"/>
              <a:ext cx="807" cy="281"/>
              <a:chOff x="2973" y="3101"/>
              <a:chExt cx="807" cy="281"/>
            </a:xfrm>
          </p:grpSpPr>
          <p:sp>
            <p:nvSpPr>
              <p:cNvPr id="76866" name="Rectangle 66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800">
                    <a:solidFill>
                      <a:schemeClr val="accent1"/>
                    </a:solidFill>
                    <a:latin typeface="Helvetica" charset="0"/>
                    <a:cs typeface="+mn-cs"/>
                  </a:rPr>
                  <a:t>   </a:t>
                </a:r>
                <a:endParaRPr 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endParaRPr>
              </a:p>
            </p:txBody>
          </p:sp>
          <p:sp>
            <p:nvSpPr>
              <p:cNvPr id="76867" name="Rectangle 67"/>
              <p:cNvSpPr>
                <a:spLocks noChangeArrowheads="1"/>
              </p:cNvSpPr>
              <p:nvPr/>
            </p:nvSpPr>
            <p:spPr bwMode="auto">
              <a:xfrm>
                <a:off x="2973" y="3101"/>
                <a:ext cx="807" cy="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900" dirty="0">
                    <a:solidFill>
                      <a:schemeClr val="accent1"/>
                    </a:solidFill>
                    <a:latin typeface="Helvetica" charset="0"/>
                    <a:cs typeface="+mn-cs"/>
                  </a:rPr>
                  <a:t>HESUS</a:t>
                </a:r>
                <a:endParaRPr lang="en-US" sz="4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endParaRPr>
              </a:p>
            </p:txBody>
          </p:sp>
        </p:grpSp>
        <p:sp>
          <p:nvSpPr>
            <p:cNvPr id="6217" name="Line 68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8" name="Line 69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803" name="AutoShape 3"/>
          <p:cNvSpPr>
            <a:spLocks noChangeArrowheads="1"/>
          </p:cNvSpPr>
          <p:nvPr/>
        </p:nvSpPr>
        <p:spPr bwMode="auto">
          <a:xfrm rot="20160000">
            <a:off x="1960563" y="24892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871" name="Text Box 71"/>
          <p:cNvSpPr txBox="1">
            <a:spLocks noChangeArrowheads="1"/>
          </p:cNvSpPr>
          <p:nvPr/>
        </p:nvSpPr>
        <p:spPr bwMode="auto">
          <a:xfrm>
            <a:off x="1763713" y="23813"/>
            <a:ext cx="1993900" cy="3397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2:10</a:t>
            </a:r>
            <a:endParaRPr lang="en-US" sz="14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76872" name="Text Box 72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76875" name="Rectangle 7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76876" name="Line 7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881" name="Rectangle 8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02</a:t>
            </a:r>
          </a:p>
        </p:txBody>
      </p:sp>
      <p:sp>
        <p:nvSpPr>
          <p:cNvPr id="76883" name="Text Box 8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sp>
        <p:nvSpPr>
          <p:cNvPr id="76891" name="AutoShape 91"/>
          <p:cNvSpPr>
            <a:spLocks noChangeArrowheads="1"/>
          </p:cNvSpPr>
          <p:nvPr/>
        </p:nvSpPr>
        <p:spPr bwMode="auto">
          <a:xfrm rot="16200000">
            <a:off x="5267325" y="863601"/>
            <a:ext cx="1387475" cy="3206750"/>
          </a:xfrm>
          <a:prstGeom prst="upArrowCallout">
            <a:avLst>
              <a:gd name="adj1" fmla="val 25000"/>
              <a:gd name="adj2" fmla="val 25000"/>
              <a:gd name="adj3" fmla="val 38520"/>
              <a:gd name="adj4" fmla="val 66667"/>
            </a:avLst>
          </a:prstGeom>
          <a:gradFill rotWithShape="0">
            <a:gsLst>
              <a:gs pos="0">
                <a:srgbClr val="1822CD">
                  <a:gamma/>
                  <a:shade val="0"/>
                  <a:invGamma/>
                </a:srgbClr>
              </a:gs>
              <a:gs pos="50000">
                <a:srgbClr val="1822CD"/>
              </a:gs>
              <a:gs pos="100000">
                <a:srgbClr val="1822CD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6892" name="Rectangle 92"/>
          <p:cNvSpPr>
            <a:spLocks noChangeArrowheads="1"/>
          </p:cNvSpPr>
          <p:nvPr/>
        </p:nvSpPr>
        <p:spPr bwMode="auto">
          <a:xfrm>
            <a:off x="5635625" y="1836738"/>
            <a:ext cx="2166938" cy="1308100"/>
          </a:xfrm>
          <a:prstGeom prst="rect">
            <a:avLst/>
          </a:prstGeom>
          <a:noFill/>
          <a:ln>
            <a:noFill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ja-JP" altLang="en-US" sz="2000">
                <a:solidFill>
                  <a:srgbClr val="62D6AC"/>
                </a:solidFill>
                <a:latin typeface="Arial"/>
                <a:cs typeface="+mn-cs"/>
              </a:rPr>
              <a:t>“</a:t>
            </a:r>
            <a:r>
              <a:rPr lang="en-US" sz="2000">
                <a:solidFill>
                  <a:srgbClr val="FAFD00"/>
                </a:solidFill>
                <a:latin typeface="Arial" charset="0"/>
                <a:cs typeface="+mn-cs"/>
              </a:rPr>
              <a:t>A                 </a:t>
            </a:r>
            <a:r>
              <a:rPr lang="en-US" sz="2000" b="0">
                <a:solidFill>
                  <a:schemeClr val="tx1"/>
                </a:solidFill>
                <a:latin typeface="Arial" charset="0"/>
                <a:cs typeface="+mn-cs"/>
              </a:rPr>
              <a:t>    </a:t>
            </a:r>
            <a:r>
              <a:rPr lang="en-US" sz="2000">
                <a:solidFill>
                  <a:srgbClr val="FAFD00"/>
                </a:solidFill>
                <a:latin typeface="Arial" charset="0"/>
                <a:cs typeface="+mn-cs"/>
              </a:rPr>
              <a:t>J</a:t>
            </a:r>
            <a:r>
              <a:rPr lang="en-US" sz="2000">
                <a:solidFill>
                  <a:srgbClr val="62D6AC"/>
                </a:solidFill>
                <a:latin typeface="Arial" charset="0"/>
                <a:cs typeface="+mn-cs"/>
              </a:rPr>
              <a:t>udge  </a:t>
            </a:r>
          </a:p>
          <a:p>
            <a:pPr>
              <a:defRPr/>
            </a:pPr>
            <a:r>
              <a:rPr lang="en-US" sz="2000">
                <a:solidFill>
                  <a:srgbClr val="FAFD00"/>
                </a:solidFill>
                <a:latin typeface="Arial" charset="0"/>
                <a:cs typeface="+mn-cs"/>
              </a:rPr>
              <a:t>        M</a:t>
            </a:r>
            <a:r>
              <a:rPr lang="en-US" sz="2000">
                <a:solidFill>
                  <a:srgbClr val="62D6AC"/>
                </a:solidFill>
                <a:latin typeface="Arial" charset="0"/>
                <a:cs typeface="+mn-cs"/>
              </a:rPr>
              <a:t>ust            </a:t>
            </a:r>
            <a:r>
              <a:rPr lang="en-US" sz="2000">
                <a:solidFill>
                  <a:srgbClr val="FAFD00"/>
                </a:solidFill>
                <a:latin typeface="Arial" charset="0"/>
                <a:cs typeface="+mn-cs"/>
              </a:rPr>
              <a:t>J</a:t>
            </a:r>
            <a:r>
              <a:rPr lang="en-US" sz="2000">
                <a:solidFill>
                  <a:srgbClr val="62D6AC"/>
                </a:solidFill>
                <a:latin typeface="Arial" charset="0"/>
                <a:cs typeface="+mn-cs"/>
              </a:rPr>
              <a:t>udge</a:t>
            </a:r>
            <a:r>
              <a:rPr lang="ja-JP" altLang="en-US" sz="2000">
                <a:solidFill>
                  <a:srgbClr val="62D6AC"/>
                </a:solidFill>
                <a:latin typeface="Arial"/>
                <a:cs typeface="+mn-cs"/>
              </a:rPr>
              <a:t>”</a:t>
            </a:r>
            <a:endParaRPr lang="en-US" sz="2000">
              <a:solidFill>
                <a:srgbClr val="FAFD00"/>
              </a:solidFill>
              <a:latin typeface="Arial" charset="0"/>
              <a:cs typeface="+mn-cs"/>
            </a:endParaRPr>
          </a:p>
        </p:txBody>
      </p:sp>
      <p:sp>
        <p:nvSpPr>
          <p:cNvPr id="76893" name="Oval 93"/>
          <p:cNvSpPr>
            <a:spLocks noChangeArrowheads="1"/>
          </p:cNvSpPr>
          <p:nvPr/>
        </p:nvSpPr>
        <p:spPr bwMode="auto">
          <a:xfrm>
            <a:off x="6084888" y="2460625"/>
            <a:ext cx="933450" cy="35083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6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6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animBg="1"/>
      <p:bldP spid="76891" grpId="0" animBg="1"/>
      <p:bldP spid="76892" grpId="0" autoUpdateAnimBg="0"/>
      <p:bldP spid="7689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6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00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PAGHAHANDA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NG 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ENTABLADO</a:t>
            </a:r>
          </a:p>
        </p:txBody>
      </p:sp>
      <p:sp>
        <p:nvSpPr>
          <p:cNvPr id="58370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25" name="Text Box 4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583726" name="Text Box 46"/>
          <p:cNvSpPr txBox="1">
            <a:spLocks noChangeArrowheads="1"/>
          </p:cNvSpPr>
          <p:nvPr/>
        </p:nvSpPr>
        <p:spPr bwMode="auto">
          <a:xfrm>
            <a:off x="1768475" y="44450"/>
            <a:ext cx="4160838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Num. 13:26-14:9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grpSp>
        <p:nvGrpSpPr>
          <p:cNvPr id="43015" name="Group 77"/>
          <p:cNvGrpSpPr>
            <a:grpSpLocks/>
          </p:cNvGrpSpPr>
          <p:nvPr/>
        </p:nvGrpSpPr>
        <p:grpSpPr bwMode="auto">
          <a:xfrm>
            <a:off x="1614488" y="68263"/>
            <a:ext cx="7381875" cy="6027737"/>
            <a:chOff x="1008" y="42"/>
            <a:chExt cx="4650" cy="3797"/>
          </a:xfrm>
        </p:grpSpPr>
        <p:sp>
          <p:nvSpPr>
            <p:cNvPr id="583758" name="Freeform 78"/>
            <p:cNvSpPr>
              <a:spLocks/>
            </p:cNvSpPr>
            <p:nvPr/>
          </p:nvSpPr>
          <p:spPr bwMode="auto">
            <a:xfrm>
              <a:off x="1504" y="800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33CC33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59" name="Rectangle 79"/>
            <p:cNvSpPr>
              <a:spLocks noChangeArrowheads="1"/>
            </p:cNvSpPr>
            <p:nvPr/>
          </p:nvSpPr>
          <p:spPr bwMode="auto">
            <a:xfrm>
              <a:off x="1008" y="500"/>
              <a:ext cx="4320" cy="3312"/>
            </a:xfrm>
            <a:prstGeom prst="rect">
              <a:avLst/>
            </a:prstGeom>
            <a:gradFill rotWithShape="0">
              <a:gsLst>
                <a:gs pos="0">
                  <a:srgbClr val="0331B3"/>
                </a:gs>
                <a:gs pos="100000">
                  <a:srgbClr val="0331B3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rgbClr val="FF0000"/>
                </a:solidFill>
                <a:cs typeface="+mn-cs"/>
              </a:endParaRPr>
            </a:p>
          </p:txBody>
        </p:sp>
        <p:sp>
          <p:nvSpPr>
            <p:cNvPr id="583760" name="Freeform 80"/>
            <p:cNvSpPr>
              <a:spLocks/>
            </p:cNvSpPr>
            <p:nvPr/>
          </p:nvSpPr>
          <p:spPr bwMode="auto">
            <a:xfrm>
              <a:off x="1018" y="541"/>
              <a:ext cx="1021" cy="1921"/>
            </a:xfrm>
            <a:custGeom>
              <a:avLst/>
              <a:gdLst>
                <a:gd name="T0" fmla="*/ 984 w 1021"/>
                <a:gd name="T1" fmla="*/ 24 h 1921"/>
                <a:gd name="T2" fmla="*/ 996 w 1021"/>
                <a:gd name="T3" fmla="*/ 72 h 1921"/>
                <a:gd name="T4" fmla="*/ 1008 w 1021"/>
                <a:gd name="T5" fmla="*/ 120 h 1921"/>
                <a:gd name="T6" fmla="*/ 1020 w 1021"/>
                <a:gd name="T7" fmla="*/ 180 h 1921"/>
                <a:gd name="T8" fmla="*/ 1020 w 1021"/>
                <a:gd name="T9" fmla="*/ 240 h 1921"/>
                <a:gd name="T10" fmla="*/ 1020 w 1021"/>
                <a:gd name="T11" fmla="*/ 300 h 1921"/>
                <a:gd name="T12" fmla="*/ 1020 w 1021"/>
                <a:gd name="T13" fmla="*/ 348 h 1921"/>
                <a:gd name="T14" fmla="*/ 1020 w 1021"/>
                <a:gd name="T15" fmla="*/ 396 h 1921"/>
                <a:gd name="T16" fmla="*/ 1008 w 1021"/>
                <a:gd name="T17" fmla="*/ 456 h 1921"/>
                <a:gd name="T18" fmla="*/ 996 w 1021"/>
                <a:gd name="T19" fmla="*/ 516 h 1921"/>
                <a:gd name="T20" fmla="*/ 996 w 1021"/>
                <a:gd name="T21" fmla="*/ 564 h 1921"/>
                <a:gd name="T22" fmla="*/ 972 w 1021"/>
                <a:gd name="T23" fmla="*/ 636 h 1921"/>
                <a:gd name="T24" fmla="*/ 972 w 1021"/>
                <a:gd name="T25" fmla="*/ 696 h 1921"/>
                <a:gd name="T26" fmla="*/ 948 w 1021"/>
                <a:gd name="T27" fmla="*/ 744 h 1921"/>
                <a:gd name="T28" fmla="*/ 936 w 1021"/>
                <a:gd name="T29" fmla="*/ 792 h 1921"/>
                <a:gd name="T30" fmla="*/ 924 w 1021"/>
                <a:gd name="T31" fmla="*/ 864 h 1921"/>
                <a:gd name="T32" fmla="*/ 900 w 1021"/>
                <a:gd name="T33" fmla="*/ 912 h 1921"/>
                <a:gd name="T34" fmla="*/ 888 w 1021"/>
                <a:gd name="T35" fmla="*/ 960 h 1921"/>
                <a:gd name="T36" fmla="*/ 864 w 1021"/>
                <a:gd name="T37" fmla="*/ 1020 h 1921"/>
                <a:gd name="T38" fmla="*/ 840 w 1021"/>
                <a:gd name="T39" fmla="*/ 1068 h 1921"/>
                <a:gd name="T40" fmla="*/ 828 w 1021"/>
                <a:gd name="T41" fmla="*/ 1116 h 1921"/>
                <a:gd name="T42" fmla="*/ 792 w 1021"/>
                <a:gd name="T43" fmla="*/ 1176 h 1921"/>
                <a:gd name="T44" fmla="*/ 768 w 1021"/>
                <a:gd name="T45" fmla="*/ 1224 h 1921"/>
                <a:gd name="T46" fmla="*/ 732 w 1021"/>
                <a:gd name="T47" fmla="*/ 1284 h 1921"/>
                <a:gd name="T48" fmla="*/ 696 w 1021"/>
                <a:gd name="T49" fmla="*/ 1332 h 1921"/>
                <a:gd name="T50" fmla="*/ 660 w 1021"/>
                <a:gd name="T51" fmla="*/ 1380 h 1921"/>
                <a:gd name="T52" fmla="*/ 636 w 1021"/>
                <a:gd name="T53" fmla="*/ 1428 h 1921"/>
                <a:gd name="T54" fmla="*/ 600 w 1021"/>
                <a:gd name="T55" fmla="*/ 1476 h 1921"/>
                <a:gd name="T56" fmla="*/ 564 w 1021"/>
                <a:gd name="T57" fmla="*/ 1524 h 1921"/>
                <a:gd name="T58" fmla="*/ 540 w 1021"/>
                <a:gd name="T59" fmla="*/ 1560 h 1921"/>
                <a:gd name="T60" fmla="*/ 516 w 1021"/>
                <a:gd name="T61" fmla="*/ 1608 h 1921"/>
                <a:gd name="T62" fmla="*/ 480 w 1021"/>
                <a:gd name="T63" fmla="*/ 1644 h 1921"/>
                <a:gd name="T64" fmla="*/ 432 w 1021"/>
                <a:gd name="T65" fmla="*/ 1692 h 1921"/>
                <a:gd name="T66" fmla="*/ 396 w 1021"/>
                <a:gd name="T67" fmla="*/ 1728 h 1921"/>
                <a:gd name="T68" fmla="*/ 336 w 1021"/>
                <a:gd name="T69" fmla="*/ 1764 h 1921"/>
                <a:gd name="T70" fmla="*/ 288 w 1021"/>
                <a:gd name="T71" fmla="*/ 1800 h 1921"/>
                <a:gd name="T72" fmla="*/ 228 w 1021"/>
                <a:gd name="T73" fmla="*/ 1836 h 1921"/>
                <a:gd name="T74" fmla="*/ 168 w 1021"/>
                <a:gd name="T75" fmla="*/ 1860 h 1921"/>
                <a:gd name="T76" fmla="*/ 96 w 1021"/>
                <a:gd name="T77" fmla="*/ 1884 h 1921"/>
                <a:gd name="T78" fmla="*/ 48 w 1021"/>
                <a:gd name="T79" fmla="*/ 1908 h 1921"/>
                <a:gd name="T80" fmla="*/ 0 w 1021"/>
                <a:gd name="T81" fmla="*/ 1920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21" h="1921">
                  <a:moveTo>
                    <a:pt x="984" y="0"/>
                  </a:moveTo>
                  <a:lnTo>
                    <a:pt x="984" y="24"/>
                  </a:lnTo>
                  <a:lnTo>
                    <a:pt x="996" y="48"/>
                  </a:lnTo>
                  <a:lnTo>
                    <a:pt x="996" y="72"/>
                  </a:lnTo>
                  <a:lnTo>
                    <a:pt x="1008" y="96"/>
                  </a:lnTo>
                  <a:lnTo>
                    <a:pt x="1008" y="120"/>
                  </a:lnTo>
                  <a:lnTo>
                    <a:pt x="1020" y="156"/>
                  </a:lnTo>
                  <a:lnTo>
                    <a:pt x="1020" y="180"/>
                  </a:lnTo>
                  <a:lnTo>
                    <a:pt x="1020" y="216"/>
                  </a:lnTo>
                  <a:lnTo>
                    <a:pt x="1020" y="240"/>
                  </a:lnTo>
                  <a:lnTo>
                    <a:pt x="1020" y="264"/>
                  </a:lnTo>
                  <a:lnTo>
                    <a:pt x="1020" y="300"/>
                  </a:lnTo>
                  <a:lnTo>
                    <a:pt x="1020" y="324"/>
                  </a:lnTo>
                  <a:lnTo>
                    <a:pt x="1020" y="348"/>
                  </a:lnTo>
                  <a:lnTo>
                    <a:pt x="1020" y="372"/>
                  </a:lnTo>
                  <a:lnTo>
                    <a:pt x="1020" y="396"/>
                  </a:lnTo>
                  <a:lnTo>
                    <a:pt x="1020" y="432"/>
                  </a:lnTo>
                  <a:lnTo>
                    <a:pt x="1008" y="456"/>
                  </a:lnTo>
                  <a:lnTo>
                    <a:pt x="1008" y="492"/>
                  </a:lnTo>
                  <a:lnTo>
                    <a:pt x="996" y="516"/>
                  </a:lnTo>
                  <a:lnTo>
                    <a:pt x="996" y="540"/>
                  </a:lnTo>
                  <a:lnTo>
                    <a:pt x="996" y="564"/>
                  </a:lnTo>
                  <a:lnTo>
                    <a:pt x="984" y="600"/>
                  </a:lnTo>
                  <a:lnTo>
                    <a:pt x="972" y="636"/>
                  </a:lnTo>
                  <a:lnTo>
                    <a:pt x="972" y="672"/>
                  </a:lnTo>
                  <a:lnTo>
                    <a:pt x="972" y="696"/>
                  </a:lnTo>
                  <a:lnTo>
                    <a:pt x="960" y="720"/>
                  </a:lnTo>
                  <a:lnTo>
                    <a:pt x="948" y="744"/>
                  </a:lnTo>
                  <a:lnTo>
                    <a:pt x="936" y="768"/>
                  </a:lnTo>
                  <a:lnTo>
                    <a:pt x="936" y="792"/>
                  </a:lnTo>
                  <a:lnTo>
                    <a:pt x="924" y="828"/>
                  </a:lnTo>
                  <a:lnTo>
                    <a:pt x="924" y="864"/>
                  </a:lnTo>
                  <a:lnTo>
                    <a:pt x="912" y="888"/>
                  </a:lnTo>
                  <a:lnTo>
                    <a:pt x="900" y="912"/>
                  </a:lnTo>
                  <a:lnTo>
                    <a:pt x="900" y="936"/>
                  </a:lnTo>
                  <a:lnTo>
                    <a:pt x="888" y="960"/>
                  </a:lnTo>
                  <a:lnTo>
                    <a:pt x="876" y="984"/>
                  </a:lnTo>
                  <a:lnTo>
                    <a:pt x="864" y="1020"/>
                  </a:lnTo>
                  <a:lnTo>
                    <a:pt x="852" y="1044"/>
                  </a:lnTo>
                  <a:lnTo>
                    <a:pt x="840" y="1068"/>
                  </a:lnTo>
                  <a:lnTo>
                    <a:pt x="828" y="1092"/>
                  </a:lnTo>
                  <a:lnTo>
                    <a:pt x="828" y="1116"/>
                  </a:lnTo>
                  <a:lnTo>
                    <a:pt x="804" y="1152"/>
                  </a:lnTo>
                  <a:lnTo>
                    <a:pt x="792" y="1176"/>
                  </a:lnTo>
                  <a:lnTo>
                    <a:pt x="780" y="1200"/>
                  </a:lnTo>
                  <a:lnTo>
                    <a:pt x="768" y="1224"/>
                  </a:lnTo>
                  <a:lnTo>
                    <a:pt x="744" y="1236"/>
                  </a:lnTo>
                  <a:lnTo>
                    <a:pt x="732" y="1284"/>
                  </a:lnTo>
                  <a:lnTo>
                    <a:pt x="708" y="1296"/>
                  </a:lnTo>
                  <a:lnTo>
                    <a:pt x="696" y="1332"/>
                  </a:lnTo>
                  <a:lnTo>
                    <a:pt x="684" y="1356"/>
                  </a:lnTo>
                  <a:lnTo>
                    <a:pt x="660" y="1380"/>
                  </a:lnTo>
                  <a:lnTo>
                    <a:pt x="648" y="1404"/>
                  </a:lnTo>
                  <a:lnTo>
                    <a:pt x="636" y="1428"/>
                  </a:lnTo>
                  <a:lnTo>
                    <a:pt x="624" y="1452"/>
                  </a:lnTo>
                  <a:lnTo>
                    <a:pt x="600" y="1476"/>
                  </a:lnTo>
                  <a:lnTo>
                    <a:pt x="588" y="1500"/>
                  </a:lnTo>
                  <a:lnTo>
                    <a:pt x="564" y="1524"/>
                  </a:lnTo>
                  <a:lnTo>
                    <a:pt x="564" y="1548"/>
                  </a:lnTo>
                  <a:lnTo>
                    <a:pt x="540" y="1560"/>
                  </a:lnTo>
                  <a:lnTo>
                    <a:pt x="528" y="1584"/>
                  </a:lnTo>
                  <a:lnTo>
                    <a:pt x="516" y="1608"/>
                  </a:lnTo>
                  <a:lnTo>
                    <a:pt x="492" y="1620"/>
                  </a:lnTo>
                  <a:lnTo>
                    <a:pt x="480" y="1644"/>
                  </a:lnTo>
                  <a:lnTo>
                    <a:pt x="456" y="1668"/>
                  </a:lnTo>
                  <a:lnTo>
                    <a:pt x="432" y="1692"/>
                  </a:lnTo>
                  <a:lnTo>
                    <a:pt x="408" y="1704"/>
                  </a:lnTo>
                  <a:lnTo>
                    <a:pt x="396" y="1728"/>
                  </a:lnTo>
                  <a:lnTo>
                    <a:pt x="360" y="1752"/>
                  </a:lnTo>
                  <a:lnTo>
                    <a:pt x="336" y="1764"/>
                  </a:lnTo>
                  <a:lnTo>
                    <a:pt x="312" y="1788"/>
                  </a:lnTo>
                  <a:lnTo>
                    <a:pt x="288" y="1800"/>
                  </a:lnTo>
                  <a:lnTo>
                    <a:pt x="252" y="1824"/>
                  </a:lnTo>
                  <a:lnTo>
                    <a:pt x="228" y="1836"/>
                  </a:lnTo>
                  <a:lnTo>
                    <a:pt x="192" y="1848"/>
                  </a:lnTo>
                  <a:lnTo>
                    <a:pt x="168" y="1860"/>
                  </a:lnTo>
                  <a:lnTo>
                    <a:pt x="132" y="1884"/>
                  </a:lnTo>
                  <a:lnTo>
                    <a:pt x="96" y="1884"/>
                  </a:lnTo>
                  <a:lnTo>
                    <a:pt x="72" y="1896"/>
                  </a:lnTo>
                  <a:lnTo>
                    <a:pt x="48" y="1908"/>
                  </a:lnTo>
                  <a:lnTo>
                    <a:pt x="24" y="1920"/>
                  </a:lnTo>
                  <a:lnTo>
                    <a:pt x="0" y="192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61" name="Freeform 81"/>
            <p:cNvSpPr>
              <a:spLocks/>
            </p:cNvSpPr>
            <p:nvPr/>
          </p:nvSpPr>
          <p:spPr bwMode="auto">
            <a:xfrm>
              <a:off x="4404" y="2506"/>
              <a:ext cx="901" cy="1321"/>
            </a:xfrm>
            <a:custGeom>
              <a:avLst/>
              <a:gdLst>
                <a:gd name="T0" fmla="*/ 900 w 901"/>
                <a:gd name="T1" fmla="*/ 0 h 1321"/>
                <a:gd name="T2" fmla="*/ 876 w 901"/>
                <a:gd name="T3" fmla="*/ 12 h 1321"/>
                <a:gd name="T4" fmla="*/ 852 w 901"/>
                <a:gd name="T5" fmla="*/ 24 h 1321"/>
                <a:gd name="T6" fmla="*/ 828 w 901"/>
                <a:gd name="T7" fmla="*/ 36 h 1321"/>
                <a:gd name="T8" fmla="*/ 804 w 901"/>
                <a:gd name="T9" fmla="*/ 48 h 1321"/>
                <a:gd name="T10" fmla="*/ 780 w 901"/>
                <a:gd name="T11" fmla="*/ 60 h 1321"/>
                <a:gd name="T12" fmla="*/ 768 w 901"/>
                <a:gd name="T13" fmla="*/ 84 h 1321"/>
                <a:gd name="T14" fmla="*/ 744 w 901"/>
                <a:gd name="T15" fmla="*/ 96 h 1321"/>
                <a:gd name="T16" fmla="*/ 720 w 901"/>
                <a:gd name="T17" fmla="*/ 120 h 1321"/>
                <a:gd name="T18" fmla="*/ 696 w 901"/>
                <a:gd name="T19" fmla="*/ 132 h 1321"/>
                <a:gd name="T20" fmla="*/ 684 w 901"/>
                <a:gd name="T21" fmla="*/ 156 h 1321"/>
                <a:gd name="T22" fmla="*/ 660 w 901"/>
                <a:gd name="T23" fmla="*/ 168 h 1321"/>
                <a:gd name="T24" fmla="*/ 648 w 901"/>
                <a:gd name="T25" fmla="*/ 192 h 1321"/>
                <a:gd name="T26" fmla="*/ 624 w 901"/>
                <a:gd name="T27" fmla="*/ 216 h 1321"/>
                <a:gd name="T28" fmla="*/ 612 w 901"/>
                <a:gd name="T29" fmla="*/ 240 h 1321"/>
                <a:gd name="T30" fmla="*/ 588 w 901"/>
                <a:gd name="T31" fmla="*/ 252 h 1321"/>
                <a:gd name="T32" fmla="*/ 576 w 901"/>
                <a:gd name="T33" fmla="*/ 276 h 1321"/>
                <a:gd name="T34" fmla="*/ 552 w 901"/>
                <a:gd name="T35" fmla="*/ 288 h 1321"/>
                <a:gd name="T36" fmla="*/ 528 w 901"/>
                <a:gd name="T37" fmla="*/ 312 h 1321"/>
                <a:gd name="T38" fmla="*/ 516 w 901"/>
                <a:gd name="T39" fmla="*/ 336 h 1321"/>
                <a:gd name="T40" fmla="*/ 492 w 901"/>
                <a:gd name="T41" fmla="*/ 360 h 1321"/>
                <a:gd name="T42" fmla="*/ 468 w 901"/>
                <a:gd name="T43" fmla="*/ 372 h 1321"/>
                <a:gd name="T44" fmla="*/ 456 w 901"/>
                <a:gd name="T45" fmla="*/ 396 h 1321"/>
                <a:gd name="T46" fmla="*/ 432 w 901"/>
                <a:gd name="T47" fmla="*/ 420 h 1321"/>
                <a:gd name="T48" fmla="*/ 408 w 901"/>
                <a:gd name="T49" fmla="*/ 444 h 1321"/>
                <a:gd name="T50" fmla="*/ 396 w 901"/>
                <a:gd name="T51" fmla="*/ 468 h 1321"/>
                <a:gd name="T52" fmla="*/ 372 w 901"/>
                <a:gd name="T53" fmla="*/ 492 h 1321"/>
                <a:gd name="T54" fmla="*/ 360 w 901"/>
                <a:gd name="T55" fmla="*/ 516 h 1321"/>
                <a:gd name="T56" fmla="*/ 336 w 901"/>
                <a:gd name="T57" fmla="*/ 540 h 1321"/>
                <a:gd name="T58" fmla="*/ 324 w 901"/>
                <a:gd name="T59" fmla="*/ 564 h 1321"/>
                <a:gd name="T60" fmla="*/ 312 w 901"/>
                <a:gd name="T61" fmla="*/ 588 h 1321"/>
                <a:gd name="T62" fmla="*/ 288 w 901"/>
                <a:gd name="T63" fmla="*/ 624 h 1321"/>
                <a:gd name="T64" fmla="*/ 276 w 901"/>
                <a:gd name="T65" fmla="*/ 648 h 1321"/>
                <a:gd name="T66" fmla="*/ 264 w 901"/>
                <a:gd name="T67" fmla="*/ 684 h 1321"/>
                <a:gd name="T68" fmla="*/ 240 w 901"/>
                <a:gd name="T69" fmla="*/ 708 h 1321"/>
                <a:gd name="T70" fmla="*/ 228 w 901"/>
                <a:gd name="T71" fmla="*/ 732 h 1321"/>
                <a:gd name="T72" fmla="*/ 216 w 901"/>
                <a:gd name="T73" fmla="*/ 756 h 1321"/>
                <a:gd name="T74" fmla="*/ 204 w 901"/>
                <a:gd name="T75" fmla="*/ 780 h 1321"/>
                <a:gd name="T76" fmla="*/ 192 w 901"/>
                <a:gd name="T77" fmla="*/ 804 h 1321"/>
                <a:gd name="T78" fmla="*/ 180 w 901"/>
                <a:gd name="T79" fmla="*/ 828 h 1321"/>
                <a:gd name="T80" fmla="*/ 168 w 901"/>
                <a:gd name="T81" fmla="*/ 852 h 1321"/>
                <a:gd name="T82" fmla="*/ 156 w 901"/>
                <a:gd name="T83" fmla="*/ 876 h 1321"/>
                <a:gd name="T84" fmla="*/ 144 w 901"/>
                <a:gd name="T85" fmla="*/ 900 h 1321"/>
                <a:gd name="T86" fmla="*/ 132 w 901"/>
                <a:gd name="T87" fmla="*/ 924 h 1321"/>
                <a:gd name="T88" fmla="*/ 120 w 901"/>
                <a:gd name="T89" fmla="*/ 948 h 1321"/>
                <a:gd name="T90" fmla="*/ 120 w 901"/>
                <a:gd name="T91" fmla="*/ 972 h 1321"/>
                <a:gd name="T92" fmla="*/ 108 w 901"/>
                <a:gd name="T93" fmla="*/ 996 h 1321"/>
                <a:gd name="T94" fmla="*/ 96 w 901"/>
                <a:gd name="T95" fmla="*/ 1020 h 1321"/>
                <a:gd name="T96" fmla="*/ 96 w 901"/>
                <a:gd name="T97" fmla="*/ 1044 h 1321"/>
                <a:gd name="T98" fmla="*/ 84 w 901"/>
                <a:gd name="T99" fmla="*/ 1068 h 1321"/>
                <a:gd name="T100" fmla="*/ 72 w 901"/>
                <a:gd name="T101" fmla="*/ 1092 h 1321"/>
                <a:gd name="T102" fmla="*/ 60 w 901"/>
                <a:gd name="T103" fmla="*/ 1116 h 1321"/>
                <a:gd name="T104" fmla="*/ 60 w 901"/>
                <a:gd name="T105" fmla="*/ 1140 h 1321"/>
                <a:gd name="T106" fmla="*/ 48 w 901"/>
                <a:gd name="T107" fmla="*/ 1164 h 1321"/>
                <a:gd name="T108" fmla="*/ 36 w 901"/>
                <a:gd name="T109" fmla="*/ 1188 h 1321"/>
                <a:gd name="T110" fmla="*/ 36 w 901"/>
                <a:gd name="T111" fmla="*/ 1212 h 1321"/>
                <a:gd name="T112" fmla="*/ 24 w 901"/>
                <a:gd name="T113" fmla="*/ 1236 h 1321"/>
                <a:gd name="T114" fmla="*/ 12 w 901"/>
                <a:gd name="T115" fmla="*/ 1260 h 1321"/>
                <a:gd name="T116" fmla="*/ 12 w 901"/>
                <a:gd name="T117" fmla="*/ 1296 h 1321"/>
                <a:gd name="T118" fmla="*/ 0 w 901"/>
                <a:gd name="T119" fmla="*/ 1320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01" h="1321">
                  <a:moveTo>
                    <a:pt x="900" y="0"/>
                  </a:moveTo>
                  <a:lnTo>
                    <a:pt x="876" y="12"/>
                  </a:lnTo>
                  <a:lnTo>
                    <a:pt x="852" y="24"/>
                  </a:lnTo>
                  <a:lnTo>
                    <a:pt x="828" y="36"/>
                  </a:lnTo>
                  <a:lnTo>
                    <a:pt x="804" y="48"/>
                  </a:lnTo>
                  <a:lnTo>
                    <a:pt x="780" y="60"/>
                  </a:lnTo>
                  <a:lnTo>
                    <a:pt x="768" y="84"/>
                  </a:lnTo>
                  <a:lnTo>
                    <a:pt x="744" y="96"/>
                  </a:lnTo>
                  <a:lnTo>
                    <a:pt x="720" y="120"/>
                  </a:lnTo>
                  <a:lnTo>
                    <a:pt x="696" y="132"/>
                  </a:lnTo>
                  <a:lnTo>
                    <a:pt x="684" y="156"/>
                  </a:lnTo>
                  <a:lnTo>
                    <a:pt x="660" y="168"/>
                  </a:lnTo>
                  <a:lnTo>
                    <a:pt x="648" y="192"/>
                  </a:lnTo>
                  <a:lnTo>
                    <a:pt x="624" y="216"/>
                  </a:lnTo>
                  <a:lnTo>
                    <a:pt x="612" y="240"/>
                  </a:lnTo>
                  <a:lnTo>
                    <a:pt x="588" y="252"/>
                  </a:lnTo>
                  <a:lnTo>
                    <a:pt x="576" y="276"/>
                  </a:lnTo>
                  <a:lnTo>
                    <a:pt x="552" y="288"/>
                  </a:lnTo>
                  <a:lnTo>
                    <a:pt x="528" y="312"/>
                  </a:lnTo>
                  <a:lnTo>
                    <a:pt x="516" y="336"/>
                  </a:lnTo>
                  <a:lnTo>
                    <a:pt x="492" y="360"/>
                  </a:lnTo>
                  <a:lnTo>
                    <a:pt x="468" y="372"/>
                  </a:lnTo>
                  <a:lnTo>
                    <a:pt x="456" y="396"/>
                  </a:lnTo>
                  <a:lnTo>
                    <a:pt x="432" y="420"/>
                  </a:lnTo>
                  <a:lnTo>
                    <a:pt x="408" y="444"/>
                  </a:lnTo>
                  <a:lnTo>
                    <a:pt x="396" y="468"/>
                  </a:lnTo>
                  <a:lnTo>
                    <a:pt x="372" y="492"/>
                  </a:lnTo>
                  <a:lnTo>
                    <a:pt x="360" y="516"/>
                  </a:lnTo>
                  <a:lnTo>
                    <a:pt x="336" y="540"/>
                  </a:lnTo>
                  <a:lnTo>
                    <a:pt x="324" y="564"/>
                  </a:lnTo>
                  <a:lnTo>
                    <a:pt x="312" y="588"/>
                  </a:lnTo>
                  <a:lnTo>
                    <a:pt x="288" y="624"/>
                  </a:lnTo>
                  <a:lnTo>
                    <a:pt x="276" y="648"/>
                  </a:lnTo>
                  <a:lnTo>
                    <a:pt x="264" y="684"/>
                  </a:lnTo>
                  <a:lnTo>
                    <a:pt x="240" y="708"/>
                  </a:lnTo>
                  <a:lnTo>
                    <a:pt x="228" y="732"/>
                  </a:lnTo>
                  <a:lnTo>
                    <a:pt x="216" y="756"/>
                  </a:lnTo>
                  <a:lnTo>
                    <a:pt x="204" y="780"/>
                  </a:lnTo>
                  <a:lnTo>
                    <a:pt x="192" y="804"/>
                  </a:lnTo>
                  <a:lnTo>
                    <a:pt x="180" y="828"/>
                  </a:lnTo>
                  <a:lnTo>
                    <a:pt x="168" y="852"/>
                  </a:lnTo>
                  <a:lnTo>
                    <a:pt x="156" y="876"/>
                  </a:lnTo>
                  <a:lnTo>
                    <a:pt x="144" y="900"/>
                  </a:lnTo>
                  <a:lnTo>
                    <a:pt x="132" y="924"/>
                  </a:lnTo>
                  <a:lnTo>
                    <a:pt x="120" y="948"/>
                  </a:lnTo>
                  <a:lnTo>
                    <a:pt x="120" y="972"/>
                  </a:lnTo>
                  <a:lnTo>
                    <a:pt x="108" y="996"/>
                  </a:lnTo>
                  <a:lnTo>
                    <a:pt x="96" y="1020"/>
                  </a:lnTo>
                  <a:lnTo>
                    <a:pt x="96" y="1044"/>
                  </a:lnTo>
                  <a:lnTo>
                    <a:pt x="84" y="1068"/>
                  </a:lnTo>
                  <a:lnTo>
                    <a:pt x="72" y="1092"/>
                  </a:lnTo>
                  <a:lnTo>
                    <a:pt x="60" y="1116"/>
                  </a:lnTo>
                  <a:lnTo>
                    <a:pt x="60" y="1140"/>
                  </a:lnTo>
                  <a:lnTo>
                    <a:pt x="48" y="1164"/>
                  </a:lnTo>
                  <a:lnTo>
                    <a:pt x="36" y="1188"/>
                  </a:lnTo>
                  <a:lnTo>
                    <a:pt x="36" y="1212"/>
                  </a:lnTo>
                  <a:lnTo>
                    <a:pt x="24" y="1236"/>
                  </a:lnTo>
                  <a:lnTo>
                    <a:pt x="12" y="1260"/>
                  </a:lnTo>
                  <a:lnTo>
                    <a:pt x="12" y="1296"/>
                  </a:lnTo>
                  <a:lnTo>
                    <a:pt x="0" y="132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62" name="Freeform 82"/>
            <p:cNvSpPr>
              <a:spLocks/>
            </p:cNvSpPr>
            <p:nvPr/>
          </p:nvSpPr>
          <p:spPr bwMode="auto">
            <a:xfrm>
              <a:off x="2244" y="1068"/>
              <a:ext cx="2581" cy="1837"/>
            </a:xfrm>
            <a:custGeom>
              <a:avLst/>
              <a:gdLst>
                <a:gd name="T0" fmla="*/ 2555 w 2581"/>
                <a:gd name="T1" fmla="*/ 1824 h 1837"/>
                <a:gd name="T2" fmla="*/ 2494 w 2581"/>
                <a:gd name="T3" fmla="*/ 1800 h 1837"/>
                <a:gd name="T4" fmla="*/ 2444 w 2581"/>
                <a:gd name="T5" fmla="*/ 1787 h 1837"/>
                <a:gd name="T6" fmla="*/ 2395 w 2581"/>
                <a:gd name="T7" fmla="*/ 1763 h 1837"/>
                <a:gd name="T8" fmla="*/ 2345 w 2581"/>
                <a:gd name="T9" fmla="*/ 1727 h 1837"/>
                <a:gd name="T10" fmla="*/ 2296 w 2581"/>
                <a:gd name="T11" fmla="*/ 1702 h 1837"/>
                <a:gd name="T12" fmla="*/ 2247 w 2581"/>
                <a:gd name="T13" fmla="*/ 1678 h 1837"/>
                <a:gd name="T14" fmla="*/ 2185 w 2581"/>
                <a:gd name="T15" fmla="*/ 1641 h 1837"/>
                <a:gd name="T16" fmla="*/ 2123 w 2581"/>
                <a:gd name="T17" fmla="*/ 1605 h 1837"/>
                <a:gd name="T18" fmla="*/ 2074 w 2581"/>
                <a:gd name="T19" fmla="*/ 1581 h 1837"/>
                <a:gd name="T20" fmla="*/ 2024 w 2581"/>
                <a:gd name="T21" fmla="*/ 1556 h 1837"/>
                <a:gd name="T22" fmla="*/ 1975 w 2581"/>
                <a:gd name="T23" fmla="*/ 1520 h 1837"/>
                <a:gd name="T24" fmla="*/ 1926 w 2581"/>
                <a:gd name="T25" fmla="*/ 1496 h 1837"/>
                <a:gd name="T26" fmla="*/ 1889 w 2581"/>
                <a:gd name="T27" fmla="*/ 1471 h 1837"/>
                <a:gd name="T28" fmla="*/ 1827 w 2581"/>
                <a:gd name="T29" fmla="*/ 1423 h 1837"/>
                <a:gd name="T30" fmla="*/ 1778 w 2581"/>
                <a:gd name="T31" fmla="*/ 1410 h 1837"/>
                <a:gd name="T32" fmla="*/ 1728 w 2581"/>
                <a:gd name="T33" fmla="*/ 1362 h 1837"/>
                <a:gd name="T34" fmla="*/ 1679 w 2581"/>
                <a:gd name="T35" fmla="*/ 1337 h 1837"/>
                <a:gd name="T36" fmla="*/ 1629 w 2581"/>
                <a:gd name="T37" fmla="*/ 1301 h 1837"/>
                <a:gd name="T38" fmla="*/ 1555 w 2581"/>
                <a:gd name="T39" fmla="*/ 1240 h 1837"/>
                <a:gd name="T40" fmla="*/ 1506 w 2581"/>
                <a:gd name="T41" fmla="*/ 1216 h 1837"/>
                <a:gd name="T42" fmla="*/ 1457 w 2581"/>
                <a:gd name="T43" fmla="*/ 1167 h 1837"/>
                <a:gd name="T44" fmla="*/ 1395 w 2581"/>
                <a:gd name="T45" fmla="*/ 1106 h 1837"/>
                <a:gd name="T46" fmla="*/ 1358 w 2581"/>
                <a:gd name="T47" fmla="*/ 1058 h 1837"/>
                <a:gd name="T48" fmla="*/ 1333 w 2581"/>
                <a:gd name="T49" fmla="*/ 1009 h 1837"/>
                <a:gd name="T50" fmla="*/ 1296 w 2581"/>
                <a:gd name="T51" fmla="*/ 961 h 1837"/>
                <a:gd name="T52" fmla="*/ 1234 w 2581"/>
                <a:gd name="T53" fmla="*/ 912 h 1837"/>
                <a:gd name="T54" fmla="*/ 1173 w 2581"/>
                <a:gd name="T55" fmla="*/ 851 h 1837"/>
                <a:gd name="T56" fmla="*/ 1136 w 2581"/>
                <a:gd name="T57" fmla="*/ 815 h 1837"/>
                <a:gd name="T58" fmla="*/ 1099 w 2581"/>
                <a:gd name="T59" fmla="*/ 766 h 1837"/>
                <a:gd name="T60" fmla="*/ 1062 w 2581"/>
                <a:gd name="T61" fmla="*/ 730 h 1837"/>
                <a:gd name="T62" fmla="*/ 1012 w 2581"/>
                <a:gd name="T63" fmla="*/ 681 h 1837"/>
                <a:gd name="T64" fmla="*/ 963 w 2581"/>
                <a:gd name="T65" fmla="*/ 644 h 1837"/>
                <a:gd name="T66" fmla="*/ 938 w 2581"/>
                <a:gd name="T67" fmla="*/ 596 h 1837"/>
                <a:gd name="T68" fmla="*/ 901 w 2581"/>
                <a:gd name="T69" fmla="*/ 559 h 1837"/>
                <a:gd name="T70" fmla="*/ 876 w 2581"/>
                <a:gd name="T71" fmla="*/ 511 h 1837"/>
                <a:gd name="T72" fmla="*/ 852 w 2581"/>
                <a:gd name="T73" fmla="*/ 462 h 1837"/>
                <a:gd name="T74" fmla="*/ 815 w 2581"/>
                <a:gd name="T75" fmla="*/ 413 h 1837"/>
                <a:gd name="T76" fmla="*/ 790 w 2581"/>
                <a:gd name="T77" fmla="*/ 365 h 1837"/>
                <a:gd name="T78" fmla="*/ 753 w 2581"/>
                <a:gd name="T79" fmla="*/ 328 h 1837"/>
                <a:gd name="T80" fmla="*/ 704 w 2581"/>
                <a:gd name="T81" fmla="*/ 267 h 1837"/>
                <a:gd name="T82" fmla="*/ 667 w 2581"/>
                <a:gd name="T83" fmla="*/ 219 h 1837"/>
                <a:gd name="T84" fmla="*/ 630 w 2581"/>
                <a:gd name="T85" fmla="*/ 182 h 1837"/>
                <a:gd name="T86" fmla="*/ 580 w 2581"/>
                <a:gd name="T87" fmla="*/ 146 h 1837"/>
                <a:gd name="T88" fmla="*/ 543 w 2581"/>
                <a:gd name="T89" fmla="*/ 122 h 1837"/>
                <a:gd name="T90" fmla="*/ 494 w 2581"/>
                <a:gd name="T91" fmla="*/ 73 h 1837"/>
                <a:gd name="T92" fmla="*/ 444 w 2581"/>
                <a:gd name="T93" fmla="*/ 61 h 1837"/>
                <a:gd name="T94" fmla="*/ 383 w 2581"/>
                <a:gd name="T95" fmla="*/ 36 h 1837"/>
                <a:gd name="T96" fmla="*/ 321 w 2581"/>
                <a:gd name="T97" fmla="*/ 24 h 1837"/>
                <a:gd name="T98" fmla="*/ 272 w 2581"/>
                <a:gd name="T99" fmla="*/ 12 h 1837"/>
                <a:gd name="T100" fmla="*/ 222 w 2581"/>
                <a:gd name="T101" fmla="*/ 0 h 1837"/>
                <a:gd name="T102" fmla="*/ 173 w 2581"/>
                <a:gd name="T103" fmla="*/ 0 h 1837"/>
                <a:gd name="T104" fmla="*/ 123 w 2581"/>
                <a:gd name="T105" fmla="*/ 12 h 1837"/>
                <a:gd name="T106" fmla="*/ 74 w 2581"/>
                <a:gd name="T107" fmla="*/ 24 h 1837"/>
                <a:gd name="T108" fmla="*/ 25 w 2581"/>
                <a:gd name="T109" fmla="*/ 49 h 1837"/>
                <a:gd name="T110" fmla="*/ 0 w 2581"/>
                <a:gd name="T111" fmla="*/ 97 h 1837"/>
                <a:gd name="T112" fmla="*/ 0 w 2581"/>
                <a:gd name="T113" fmla="*/ 146 h 1837"/>
                <a:gd name="T114" fmla="*/ 12 w 2581"/>
                <a:gd name="T115" fmla="*/ 195 h 1837"/>
                <a:gd name="T116" fmla="*/ 37 w 2581"/>
                <a:gd name="T117" fmla="*/ 243 h 1837"/>
                <a:gd name="T118" fmla="*/ 74 w 2581"/>
                <a:gd name="T119" fmla="*/ 280 h 1837"/>
                <a:gd name="T120" fmla="*/ 136 w 2581"/>
                <a:gd name="T121" fmla="*/ 304 h 1837"/>
                <a:gd name="T122" fmla="*/ 185 w 2581"/>
                <a:gd name="T123" fmla="*/ 316 h 1837"/>
                <a:gd name="T124" fmla="*/ 235 w 2581"/>
                <a:gd name="T125" fmla="*/ 328 h 1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81" h="1837">
                  <a:moveTo>
                    <a:pt x="2580" y="1836"/>
                  </a:moveTo>
                  <a:lnTo>
                    <a:pt x="2555" y="1824"/>
                  </a:lnTo>
                  <a:lnTo>
                    <a:pt x="2518" y="1812"/>
                  </a:lnTo>
                  <a:lnTo>
                    <a:pt x="2494" y="1800"/>
                  </a:lnTo>
                  <a:lnTo>
                    <a:pt x="2469" y="1800"/>
                  </a:lnTo>
                  <a:lnTo>
                    <a:pt x="2444" y="1787"/>
                  </a:lnTo>
                  <a:lnTo>
                    <a:pt x="2420" y="1763"/>
                  </a:lnTo>
                  <a:lnTo>
                    <a:pt x="2395" y="1763"/>
                  </a:lnTo>
                  <a:lnTo>
                    <a:pt x="2370" y="1739"/>
                  </a:lnTo>
                  <a:lnTo>
                    <a:pt x="2345" y="1727"/>
                  </a:lnTo>
                  <a:lnTo>
                    <a:pt x="2321" y="1714"/>
                  </a:lnTo>
                  <a:lnTo>
                    <a:pt x="2296" y="1702"/>
                  </a:lnTo>
                  <a:lnTo>
                    <a:pt x="2271" y="1690"/>
                  </a:lnTo>
                  <a:lnTo>
                    <a:pt x="2247" y="1678"/>
                  </a:lnTo>
                  <a:lnTo>
                    <a:pt x="2222" y="1654"/>
                  </a:lnTo>
                  <a:lnTo>
                    <a:pt x="2185" y="1641"/>
                  </a:lnTo>
                  <a:lnTo>
                    <a:pt x="2160" y="1617"/>
                  </a:lnTo>
                  <a:lnTo>
                    <a:pt x="2123" y="1605"/>
                  </a:lnTo>
                  <a:lnTo>
                    <a:pt x="2099" y="1593"/>
                  </a:lnTo>
                  <a:lnTo>
                    <a:pt x="2074" y="1581"/>
                  </a:lnTo>
                  <a:lnTo>
                    <a:pt x="2049" y="1569"/>
                  </a:lnTo>
                  <a:lnTo>
                    <a:pt x="2024" y="1556"/>
                  </a:lnTo>
                  <a:lnTo>
                    <a:pt x="2000" y="1544"/>
                  </a:lnTo>
                  <a:lnTo>
                    <a:pt x="1975" y="1520"/>
                  </a:lnTo>
                  <a:lnTo>
                    <a:pt x="1950" y="1508"/>
                  </a:lnTo>
                  <a:lnTo>
                    <a:pt x="1926" y="1496"/>
                  </a:lnTo>
                  <a:lnTo>
                    <a:pt x="1913" y="1471"/>
                  </a:lnTo>
                  <a:lnTo>
                    <a:pt x="1889" y="1471"/>
                  </a:lnTo>
                  <a:lnTo>
                    <a:pt x="1852" y="1447"/>
                  </a:lnTo>
                  <a:lnTo>
                    <a:pt x="1827" y="1423"/>
                  </a:lnTo>
                  <a:lnTo>
                    <a:pt x="1802" y="1423"/>
                  </a:lnTo>
                  <a:lnTo>
                    <a:pt x="1778" y="1410"/>
                  </a:lnTo>
                  <a:lnTo>
                    <a:pt x="1753" y="1386"/>
                  </a:lnTo>
                  <a:lnTo>
                    <a:pt x="1728" y="1362"/>
                  </a:lnTo>
                  <a:lnTo>
                    <a:pt x="1704" y="1350"/>
                  </a:lnTo>
                  <a:lnTo>
                    <a:pt x="1679" y="1337"/>
                  </a:lnTo>
                  <a:lnTo>
                    <a:pt x="1654" y="1313"/>
                  </a:lnTo>
                  <a:lnTo>
                    <a:pt x="1629" y="1301"/>
                  </a:lnTo>
                  <a:lnTo>
                    <a:pt x="1592" y="1265"/>
                  </a:lnTo>
                  <a:lnTo>
                    <a:pt x="1555" y="1240"/>
                  </a:lnTo>
                  <a:lnTo>
                    <a:pt x="1531" y="1228"/>
                  </a:lnTo>
                  <a:lnTo>
                    <a:pt x="1506" y="1216"/>
                  </a:lnTo>
                  <a:lnTo>
                    <a:pt x="1494" y="1192"/>
                  </a:lnTo>
                  <a:lnTo>
                    <a:pt x="1457" y="1167"/>
                  </a:lnTo>
                  <a:lnTo>
                    <a:pt x="1432" y="1131"/>
                  </a:lnTo>
                  <a:lnTo>
                    <a:pt x="1395" y="1106"/>
                  </a:lnTo>
                  <a:lnTo>
                    <a:pt x="1383" y="1082"/>
                  </a:lnTo>
                  <a:lnTo>
                    <a:pt x="1358" y="1058"/>
                  </a:lnTo>
                  <a:lnTo>
                    <a:pt x="1358" y="1034"/>
                  </a:lnTo>
                  <a:lnTo>
                    <a:pt x="1333" y="1009"/>
                  </a:lnTo>
                  <a:lnTo>
                    <a:pt x="1321" y="985"/>
                  </a:lnTo>
                  <a:lnTo>
                    <a:pt x="1296" y="961"/>
                  </a:lnTo>
                  <a:lnTo>
                    <a:pt x="1259" y="924"/>
                  </a:lnTo>
                  <a:lnTo>
                    <a:pt x="1234" y="912"/>
                  </a:lnTo>
                  <a:lnTo>
                    <a:pt x="1197" y="875"/>
                  </a:lnTo>
                  <a:lnTo>
                    <a:pt x="1173" y="851"/>
                  </a:lnTo>
                  <a:lnTo>
                    <a:pt x="1160" y="827"/>
                  </a:lnTo>
                  <a:lnTo>
                    <a:pt x="1136" y="815"/>
                  </a:lnTo>
                  <a:lnTo>
                    <a:pt x="1123" y="790"/>
                  </a:lnTo>
                  <a:lnTo>
                    <a:pt x="1099" y="766"/>
                  </a:lnTo>
                  <a:lnTo>
                    <a:pt x="1086" y="742"/>
                  </a:lnTo>
                  <a:lnTo>
                    <a:pt x="1062" y="730"/>
                  </a:lnTo>
                  <a:lnTo>
                    <a:pt x="1025" y="705"/>
                  </a:lnTo>
                  <a:lnTo>
                    <a:pt x="1012" y="681"/>
                  </a:lnTo>
                  <a:lnTo>
                    <a:pt x="988" y="657"/>
                  </a:lnTo>
                  <a:lnTo>
                    <a:pt x="963" y="644"/>
                  </a:lnTo>
                  <a:lnTo>
                    <a:pt x="951" y="620"/>
                  </a:lnTo>
                  <a:lnTo>
                    <a:pt x="938" y="596"/>
                  </a:lnTo>
                  <a:lnTo>
                    <a:pt x="926" y="571"/>
                  </a:lnTo>
                  <a:lnTo>
                    <a:pt x="901" y="559"/>
                  </a:lnTo>
                  <a:lnTo>
                    <a:pt x="889" y="535"/>
                  </a:lnTo>
                  <a:lnTo>
                    <a:pt x="876" y="511"/>
                  </a:lnTo>
                  <a:lnTo>
                    <a:pt x="864" y="486"/>
                  </a:lnTo>
                  <a:lnTo>
                    <a:pt x="852" y="462"/>
                  </a:lnTo>
                  <a:lnTo>
                    <a:pt x="827" y="438"/>
                  </a:lnTo>
                  <a:lnTo>
                    <a:pt x="815" y="413"/>
                  </a:lnTo>
                  <a:lnTo>
                    <a:pt x="802" y="389"/>
                  </a:lnTo>
                  <a:lnTo>
                    <a:pt x="790" y="365"/>
                  </a:lnTo>
                  <a:lnTo>
                    <a:pt x="778" y="340"/>
                  </a:lnTo>
                  <a:lnTo>
                    <a:pt x="753" y="328"/>
                  </a:lnTo>
                  <a:lnTo>
                    <a:pt x="728" y="292"/>
                  </a:lnTo>
                  <a:lnTo>
                    <a:pt x="704" y="267"/>
                  </a:lnTo>
                  <a:lnTo>
                    <a:pt x="679" y="243"/>
                  </a:lnTo>
                  <a:lnTo>
                    <a:pt x="667" y="219"/>
                  </a:lnTo>
                  <a:lnTo>
                    <a:pt x="642" y="207"/>
                  </a:lnTo>
                  <a:lnTo>
                    <a:pt x="630" y="182"/>
                  </a:lnTo>
                  <a:lnTo>
                    <a:pt x="605" y="158"/>
                  </a:lnTo>
                  <a:lnTo>
                    <a:pt x="580" y="146"/>
                  </a:lnTo>
                  <a:lnTo>
                    <a:pt x="568" y="122"/>
                  </a:lnTo>
                  <a:lnTo>
                    <a:pt x="543" y="122"/>
                  </a:lnTo>
                  <a:lnTo>
                    <a:pt x="531" y="97"/>
                  </a:lnTo>
                  <a:lnTo>
                    <a:pt x="494" y="73"/>
                  </a:lnTo>
                  <a:lnTo>
                    <a:pt x="469" y="73"/>
                  </a:lnTo>
                  <a:lnTo>
                    <a:pt x="444" y="61"/>
                  </a:lnTo>
                  <a:lnTo>
                    <a:pt x="407" y="49"/>
                  </a:lnTo>
                  <a:lnTo>
                    <a:pt x="383" y="36"/>
                  </a:lnTo>
                  <a:lnTo>
                    <a:pt x="358" y="36"/>
                  </a:lnTo>
                  <a:lnTo>
                    <a:pt x="321" y="24"/>
                  </a:lnTo>
                  <a:lnTo>
                    <a:pt x="296" y="12"/>
                  </a:lnTo>
                  <a:lnTo>
                    <a:pt x="272" y="12"/>
                  </a:lnTo>
                  <a:lnTo>
                    <a:pt x="247" y="12"/>
                  </a:lnTo>
                  <a:lnTo>
                    <a:pt x="222" y="0"/>
                  </a:lnTo>
                  <a:lnTo>
                    <a:pt x="198" y="0"/>
                  </a:lnTo>
                  <a:lnTo>
                    <a:pt x="173" y="0"/>
                  </a:lnTo>
                  <a:lnTo>
                    <a:pt x="148" y="12"/>
                  </a:lnTo>
                  <a:lnTo>
                    <a:pt x="123" y="12"/>
                  </a:lnTo>
                  <a:lnTo>
                    <a:pt x="99" y="12"/>
                  </a:lnTo>
                  <a:lnTo>
                    <a:pt x="74" y="24"/>
                  </a:lnTo>
                  <a:lnTo>
                    <a:pt x="49" y="36"/>
                  </a:lnTo>
                  <a:lnTo>
                    <a:pt x="25" y="49"/>
                  </a:lnTo>
                  <a:lnTo>
                    <a:pt x="12" y="73"/>
                  </a:lnTo>
                  <a:lnTo>
                    <a:pt x="0" y="97"/>
                  </a:lnTo>
                  <a:lnTo>
                    <a:pt x="0" y="122"/>
                  </a:lnTo>
                  <a:lnTo>
                    <a:pt x="0" y="146"/>
                  </a:lnTo>
                  <a:lnTo>
                    <a:pt x="0" y="170"/>
                  </a:lnTo>
                  <a:lnTo>
                    <a:pt x="12" y="195"/>
                  </a:lnTo>
                  <a:lnTo>
                    <a:pt x="25" y="219"/>
                  </a:lnTo>
                  <a:lnTo>
                    <a:pt x="37" y="243"/>
                  </a:lnTo>
                  <a:lnTo>
                    <a:pt x="62" y="255"/>
                  </a:lnTo>
                  <a:lnTo>
                    <a:pt x="74" y="280"/>
                  </a:lnTo>
                  <a:lnTo>
                    <a:pt x="99" y="280"/>
                  </a:lnTo>
                  <a:lnTo>
                    <a:pt x="136" y="304"/>
                  </a:lnTo>
                  <a:lnTo>
                    <a:pt x="160" y="316"/>
                  </a:lnTo>
                  <a:lnTo>
                    <a:pt x="185" y="316"/>
                  </a:lnTo>
                  <a:lnTo>
                    <a:pt x="210" y="316"/>
                  </a:lnTo>
                  <a:lnTo>
                    <a:pt x="235" y="328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63" name="Rectangle 83"/>
            <p:cNvSpPr>
              <a:spLocks noChangeArrowheads="1"/>
            </p:cNvSpPr>
            <p:nvPr/>
          </p:nvSpPr>
          <p:spPr bwMode="auto">
            <a:xfrm>
              <a:off x="2917" y="1669"/>
              <a:ext cx="958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331B3"/>
                  </a:solidFill>
                  <a:latin typeface="Times" charset="0"/>
                  <a:cs typeface="+mn-cs"/>
                </a:rPr>
                <a:t>ER</a:t>
              </a:r>
            </a:p>
          </p:txBody>
        </p:sp>
        <p:sp>
          <p:nvSpPr>
            <p:cNvPr id="583764" name="Freeform 84"/>
            <p:cNvSpPr>
              <a:spLocks/>
            </p:cNvSpPr>
            <p:nvPr/>
          </p:nvSpPr>
          <p:spPr bwMode="auto">
            <a:xfrm>
              <a:off x="1284" y="2892"/>
              <a:ext cx="1189" cy="937"/>
            </a:xfrm>
            <a:custGeom>
              <a:avLst/>
              <a:gdLst>
                <a:gd name="T0" fmla="*/ 276 w 1189"/>
                <a:gd name="T1" fmla="*/ 888 h 937"/>
                <a:gd name="T2" fmla="*/ 276 w 1189"/>
                <a:gd name="T3" fmla="*/ 816 h 937"/>
                <a:gd name="T4" fmla="*/ 264 w 1189"/>
                <a:gd name="T5" fmla="*/ 744 h 937"/>
                <a:gd name="T6" fmla="*/ 240 w 1189"/>
                <a:gd name="T7" fmla="*/ 672 h 937"/>
                <a:gd name="T8" fmla="*/ 204 w 1189"/>
                <a:gd name="T9" fmla="*/ 612 h 937"/>
                <a:gd name="T10" fmla="*/ 168 w 1189"/>
                <a:gd name="T11" fmla="*/ 540 h 937"/>
                <a:gd name="T12" fmla="*/ 132 w 1189"/>
                <a:gd name="T13" fmla="*/ 468 h 937"/>
                <a:gd name="T14" fmla="*/ 84 w 1189"/>
                <a:gd name="T15" fmla="*/ 384 h 937"/>
                <a:gd name="T16" fmla="*/ 24 w 1189"/>
                <a:gd name="T17" fmla="*/ 312 h 937"/>
                <a:gd name="T18" fmla="*/ 0 w 1189"/>
                <a:gd name="T19" fmla="*/ 240 h 937"/>
                <a:gd name="T20" fmla="*/ 0 w 1189"/>
                <a:gd name="T21" fmla="*/ 168 h 937"/>
                <a:gd name="T22" fmla="*/ 24 w 1189"/>
                <a:gd name="T23" fmla="*/ 96 h 937"/>
                <a:gd name="T24" fmla="*/ 84 w 1189"/>
                <a:gd name="T25" fmla="*/ 36 h 937"/>
                <a:gd name="T26" fmla="*/ 144 w 1189"/>
                <a:gd name="T27" fmla="*/ 12 h 937"/>
                <a:gd name="T28" fmla="*/ 228 w 1189"/>
                <a:gd name="T29" fmla="*/ 24 h 937"/>
                <a:gd name="T30" fmla="*/ 300 w 1189"/>
                <a:gd name="T31" fmla="*/ 60 h 937"/>
                <a:gd name="T32" fmla="*/ 348 w 1189"/>
                <a:gd name="T33" fmla="*/ 132 h 937"/>
                <a:gd name="T34" fmla="*/ 384 w 1189"/>
                <a:gd name="T35" fmla="*/ 204 h 937"/>
                <a:gd name="T36" fmla="*/ 408 w 1189"/>
                <a:gd name="T37" fmla="*/ 276 h 937"/>
                <a:gd name="T38" fmla="*/ 432 w 1189"/>
                <a:gd name="T39" fmla="*/ 348 h 937"/>
                <a:gd name="T40" fmla="*/ 444 w 1189"/>
                <a:gd name="T41" fmla="*/ 420 h 937"/>
                <a:gd name="T42" fmla="*/ 456 w 1189"/>
                <a:gd name="T43" fmla="*/ 492 h 937"/>
                <a:gd name="T44" fmla="*/ 480 w 1189"/>
                <a:gd name="T45" fmla="*/ 564 h 937"/>
                <a:gd name="T46" fmla="*/ 516 w 1189"/>
                <a:gd name="T47" fmla="*/ 636 h 937"/>
                <a:gd name="T48" fmla="*/ 600 w 1189"/>
                <a:gd name="T49" fmla="*/ 672 h 937"/>
                <a:gd name="T50" fmla="*/ 672 w 1189"/>
                <a:gd name="T51" fmla="*/ 684 h 937"/>
                <a:gd name="T52" fmla="*/ 744 w 1189"/>
                <a:gd name="T53" fmla="*/ 660 h 937"/>
                <a:gd name="T54" fmla="*/ 804 w 1189"/>
                <a:gd name="T55" fmla="*/ 588 h 937"/>
                <a:gd name="T56" fmla="*/ 828 w 1189"/>
                <a:gd name="T57" fmla="*/ 504 h 937"/>
                <a:gd name="T58" fmla="*/ 840 w 1189"/>
                <a:gd name="T59" fmla="*/ 432 h 937"/>
                <a:gd name="T60" fmla="*/ 876 w 1189"/>
                <a:gd name="T61" fmla="*/ 360 h 937"/>
                <a:gd name="T62" fmla="*/ 924 w 1189"/>
                <a:gd name="T63" fmla="*/ 288 h 937"/>
                <a:gd name="T64" fmla="*/ 984 w 1189"/>
                <a:gd name="T65" fmla="*/ 252 h 937"/>
                <a:gd name="T66" fmla="*/ 1056 w 1189"/>
                <a:gd name="T67" fmla="*/ 240 h 937"/>
                <a:gd name="T68" fmla="*/ 1128 w 1189"/>
                <a:gd name="T69" fmla="*/ 264 h 937"/>
                <a:gd name="T70" fmla="*/ 1176 w 1189"/>
                <a:gd name="T71" fmla="*/ 324 h 937"/>
                <a:gd name="T72" fmla="*/ 1188 w 1189"/>
                <a:gd name="T73" fmla="*/ 396 h 937"/>
                <a:gd name="T74" fmla="*/ 1164 w 1189"/>
                <a:gd name="T75" fmla="*/ 468 h 937"/>
                <a:gd name="T76" fmla="*/ 1128 w 1189"/>
                <a:gd name="T77" fmla="*/ 540 h 937"/>
                <a:gd name="T78" fmla="*/ 1080 w 1189"/>
                <a:gd name="T79" fmla="*/ 612 h 937"/>
                <a:gd name="T80" fmla="*/ 1020 w 1189"/>
                <a:gd name="T81" fmla="*/ 672 h 937"/>
                <a:gd name="T82" fmla="*/ 984 w 1189"/>
                <a:gd name="T83" fmla="*/ 744 h 937"/>
                <a:gd name="T84" fmla="*/ 936 w 1189"/>
                <a:gd name="T85" fmla="*/ 816 h 937"/>
                <a:gd name="T86" fmla="*/ 900 w 1189"/>
                <a:gd name="T87" fmla="*/ 888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89" h="937">
                  <a:moveTo>
                    <a:pt x="300" y="936"/>
                  </a:moveTo>
                  <a:lnTo>
                    <a:pt x="288" y="912"/>
                  </a:lnTo>
                  <a:lnTo>
                    <a:pt x="276" y="888"/>
                  </a:lnTo>
                  <a:lnTo>
                    <a:pt x="276" y="864"/>
                  </a:lnTo>
                  <a:lnTo>
                    <a:pt x="276" y="840"/>
                  </a:lnTo>
                  <a:lnTo>
                    <a:pt x="276" y="816"/>
                  </a:lnTo>
                  <a:lnTo>
                    <a:pt x="276" y="792"/>
                  </a:lnTo>
                  <a:lnTo>
                    <a:pt x="264" y="768"/>
                  </a:lnTo>
                  <a:lnTo>
                    <a:pt x="264" y="744"/>
                  </a:lnTo>
                  <a:lnTo>
                    <a:pt x="252" y="720"/>
                  </a:lnTo>
                  <a:lnTo>
                    <a:pt x="252" y="696"/>
                  </a:lnTo>
                  <a:lnTo>
                    <a:pt x="240" y="672"/>
                  </a:lnTo>
                  <a:lnTo>
                    <a:pt x="216" y="660"/>
                  </a:lnTo>
                  <a:lnTo>
                    <a:pt x="216" y="636"/>
                  </a:lnTo>
                  <a:lnTo>
                    <a:pt x="204" y="612"/>
                  </a:lnTo>
                  <a:lnTo>
                    <a:pt x="192" y="588"/>
                  </a:lnTo>
                  <a:lnTo>
                    <a:pt x="180" y="564"/>
                  </a:lnTo>
                  <a:lnTo>
                    <a:pt x="168" y="540"/>
                  </a:lnTo>
                  <a:lnTo>
                    <a:pt x="156" y="516"/>
                  </a:lnTo>
                  <a:lnTo>
                    <a:pt x="144" y="492"/>
                  </a:lnTo>
                  <a:lnTo>
                    <a:pt x="132" y="468"/>
                  </a:lnTo>
                  <a:lnTo>
                    <a:pt x="120" y="432"/>
                  </a:lnTo>
                  <a:lnTo>
                    <a:pt x="96" y="408"/>
                  </a:lnTo>
                  <a:lnTo>
                    <a:pt x="84" y="384"/>
                  </a:lnTo>
                  <a:lnTo>
                    <a:pt x="60" y="360"/>
                  </a:lnTo>
                  <a:lnTo>
                    <a:pt x="48" y="336"/>
                  </a:lnTo>
                  <a:lnTo>
                    <a:pt x="24" y="312"/>
                  </a:lnTo>
                  <a:lnTo>
                    <a:pt x="12" y="288"/>
                  </a:lnTo>
                  <a:lnTo>
                    <a:pt x="0" y="264"/>
                  </a:lnTo>
                  <a:lnTo>
                    <a:pt x="0" y="240"/>
                  </a:lnTo>
                  <a:lnTo>
                    <a:pt x="0" y="216"/>
                  </a:lnTo>
                  <a:lnTo>
                    <a:pt x="0" y="192"/>
                  </a:lnTo>
                  <a:lnTo>
                    <a:pt x="0" y="168"/>
                  </a:lnTo>
                  <a:lnTo>
                    <a:pt x="0" y="144"/>
                  </a:lnTo>
                  <a:lnTo>
                    <a:pt x="12" y="120"/>
                  </a:lnTo>
                  <a:lnTo>
                    <a:pt x="24" y="96"/>
                  </a:lnTo>
                  <a:lnTo>
                    <a:pt x="36" y="72"/>
                  </a:lnTo>
                  <a:lnTo>
                    <a:pt x="60" y="48"/>
                  </a:lnTo>
                  <a:lnTo>
                    <a:pt x="84" y="36"/>
                  </a:lnTo>
                  <a:lnTo>
                    <a:pt x="96" y="12"/>
                  </a:lnTo>
                  <a:lnTo>
                    <a:pt x="120" y="12"/>
                  </a:lnTo>
                  <a:lnTo>
                    <a:pt x="144" y="12"/>
                  </a:lnTo>
                  <a:lnTo>
                    <a:pt x="168" y="0"/>
                  </a:lnTo>
                  <a:lnTo>
                    <a:pt x="192" y="12"/>
                  </a:lnTo>
                  <a:lnTo>
                    <a:pt x="228" y="24"/>
                  </a:lnTo>
                  <a:lnTo>
                    <a:pt x="252" y="24"/>
                  </a:lnTo>
                  <a:lnTo>
                    <a:pt x="276" y="48"/>
                  </a:lnTo>
                  <a:lnTo>
                    <a:pt x="300" y="60"/>
                  </a:lnTo>
                  <a:lnTo>
                    <a:pt x="324" y="84"/>
                  </a:lnTo>
                  <a:lnTo>
                    <a:pt x="336" y="108"/>
                  </a:lnTo>
                  <a:lnTo>
                    <a:pt x="348" y="132"/>
                  </a:lnTo>
                  <a:lnTo>
                    <a:pt x="360" y="156"/>
                  </a:lnTo>
                  <a:lnTo>
                    <a:pt x="372" y="180"/>
                  </a:lnTo>
                  <a:lnTo>
                    <a:pt x="384" y="204"/>
                  </a:lnTo>
                  <a:lnTo>
                    <a:pt x="384" y="228"/>
                  </a:lnTo>
                  <a:lnTo>
                    <a:pt x="396" y="252"/>
                  </a:lnTo>
                  <a:lnTo>
                    <a:pt x="408" y="276"/>
                  </a:lnTo>
                  <a:lnTo>
                    <a:pt x="408" y="300"/>
                  </a:lnTo>
                  <a:lnTo>
                    <a:pt x="420" y="324"/>
                  </a:lnTo>
                  <a:lnTo>
                    <a:pt x="432" y="348"/>
                  </a:lnTo>
                  <a:lnTo>
                    <a:pt x="432" y="372"/>
                  </a:lnTo>
                  <a:lnTo>
                    <a:pt x="432" y="396"/>
                  </a:lnTo>
                  <a:lnTo>
                    <a:pt x="444" y="420"/>
                  </a:lnTo>
                  <a:lnTo>
                    <a:pt x="444" y="444"/>
                  </a:lnTo>
                  <a:lnTo>
                    <a:pt x="444" y="468"/>
                  </a:lnTo>
                  <a:lnTo>
                    <a:pt x="456" y="492"/>
                  </a:lnTo>
                  <a:lnTo>
                    <a:pt x="456" y="516"/>
                  </a:lnTo>
                  <a:lnTo>
                    <a:pt x="468" y="540"/>
                  </a:lnTo>
                  <a:lnTo>
                    <a:pt x="480" y="564"/>
                  </a:lnTo>
                  <a:lnTo>
                    <a:pt x="480" y="588"/>
                  </a:lnTo>
                  <a:lnTo>
                    <a:pt x="504" y="612"/>
                  </a:lnTo>
                  <a:lnTo>
                    <a:pt x="516" y="636"/>
                  </a:lnTo>
                  <a:lnTo>
                    <a:pt x="540" y="648"/>
                  </a:lnTo>
                  <a:lnTo>
                    <a:pt x="564" y="660"/>
                  </a:lnTo>
                  <a:lnTo>
                    <a:pt x="600" y="672"/>
                  </a:lnTo>
                  <a:lnTo>
                    <a:pt x="624" y="684"/>
                  </a:lnTo>
                  <a:lnTo>
                    <a:pt x="648" y="684"/>
                  </a:lnTo>
                  <a:lnTo>
                    <a:pt x="672" y="684"/>
                  </a:lnTo>
                  <a:lnTo>
                    <a:pt x="696" y="684"/>
                  </a:lnTo>
                  <a:lnTo>
                    <a:pt x="720" y="672"/>
                  </a:lnTo>
                  <a:lnTo>
                    <a:pt x="744" y="660"/>
                  </a:lnTo>
                  <a:lnTo>
                    <a:pt x="768" y="636"/>
                  </a:lnTo>
                  <a:lnTo>
                    <a:pt x="780" y="612"/>
                  </a:lnTo>
                  <a:lnTo>
                    <a:pt x="804" y="588"/>
                  </a:lnTo>
                  <a:lnTo>
                    <a:pt x="804" y="564"/>
                  </a:lnTo>
                  <a:lnTo>
                    <a:pt x="816" y="540"/>
                  </a:lnTo>
                  <a:lnTo>
                    <a:pt x="828" y="504"/>
                  </a:lnTo>
                  <a:lnTo>
                    <a:pt x="828" y="480"/>
                  </a:lnTo>
                  <a:lnTo>
                    <a:pt x="840" y="456"/>
                  </a:lnTo>
                  <a:lnTo>
                    <a:pt x="840" y="432"/>
                  </a:lnTo>
                  <a:lnTo>
                    <a:pt x="852" y="408"/>
                  </a:lnTo>
                  <a:lnTo>
                    <a:pt x="864" y="384"/>
                  </a:lnTo>
                  <a:lnTo>
                    <a:pt x="876" y="360"/>
                  </a:lnTo>
                  <a:lnTo>
                    <a:pt x="900" y="336"/>
                  </a:lnTo>
                  <a:lnTo>
                    <a:pt x="912" y="312"/>
                  </a:lnTo>
                  <a:lnTo>
                    <a:pt x="924" y="288"/>
                  </a:lnTo>
                  <a:lnTo>
                    <a:pt x="948" y="276"/>
                  </a:lnTo>
                  <a:lnTo>
                    <a:pt x="960" y="252"/>
                  </a:lnTo>
                  <a:lnTo>
                    <a:pt x="984" y="252"/>
                  </a:lnTo>
                  <a:lnTo>
                    <a:pt x="1008" y="240"/>
                  </a:lnTo>
                  <a:lnTo>
                    <a:pt x="1032" y="240"/>
                  </a:lnTo>
                  <a:lnTo>
                    <a:pt x="1056" y="240"/>
                  </a:lnTo>
                  <a:lnTo>
                    <a:pt x="1080" y="240"/>
                  </a:lnTo>
                  <a:lnTo>
                    <a:pt x="1104" y="252"/>
                  </a:lnTo>
                  <a:lnTo>
                    <a:pt x="1128" y="264"/>
                  </a:lnTo>
                  <a:lnTo>
                    <a:pt x="1152" y="276"/>
                  </a:lnTo>
                  <a:lnTo>
                    <a:pt x="1164" y="300"/>
                  </a:lnTo>
                  <a:lnTo>
                    <a:pt x="1176" y="324"/>
                  </a:lnTo>
                  <a:lnTo>
                    <a:pt x="1176" y="348"/>
                  </a:lnTo>
                  <a:lnTo>
                    <a:pt x="1188" y="372"/>
                  </a:lnTo>
                  <a:lnTo>
                    <a:pt x="1188" y="396"/>
                  </a:lnTo>
                  <a:lnTo>
                    <a:pt x="1188" y="420"/>
                  </a:lnTo>
                  <a:lnTo>
                    <a:pt x="1176" y="444"/>
                  </a:lnTo>
                  <a:lnTo>
                    <a:pt x="1164" y="468"/>
                  </a:lnTo>
                  <a:lnTo>
                    <a:pt x="1152" y="492"/>
                  </a:lnTo>
                  <a:lnTo>
                    <a:pt x="1140" y="516"/>
                  </a:lnTo>
                  <a:lnTo>
                    <a:pt x="1128" y="540"/>
                  </a:lnTo>
                  <a:lnTo>
                    <a:pt x="1116" y="564"/>
                  </a:lnTo>
                  <a:lnTo>
                    <a:pt x="1092" y="588"/>
                  </a:lnTo>
                  <a:lnTo>
                    <a:pt x="1080" y="612"/>
                  </a:lnTo>
                  <a:lnTo>
                    <a:pt x="1056" y="624"/>
                  </a:lnTo>
                  <a:lnTo>
                    <a:pt x="1044" y="660"/>
                  </a:lnTo>
                  <a:lnTo>
                    <a:pt x="1020" y="672"/>
                  </a:lnTo>
                  <a:lnTo>
                    <a:pt x="1020" y="696"/>
                  </a:lnTo>
                  <a:lnTo>
                    <a:pt x="996" y="720"/>
                  </a:lnTo>
                  <a:lnTo>
                    <a:pt x="984" y="744"/>
                  </a:lnTo>
                  <a:lnTo>
                    <a:pt x="960" y="768"/>
                  </a:lnTo>
                  <a:lnTo>
                    <a:pt x="948" y="792"/>
                  </a:lnTo>
                  <a:lnTo>
                    <a:pt x="936" y="816"/>
                  </a:lnTo>
                  <a:lnTo>
                    <a:pt x="924" y="840"/>
                  </a:lnTo>
                  <a:lnTo>
                    <a:pt x="912" y="864"/>
                  </a:lnTo>
                  <a:lnTo>
                    <a:pt x="900" y="888"/>
                  </a:lnTo>
                  <a:lnTo>
                    <a:pt x="900" y="912"/>
                  </a:lnTo>
                  <a:lnTo>
                    <a:pt x="888" y="936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65" name="Rectangle 85"/>
            <p:cNvSpPr>
              <a:spLocks noChangeArrowheads="1"/>
            </p:cNvSpPr>
            <p:nvPr/>
          </p:nvSpPr>
          <p:spPr bwMode="auto">
            <a:xfrm>
              <a:off x="4573" y="3313"/>
              <a:ext cx="8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PG</a:t>
              </a:r>
            </a:p>
          </p:txBody>
        </p:sp>
        <p:sp>
          <p:nvSpPr>
            <p:cNvPr id="583766" name="Freeform 86"/>
            <p:cNvSpPr>
              <a:spLocks/>
            </p:cNvSpPr>
            <p:nvPr/>
          </p:nvSpPr>
          <p:spPr bwMode="auto">
            <a:xfrm>
              <a:off x="2052" y="1656"/>
              <a:ext cx="169" cy="193"/>
            </a:xfrm>
            <a:custGeom>
              <a:avLst/>
              <a:gdLst>
                <a:gd name="T0" fmla="*/ 108 w 169"/>
                <a:gd name="T1" fmla="*/ 12 h 193"/>
                <a:gd name="T2" fmla="*/ 84 w 169"/>
                <a:gd name="T3" fmla="*/ 24 h 193"/>
                <a:gd name="T4" fmla="*/ 60 w 169"/>
                <a:gd name="T5" fmla="*/ 36 h 193"/>
                <a:gd name="T6" fmla="*/ 36 w 169"/>
                <a:gd name="T7" fmla="*/ 48 h 193"/>
                <a:gd name="T8" fmla="*/ 24 w 169"/>
                <a:gd name="T9" fmla="*/ 72 h 193"/>
                <a:gd name="T10" fmla="*/ 0 w 169"/>
                <a:gd name="T11" fmla="*/ 96 h 193"/>
                <a:gd name="T12" fmla="*/ 0 w 169"/>
                <a:gd name="T13" fmla="*/ 120 h 193"/>
                <a:gd name="T14" fmla="*/ 0 w 169"/>
                <a:gd name="T15" fmla="*/ 144 h 193"/>
                <a:gd name="T16" fmla="*/ 24 w 169"/>
                <a:gd name="T17" fmla="*/ 156 h 193"/>
                <a:gd name="T18" fmla="*/ 36 w 169"/>
                <a:gd name="T19" fmla="*/ 180 h 193"/>
                <a:gd name="T20" fmla="*/ 60 w 169"/>
                <a:gd name="T21" fmla="*/ 192 h 193"/>
                <a:gd name="T22" fmla="*/ 84 w 169"/>
                <a:gd name="T23" fmla="*/ 192 h 193"/>
                <a:gd name="T24" fmla="*/ 108 w 169"/>
                <a:gd name="T25" fmla="*/ 192 h 193"/>
                <a:gd name="T26" fmla="*/ 132 w 169"/>
                <a:gd name="T27" fmla="*/ 180 h 193"/>
                <a:gd name="T28" fmla="*/ 144 w 169"/>
                <a:gd name="T29" fmla="*/ 156 h 193"/>
                <a:gd name="T30" fmla="*/ 156 w 169"/>
                <a:gd name="T31" fmla="*/ 132 h 193"/>
                <a:gd name="T32" fmla="*/ 168 w 169"/>
                <a:gd name="T33" fmla="*/ 108 h 193"/>
                <a:gd name="T34" fmla="*/ 168 w 169"/>
                <a:gd name="T35" fmla="*/ 84 h 193"/>
                <a:gd name="T36" fmla="*/ 168 w 169"/>
                <a:gd name="T37" fmla="*/ 60 h 193"/>
                <a:gd name="T38" fmla="*/ 156 w 169"/>
                <a:gd name="T39" fmla="*/ 36 h 193"/>
                <a:gd name="T40" fmla="*/ 144 w 169"/>
                <a:gd name="T41" fmla="*/ 12 h 193"/>
                <a:gd name="T42" fmla="*/ 120 w 169"/>
                <a:gd name="T43" fmla="*/ 0 h 193"/>
                <a:gd name="T44" fmla="*/ 108 w 169"/>
                <a:gd name="T45" fmla="*/ 12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9" h="193">
                  <a:moveTo>
                    <a:pt x="108" y="12"/>
                  </a:moveTo>
                  <a:lnTo>
                    <a:pt x="84" y="24"/>
                  </a:lnTo>
                  <a:lnTo>
                    <a:pt x="60" y="36"/>
                  </a:lnTo>
                  <a:lnTo>
                    <a:pt x="36" y="48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0" y="144"/>
                  </a:lnTo>
                  <a:lnTo>
                    <a:pt x="24" y="156"/>
                  </a:lnTo>
                  <a:lnTo>
                    <a:pt x="36" y="180"/>
                  </a:lnTo>
                  <a:lnTo>
                    <a:pt x="60" y="192"/>
                  </a:lnTo>
                  <a:lnTo>
                    <a:pt x="84" y="192"/>
                  </a:lnTo>
                  <a:lnTo>
                    <a:pt x="108" y="192"/>
                  </a:lnTo>
                  <a:lnTo>
                    <a:pt x="132" y="180"/>
                  </a:lnTo>
                  <a:lnTo>
                    <a:pt x="144" y="156"/>
                  </a:lnTo>
                  <a:lnTo>
                    <a:pt x="156" y="132"/>
                  </a:lnTo>
                  <a:lnTo>
                    <a:pt x="168" y="108"/>
                  </a:lnTo>
                  <a:lnTo>
                    <a:pt x="168" y="84"/>
                  </a:lnTo>
                  <a:lnTo>
                    <a:pt x="168" y="60"/>
                  </a:lnTo>
                  <a:lnTo>
                    <a:pt x="156" y="36"/>
                  </a:lnTo>
                  <a:lnTo>
                    <a:pt x="144" y="12"/>
                  </a:lnTo>
                  <a:lnTo>
                    <a:pt x="120" y="0"/>
                  </a:lnTo>
                  <a:lnTo>
                    <a:pt x="108" y="12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67" name="Freeform 87"/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 cmpd="sng">
              <a:solidFill>
                <a:srgbClr val="00AE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68" name="Freeform 88"/>
            <p:cNvSpPr>
              <a:spLocks/>
            </p:cNvSpPr>
            <p:nvPr/>
          </p:nvSpPr>
          <p:spPr bwMode="auto">
            <a:xfrm>
              <a:off x="2100" y="1848"/>
              <a:ext cx="37" cy="265"/>
            </a:xfrm>
            <a:custGeom>
              <a:avLst/>
              <a:gdLst>
                <a:gd name="T0" fmla="*/ 12 w 37"/>
                <a:gd name="T1" fmla="*/ 12 h 265"/>
                <a:gd name="T2" fmla="*/ 36 w 37"/>
                <a:gd name="T3" fmla="*/ 0 h 265"/>
                <a:gd name="T4" fmla="*/ 36 w 37"/>
                <a:gd name="T5" fmla="*/ 24 h 265"/>
                <a:gd name="T6" fmla="*/ 36 w 37"/>
                <a:gd name="T7" fmla="*/ 48 h 265"/>
                <a:gd name="T8" fmla="*/ 36 w 37"/>
                <a:gd name="T9" fmla="*/ 72 h 265"/>
                <a:gd name="T10" fmla="*/ 36 w 37"/>
                <a:gd name="T11" fmla="*/ 96 h 265"/>
                <a:gd name="T12" fmla="*/ 24 w 37"/>
                <a:gd name="T13" fmla="*/ 120 h 265"/>
                <a:gd name="T14" fmla="*/ 12 w 37"/>
                <a:gd name="T15" fmla="*/ 144 h 265"/>
                <a:gd name="T16" fmla="*/ 0 w 37"/>
                <a:gd name="T17" fmla="*/ 168 h 265"/>
                <a:gd name="T18" fmla="*/ 0 w 37"/>
                <a:gd name="T19" fmla="*/ 192 h 265"/>
                <a:gd name="T20" fmla="*/ 0 w 37"/>
                <a:gd name="T21" fmla="*/ 216 h 265"/>
                <a:gd name="T22" fmla="*/ 0 w 37"/>
                <a:gd name="T23" fmla="*/ 240 h 265"/>
                <a:gd name="T24" fmla="*/ 12 w 37"/>
                <a:gd name="T25" fmla="*/ 264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265">
                  <a:moveTo>
                    <a:pt x="12" y="12"/>
                  </a:moveTo>
                  <a:lnTo>
                    <a:pt x="36" y="0"/>
                  </a:lnTo>
                  <a:lnTo>
                    <a:pt x="36" y="24"/>
                  </a:lnTo>
                  <a:lnTo>
                    <a:pt x="36" y="48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24" y="120"/>
                  </a:lnTo>
                  <a:lnTo>
                    <a:pt x="12" y="144"/>
                  </a:lnTo>
                  <a:lnTo>
                    <a:pt x="0" y="168"/>
                  </a:lnTo>
                  <a:lnTo>
                    <a:pt x="0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12" y="264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69" name="Rectangle 89"/>
            <p:cNvSpPr>
              <a:spLocks noChangeArrowheads="1"/>
            </p:cNvSpPr>
            <p:nvPr/>
          </p:nvSpPr>
          <p:spPr bwMode="auto">
            <a:xfrm>
              <a:off x="2173" y="1501"/>
              <a:ext cx="802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22380"/>
                  </a:solidFill>
                  <a:latin typeface="Times" charset="0"/>
                  <a:cs typeface="+mn-cs"/>
                </a:rPr>
                <a:t>SG</a:t>
              </a:r>
            </a:p>
          </p:txBody>
        </p:sp>
        <p:sp>
          <p:nvSpPr>
            <p:cNvPr id="583770" name="Rectangle 90"/>
            <p:cNvSpPr>
              <a:spLocks noChangeArrowheads="1"/>
            </p:cNvSpPr>
            <p:nvPr/>
          </p:nvSpPr>
          <p:spPr bwMode="auto">
            <a:xfrm>
              <a:off x="1585" y="3553"/>
              <a:ext cx="44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RS</a:t>
              </a:r>
            </a:p>
          </p:txBody>
        </p:sp>
        <p:sp>
          <p:nvSpPr>
            <p:cNvPr id="583771" name="Rectangle 91"/>
            <p:cNvSpPr>
              <a:spLocks noChangeArrowheads="1"/>
            </p:cNvSpPr>
            <p:nvPr/>
          </p:nvSpPr>
          <p:spPr bwMode="auto">
            <a:xfrm>
              <a:off x="1273" y="625"/>
              <a:ext cx="5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MS</a:t>
              </a:r>
            </a:p>
          </p:txBody>
        </p:sp>
        <p:sp>
          <p:nvSpPr>
            <p:cNvPr id="583772" name="Rectangle 92"/>
            <p:cNvSpPr>
              <a:spLocks noChangeArrowheads="1"/>
            </p:cNvSpPr>
            <p:nvPr/>
          </p:nvSpPr>
          <p:spPr bwMode="auto">
            <a:xfrm>
              <a:off x="1944" y="2760"/>
              <a:ext cx="10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73" name="Line 93"/>
            <p:cNvSpPr>
              <a:spLocks noChangeShapeType="1"/>
            </p:cNvSpPr>
            <p:nvPr/>
          </p:nvSpPr>
          <p:spPr bwMode="auto">
            <a:xfrm>
              <a:off x="1100" y="2208"/>
              <a:ext cx="4124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74" name="Line 94"/>
            <p:cNvSpPr>
              <a:spLocks noChangeShapeType="1"/>
            </p:cNvSpPr>
            <p:nvPr/>
          </p:nvSpPr>
          <p:spPr bwMode="auto">
            <a:xfrm>
              <a:off x="3144" y="620"/>
              <a:ext cx="0" cy="3152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75" name="Rectangle 95"/>
            <p:cNvSpPr>
              <a:spLocks noChangeArrowheads="1"/>
            </p:cNvSpPr>
            <p:nvPr/>
          </p:nvSpPr>
          <p:spPr bwMode="auto">
            <a:xfrm>
              <a:off x="1646" y="2276"/>
              <a:ext cx="109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DS</a:t>
              </a:r>
            </a:p>
          </p:txBody>
        </p:sp>
        <p:sp>
          <p:nvSpPr>
            <p:cNvPr id="583776" name="Oval 96"/>
            <p:cNvSpPr>
              <a:spLocks noChangeArrowheads="1"/>
            </p:cNvSpPr>
            <p:nvPr/>
          </p:nvSpPr>
          <p:spPr bwMode="auto">
            <a:xfrm>
              <a:off x="4243" y="2840"/>
              <a:ext cx="122" cy="118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77" name="Rectangle 97"/>
            <p:cNvSpPr>
              <a:spLocks noChangeArrowheads="1"/>
            </p:cNvSpPr>
            <p:nvPr/>
          </p:nvSpPr>
          <p:spPr bwMode="auto">
            <a:xfrm>
              <a:off x="2571" y="709"/>
              <a:ext cx="512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78" name="Rectangle 98"/>
            <p:cNvSpPr>
              <a:spLocks noChangeArrowheads="1"/>
            </p:cNvSpPr>
            <p:nvPr/>
          </p:nvSpPr>
          <p:spPr bwMode="auto">
            <a:xfrm>
              <a:off x="4344" y="2769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chemeClr val="accent1"/>
                  </a:solidFill>
                  <a:latin typeface="Times" charset="0"/>
                  <a:cs typeface="+mn-cs"/>
                </a:rPr>
                <a:t>U</a:t>
              </a:r>
              <a:endParaRPr lang="en-US" sz="2400">
                <a:solidFill>
                  <a:srgbClr val="008000"/>
                </a:solidFill>
                <a:latin typeface="Times" charset="0"/>
                <a:cs typeface="+mn-cs"/>
              </a:endParaRPr>
            </a:p>
          </p:txBody>
        </p:sp>
        <p:sp>
          <p:nvSpPr>
            <p:cNvPr id="583779" name="Rectangle 99"/>
            <p:cNvSpPr>
              <a:spLocks noChangeArrowheads="1"/>
            </p:cNvSpPr>
            <p:nvPr/>
          </p:nvSpPr>
          <p:spPr bwMode="auto">
            <a:xfrm>
              <a:off x="1942" y="1618"/>
              <a:ext cx="253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C</a:t>
              </a:r>
            </a:p>
          </p:txBody>
        </p:sp>
        <p:sp>
          <p:nvSpPr>
            <p:cNvPr id="583780" name="Oval 100"/>
            <p:cNvSpPr>
              <a:spLocks noChangeArrowheads="1"/>
            </p:cNvSpPr>
            <p:nvPr/>
          </p:nvSpPr>
          <p:spPr bwMode="auto">
            <a:xfrm>
              <a:off x="1874" y="2038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81" name="Rectangle 101"/>
            <p:cNvSpPr>
              <a:spLocks noChangeArrowheads="1"/>
            </p:cNvSpPr>
            <p:nvPr/>
          </p:nvSpPr>
          <p:spPr bwMode="auto">
            <a:xfrm>
              <a:off x="1718" y="1939"/>
              <a:ext cx="21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J</a:t>
              </a:r>
            </a:p>
          </p:txBody>
        </p:sp>
        <p:sp>
          <p:nvSpPr>
            <p:cNvPr id="583782" name="Oval 102"/>
            <p:cNvSpPr>
              <a:spLocks noChangeArrowheads="1"/>
            </p:cNvSpPr>
            <p:nvPr/>
          </p:nvSpPr>
          <p:spPr bwMode="auto">
            <a:xfrm>
              <a:off x="2215" y="2017"/>
              <a:ext cx="122" cy="118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83" name="Oval 103"/>
            <p:cNvSpPr>
              <a:spLocks noChangeArrowheads="1"/>
            </p:cNvSpPr>
            <p:nvPr/>
          </p:nvSpPr>
          <p:spPr bwMode="auto">
            <a:xfrm>
              <a:off x="1831" y="2881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84" name="Rectangle 104"/>
            <p:cNvSpPr>
              <a:spLocks noChangeArrowheads="1"/>
            </p:cNvSpPr>
            <p:nvPr/>
          </p:nvSpPr>
          <p:spPr bwMode="auto">
            <a:xfrm>
              <a:off x="1932" y="2804"/>
              <a:ext cx="391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KB</a:t>
              </a:r>
            </a:p>
          </p:txBody>
        </p:sp>
        <p:sp>
          <p:nvSpPr>
            <p:cNvPr id="583785" name="Oval 105"/>
            <p:cNvSpPr>
              <a:spLocks noChangeArrowheads="1"/>
            </p:cNvSpPr>
            <p:nvPr/>
          </p:nvSpPr>
          <p:spPr bwMode="auto">
            <a:xfrm>
              <a:off x="1885" y="3330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86" name="Rectangle 106"/>
            <p:cNvSpPr>
              <a:spLocks noChangeArrowheads="1"/>
            </p:cNvSpPr>
            <p:nvPr/>
          </p:nvSpPr>
          <p:spPr bwMode="auto">
            <a:xfrm>
              <a:off x="2003" y="3253"/>
              <a:ext cx="40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MS</a:t>
              </a:r>
            </a:p>
          </p:txBody>
        </p:sp>
        <p:sp>
          <p:nvSpPr>
            <p:cNvPr id="583787" name="Oval 107"/>
            <p:cNvSpPr>
              <a:spLocks noChangeArrowheads="1"/>
            </p:cNvSpPr>
            <p:nvPr/>
          </p:nvSpPr>
          <p:spPr bwMode="auto">
            <a:xfrm>
              <a:off x="1053" y="2637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88" name="Rectangle 108"/>
            <p:cNvSpPr>
              <a:spLocks noChangeArrowheads="1"/>
            </p:cNvSpPr>
            <p:nvPr/>
          </p:nvSpPr>
          <p:spPr bwMode="auto">
            <a:xfrm>
              <a:off x="1140" y="2571"/>
              <a:ext cx="24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E</a:t>
              </a:r>
            </a:p>
          </p:txBody>
        </p:sp>
        <p:sp>
          <p:nvSpPr>
            <p:cNvPr id="583789" name="Rectangle 109"/>
            <p:cNvSpPr>
              <a:spLocks noChangeArrowheads="1"/>
            </p:cNvSpPr>
            <p:nvPr/>
          </p:nvSpPr>
          <p:spPr bwMode="auto">
            <a:xfrm>
              <a:off x="2363" y="1939"/>
              <a:ext cx="434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22380"/>
                  </a:solidFill>
                  <a:latin typeface="Times" charset="0"/>
                  <a:cs typeface="+mn-cs"/>
                </a:rPr>
                <a:t>MN</a:t>
              </a:r>
            </a:p>
          </p:txBody>
        </p:sp>
        <p:sp>
          <p:nvSpPr>
            <p:cNvPr id="583790" name="Oval 110"/>
            <p:cNvSpPr>
              <a:spLocks noChangeArrowheads="1"/>
            </p:cNvSpPr>
            <p:nvPr/>
          </p:nvSpPr>
          <p:spPr bwMode="auto">
            <a:xfrm>
              <a:off x="1776" y="2640"/>
              <a:ext cx="672" cy="624"/>
            </a:xfrm>
            <a:prstGeom prst="ellips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91" name="Rectangle 111"/>
            <p:cNvSpPr>
              <a:spLocks noChangeArrowheads="1"/>
            </p:cNvSpPr>
            <p:nvPr/>
          </p:nvSpPr>
          <p:spPr bwMode="auto">
            <a:xfrm>
              <a:off x="3673" y="1817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729B7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chemeClr val="accent1"/>
                  </a:solidFill>
                  <a:latin typeface="Times" charset="0"/>
                  <a:cs typeface="+mn-cs"/>
                </a:rPr>
                <a:t>B</a:t>
              </a:r>
            </a:p>
          </p:txBody>
        </p:sp>
        <p:sp>
          <p:nvSpPr>
            <p:cNvPr id="583792" name="Oval 112"/>
            <p:cNvSpPr>
              <a:spLocks noChangeArrowheads="1"/>
            </p:cNvSpPr>
            <p:nvPr/>
          </p:nvSpPr>
          <p:spPr bwMode="auto">
            <a:xfrm>
              <a:off x="3592" y="1911"/>
              <a:ext cx="122" cy="1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AE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93" name="Rectangle 113"/>
            <p:cNvSpPr>
              <a:spLocks noChangeArrowheads="1"/>
            </p:cNvSpPr>
            <p:nvPr/>
          </p:nvSpPr>
          <p:spPr bwMode="auto">
            <a:xfrm>
              <a:off x="3457" y="1141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331B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331B3"/>
                  </a:solidFill>
                  <a:latin typeface="Times" charset="0"/>
                  <a:cs typeface="+mn-cs"/>
                </a:rPr>
                <a:t>H</a:t>
              </a:r>
            </a:p>
          </p:txBody>
        </p:sp>
        <p:sp>
          <p:nvSpPr>
            <p:cNvPr id="583794" name="Oval 114"/>
            <p:cNvSpPr>
              <a:spLocks noChangeArrowheads="1"/>
            </p:cNvSpPr>
            <p:nvPr/>
          </p:nvSpPr>
          <p:spPr bwMode="auto">
            <a:xfrm>
              <a:off x="3347" y="1249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95" name="Rectangle 115"/>
            <p:cNvSpPr>
              <a:spLocks noChangeArrowheads="1"/>
            </p:cNvSpPr>
            <p:nvPr/>
          </p:nvSpPr>
          <p:spPr bwMode="auto">
            <a:xfrm>
              <a:off x="4465" y="961"/>
              <a:ext cx="814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331B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331B3"/>
                  </a:solidFill>
                  <a:latin typeface="Times" charset="0"/>
                  <a:cs typeface="+mn-cs"/>
                </a:rPr>
                <a:t>N(A)</a:t>
              </a:r>
            </a:p>
          </p:txBody>
        </p:sp>
        <p:sp>
          <p:nvSpPr>
            <p:cNvPr id="583796" name="Oval 116"/>
            <p:cNvSpPr>
              <a:spLocks noChangeArrowheads="1"/>
            </p:cNvSpPr>
            <p:nvPr/>
          </p:nvSpPr>
          <p:spPr bwMode="auto">
            <a:xfrm>
              <a:off x="4360" y="1036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97" name="Oval 117"/>
            <p:cNvSpPr>
              <a:spLocks noChangeArrowheads="1"/>
            </p:cNvSpPr>
            <p:nvPr/>
          </p:nvSpPr>
          <p:spPr bwMode="auto">
            <a:xfrm>
              <a:off x="1810" y="1729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98" name="Freeform 118"/>
            <p:cNvSpPr>
              <a:spLocks/>
            </p:cNvSpPr>
            <p:nvPr/>
          </p:nvSpPr>
          <p:spPr bwMode="auto">
            <a:xfrm>
              <a:off x="1767" y="798"/>
              <a:ext cx="575" cy="2120"/>
            </a:xfrm>
            <a:custGeom>
              <a:avLst/>
              <a:gdLst>
                <a:gd name="T0" fmla="*/ 147 w 575"/>
                <a:gd name="T1" fmla="*/ 2120 h 2120"/>
                <a:gd name="T2" fmla="*/ 100 w 575"/>
                <a:gd name="T3" fmla="*/ 2049 h 2120"/>
                <a:gd name="T4" fmla="*/ 84 w 575"/>
                <a:gd name="T5" fmla="*/ 2002 h 2120"/>
                <a:gd name="T6" fmla="*/ 68 w 575"/>
                <a:gd name="T7" fmla="*/ 1971 h 2120"/>
                <a:gd name="T8" fmla="*/ 53 w 575"/>
                <a:gd name="T9" fmla="*/ 1908 h 2120"/>
                <a:gd name="T10" fmla="*/ 45 w 575"/>
                <a:gd name="T11" fmla="*/ 1877 h 2120"/>
                <a:gd name="T12" fmla="*/ 92 w 575"/>
                <a:gd name="T13" fmla="*/ 1257 h 2120"/>
                <a:gd name="T14" fmla="*/ 162 w 575"/>
                <a:gd name="T15" fmla="*/ 1069 h 2120"/>
                <a:gd name="T16" fmla="*/ 257 w 575"/>
                <a:gd name="T17" fmla="*/ 888 h 2120"/>
                <a:gd name="T18" fmla="*/ 312 w 575"/>
                <a:gd name="T19" fmla="*/ 818 h 2120"/>
                <a:gd name="T20" fmla="*/ 390 w 575"/>
                <a:gd name="T21" fmla="*/ 669 h 2120"/>
                <a:gd name="T22" fmla="*/ 437 w 575"/>
                <a:gd name="T23" fmla="*/ 575 h 2120"/>
                <a:gd name="T24" fmla="*/ 500 w 575"/>
                <a:gd name="T25" fmla="*/ 410 h 2120"/>
                <a:gd name="T26" fmla="*/ 531 w 575"/>
                <a:gd name="T27" fmla="*/ 300 h 2120"/>
                <a:gd name="T28" fmla="*/ 555 w 575"/>
                <a:gd name="T29" fmla="*/ 182 h 2120"/>
                <a:gd name="T30" fmla="*/ 492 w 575"/>
                <a:gd name="T31" fmla="*/ 2 h 2120"/>
                <a:gd name="T32" fmla="*/ 437 w 575"/>
                <a:gd name="T33" fmla="*/ 2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5" h="2120">
                  <a:moveTo>
                    <a:pt x="147" y="2120"/>
                  </a:moveTo>
                  <a:cubicBezTo>
                    <a:pt x="131" y="2096"/>
                    <a:pt x="111" y="2075"/>
                    <a:pt x="100" y="2049"/>
                  </a:cubicBezTo>
                  <a:cubicBezTo>
                    <a:pt x="93" y="2033"/>
                    <a:pt x="91" y="2016"/>
                    <a:pt x="84" y="2002"/>
                  </a:cubicBezTo>
                  <a:cubicBezTo>
                    <a:pt x="78" y="1991"/>
                    <a:pt x="73" y="1981"/>
                    <a:pt x="68" y="1971"/>
                  </a:cubicBezTo>
                  <a:cubicBezTo>
                    <a:pt x="63" y="1950"/>
                    <a:pt x="58" y="1928"/>
                    <a:pt x="53" y="1908"/>
                  </a:cubicBezTo>
                  <a:cubicBezTo>
                    <a:pt x="50" y="1897"/>
                    <a:pt x="45" y="1877"/>
                    <a:pt x="45" y="1877"/>
                  </a:cubicBezTo>
                  <a:cubicBezTo>
                    <a:pt x="29" y="1737"/>
                    <a:pt x="0" y="1405"/>
                    <a:pt x="92" y="1257"/>
                  </a:cubicBezTo>
                  <a:cubicBezTo>
                    <a:pt x="103" y="1200"/>
                    <a:pt x="128" y="1114"/>
                    <a:pt x="162" y="1069"/>
                  </a:cubicBezTo>
                  <a:cubicBezTo>
                    <a:pt x="182" y="1008"/>
                    <a:pt x="220" y="941"/>
                    <a:pt x="257" y="888"/>
                  </a:cubicBezTo>
                  <a:cubicBezTo>
                    <a:pt x="273" y="863"/>
                    <a:pt x="298" y="844"/>
                    <a:pt x="312" y="818"/>
                  </a:cubicBezTo>
                  <a:cubicBezTo>
                    <a:pt x="336" y="767"/>
                    <a:pt x="361" y="717"/>
                    <a:pt x="390" y="669"/>
                  </a:cubicBezTo>
                  <a:cubicBezTo>
                    <a:pt x="408" y="637"/>
                    <a:pt x="416" y="604"/>
                    <a:pt x="437" y="575"/>
                  </a:cubicBezTo>
                  <a:cubicBezTo>
                    <a:pt x="450" y="519"/>
                    <a:pt x="473" y="461"/>
                    <a:pt x="500" y="410"/>
                  </a:cubicBezTo>
                  <a:cubicBezTo>
                    <a:pt x="507" y="368"/>
                    <a:pt x="512" y="337"/>
                    <a:pt x="531" y="300"/>
                  </a:cubicBezTo>
                  <a:cubicBezTo>
                    <a:pt x="537" y="260"/>
                    <a:pt x="547" y="221"/>
                    <a:pt x="555" y="182"/>
                  </a:cubicBezTo>
                  <a:cubicBezTo>
                    <a:pt x="552" y="133"/>
                    <a:pt x="575" y="10"/>
                    <a:pt x="492" y="2"/>
                  </a:cubicBezTo>
                  <a:cubicBezTo>
                    <a:pt x="473" y="0"/>
                    <a:pt x="455" y="2"/>
                    <a:pt x="437" y="2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99" name="Freeform 119"/>
            <p:cNvSpPr>
              <a:spLocks/>
            </p:cNvSpPr>
            <p:nvPr/>
          </p:nvSpPr>
          <p:spPr bwMode="auto">
            <a:xfrm>
              <a:off x="1446" y="786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800" name="Freeform 120"/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801" name="Text Box 121"/>
            <p:cNvSpPr txBox="1">
              <a:spLocks noChangeArrowheads="1"/>
            </p:cNvSpPr>
            <p:nvPr/>
          </p:nvSpPr>
          <p:spPr bwMode="auto">
            <a:xfrm>
              <a:off x="5494" y="42"/>
              <a:ext cx="164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b="0">
                  <a:solidFill>
                    <a:srgbClr val="FFA27C"/>
                  </a:solidFill>
                  <a:cs typeface="+mn-cs"/>
                </a:rPr>
                <a:t> </a:t>
              </a:r>
            </a:p>
          </p:txBody>
        </p:sp>
      </p:grpSp>
      <p:sp>
        <p:nvSpPr>
          <p:cNvPr id="583737" name="Rectangle 57"/>
          <p:cNvSpPr>
            <a:spLocks noChangeArrowheads="1"/>
          </p:cNvSpPr>
          <p:nvPr/>
        </p:nvSpPr>
        <p:spPr bwMode="auto">
          <a:xfrm>
            <a:off x="1633538" y="792163"/>
            <a:ext cx="6804025" cy="521811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31" name="Text Box 51"/>
          <p:cNvSpPr txBox="1">
            <a:spLocks noChangeArrowheads="1"/>
          </p:cNvSpPr>
          <p:nvPr/>
        </p:nvSpPr>
        <p:spPr bwMode="auto">
          <a:xfrm>
            <a:off x="2922588" y="1262063"/>
            <a:ext cx="4597400" cy="36988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000" smtClean="0">
                <a:solidFill>
                  <a:schemeClr val="tx2"/>
                </a:solidFill>
                <a:latin typeface="Comic Sans MS" charset="0"/>
                <a:cs typeface="+mn-cs"/>
              </a:rPr>
              <a:t>12 TIKTIK: </a:t>
            </a:r>
            <a:r>
              <a:rPr lang="en-US" sz="2000" i="1" u="sng" smtClean="0">
                <a:solidFill>
                  <a:srgbClr val="66FF66"/>
                </a:solidFill>
                <a:latin typeface="Comic Sans MS" charset="0"/>
                <a:cs typeface="+mn-cs"/>
              </a:rPr>
              <a:t>2</a:t>
            </a:r>
            <a:r>
              <a:rPr lang="en-US" sz="2000" smtClean="0">
                <a:solidFill>
                  <a:schemeClr val="tx2"/>
                </a:solidFill>
                <a:latin typeface="Comic Sans MS" charset="0"/>
                <a:cs typeface="+mn-cs"/>
              </a:rPr>
              <a:t> BALITA</a:t>
            </a:r>
            <a:endParaRPr lang="en-US" sz="1800" smtClean="0">
              <a:solidFill>
                <a:srgbClr val="33CC33"/>
              </a:solidFill>
              <a:latin typeface="Comic Sans M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chemeClr val="hlink"/>
                </a:solidFill>
                <a:latin typeface="Comic Sans MS" charset="0"/>
                <a:cs typeface="+mn-cs"/>
              </a:rPr>
              <a:t>10 TIKTIK: MARAMIHANG OPINYON</a:t>
            </a:r>
            <a:endParaRPr lang="en-US" sz="1800" smtClean="0">
              <a:solidFill>
                <a:srgbClr val="33CC33"/>
              </a:solidFill>
              <a:latin typeface="Comic Sans M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rgbClr val="33CC33"/>
                </a:solidFill>
                <a:latin typeface="Comic Sans MS" charset="0"/>
                <a:cs typeface="+mn-cs"/>
              </a:rPr>
              <a:t>	</a:t>
            </a:r>
            <a:r>
              <a:rPr lang="en-US" sz="1800" smtClean="0">
                <a:solidFill>
                  <a:schemeClr val="tx2"/>
                </a:solidFill>
                <a:latin typeface="Comic Sans MS" charset="0"/>
                <a:cs typeface="+mn-cs"/>
              </a:rPr>
              <a:t>LUPAIN NG GATAS AT PULOT!</a:t>
            </a: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chemeClr val="tx2"/>
                </a:solidFill>
                <a:latin typeface="Comic Sans MS" charset="0"/>
                <a:cs typeface="+mn-cs"/>
              </a:rPr>
              <a:t>	MGA HIGANTE SA LUPAIN!</a:t>
            </a: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chemeClr val="tx2"/>
                </a:solidFill>
                <a:latin typeface="Comic Sans MS" charset="0"/>
                <a:cs typeface="+mn-cs"/>
              </a:rPr>
              <a:t>	</a:t>
            </a:r>
            <a:r>
              <a:rPr lang="en-US" sz="1800" smtClean="0">
                <a:solidFill>
                  <a:srgbClr val="FF0000"/>
                </a:solidFill>
                <a:latin typeface="Comic Sans MS" charset="0"/>
                <a:cs typeface="+mn-cs"/>
              </a:rPr>
              <a:t>BUMALIK SA EGIPTO!</a:t>
            </a:r>
            <a:endParaRPr lang="en-US" sz="1800" smtClean="0">
              <a:solidFill>
                <a:srgbClr val="33CC33"/>
              </a:solidFill>
              <a:latin typeface="Comic Sans M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chemeClr val="hlink"/>
                </a:solidFill>
                <a:latin typeface="Comic Sans MS" charset="0"/>
                <a:cs typeface="+mn-cs"/>
              </a:rPr>
              <a:t>2 TIKTIK: MALIIT NA OPINYON</a:t>
            </a:r>
            <a:endParaRPr lang="en-US" sz="1800" smtClean="0">
              <a:solidFill>
                <a:srgbClr val="33CC33"/>
              </a:solidFill>
              <a:latin typeface="Comic Sans M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rgbClr val="33CC33"/>
                </a:solidFill>
                <a:latin typeface="Comic Sans MS" charset="0"/>
                <a:cs typeface="+mn-cs"/>
              </a:rPr>
              <a:t>	</a:t>
            </a:r>
            <a:r>
              <a:rPr lang="en-US" sz="1800" smtClean="0">
                <a:solidFill>
                  <a:schemeClr val="tx2"/>
                </a:solidFill>
                <a:latin typeface="Comic Sans MS" charset="0"/>
                <a:cs typeface="+mn-cs"/>
              </a:rPr>
              <a:t>LUPAIN NG GATAS AT PULOT!</a:t>
            </a: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chemeClr val="tx2"/>
                </a:solidFill>
                <a:latin typeface="Comic Sans MS" charset="0"/>
                <a:cs typeface="+mn-cs"/>
              </a:rPr>
              <a:t>	MGA HIGANTE SA LUPAIN!</a:t>
            </a: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chemeClr val="tx2"/>
                </a:solidFill>
                <a:latin typeface="Comic Sans MS" charset="0"/>
                <a:cs typeface="+mn-cs"/>
              </a:rPr>
              <a:t>	</a:t>
            </a:r>
            <a:r>
              <a:rPr lang="en-US" sz="1800" smtClean="0">
                <a:solidFill>
                  <a:srgbClr val="FF0000"/>
                </a:solidFill>
                <a:latin typeface="Comic Sans MS" charset="0"/>
                <a:cs typeface="+mn-cs"/>
              </a:rPr>
              <a:t>NASA ATIN ANG DIOS!</a:t>
            </a:r>
            <a:endParaRPr lang="en-US" sz="1800" smtClean="0">
              <a:solidFill>
                <a:srgbClr val="33CC33"/>
              </a:solidFill>
              <a:latin typeface="Comic Sans MS" charset="0"/>
              <a:cs typeface="+mn-cs"/>
            </a:endParaRPr>
          </a:p>
        </p:txBody>
      </p:sp>
      <p:grpSp>
        <p:nvGrpSpPr>
          <p:cNvPr id="583803" name="Group 123"/>
          <p:cNvGrpSpPr>
            <a:grpSpLocks/>
          </p:cNvGrpSpPr>
          <p:nvPr/>
        </p:nvGrpSpPr>
        <p:grpSpPr bwMode="auto">
          <a:xfrm>
            <a:off x="2286000" y="1762125"/>
            <a:ext cx="5257800" cy="2400300"/>
            <a:chOff x="1440" y="1110"/>
            <a:chExt cx="3312" cy="1512"/>
          </a:xfrm>
        </p:grpSpPr>
        <p:sp>
          <p:nvSpPr>
            <p:cNvPr id="583733" name="Oval 53"/>
            <p:cNvSpPr>
              <a:spLocks noChangeArrowheads="1"/>
            </p:cNvSpPr>
            <p:nvPr/>
          </p:nvSpPr>
          <p:spPr bwMode="auto">
            <a:xfrm>
              <a:off x="1440" y="1110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3734" name="Oval 54"/>
            <p:cNvSpPr>
              <a:spLocks noChangeArrowheads="1"/>
            </p:cNvSpPr>
            <p:nvPr/>
          </p:nvSpPr>
          <p:spPr bwMode="auto">
            <a:xfrm>
              <a:off x="1440" y="2302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83735" name="Oval 55"/>
          <p:cNvSpPr>
            <a:spLocks noChangeArrowheads="1"/>
          </p:cNvSpPr>
          <p:nvPr/>
        </p:nvSpPr>
        <p:spPr bwMode="auto">
          <a:xfrm>
            <a:off x="1754188" y="1579563"/>
            <a:ext cx="6197600" cy="8636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36" name="Text Box 56"/>
          <p:cNvSpPr txBox="1">
            <a:spLocks noChangeArrowheads="1"/>
          </p:cNvSpPr>
          <p:nvPr/>
        </p:nvSpPr>
        <p:spPr bwMode="auto">
          <a:xfrm>
            <a:off x="3127375" y="5389563"/>
            <a:ext cx="4403725" cy="119062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54C8F6"/>
                </a:solidFill>
                <a:cs typeface="+mn-cs"/>
              </a:rPr>
              <a:t>KAYA...TAYO NA!!!!!</a:t>
            </a:r>
            <a:endParaRPr lang="en-US" sz="3600">
              <a:solidFill>
                <a:schemeClr val="tx2"/>
              </a:solidFill>
              <a:cs typeface="+mn-cs"/>
            </a:endParaRPr>
          </a:p>
        </p:txBody>
      </p:sp>
      <p:sp>
        <p:nvSpPr>
          <p:cNvPr id="583739" name="Rectangle 59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40" name="Rectangle 60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583741" name="AutoShape 61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42" name="Rectangle 62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43" name="AutoShape 63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44" name="Line 64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45" name="Line 65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46" name="Line 66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47" name="Line 67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48" name="Line 68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49" name="Rectangle 69"/>
          <p:cNvSpPr>
            <a:spLocks noChangeArrowheads="1"/>
          </p:cNvSpPr>
          <p:nvPr/>
        </p:nvSpPr>
        <p:spPr bwMode="auto">
          <a:xfrm>
            <a:off x="8007350" y="3429000"/>
            <a:ext cx="6318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MOISES</a:t>
            </a:r>
          </a:p>
        </p:txBody>
      </p:sp>
      <p:sp>
        <p:nvSpPr>
          <p:cNvPr id="583750" name="Rectangle 70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Sinai</a:t>
            </a:r>
          </a:p>
        </p:txBody>
      </p:sp>
      <p:sp>
        <p:nvSpPr>
          <p:cNvPr id="583751" name="Rectangle 71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583752" name="Rectangle 72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Kadesh Barnea</a:t>
            </a:r>
          </a:p>
        </p:txBody>
      </p:sp>
      <p:sp>
        <p:nvSpPr>
          <p:cNvPr id="583753" name="Line 73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3754" name="Rectangle 74"/>
          <p:cNvSpPr>
            <a:spLocks noChangeArrowheads="1"/>
          </p:cNvSpPr>
          <p:nvPr/>
        </p:nvSpPr>
        <p:spPr bwMode="auto">
          <a:xfrm>
            <a:off x="8120063" y="3670300"/>
            <a:ext cx="593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Exodus</a:t>
            </a:r>
          </a:p>
        </p:txBody>
      </p:sp>
      <p:sp>
        <p:nvSpPr>
          <p:cNvPr id="583805" name="Text Box 125"/>
          <p:cNvSpPr txBox="1">
            <a:spLocks noChangeArrowheads="1"/>
          </p:cNvSpPr>
          <p:nvPr/>
        </p:nvSpPr>
        <p:spPr bwMode="auto">
          <a:xfrm>
            <a:off x="8515350" y="6407150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Arial" charset="0"/>
                <a:cs typeface="+mn-cs"/>
              </a:rPr>
              <a:t>12</a:t>
            </a:r>
          </a:p>
        </p:txBody>
      </p:sp>
      <p:sp>
        <p:nvSpPr>
          <p:cNvPr id="583806" name="Text Box 126"/>
          <p:cNvSpPr txBox="1">
            <a:spLocks noChangeArrowheads="1"/>
          </p:cNvSpPr>
          <p:nvPr/>
        </p:nvSpPr>
        <p:spPr bwMode="auto">
          <a:xfrm rot="-26776">
            <a:off x="2711450" y="596900"/>
            <a:ext cx="4930775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rgbClr val="66FFCC"/>
                </a:solidFill>
                <a:cs typeface="+mn-cs"/>
              </a:rPr>
              <a:t>Ito ang sitwasyon:</a:t>
            </a:r>
          </a:p>
        </p:txBody>
      </p:sp>
      <p:sp>
        <p:nvSpPr>
          <p:cNvPr id="583809" name="Rectangle 1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20</a:t>
            </a:r>
          </a:p>
        </p:txBody>
      </p:sp>
      <p:sp>
        <p:nvSpPr>
          <p:cNvPr id="583810" name="Text Box 13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8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8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8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8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58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58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58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583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583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58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8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58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1" grpId="0" build="p" autoUpdateAnimBg="0"/>
      <p:bldP spid="583735" grpId="0" animBg="1"/>
      <p:bldP spid="583736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8803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8804" name="Rectangle 4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PAGHAHANDA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NG 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ENTABLADO   </a:t>
            </a:r>
          </a:p>
        </p:txBody>
      </p:sp>
      <p:sp>
        <p:nvSpPr>
          <p:cNvPr id="588805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8806" name="Text Box 6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588807" name="Text Box 7"/>
          <p:cNvSpPr txBox="1">
            <a:spLocks noChangeArrowheads="1"/>
          </p:cNvSpPr>
          <p:nvPr/>
        </p:nvSpPr>
        <p:spPr bwMode="auto">
          <a:xfrm>
            <a:off x="1765300" y="42863"/>
            <a:ext cx="4160838" cy="304800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Num. 13:26-14:9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grpSp>
        <p:nvGrpSpPr>
          <p:cNvPr id="45063" name="Group 8"/>
          <p:cNvGrpSpPr>
            <a:grpSpLocks/>
          </p:cNvGrpSpPr>
          <p:nvPr/>
        </p:nvGrpSpPr>
        <p:grpSpPr bwMode="auto">
          <a:xfrm>
            <a:off x="1614488" y="68263"/>
            <a:ext cx="7381875" cy="6027737"/>
            <a:chOff x="1008" y="42"/>
            <a:chExt cx="4650" cy="3797"/>
          </a:xfrm>
        </p:grpSpPr>
        <p:sp>
          <p:nvSpPr>
            <p:cNvPr id="588809" name="Freeform 9"/>
            <p:cNvSpPr>
              <a:spLocks/>
            </p:cNvSpPr>
            <p:nvPr/>
          </p:nvSpPr>
          <p:spPr bwMode="auto">
            <a:xfrm>
              <a:off x="1504" y="800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33CC33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8810" name="Rectangle 10"/>
            <p:cNvSpPr>
              <a:spLocks noChangeArrowheads="1"/>
            </p:cNvSpPr>
            <p:nvPr/>
          </p:nvSpPr>
          <p:spPr bwMode="auto">
            <a:xfrm>
              <a:off x="1008" y="500"/>
              <a:ext cx="4320" cy="3312"/>
            </a:xfrm>
            <a:prstGeom prst="rect">
              <a:avLst/>
            </a:prstGeom>
            <a:gradFill rotWithShape="0">
              <a:gsLst>
                <a:gs pos="0">
                  <a:srgbClr val="0331B3"/>
                </a:gs>
                <a:gs pos="100000">
                  <a:srgbClr val="0331B3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rgbClr val="FF0000"/>
                </a:solidFill>
                <a:cs typeface="+mn-cs"/>
              </a:endParaRPr>
            </a:p>
          </p:txBody>
        </p:sp>
        <p:sp>
          <p:nvSpPr>
            <p:cNvPr id="588811" name="Freeform 11"/>
            <p:cNvSpPr>
              <a:spLocks/>
            </p:cNvSpPr>
            <p:nvPr/>
          </p:nvSpPr>
          <p:spPr bwMode="auto">
            <a:xfrm>
              <a:off x="1018" y="541"/>
              <a:ext cx="1021" cy="1921"/>
            </a:xfrm>
            <a:custGeom>
              <a:avLst/>
              <a:gdLst>
                <a:gd name="T0" fmla="*/ 984 w 1021"/>
                <a:gd name="T1" fmla="*/ 24 h 1921"/>
                <a:gd name="T2" fmla="*/ 996 w 1021"/>
                <a:gd name="T3" fmla="*/ 72 h 1921"/>
                <a:gd name="T4" fmla="*/ 1008 w 1021"/>
                <a:gd name="T5" fmla="*/ 120 h 1921"/>
                <a:gd name="T6" fmla="*/ 1020 w 1021"/>
                <a:gd name="T7" fmla="*/ 180 h 1921"/>
                <a:gd name="T8" fmla="*/ 1020 w 1021"/>
                <a:gd name="T9" fmla="*/ 240 h 1921"/>
                <a:gd name="T10" fmla="*/ 1020 w 1021"/>
                <a:gd name="T11" fmla="*/ 300 h 1921"/>
                <a:gd name="T12" fmla="*/ 1020 w 1021"/>
                <a:gd name="T13" fmla="*/ 348 h 1921"/>
                <a:gd name="T14" fmla="*/ 1020 w 1021"/>
                <a:gd name="T15" fmla="*/ 396 h 1921"/>
                <a:gd name="T16" fmla="*/ 1008 w 1021"/>
                <a:gd name="T17" fmla="*/ 456 h 1921"/>
                <a:gd name="T18" fmla="*/ 996 w 1021"/>
                <a:gd name="T19" fmla="*/ 516 h 1921"/>
                <a:gd name="T20" fmla="*/ 996 w 1021"/>
                <a:gd name="T21" fmla="*/ 564 h 1921"/>
                <a:gd name="T22" fmla="*/ 972 w 1021"/>
                <a:gd name="T23" fmla="*/ 636 h 1921"/>
                <a:gd name="T24" fmla="*/ 972 w 1021"/>
                <a:gd name="T25" fmla="*/ 696 h 1921"/>
                <a:gd name="T26" fmla="*/ 948 w 1021"/>
                <a:gd name="T27" fmla="*/ 744 h 1921"/>
                <a:gd name="T28" fmla="*/ 936 w 1021"/>
                <a:gd name="T29" fmla="*/ 792 h 1921"/>
                <a:gd name="T30" fmla="*/ 924 w 1021"/>
                <a:gd name="T31" fmla="*/ 864 h 1921"/>
                <a:gd name="T32" fmla="*/ 900 w 1021"/>
                <a:gd name="T33" fmla="*/ 912 h 1921"/>
                <a:gd name="T34" fmla="*/ 888 w 1021"/>
                <a:gd name="T35" fmla="*/ 960 h 1921"/>
                <a:gd name="T36" fmla="*/ 864 w 1021"/>
                <a:gd name="T37" fmla="*/ 1020 h 1921"/>
                <a:gd name="T38" fmla="*/ 840 w 1021"/>
                <a:gd name="T39" fmla="*/ 1068 h 1921"/>
                <a:gd name="T40" fmla="*/ 828 w 1021"/>
                <a:gd name="T41" fmla="*/ 1116 h 1921"/>
                <a:gd name="T42" fmla="*/ 792 w 1021"/>
                <a:gd name="T43" fmla="*/ 1176 h 1921"/>
                <a:gd name="T44" fmla="*/ 768 w 1021"/>
                <a:gd name="T45" fmla="*/ 1224 h 1921"/>
                <a:gd name="T46" fmla="*/ 732 w 1021"/>
                <a:gd name="T47" fmla="*/ 1284 h 1921"/>
                <a:gd name="T48" fmla="*/ 696 w 1021"/>
                <a:gd name="T49" fmla="*/ 1332 h 1921"/>
                <a:gd name="T50" fmla="*/ 660 w 1021"/>
                <a:gd name="T51" fmla="*/ 1380 h 1921"/>
                <a:gd name="T52" fmla="*/ 636 w 1021"/>
                <a:gd name="T53" fmla="*/ 1428 h 1921"/>
                <a:gd name="T54" fmla="*/ 600 w 1021"/>
                <a:gd name="T55" fmla="*/ 1476 h 1921"/>
                <a:gd name="T56" fmla="*/ 564 w 1021"/>
                <a:gd name="T57" fmla="*/ 1524 h 1921"/>
                <a:gd name="T58" fmla="*/ 540 w 1021"/>
                <a:gd name="T59" fmla="*/ 1560 h 1921"/>
                <a:gd name="T60" fmla="*/ 516 w 1021"/>
                <a:gd name="T61" fmla="*/ 1608 h 1921"/>
                <a:gd name="T62" fmla="*/ 480 w 1021"/>
                <a:gd name="T63" fmla="*/ 1644 h 1921"/>
                <a:gd name="T64" fmla="*/ 432 w 1021"/>
                <a:gd name="T65" fmla="*/ 1692 h 1921"/>
                <a:gd name="T66" fmla="*/ 396 w 1021"/>
                <a:gd name="T67" fmla="*/ 1728 h 1921"/>
                <a:gd name="T68" fmla="*/ 336 w 1021"/>
                <a:gd name="T69" fmla="*/ 1764 h 1921"/>
                <a:gd name="T70" fmla="*/ 288 w 1021"/>
                <a:gd name="T71" fmla="*/ 1800 h 1921"/>
                <a:gd name="T72" fmla="*/ 228 w 1021"/>
                <a:gd name="T73" fmla="*/ 1836 h 1921"/>
                <a:gd name="T74" fmla="*/ 168 w 1021"/>
                <a:gd name="T75" fmla="*/ 1860 h 1921"/>
                <a:gd name="T76" fmla="*/ 96 w 1021"/>
                <a:gd name="T77" fmla="*/ 1884 h 1921"/>
                <a:gd name="T78" fmla="*/ 48 w 1021"/>
                <a:gd name="T79" fmla="*/ 1908 h 1921"/>
                <a:gd name="T80" fmla="*/ 0 w 1021"/>
                <a:gd name="T81" fmla="*/ 1920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21" h="1921">
                  <a:moveTo>
                    <a:pt x="984" y="0"/>
                  </a:moveTo>
                  <a:lnTo>
                    <a:pt x="984" y="24"/>
                  </a:lnTo>
                  <a:lnTo>
                    <a:pt x="996" y="48"/>
                  </a:lnTo>
                  <a:lnTo>
                    <a:pt x="996" y="72"/>
                  </a:lnTo>
                  <a:lnTo>
                    <a:pt x="1008" y="96"/>
                  </a:lnTo>
                  <a:lnTo>
                    <a:pt x="1008" y="120"/>
                  </a:lnTo>
                  <a:lnTo>
                    <a:pt x="1020" y="156"/>
                  </a:lnTo>
                  <a:lnTo>
                    <a:pt x="1020" y="180"/>
                  </a:lnTo>
                  <a:lnTo>
                    <a:pt x="1020" y="216"/>
                  </a:lnTo>
                  <a:lnTo>
                    <a:pt x="1020" y="240"/>
                  </a:lnTo>
                  <a:lnTo>
                    <a:pt x="1020" y="264"/>
                  </a:lnTo>
                  <a:lnTo>
                    <a:pt x="1020" y="300"/>
                  </a:lnTo>
                  <a:lnTo>
                    <a:pt x="1020" y="324"/>
                  </a:lnTo>
                  <a:lnTo>
                    <a:pt x="1020" y="348"/>
                  </a:lnTo>
                  <a:lnTo>
                    <a:pt x="1020" y="372"/>
                  </a:lnTo>
                  <a:lnTo>
                    <a:pt x="1020" y="396"/>
                  </a:lnTo>
                  <a:lnTo>
                    <a:pt x="1020" y="432"/>
                  </a:lnTo>
                  <a:lnTo>
                    <a:pt x="1008" y="456"/>
                  </a:lnTo>
                  <a:lnTo>
                    <a:pt x="1008" y="492"/>
                  </a:lnTo>
                  <a:lnTo>
                    <a:pt x="996" y="516"/>
                  </a:lnTo>
                  <a:lnTo>
                    <a:pt x="996" y="540"/>
                  </a:lnTo>
                  <a:lnTo>
                    <a:pt x="996" y="564"/>
                  </a:lnTo>
                  <a:lnTo>
                    <a:pt x="984" y="600"/>
                  </a:lnTo>
                  <a:lnTo>
                    <a:pt x="972" y="636"/>
                  </a:lnTo>
                  <a:lnTo>
                    <a:pt x="972" y="672"/>
                  </a:lnTo>
                  <a:lnTo>
                    <a:pt x="972" y="696"/>
                  </a:lnTo>
                  <a:lnTo>
                    <a:pt x="960" y="720"/>
                  </a:lnTo>
                  <a:lnTo>
                    <a:pt x="948" y="744"/>
                  </a:lnTo>
                  <a:lnTo>
                    <a:pt x="936" y="768"/>
                  </a:lnTo>
                  <a:lnTo>
                    <a:pt x="936" y="792"/>
                  </a:lnTo>
                  <a:lnTo>
                    <a:pt x="924" y="828"/>
                  </a:lnTo>
                  <a:lnTo>
                    <a:pt x="924" y="864"/>
                  </a:lnTo>
                  <a:lnTo>
                    <a:pt x="912" y="888"/>
                  </a:lnTo>
                  <a:lnTo>
                    <a:pt x="900" y="912"/>
                  </a:lnTo>
                  <a:lnTo>
                    <a:pt x="900" y="936"/>
                  </a:lnTo>
                  <a:lnTo>
                    <a:pt x="888" y="960"/>
                  </a:lnTo>
                  <a:lnTo>
                    <a:pt x="876" y="984"/>
                  </a:lnTo>
                  <a:lnTo>
                    <a:pt x="864" y="1020"/>
                  </a:lnTo>
                  <a:lnTo>
                    <a:pt x="852" y="1044"/>
                  </a:lnTo>
                  <a:lnTo>
                    <a:pt x="840" y="1068"/>
                  </a:lnTo>
                  <a:lnTo>
                    <a:pt x="828" y="1092"/>
                  </a:lnTo>
                  <a:lnTo>
                    <a:pt x="828" y="1116"/>
                  </a:lnTo>
                  <a:lnTo>
                    <a:pt x="804" y="1152"/>
                  </a:lnTo>
                  <a:lnTo>
                    <a:pt x="792" y="1176"/>
                  </a:lnTo>
                  <a:lnTo>
                    <a:pt x="780" y="1200"/>
                  </a:lnTo>
                  <a:lnTo>
                    <a:pt x="768" y="1224"/>
                  </a:lnTo>
                  <a:lnTo>
                    <a:pt x="744" y="1236"/>
                  </a:lnTo>
                  <a:lnTo>
                    <a:pt x="732" y="1284"/>
                  </a:lnTo>
                  <a:lnTo>
                    <a:pt x="708" y="1296"/>
                  </a:lnTo>
                  <a:lnTo>
                    <a:pt x="696" y="1332"/>
                  </a:lnTo>
                  <a:lnTo>
                    <a:pt x="684" y="1356"/>
                  </a:lnTo>
                  <a:lnTo>
                    <a:pt x="660" y="1380"/>
                  </a:lnTo>
                  <a:lnTo>
                    <a:pt x="648" y="1404"/>
                  </a:lnTo>
                  <a:lnTo>
                    <a:pt x="636" y="1428"/>
                  </a:lnTo>
                  <a:lnTo>
                    <a:pt x="624" y="1452"/>
                  </a:lnTo>
                  <a:lnTo>
                    <a:pt x="600" y="1476"/>
                  </a:lnTo>
                  <a:lnTo>
                    <a:pt x="588" y="1500"/>
                  </a:lnTo>
                  <a:lnTo>
                    <a:pt x="564" y="1524"/>
                  </a:lnTo>
                  <a:lnTo>
                    <a:pt x="564" y="1548"/>
                  </a:lnTo>
                  <a:lnTo>
                    <a:pt x="540" y="1560"/>
                  </a:lnTo>
                  <a:lnTo>
                    <a:pt x="528" y="1584"/>
                  </a:lnTo>
                  <a:lnTo>
                    <a:pt x="516" y="1608"/>
                  </a:lnTo>
                  <a:lnTo>
                    <a:pt x="492" y="1620"/>
                  </a:lnTo>
                  <a:lnTo>
                    <a:pt x="480" y="1644"/>
                  </a:lnTo>
                  <a:lnTo>
                    <a:pt x="456" y="1668"/>
                  </a:lnTo>
                  <a:lnTo>
                    <a:pt x="432" y="1692"/>
                  </a:lnTo>
                  <a:lnTo>
                    <a:pt x="408" y="1704"/>
                  </a:lnTo>
                  <a:lnTo>
                    <a:pt x="396" y="1728"/>
                  </a:lnTo>
                  <a:lnTo>
                    <a:pt x="360" y="1752"/>
                  </a:lnTo>
                  <a:lnTo>
                    <a:pt x="336" y="1764"/>
                  </a:lnTo>
                  <a:lnTo>
                    <a:pt x="312" y="1788"/>
                  </a:lnTo>
                  <a:lnTo>
                    <a:pt x="288" y="1800"/>
                  </a:lnTo>
                  <a:lnTo>
                    <a:pt x="252" y="1824"/>
                  </a:lnTo>
                  <a:lnTo>
                    <a:pt x="228" y="1836"/>
                  </a:lnTo>
                  <a:lnTo>
                    <a:pt x="192" y="1848"/>
                  </a:lnTo>
                  <a:lnTo>
                    <a:pt x="168" y="1860"/>
                  </a:lnTo>
                  <a:lnTo>
                    <a:pt x="132" y="1884"/>
                  </a:lnTo>
                  <a:lnTo>
                    <a:pt x="96" y="1884"/>
                  </a:lnTo>
                  <a:lnTo>
                    <a:pt x="72" y="1896"/>
                  </a:lnTo>
                  <a:lnTo>
                    <a:pt x="48" y="1908"/>
                  </a:lnTo>
                  <a:lnTo>
                    <a:pt x="24" y="1920"/>
                  </a:lnTo>
                  <a:lnTo>
                    <a:pt x="0" y="192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8812" name="Freeform 12"/>
            <p:cNvSpPr>
              <a:spLocks/>
            </p:cNvSpPr>
            <p:nvPr/>
          </p:nvSpPr>
          <p:spPr bwMode="auto">
            <a:xfrm>
              <a:off x="4404" y="2506"/>
              <a:ext cx="901" cy="1321"/>
            </a:xfrm>
            <a:custGeom>
              <a:avLst/>
              <a:gdLst>
                <a:gd name="T0" fmla="*/ 900 w 901"/>
                <a:gd name="T1" fmla="*/ 0 h 1321"/>
                <a:gd name="T2" fmla="*/ 876 w 901"/>
                <a:gd name="T3" fmla="*/ 12 h 1321"/>
                <a:gd name="T4" fmla="*/ 852 w 901"/>
                <a:gd name="T5" fmla="*/ 24 h 1321"/>
                <a:gd name="T6" fmla="*/ 828 w 901"/>
                <a:gd name="T7" fmla="*/ 36 h 1321"/>
                <a:gd name="T8" fmla="*/ 804 w 901"/>
                <a:gd name="T9" fmla="*/ 48 h 1321"/>
                <a:gd name="T10" fmla="*/ 780 w 901"/>
                <a:gd name="T11" fmla="*/ 60 h 1321"/>
                <a:gd name="T12" fmla="*/ 768 w 901"/>
                <a:gd name="T13" fmla="*/ 84 h 1321"/>
                <a:gd name="T14" fmla="*/ 744 w 901"/>
                <a:gd name="T15" fmla="*/ 96 h 1321"/>
                <a:gd name="T16" fmla="*/ 720 w 901"/>
                <a:gd name="T17" fmla="*/ 120 h 1321"/>
                <a:gd name="T18" fmla="*/ 696 w 901"/>
                <a:gd name="T19" fmla="*/ 132 h 1321"/>
                <a:gd name="T20" fmla="*/ 684 w 901"/>
                <a:gd name="T21" fmla="*/ 156 h 1321"/>
                <a:gd name="T22" fmla="*/ 660 w 901"/>
                <a:gd name="T23" fmla="*/ 168 h 1321"/>
                <a:gd name="T24" fmla="*/ 648 w 901"/>
                <a:gd name="T25" fmla="*/ 192 h 1321"/>
                <a:gd name="T26" fmla="*/ 624 w 901"/>
                <a:gd name="T27" fmla="*/ 216 h 1321"/>
                <a:gd name="T28" fmla="*/ 612 w 901"/>
                <a:gd name="T29" fmla="*/ 240 h 1321"/>
                <a:gd name="T30" fmla="*/ 588 w 901"/>
                <a:gd name="T31" fmla="*/ 252 h 1321"/>
                <a:gd name="T32" fmla="*/ 576 w 901"/>
                <a:gd name="T33" fmla="*/ 276 h 1321"/>
                <a:gd name="T34" fmla="*/ 552 w 901"/>
                <a:gd name="T35" fmla="*/ 288 h 1321"/>
                <a:gd name="T36" fmla="*/ 528 w 901"/>
                <a:gd name="T37" fmla="*/ 312 h 1321"/>
                <a:gd name="T38" fmla="*/ 516 w 901"/>
                <a:gd name="T39" fmla="*/ 336 h 1321"/>
                <a:gd name="T40" fmla="*/ 492 w 901"/>
                <a:gd name="T41" fmla="*/ 360 h 1321"/>
                <a:gd name="T42" fmla="*/ 468 w 901"/>
                <a:gd name="T43" fmla="*/ 372 h 1321"/>
                <a:gd name="T44" fmla="*/ 456 w 901"/>
                <a:gd name="T45" fmla="*/ 396 h 1321"/>
                <a:gd name="T46" fmla="*/ 432 w 901"/>
                <a:gd name="T47" fmla="*/ 420 h 1321"/>
                <a:gd name="T48" fmla="*/ 408 w 901"/>
                <a:gd name="T49" fmla="*/ 444 h 1321"/>
                <a:gd name="T50" fmla="*/ 396 w 901"/>
                <a:gd name="T51" fmla="*/ 468 h 1321"/>
                <a:gd name="T52" fmla="*/ 372 w 901"/>
                <a:gd name="T53" fmla="*/ 492 h 1321"/>
                <a:gd name="T54" fmla="*/ 360 w 901"/>
                <a:gd name="T55" fmla="*/ 516 h 1321"/>
                <a:gd name="T56" fmla="*/ 336 w 901"/>
                <a:gd name="T57" fmla="*/ 540 h 1321"/>
                <a:gd name="T58" fmla="*/ 324 w 901"/>
                <a:gd name="T59" fmla="*/ 564 h 1321"/>
                <a:gd name="T60" fmla="*/ 312 w 901"/>
                <a:gd name="T61" fmla="*/ 588 h 1321"/>
                <a:gd name="T62" fmla="*/ 288 w 901"/>
                <a:gd name="T63" fmla="*/ 624 h 1321"/>
                <a:gd name="T64" fmla="*/ 276 w 901"/>
                <a:gd name="T65" fmla="*/ 648 h 1321"/>
                <a:gd name="T66" fmla="*/ 264 w 901"/>
                <a:gd name="T67" fmla="*/ 684 h 1321"/>
                <a:gd name="T68" fmla="*/ 240 w 901"/>
                <a:gd name="T69" fmla="*/ 708 h 1321"/>
                <a:gd name="T70" fmla="*/ 228 w 901"/>
                <a:gd name="T71" fmla="*/ 732 h 1321"/>
                <a:gd name="T72" fmla="*/ 216 w 901"/>
                <a:gd name="T73" fmla="*/ 756 h 1321"/>
                <a:gd name="T74" fmla="*/ 204 w 901"/>
                <a:gd name="T75" fmla="*/ 780 h 1321"/>
                <a:gd name="T76" fmla="*/ 192 w 901"/>
                <a:gd name="T77" fmla="*/ 804 h 1321"/>
                <a:gd name="T78" fmla="*/ 180 w 901"/>
                <a:gd name="T79" fmla="*/ 828 h 1321"/>
                <a:gd name="T80" fmla="*/ 168 w 901"/>
                <a:gd name="T81" fmla="*/ 852 h 1321"/>
                <a:gd name="T82" fmla="*/ 156 w 901"/>
                <a:gd name="T83" fmla="*/ 876 h 1321"/>
                <a:gd name="T84" fmla="*/ 144 w 901"/>
                <a:gd name="T85" fmla="*/ 900 h 1321"/>
                <a:gd name="T86" fmla="*/ 132 w 901"/>
                <a:gd name="T87" fmla="*/ 924 h 1321"/>
                <a:gd name="T88" fmla="*/ 120 w 901"/>
                <a:gd name="T89" fmla="*/ 948 h 1321"/>
                <a:gd name="T90" fmla="*/ 120 w 901"/>
                <a:gd name="T91" fmla="*/ 972 h 1321"/>
                <a:gd name="T92" fmla="*/ 108 w 901"/>
                <a:gd name="T93" fmla="*/ 996 h 1321"/>
                <a:gd name="T94" fmla="*/ 96 w 901"/>
                <a:gd name="T95" fmla="*/ 1020 h 1321"/>
                <a:gd name="T96" fmla="*/ 96 w 901"/>
                <a:gd name="T97" fmla="*/ 1044 h 1321"/>
                <a:gd name="T98" fmla="*/ 84 w 901"/>
                <a:gd name="T99" fmla="*/ 1068 h 1321"/>
                <a:gd name="T100" fmla="*/ 72 w 901"/>
                <a:gd name="T101" fmla="*/ 1092 h 1321"/>
                <a:gd name="T102" fmla="*/ 60 w 901"/>
                <a:gd name="T103" fmla="*/ 1116 h 1321"/>
                <a:gd name="T104" fmla="*/ 60 w 901"/>
                <a:gd name="T105" fmla="*/ 1140 h 1321"/>
                <a:gd name="T106" fmla="*/ 48 w 901"/>
                <a:gd name="T107" fmla="*/ 1164 h 1321"/>
                <a:gd name="T108" fmla="*/ 36 w 901"/>
                <a:gd name="T109" fmla="*/ 1188 h 1321"/>
                <a:gd name="T110" fmla="*/ 36 w 901"/>
                <a:gd name="T111" fmla="*/ 1212 h 1321"/>
                <a:gd name="T112" fmla="*/ 24 w 901"/>
                <a:gd name="T113" fmla="*/ 1236 h 1321"/>
                <a:gd name="T114" fmla="*/ 12 w 901"/>
                <a:gd name="T115" fmla="*/ 1260 h 1321"/>
                <a:gd name="T116" fmla="*/ 12 w 901"/>
                <a:gd name="T117" fmla="*/ 1296 h 1321"/>
                <a:gd name="T118" fmla="*/ 0 w 901"/>
                <a:gd name="T119" fmla="*/ 1320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01" h="1321">
                  <a:moveTo>
                    <a:pt x="900" y="0"/>
                  </a:moveTo>
                  <a:lnTo>
                    <a:pt x="876" y="12"/>
                  </a:lnTo>
                  <a:lnTo>
                    <a:pt x="852" y="24"/>
                  </a:lnTo>
                  <a:lnTo>
                    <a:pt x="828" y="36"/>
                  </a:lnTo>
                  <a:lnTo>
                    <a:pt x="804" y="48"/>
                  </a:lnTo>
                  <a:lnTo>
                    <a:pt x="780" y="60"/>
                  </a:lnTo>
                  <a:lnTo>
                    <a:pt x="768" y="84"/>
                  </a:lnTo>
                  <a:lnTo>
                    <a:pt x="744" y="96"/>
                  </a:lnTo>
                  <a:lnTo>
                    <a:pt x="720" y="120"/>
                  </a:lnTo>
                  <a:lnTo>
                    <a:pt x="696" y="132"/>
                  </a:lnTo>
                  <a:lnTo>
                    <a:pt x="684" y="156"/>
                  </a:lnTo>
                  <a:lnTo>
                    <a:pt x="660" y="168"/>
                  </a:lnTo>
                  <a:lnTo>
                    <a:pt x="648" y="192"/>
                  </a:lnTo>
                  <a:lnTo>
                    <a:pt x="624" y="216"/>
                  </a:lnTo>
                  <a:lnTo>
                    <a:pt x="612" y="240"/>
                  </a:lnTo>
                  <a:lnTo>
                    <a:pt x="588" y="252"/>
                  </a:lnTo>
                  <a:lnTo>
                    <a:pt x="576" y="276"/>
                  </a:lnTo>
                  <a:lnTo>
                    <a:pt x="552" y="288"/>
                  </a:lnTo>
                  <a:lnTo>
                    <a:pt x="528" y="312"/>
                  </a:lnTo>
                  <a:lnTo>
                    <a:pt x="516" y="336"/>
                  </a:lnTo>
                  <a:lnTo>
                    <a:pt x="492" y="360"/>
                  </a:lnTo>
                  <a:lnTo>
                    <a:pt x="468" y="372"/>
                  </a:lnTo>
                  <a:lnTo>
                    <a:pt x="456" y="396"/>
                  </a:lnTo>
                  <a:lnTo>
                    <a:pt x="432" y="420"/>
                  </a:lnTo>
                  <a:lnTo>
                    <a:pt x="408" y="444"/>
                  </a:lnTo>
                  <a:lnTo>
                    <a:pt x="396" y="468"/>
                  </a:lnTo>
                  <a:lnTo>
                    <a:pt x="372" y="492"/>
                  </a:lnTo>
                  <a:lnTo>
                    <a:pt x="360" y="516"/>
                  </a:lnTo>
                  <a:lnTo>
                    <a:pt x="336" y="540"/>
                  </a:lnTo>
                  <a:lnTo>
                    <a:pt x="324" y="564"/>
                  </a:lnTo>
                  <a:lnTo>
                    <a:pt x="312" y="588"/>
                  </a:lnTo>
                  <a:lnTo>
                    <a:pt x="288" y="624"/>
                  </a:lnTo>
                  <a:lnTo>
                    <a:pt x="276" y="648"/>
                  </a:lnTo>
                  <a:lnTo>
                    <a:pt x="264" y="684"/>
                  </a:lnTo>
                  <a:lnTo>
                    <a:pt x="240" y="708"/>
                  </a:lnTo>
                  <a:lnTo>
                    <a:pt x="228" y="732"/>
                  </a:lnTo>
                  <a:lnTo>
                    <a:pt x="216" y="756"/>
                  </a:lnTo>
                  <a:lnTo>
                    <a:pt x="204" y="780"/>
                  </a:lnTo>
                  <a:lnTo>
                    <a:pt x="192" y="804"/>
                  </a:lnTo>
                  <a:lnTo>
                    <a:pt x="180" y="828"/>
                  </a:lnTo>
                  <a:lnTo>
                    <a:pt x="168" y="852"/>
                  </a:lnTo>
                  <a:lnTo>
                    <a:pt x="156" y="876"/>
                  </a:lnTo>
                  <a:lnTo>
                    <a:pt x="144" y="900"/>
                  </a:lnTo>
                  <a:lnTo>
                    <a:pt x="132" y="924"/>
                  </a:lnTo>
                  <a:lnTo>
                    <a:pt x="120" y="948"/>
                  </a:lnTo>
                  <a:lnTo>
                    <a:pt x="120" y="972"/>
                  </a:lnTo>
                  <a:lnTo>
                    <a:pt x="108" y="996"/>
                  </a:lnTo>
                  <a:lnTo>
                    <a:pt x="96" y="1020"/>
                  </a:lnTo>
                  <a:lnTo>
                    <a:pt x="96" y="1044"/>
                  </a:lnTo>
                  <a:lnTo>
                    <a:pt x="84" y="1068"/>
                  </a:lnTo>
                  <a:lnTo>
                    <a:pt x="72" y="1092"/>
                  </a:lnTo>
                  <a:lnTo>
                    <a:pt x="60" y="1116"/>
                  </a:lnTo>
                  <a:lnTo>
                    <a:pt x="60" y="1140"/>
                  </a:lnTo>
                  <a:lnTo>
                    <a:pt x="48" y="1164"/>
                  </a:lnTo>
                  <a:lnTo>
                    <a:pt x="36" y="1188"/>
                  </a:lnTo>
                  <a:lnTo>
                    <a:pt x="36" y="1212"/>
                  </a:lnTo>
                  <a:lnTo>
                    <a:pt x="24" y="1236"/>
                  </a:lnTo>
                  <a:lnTo>
                    <a:pt x="12" y="1260"/>
                  </a:lnTo>
                  <a:lnTo>
                    <a:pt x="12" y="1296"/>
                  </a:lnTo>
                  <a:lnTo>
                    <a:pt x="0" y="132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8813" name="Freeform 13"/>
            <p:cNvSpPr>
              <a:spLocks/>
            </p:cNvSpPr>
            <p:nvPr/>
          </p:nvSpPr>
          <p:spPr bwMode="auto">
            <a:xfrm>
              <a:off x="2244" y="1068"/>
              <a:ext cx="2581" cy="1837"/>
            </a:xfrm>
            <a:custGeom>
              <a:avLst/>
              <a:gdLst>
                <a:gd name="T0" fmla="*/ 2555 w 2581"/>
                <a:gd name="T1" fmla="*/ 1824 h 1837"/>
                <a:gd name="T2" fmla="*/ 2494 w 2581"/>
                <a:gd name="T3" fmla="*/ 1800 h 1837"/>
                <a:gd name="T4" fmla="*/ 2444 w 2581"/>
                <a:gd name="T5" fmla="*/ 1787 h 1837"/>
                <a:gd name="T6" fmla="*/ 2395 w 2581"/>
                <a:gd name="T7" fmla="*/ 1763 h 1837"/>
                <a:gd name="T8" fmla="*/ 2345 w 2581"/>
                <a:gd name="T9" fmla="*/ 1727 h 1837"/>
                <a:gd name="T10" fmla="*/ 2296 w 2581"/>
                <a:gd name="T11" fmla="*/ 1702 h 1837"/>
                <a:gd name="T12" fmla="*/ 2247 w 2581"/>
                <a:gd name="T13" fmla="*/ 1678 h 1837"/>
                <a:gd name="T14" fmla="*/ 2185 w 2581"/>
                <a:gd name="T15" fmla="*/ 1641 h 1837"/>
                <a:gd name="T16" fmla="*/ 2123 w 2581"/>
                <a:gd name="T17" fmla="*/ 1605 h 1837"/>
                <a:gd name="T18" fmla="*/ 2074 w 2581"/>
                <a:gd name="T19" fmla="*/ 1581 h 1837"/>
                <a:gd name="T20" fmla="*/ 2024 w 2581"/>
                <a:gd name="T21" fmla="*/ 1556 h 1837"/>
                <a:gd name="T22" fmla="*/ 1975 w 2581"/>
                <a:gd name="T23" fmla="*/ 1520 h 1837"/>
                <a:gd name="T24" fmla="*/ 1926 w 2581"/>
                <a:gd name="T25" fmla="*/ 1496 h 1837"/>
                <a:gd name="T26" fmla="*/ 1889 w 2581"/>
                <a:gd name="T27" fmla="*/ 1471 h 1837"/>
                <a:gd name="T28" fmla="*/ 1827 w 2581"/>
                <a:gd name="T29" fmla="*/ 1423 h 1837"/>
                <a:gd name="T30" fmla="*/ 1778 w 2581"/>
                <a:gd name="T31" fmla="*/ 1410 h 1837"/>
                <a:gd name="T32" fmla="*/ 1728 w 2581"/>
                <a:gd name="T33" fmla="*/ 1362 h 1837"/>
                <a:gd name="T34" fmla="*/ 1679 w 2581"/>
                <a:gd name="T35" fmla="*/ 1337 h 1837"/>
                <a:gd name="T36" fmla="*/ 1629 w 2581"/>
                <a:gd name="T37" fmla="*/ 1301 h 1837"/>
                <a:gd name="T38" fmla="*/ 1555 w 2581"/>
                <a:gd name="T39" fmla="*/ 1240 h 1837"/>
                <a:gd name="T40" fmla="*/ 1506 w 2581"/>
                <a:gd name="T41" fmla="*/ 1216 h 1837"/>
                <a:gd name="T42" fmla="*/ 1457 w 2581"/>
                <a:gd name="T43" fmla="*/ 1167 h 1837"/>
                <a:gd name="T44" fmla="*/ 1395 w 2581"/>
                <a:gd name="T45" fmla="*/ 1106 h 1837"/>
                <a:gd name="T46" fmla="*/ 1358 w 2581"/>
                <a:gd name="T47" fmla="*/ 1058 h 1837"/>
                <a:gd name="T48" fmla="*/ 1333 w 2581"/>
                <a:gd name="T49" fmla="*/ 1009 h 1837"/>
                <a:gd name="T50" fmla="*/ 1296 w 2581"/>
                <a:gd name="T51" fmla="*/ 961 h 1837"/>
                <a:gd name="T52" fmla="*/ 1234 w 2581"/>
                <a:gd name="T53" fmla="*/ 912 h 1837"/>
                <a:gd name="T54" fmla="*/ 1173 w 2581"/>
                <a:gd name="T55" fmla="*/ 851 h 1837"/>
                <a:gd name="T56" fmla="*/ 1136 w 2581"/>
                <a:gd name="T57" fmla="*/ 815 h 1837"/>
                <a:gd name="T58" fmla="*/ 1099 w 2581"/>
                <a:gd name="T59" fmla="*/ 766 h 1837"/>
                <a:gd name="T60" fmla="*/ 1062 w 2581"/>
                <a:gd name="T61" fmla="*/ 730 h 1837"/>
                <a:gd name="T62" fmla="*/ 1012 w 2581"/>
                <a:gd name="T63" fmla="*/ 681 h 1837"/>
                <a:gd name="T64" fmla="*/ 963 w 2581"/>
                <a:gd name="T65" fmla="*/ 644 h 1837"/>
                <a:gd name="T66" fmla="*/ 938 w 2581"/>
                <a:gd name="T67" fmla="*/ 596 h 1837"/>
                <a:gd name="T68" fmla="*/ 901 w 2581"/>
                <a:gd name="T69" fmla="*/ 559 h 1837"/>
                <a:gd name="T70" fmla="*/ 876 w 2581"/>
                <a:gd name="T71" fmla="*/ 511 h 1837"/>
                <a:gd name="T72" fmla="*/ 852 w 2581"/>
                <a:gd name="T73" fmla="*/ 462 h 1837"/>
                <a:gd name="T74" fmla="*/ 815 w 2581"/>
                <a:gd name="T75" fmla="*/ 413 h 1837"/>
                <a:gd name="T76" fmla="*/ 790 w 2581"/>
                <a:gd name="T77" fmla="*/ 365 h 1837"/>
                <a:gd name="T78" fmla="*/ 753 w 2581"/>
                <a:gd name="T79" fmla="*/ 328 h 1837"/>
                <a:gd name="T80" fmla="*/ 704 w 2581"/>
                <a:gd name="T81" fmla="*/ 267 h 1837"/>
                <a:gd name="T82" fmla="*/ 667 w 2581"/>
                <a:gd name="T83" fmla="*/ 219 h 1837"/>
                <a:gd name="T84" fmla="*/ 630 w 2581"/>
                <a:gd name="T85" fmla="*/ 182 h 1837"/>
                <a:gd name="T86" fmla="*/ 580 w 2581"/>
                <a:gd name="T87" fmla="*/ 146 h 1837"/>
                <a:gd name="T88" fmla="*/ 543 w 2581"/>
                <a:gd name="T89" fmla="*/ 122 h 1837"/>
                <a:gd name="T90" fmla="*/ 494 w 2581"/>
                <a:gd name="T91" fmla="*/ 73 h 1837"/>
                <a:gd name="T92" fmla="*/ 444 w 2581"/>
                <a:gd name="T93" fmla="*/ 61 h 1837"/>
                <a:gd name="T94" fmla="*/ 383 w 2581"/>
                <a:gd name="T95" fmla="*/ 36 h 1837"/>
                <a:gd name="T96" fmla="*/ 321 w 2581"/>
                <a:gd name="T97" fmla="*/ 24 h 1837"/>
                <a:gd name="T98" fmla="*/ 272 w 2581"/>
                <a:gd name="T99" fmla="*/ 12 h 1837"/>
                <a:gd name="T100" fmla="*/ 222 w 2581"/>
                <a:gd name="T101" fmla="*/ 0 h 1837"/>
                <a:gd name="T102" fmla="*/ 173 w 2581"/>
                <a:gd name="T103" fmla="*/ 0 h 1837"/>
                <a:gd name="T104" fmla="*/ 123 w 2581"/>
                <a:gd name="T105" fmla="*/ 12 h 1837"/>
                <a:gd name="T106" fmla="*/ 74 w 2581"/>
                <a:gd name="T107" fmla="*/ 24 h 1837"/>
                <a:gd name="T108" fmla="*/ 25 w 2581"/>
                <a:gd name="T109" fmla="*/ 49 h 1837"/>
                <a:gd name="T110" fmla="*/ 0 w 2581"/>
                <a:gd name="T111" fmla="*/ 97 h 1837"/>
                <a:gd name="T112" fmla="*/ 0 w 2581"/>
                <a:gd name="T113" fmla="*/ 146 h 1837"/>
                <a:gd name="T114" fmla="*/ 12 w 2581"/>
                <a:gd name="T115" fmla="*/ 195 h 1837"/>
                <a:gd name="T116" fmla="*/ 37 w 2581"/>
                <a:gd name="T117" fmla="*/ 243 h 1837"/>
                <a:gd name="T118" fmla="*/ 74 w 2581"/>
                <a:gd name="T119" fmla="*/ 280 h 1837"/>
                <a:gd name="T120" fmla="*/ 136 w 2581"/>
                <a:gd name="T121" fmla="*/ 304 h 1837"/>
                <a:gd name="T122" fmla="*/ 185 w 2581"/>
                <a:gd name="T123" fmla="*/ 316 h 1837"/>
                <a:gd name="T124" fmla="*/ 235 w 2581"/>
                <a:gd name="T125" fmla="*/ 328 h 1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81" h="1837">
                  <a:moveTo>
                    <a:pt x="2580" y="1836"/>
                  </a:moveTo>
                  <a:lnTo>
                    <a:pt x="2555" y="1824"/>
                  </a:lnTo>
                  <a:lnTo>
                    <a:pt x="2518" y="1812"/>
                  </a:lnTo>
                  <a:lnTo>
                    <a:pt x="2494" y="1800"/>
                  </a:lnTo>
                  <a:lnTo>
                    <a:pt x="2469" y="1800"/>
                  </a:lnTo>
                  <a:lnTo>
                    <a:pt x="2444" y="1787"/>
                  </a:lnTo>
                  <a:lnTo>
                    <a:pt x="2420" y="1763"/>
                  </a:lnTo>
                  <a:lnTo>
                    <a:pt x="2395" y="1763"/>
                  </a:lnTo>
                  <a:lnTo>
                    <a:pt x="2370" y="1739"/>
                  </a:lnTo>
                  <a:lnTo>
                    <a:pt x="2345" y="1727"/>
                  </a:lnTo>
                  <a:lnTo>
                    <a:pt x="2321" y="1714"/>
                  </a:lnTo>
                  <a:lnTo>
                    <a:pt x="2296" y="1702"/>
                  </a:lnTo>
                  <a:lnTo>
                    <a:pt x="2271" y="1690"/>
                  </a:lnTo>
                  <a:lnTo>
                    <a:pt x="2247" y="1678"/>
                  </a:lnTo>
                  <a:lnTo>
                    <a:pt x="2222" y="1654"/>
                  </a:lnTo>
                  <a:lnTo>
                    <a:pt x="2185" y="1641"/>
                  </a:lnTo>
                  <a:lnTo>
                    <a:pt x="2160" y="1617"/>
                  </a:lnTo>
                  <a:lnTo>
                    <a:pt x="2123" y="1605"/>
                  </a:lnTo>
                  <a:lnTo>
                    <a:pt x="2099" y="1593"/>
                  </a:lnTo>
                  <a:lnTo>
                    <a:pt x="2074" y="1581"/>
                  </a:lnTo>
                  <a:lnTo>
                    <a:pt x="2049" y="1569"/>
                  </a:lnTo>
                  <a:lnTo>
                    <a:pt x="2024" y="1556"/>
                  </a:lnTo>
                  <a:lnTo>
                    <a:pt x="2000" y="1544"/>
                  </a:lnTo>
                  <a:lnTo>
                    <a:pt x="1975" y="1520"/>
                  </a:lnTo>
                  <a:lnTo>
                    <a:pt x="1950" y="1508"/>
                  </a:lnTo>
                  <a:lnTo>
                    <a:pt x="1926" y="1496"/>
                  </a:lnTo>
                  <a:lnTo>
                    <a:pt x="1913" y="1471"/>
                  </a:lnTo>
                  <a:lnTo>
                    <a:pt x="1889" y="1471"/>
                  </a:lnTo>
                  <a:lnTo>
                    <a:pt x="1852" y="1447"/>
                  </a:lnTo>
                  <a:lnTo>
                    <a:pt x="1827" y="1423"/>
                  </a:lnTo>
                  <a:lnTo>
                    <a:pt x="1802" y="1423"/>
                  </a:lnTo>
                  <a:lnTo>
                    <a:pt x="1778" y="1410"/>
                  </a:lnTo>
                  <a:lnTo>
                    <a:pt x="1753" y="1386"/>
                  </a:lnTo>
                  <a:lnTo>
                    <a:pt x="1728" y="1362"/>
                  </a:lnTo>
                  <a:lnTo>
                    <a:pt x="1704" y="1350"/>
                  </a:lnTo>
                  <a:lnTo>
                    <a:pt x="1679" y="1337"/>
                  </a:lnTo>
                  <a:lnTo>
                    <a:pt x="1654" y="1313"/>
                  </a:lnTo>
                  <a:lnTo>
                    <a:pt x="1629" y="1301"/>
                  </a:lnTo>
                  <a:lnTo>
                    <a:pt x="1592" y="1265"/>
                  </a:lnTo>
                  <a:lnTo>
                    <a:pt x="1555" y="1240"/>
                  </a:lnTo>
                  <a:lnTo>
                    <a:pt x="1531" y="1228"/>
                  </a:lnTo>
                  <a:lnTo>
                    <a:pt x="1506" y="1216"/>
                  </a:lnTo>
                  <a:lnTo>
                    <a:pt x="1494" y="1192"/>
                  </a:lnTo>
                  <a:lnTo>
                    <a:pt x="1457" y="1167"/>
                  </a:lnTo>
                  <a:lnTo>
                    <a:pt x="1432" y="1131"/>
                  </a:lnTo>
                  <a:lnTo>
                    <a:pt x="1395" y="1106"/>
                  </a:lnTo>
                  <a:lnTo>
                    <a:pt x="1383" y="1082"/>
                  </a:lnTo>
                  <a:lnTo>
                    <a:pt x="1358" y="1058"/>
                  </a:lnTo>
                  <a:lnTo>
                    <a:pt x="1358" y="1034"/>
                  </a:lnTo>
                  <a:lnTo>
                    <a:pt x="1333" y="1009"/>
                  </a:lnTo>
                  <a:lnTo>
                    <a:pt x="1321" y="985"/>
                  </a:lnTo>
                  <a:lnTo>
                    <a:pt x="1296" y="961"/>
                  </a:lnTo>
                  <a:lnTo>
                    <a:pt x="1259" y="924"/>
                  </a:lnTo>
                  <a:lnTo>
                    <a:pt x="1234" y="912"/>
                  </a:lnTo>
                  <a:lnTo>
                    <a:pt x="1197" y="875"/>
                  </a:lnTo>
                  <a:lnTo>
                    <a:pt x="1173" y="851"/>
                  </a:lnTo>
                  <a:lnTo>
                    <a:pt x="1160" y="827"/>
                  </a:lnTo>
                  <a:lnTo>
                    <a:pt x="1136" y="815"/>
                  </a:lnTo>
                  <a:lnTo>
                    <a:pt x="1123" y="790"/>
                  </a:lnTo>
                  <a:lnTo>
                    <a:pt x="1099" y="766"/>
                  </a:lnTo>
                  <a:lnTo>
                    <a:pt x="1086" y="742"/>
                  </a:lnTo>
                  <a:lnTo>
                    <a:pt x="1062" y="730"/>
                  </a:lnTo>
                  <a:lnTo>
                    <a:pt x="1025" y="705"/>
                  </a:lnTo>
                  <a:lnTo>
                    <a:pt x="1012" y="681"/>
                  </a:lnTo>
                  <a:lnTo>
                    <a:pt x="988" y="657"/>
                  </a:lnTo>
                  <a:lnTo>
                    <a:pt x="963" y="644"/>
                  </a:lnTo>
                  <a:lnTo>
                    <a:pt x="951" y="620"/>
                  </a:lnTo>
                  <a:lnTo>
                    <a:pt x="938" y="596"/>
                  </a:lnTo>
                  <a:lnTo>
                    <a:pt x="926" y="571"/>
                  </a:lnTo>
                  <a:lnTo>
                    <a:pt x="901" y="559"/>
                  </a:lnTo>
                  <a:lnTo>
                    <a:pt x="889" y="535"/>
                  </a:lnTo>
                  <a:lnTo>
                    <a:pt x="876" y="511"/>
                  </a:lnTo>
                  <a:lnTo>
                    <a:pt x="864" y="486"/>
                  </a:lnTo>
                  <a:lnTo>
                    <a:pt x="852" y="462"/>
                  </a:lnTo>
                  <a:lnTo>
                    <a:pt x="827" y="438"/>
                  </a:lnTo>
                  <a:lnTo>
                    <a:pt x="815" y="413"/>
                  </a:lnTo>
                  <a:lnTo>
                    <a:pt x="802" y="389"/>
                  </a:lnTo>
                  <a:lnTo>
                    <a:pt x="790" y="365"/>
                  </a:lnTo>
                  <a:lnTo>
                    <a:pt x="778" y="340"/>
                  </a:lnTo>
                  <a:lnTo>
                    <a:pt x="753" y="328"/>
                  </a:lnTo>
                  <a:lnTo>
                    <a:pt x="728" y="292"/>
                  </a:lnTo>
                  <a:lnTo>
                    <a:pt x="704" y="267"/>
                  </a:lnTo>
                  <a:lnTo>
                    <a:pt x="679" y="243"/>
                  </a:lnTo>
                  <a:lnTo>
                    <a:pt x="667" y="219"/>
                  </a:lnTo>
                  <a:lnTo>
                    <a:pt x="642" y="207"/>
                  </a:lnTo>
                  <a:lnTo>
                    <a:pt x="630" y="182"/>
                  </a:lnTo>
                  <a:lnTo>
                    <a:pt x="605" y="158"/>
                  </a:lnTo>
                  <a:lnTo>
                    <a:pt x="580" y="146"/>
                  </a:lnTo>
                  <a:lnTo>
                    <a:pt x="568" y="122"/>
                  </a:lnTo>
                  <a:lnTo>
                    <a:pt x="543" y="122"/>
                  </a:lnTo>
                  <a:lnTo>
                    <a:pt x="531" y="97"/>
                  </a:lnTo>
                  <a:lnTo>
                    <a:pt x="494" y="73"/>
                  </a:lnTo>
                  <a:lnTo>
                    <a:pt x="469" y="73"/>
                  </a:lnTo>
                  <a:lnTo>
                    <a:pt x="444" y="61"/>
                  </a:lnTo>
                  <a:lnTo>
                    <a:pt x="407" y="49"/>
                  </a:lnTo>
                  <a:lnTo>
                    <a:pt x="383" y="36"/>
                  </a:lnTo>
                  <a:lnTo>
                    <a:pt x="358" y="36"/>
                  </a:lnTo>
                  <a:lnTo>
                    <a:pt x="321" y="24"/>
                  </a:lnTo>
                  <a:lnTo>
                    <a:pt x="296" y="12"/>
                  </a:lnTo>
                  <a:lnTo>
                    <a:pt x="272" y="12"/>
                  </a:lnTo>
                  <a:lnTo>
                    <a:pt x="247" y="12"/>
                  </a:lnTo>
                  <a:lnTo>
                    <a:pt x="222" y="0"/>
                  </a:lnTo>
                  <a:lnTo>
                    <a:pt x="198" y="0"/>
                  </a:lnTo>
                  <a:lnTo>
                    <a:pt x="173" y="0"/>
                  </a:lnTo>
                  <a:lnTo>
                    <a:pt x="148" y="12"/>
                  </a:lnTo>
                  <a:lnTo>
                    <a:pt x="123" y="12"/>
                  </a:lnTo>
                  <a:lnTo>
                    <a:pt x="99" y="12"/>
                  </a:lnTo>
                  <a:lnTo>
                    <a:pt x="74" y="24"/>
                  </a:lnTo>
                  <a:lnTo>
                    <a:pt x="49" y="36"/>
                  </a:lnTo>
                  <a:lnTo>
                    <a:pt x="25" y="49"/>
                  </a:lnTo>
                  <a:lnTo>
                    <a:pt x="12" y="73"/>
                  </a:lnTo>
                  <a:lnTo>
                    <a:pt x="0" y="97"/>
                  </a:lnTo>
                  <a:lnTo>
                    <a:pt x="0" y="122"/>
                  </a:lnTo>
                  <a:lnTo>
                    <a:pt x="0" y="146"/>
                  </a:lnTo>
                  <a:lnTo>
                    <a:pt x="0" y="170"/>
                  </a:lnTo>
                  <a:lnTo>
                    <a:pt x="12" y="195"/>
                  </a:lnTo>
                  <a:lnTo>
                    <a:pt x="25" y="219"/>
                  </a:lnTo>
                  <a:lnTo>
                    <a:pt x="37" y="243"/>
                  </a:lnTo>
                  <a:lnTo>
                    <a:pt x="62" y="255"/>
                  </a:lnTo>
                  <a:lnTo>
                    <a:pt x="74" y="280"/>
                  </a:lnTo>
                  <a:lnTo>
                    <a:pt x="99" y="280"/>
                  </a:lnTo>
                  <a:lnTo>
                    <a:pt x="136" y="304"/>
                  </a:lnTo>
                  <a:lnTo>
                    <a:pt x="160" y="316"/>
                  </a:lnTo>
                  <a:lnTo>
                    <a:pt x="185" y="316"/>
                  </a:lnTo>
                  <a:lnTo>
                    <a:pt x="210" y="316"/>
                  </a:lnTo>
                  <a:lnTo>
                    <a:pt x="235" y="328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8814" name="Rectangle 14"/>
            <p:cNvSpPr>
              <a:spLocks noChangeArrowheads="1"/>
            </p:cNvSpPr>
            <p:nvPr/>
          </p:nvSpPr>
          <p:spPr bwMode="auto">
            <a:xfrm>
              <a:off x="2917" y="1669"/>
              <a:ext cx="958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331B3"/>
                  </a:solidFill>
                  <a:latin typeface="Times" charset="0"/>
                  <a:cs typeface="+mn-cs"/>
                </a:rPr>
                <a:t>ER</a:t>
              </a:r>
            </a:p>
          </p:txBody>
        </p:sp>
        <p:sp>
          <p:nvSpPr>
            <p:cNvPr id="588815" name="Freeform 15"/>
            <p:cNvSpPr>
              <a:spLocks/>
            </p:cNvSpPr>
            <p:nvPr/>
          </p:nvSpPr>
          <p:spPr bwMode="auto">
            <a:xfrm>
              <a:off x="1284" y="2892"/>
              <a:ext cx="1189" cy="937"/>
            </a:xfrm>
            <a:custGeom>
              <a:avLst/>
              <a:gdLst>
                <a:gd name="T0" fmla="*/ 276 w 1189"/>
                <a:gd name="T1" fmla="*/ 888 h 937"/>
                <a:gd name="T2" fmla="*/ 276 w 1189"/>
                <a:gd name="T3" fmla="*/ 816 h 937"/>
                <a:gd name="T4" fmla="*/ 264 w 1189"/>
                <a:gd name="T5" fmla="*/ 744 h 937"/>
                <a:gd name="T6" fmla="*/ 240 w 1189"/>
                <a:gd name="T7" fmla="*/ 672 h 937"/>
                <a:gd name="T8" fmla="*/ 204 w 1189"/>
                <a:gd name="T9" fmla="*/ 612 h 937"/>
                <a:gd name="T10" fmla="*/ 168 w 1189"/>
                <a:gd name="T11" fmla="*/ 540 h 937"/>
                <a:gd name="T12" fmla="*/ 132 w 1189"/>
                <a:gd name="T13" fmla="*/ 468 h 937"/>
                <a:gd name="T14" fmla="*/ 84 w 1189"/>
                <a:gd name="T15" fmla="*/ 384 h 937"/>
                <a:gd name="T16" fmla="*/ 24 w 1189"/>
                <a:gd name="T17" fmla="*/ 312 h 937"/>
                <a:gd name="T18" fmla="*/ 0 w 1189"/>
                <a:gd name="T19" fmla="*/ 240 h 937"/>
                <a:gd name="T20" fmla="*/ 0 w 1189"/>
                <a:gd name="T21" fmla="*/ 168 h 937"/>
                <a:gd name="T22" fmla="*/ 24 w 1189"/>
                <a:gd name="T23" fmla="*/ 96 h 937"/>
                <a:gd name="T24" fmla="*/ 84 w 1189"/>
                <a:gd name="T25" fmla="*/ 36 h 937"/>
                <a:gd name="T26" fmla="*/ 144 w 1189"/>
                <a:gd name="T27" fmla="*/ 12 h 937"/>
                <a:gd name="T28" fmla="*/ 228 w 1189"/>
                <a:gd name="T29" fmla="*/ 24 h 937"/>
                <a:gd name="T30" fmla="*/ 300 w 1189"/>
                <a:gd name="T31" fmla="*/ 60 h 937"/>
                <a:gd name="T32" fmla="*/ 348 w 1189"/>
                <a:gd name="T33" fmla="*/ 132 h 937"/>
                <a:gd name="T34" fmla="*/ 384 w 1189"/>
                <a:gd name="T35" fmla="*/ 204 h 937"/>
                <a:gd name="T36" fmla="*/ 408 w 1189"/>
                <a:gd name="T37" fmla="*/ 276 h 937"/>
                <a:gd name="T38" fmla="*/ 432 w 1189"/>
                <a:gd name="T39" fmla="*/ 348 h 937"/>
                <a:gd name="T40" fmla="*/ 444 w 1189"/>
                <a:gd name="T41" fmla="*/ 420 h 937"/>
                <a:gd name="T42" fmla="*/ 456 w 1189"/>
                <a:gd name="T43" fmla="*/ 492 h 937"/>
                <a:gd name="T44" fmla="*/ 480 w 1189"/>
                <a:gd name="T45" fmla="*/ 564 h 937"/>
                <a:gd name="T46" fmla="*/ 516 w 1189"/>
                <a:gd name="T47" fmla="*/ 636 h 937"/>
                <a:gd name="T48" fmla="*/ 600 w 1189"/>
                <a:gd name="T49" fmla="*/ 672 h 937"/>
                <a:gd name="T50" fmla="*/ 672 w 1189"/>
                <a:gd name="T51" fmla="*/ 684 h 937"/>
                <a:gd name="T52" fmla="*/ 744 w 1189"/>
                <a:gd name="T53" fmla="*/ 660 h 937"/>
                <a:gd name="T54" fmla="*/ 804 w 1189"/>
                <a:gd name="T55" fmla="*/ 588 h 937"/>
                <a:gd name="T56" fmla="*/ 828 w 1189"/>
                <a:gd name="T57" fmla="*/ 504 h 937"/>
                <a:gd name="T58" fmla="*/ 840 w 1189"/>
                <a:gd name="T59" fmla="*/ 432 h 937"/>
                <a:gd name="T60" fmla="*/ 876 w 1189"/>
                <a:gd name="T61" fmla="*/ 360 h 937"/>
                <a:gd name="T62" fmla="*/ 924 w 1189"/>
                <a:gd name="T63" fmla="*/ 288 h 937"/>
                <a:gd name="T64" fmla="*/ 984 w 1189"/>
                <a:gd name="T65" fmla="*/ 252 h 937"/>
                <a:gd name="T66" fmla="*/ 1056 w 1189"/>
                <a:gd name="T67" fmla="*/ 240 h 937"/>
                <a:gd name="T68" fmla="*/ 1128 w 1189"/>
                <a:gd name="T69" fmla="*/ 264 h 937"/>
                <a:gd name="T70" fmla="*/ 1176 w 1189"/>
                <a:gd name="T71" fmla="*/ 324 h 937"/>
                <a:gd name="T72" fmla="*/ 1188 w 1189"/>
                <a:gd name="T73" fmla="*/ 396 h 937"/>
                <a:gd name="T74" fmla="*/ 1164 w 1189"/>
                <a:gd name="T75" fmla="*/ 468 h 937"/>
                <a:gd name="T76" fmla="*/ 1128 w 1189"/>
                <a:gd name="T77" fmla="*/ 540 h 937"/>
                <a:gd name="T78" fmla="*/ 1080 w 1189"/>
                <a:gd name="T79" fmla="*/ 612 h 937"/>
                <a:gd name="T80" fmla="*/ 1020 w 1189"/>
                <a:gd name="T81" fmla="*/ 672 h 937"/>
                <a:gd name="T82" fmla="*/ 984 w 1189"/>
                <a:gd name="T83" fmla="*/ 744 h 937"/>
                <a:gd name="T84" fmla="*/ 936 w 1189"/>
                <a:gd name="T85" fmla="*/ 816 h 937"/>
                <a:gd name="T86" fmla="*/ 900 w 1189"/>
                <a:gd name="T87" fmla="*/ 888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89" h="937">
                  <a:moveTo>
                    <a:pt x="300" y="936"/>
                  </a:moveTo>
                  <a:lnTo>
                    <a:pt x="288" y="912"/>
                  </a:lnTo>
                  <a:lnTo>
                    <a:pt x="276" y="888"/>
                  </a:lnTo>
                  <a:lnTo>
                    <a:pt x="276" y="864"/>
                  </a:lnTo>
                  <a:lnTo>
                    <a:pt x="276" y="840"/>
                  </a:lnTo>
                  <a:lnTo>
                    <a:pt x="276" y="816"/>
                  </a:lnTo>
                  <a:lnTo>
                    <a:pt x="276" y="792"/>
                  </a:lnTo>
                  <a:lnTo>
                    <a:pt x="264" y="768"/>
                  </a:lnTo>
                  <a:lnTo>
                    <a:pt x="264" y="744"/>
                  </a:lnTo>
                  <a:lnTo>
                    <a:pt x="252" y="720"/>
                  </a:lnTo>
                  <a:lnTo>
                    <a:pt x="252" y="696"/>
                  </a:lnTo>
                  <a:lnTo>
                    <a:pt x="240" y="672"/>
                  </a:lnTo>
                  <a:lnTo>
                    <a:pt x="216" y="660"/>
                  </a:lnTo>
                  <a:lnTo>
                    <a:pt x="216" y="636"/>
                  </a:lnTo>
                  <a:lnTo>
                    <a:pt x="204" y="612"/>
                  </a:lnTo>
                  <a:lnTo>
                    <a:pt x="192" y="588"/>
                  </a:lnTo>
                  <a:lnTo>
                    <a:pt x="180" y="564"/>
                  </a:lnTo>
                  <a:lnTo>
                    <a:pt x="168" y="540"/>
                  </a:lnTo>
                  <a:lnTo>
                    <a:pt x="156" y="516"/>
                  </a:lnTo>
                  <a:lnTo>
                    <a:pt x="144" y="492"/>
                  </a:lnTo>
                  <a:lnTo>
                    <a:pt x="132" y="468"/>
                  </a:lnTo>
                  <a:lnTo>
                    <a:pt x="120" y="432"/>
                  </a:lnTo>
                  <a:lnTo>
                    <a:pt x="96" y="408"/>
                  </a:lnTo>
                  <a:lnTo>
                    <a:pt x="84" y="384"/>
                  </a:lnTo>
                  <a:lnTo>
                    <a:pt x="60" y="360"/>
                  </a:lnTo>
                  <a:lnTo>
                    <a:pt x="48" y="336"/>
                  </a:lnTo>
                  <a:lnTo>
                    <a:pt x="24" y="312"/>
                  </a:lnTo>
                  <a:lnTo>
                    <a:pt x="12" y="288"/>
                  </a:lnTo>
                  <a:lnTo>
                    <a:pt x="0" y="264"/>
                  </a:lnTo>
                  <a:lnTo>
                    <a:pt x="0" y="240"/>
                  </a:lnTo>
                  <a:lnTo>
                    <a:pt x="0" y="216"/>
                  </a:lnTo>
                  <a:lnTo>
                    <a:pt x="0" y="192"/>
                  </a:lnTo>
                  <a:lnTo>
                    <a:pt x="0" y="168"/>
                  </a:lnTo>
                  <a:lnTo>
                    <a:pt x="0" y="144"/>
                  </a:lnTo>
                  <a:lnTo>
                    <a:pt x="12" y="120"/>
                  </a:lnTo>
                  <a:lnTo>
                    <a:pt x="24" y="96"/>
                  </a:lnTo>
                  <a:lnTo>
                    <a:pt x="36" y="72"/>
                  </a:lnTo>
                  <a:lnTo>
                    <a:pt x="60" y="48"/>
                  </a:lnTo>
                  <a:lnTo>
                    <a:pt x="84" y="36"/>
                  </a:lnTo>
                  <a:lnTo>
                    <a:pt x="96" y="12"/>
                  </a:lnTo>
                  <a:lnTo>
                    <a:pt x="120" y="12"/>
                  </a:lnTo>
                  <a:lnTo>
                    <a:pt x="144" y="12"/>
                  </a:lnTo>
                  <a:lnTo>
                    <a:pt x="168" y="0"/>
                  </a:lnTo>
                  <a:lnTo>
                    <a:pt x="192" y="12"/>
                  </a:lnTo>
                  <a:lnTo>
                    <a:pt x="228" y="24"/>
                  </a:lnTo>
                  <a:lnTo>
                    <a:pt x="252" y="24"/>
                  </a:lnTo>
                  <a:lnTo>
                    <a:pt x="276" y="48"/>
                  </a:lnTo>
                  <a:lnTo>
                    <a:pt x="300" y="60"/>
                  </a:lnTo>
                  <a:lnTo>
                    <a:pt x="324" y="84"/>
                  </a:lnTo>
                  <a:lnTo>
                    <a:pt x="336" y="108"/>
                  </a:lnTo>
                  <a:lnTo>
                    <a:pt x="348" y="132"/>
                  </a:lnTo>
                  <a:lnTo>
                    <a:pt x="360" y="156"/>
                  </a:lnTo>
                  <a:lnTo>
                    <a:pt x="372" y="180"/>
                  </a:lnTo>
                  <a:lnTo>
                    <a:pt x="384" y="204"/>
                  </a:lnTo>
                  <a:lnTo>
                    <a:pt x="384" y="228"/>
                  </a:lnTo>
                  <a:lnTo>
                    <a:pt x="396" y="252"/>
                  </a:lnTo>
                  <a:lnTo>
                    <a:pt x="408" y="276"/>
                  </a:lnTo>
                  <a:lnTo>
                    <a:pt x="408" y="300"/>
                  </a:lnTo>
                  <a:lnTo>
                    <a:pt x="420" y="324"/>
                  </a:lnTo>
                  <a:lnTo>
                    <a:pt x="432" y="348"/>
                  </a:lnTo>
                  <a:lnTo>
                    <a:pt x="432" y="372"/>
                  </a:lnTo>
                  <a:lnTo>
                    <a:pt x="432" y="396"/>
                  </a:lnTo>
                  <a:lnTo>
                    <a:pt x="444" y="420"/>
                  </a:lnTo>
                  <a:lnTo>
                    <a:pt x="444" y="444"/>
                  </a:lnTo>
                  <a:lnTo>
                    <a:pt x="444" y="468"/>
                  </a:lnTo>
                  <a:lnTo>
                    <a:pt x="456" y="492"/>
                  </a:lnTo>
                  <a:lnTo>
                    <a:pt x="456" y="516"/>
                  </a:lnTo>
                  <a:lnTo>
                    <a:pt x="468" y="540"/>
                  </a:lnTo>
                  <a:lnTo>
                    <a:pt x="480" y="564"/>
                  </a:lnTo>
                  <a:lnTo>
                    <a:pt x="480" y="588"/>
                  </a:lnTo>
                  <a:lnTo>
                    <a:pt x="504" y="612"/>
                  </a:lnTo>
                  <a:lnTo>
                    <a:pt x="516" y="636"/>
                  </a:lnTo>
                  <a:lnTo>
                    <a:pt x="540" y="648"/>
                  </a:lnTo>
                  <a:lnTo>
                    <a:pt x="564" y="660"/>
                  </a:lnTo>
                  <a:lnTo>
                    <a:pt x="600" y="672"/>
                  </a:lnTo>
                  <a:lnTo>
                    <a:pt x="624" y="684"/>
                  </a:lnTo>
                  <a:lnTo>
                    <a:pt x="648" y="684"/>
                  </a:lnTo>
                  <a:lnTo>
                    <a:pt x="672" y="684"/>
                  </a:lnTo>
                  <a:lnTo>
                    <a:pt x="696" y="684"/>
                  </a:lnTo>
                  <a:lnTo>
                    <a:pt x="720" y="672"/>
                  </a:lnTo>
                  <a:lnTo>
                    <a:pt x="744" y="660"/>
                  </a:lnTo>
                  <a:lnTo>
                    <a:pt x="768" y="636"/>
                  </a:lnTo>
                  <a:lnTo>
                    <a:pt x="780" y="612"/>
                  </a:lnTo>
                  <a:lnTo>
                    <a:pt x="804" y="588"/>
                  </a:lnTo>
                  <a:lnTo>
                    <a:pt x="804" y="564"/>
                  </a:lnTo>
                  <a:lnTo>
                    <a:pt x="816" y="540"/>
                  </a:lnTo>
                  <a:lnTo>
                    <a:pt x="828" y="504"/>
                  </a:lnTo>
                  <a:lnTo>
                    <a:pt x="828" y="480"/>
                  </a:lnTo>
                  <a:lnTo>
                    <a:pt x="840" y="456"/>
                  </a:lnTo>
                  <a:lnTo>
                    <a:pt x="840" y="432"/>
                  </a:lnTo>
                  <a:lnTo>
                    <a:pt x="852" y="408"/>
                  </a:lnTo>
                  <a:lnTo>
                    <a:pt x="864" y="384"/>
                  </a:lnTo>
                  <a:lnTo>
                    <a:pt x="876" y="360"/>
                  </a:lnTo>
                  <a:lnTo>
                    <a:pt x="900" y="336"/>
                  </a:lnTo>
                  <a:lnTo>
                    <a:pt x="912" y="312"/>
                  </a:lnTo>
                  <a:lnTo>
                    <a:pt x="924" y="288"/>
                  </a:lnTo>
                  <a:lnTo>
                    <a:pt x="948" y="276"/>
                  </a:lnTo>
                  <a:lnTo>
                    <a:pt x="960" y="252"/>
                  </a:lnTo>
                  <a:lnTo>
                    <a:pt x="984" y="252"/>
                  </a:lnTo>
                  <a:lnTo>
                    <a:pt x="1008" y="240"/>
                  </a:lnTo>
                  <a:lnTo>
                    <a:pt x="1032" y="240"/>
                  </a:lnTo>
                  <a:lnTo>
                    <a:pt x="1056" y="240"/>
                  </a:lnTo>
                  <a:lnTo>
                    <a:pt x="1080" y="240"/>
                  </a:lnTo>
                  <a:lnTo>
                    <a:pt x="1104" y="252"/>
                  </a:lnTo>
                  <a:lnTo>
                    <a:pt x="1128" y="264"/>
                  </a:lnTo>
                  <a:lnTo>
                    <a:pt x="1152" y="276"/>
                  </a:lnTo>
                  <a:lnTo>
                    <a:pt x="1164" y="300"/>
                  </a:lnTo>
                  <a:lnTo>
                    <a:pt x="1176" y="324"/>
                  </a:lnTo>
                  <a:lnTo>
                    <a:pt x="1176" y="348"/>
                  </a:lnTo>
                  <a:lnTo>
                    <a:pt x="1188" y="372"/>
                  </a:lnTo>
                  <a:lnTo>
                    <a:pt x="1188" y="396"/>
                  </a:lnTo>
                  <a:lnTo>
                    <a:pt x="1188" y="420"/>
                  </a:lnTo>
                  <a:lnTo>
                    <a:pt x="1176" y="444"/>
                  </a:lnTo>
                  <a:lnTo>
                    <a:pt x="1164" y="468"/>
                  </a:lnTo>
                  <a:lnTo>
                    <a:pt x="1152" y="492"/>
                  </a:lnTo>
                  <a:lnTo>
                    <a:pt x="1140" y="516"/>
                  </a:lnTo>
                  <a:lnTo>
                    <a:pt x="1128" y="540"/>
                  </a:lnTo>
                  <a:lnTo>
                    <a:pt x="1116" y="564"/>
                  </a:lnTo>
                  <a:lnTo>
                    <a:pt x="1092" y="588"/>
                  </a:lnTo>
                  <a:lnTo>
                    <a:pt x="1080" y="612"/>
                  </a:lnTo>
                  <a:lnTo>
                    <a:pt x="1056" y="624"/>
                  </a:lnTo>
                  <a:lnTo>
                    <a:pt x="1044" y="660"/>
                  </a:lnTo>
                  <a:lnTo>
                    <a:pt x="1020" y="672"/>
                  </a:lnTo>
                  <a:lnTo>
                    <a:pt x="1020" y="696"/>
                  </a:lnTo>
                  <a:lnTo>
                    <a:pt x="996" y="720"/>
                  </a:lnTo>
                  <a:lnTo>
                    <a:pt x="984" y="744"/>
                  </a:lnTo>
                  <a:lnTo>
                    <a:pt x="960" y="768"/>
                  </a:lnTo>
                  <a:lnTo>
                    <a:pt x="948" y="792"/>
                  </a:lnTo>
                  <a:lnTo>
                    <a:pt x="936" y="816"/>
                  </a:lnTo>
                  <a:lnTo>
                    <a:pt x="924" y="840"/>
                  </a:lnTo>
                  <a:lnTo>
                    <a:pt x="912" y="864"/>
                  </a:lnTo>
                  <a:lnTo>
                    <a:pt x="900" y="888"/>
                  </a:lnTo>
                  <a:lnTo>
                    <a:pt x="900" y="912"/>
                  </a:lnTo>
                  <a:lnTo>
                    <a:pt x="888" y="936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8816" name="Rectangle 16"/>
            <p:cNvSpPr>
              <a:spLocks noChangeArrowheads="1"/>
            </p:cNvSpPr>
            <p:nvPr/>
          </p:nvSpPr>
          <p:spPr bwMode="auto">
            <a:xfrm>
              <a:off x="4573" y="3313"/>
              <a:ext cx="8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PG</a:t>
              </a:r>
            </a:p>
          </p:txBody>
        </p:sp>
        <p:sp>
          <p:nvSpPr>
            <p:cNvPr id="588817" name="Freeform 17"/>
            <p:cNvSpPr>
              <a:spLocks/>
            </p:cNvSpPr>
            <p:nvPr/>
          </p:nvSpPr>
          <p:spPr bwMode="auto">
            <a:xfrm>
              <a:off x="2052" y="1656"/>
              <a:ext cx="169" cy="193"/>
            </a:xfrm>
            <a:custGeom>
              <a:avLst/>
              <a:gdLst>
                <a:gd name="T0" fmla="*/ 108 w 169"/>
                <a:gd name="T1" fmla="*/ 12 h 193"/>
                <a:gd name="T2" fmla="*/ 84 w 169"/>
                <a:gd name="T3" fmla="*/ 24 h 193"/>
                <a:gd name="T4" fmla="*/ 60 w 169"/>
                <a:gd name="T5" fmla="*/ 36 h 193"/>
                <a:gd name="T6" fmla="*/ 36 w 169"/>
                <a:gd name="T7" fmla="*/ 48 h 193"/>
                <a:gd name="T8" fmla="*/ 24 w 169"/>
                <a:gd name="T9" fmla="*/ 72 h 193"/>
                <a:gd name="T10" fmla="*/ 0 w 169"/>
                <a:gd name="T11" fmla="*/ 96 h 193"/>
                <a:gd name="T12" fmla="*/ 0 w 169"/>
                <a:gd name="T13" fmla="*/ 120 h 193"/>
                <a:gd name="T14" fmla="*/ 0 w 169"/>
                <a:gd name="T15" fmla="*/ 144 h 193"/>
                <a:gd name="T16" fmla="*/ 24 w 169"/>
                <a:gd name="T17" fmla="*/ 156 h 193"/>
                <a:gd name="T18" fmla="*/ 36 w 169"/>
                <a:gd name="T19" fmla="*/ 180 h 193"/>
                <a:gd name="T20" fmla="*/ 60 w 169"/>
                <a:gd name="T21" fmla="*/ 192 h 193"/>
                <a:gd name="T22" fmla="*/ 84 w 169"/>
                <a:gd name="T23" fmla="*/ 192 h 193"/>
                <a:gd name="T24" fmla="*/ 108 w 169"/>
                <a:gd name="T25" fmla="*/ 192 h 193"/>
                <a:gd name="T26" fmla="*/ 132 w 169"/>
                <a:gd name="T27" fmla="*/ 180 h 193"/>
                <a:gd name="T28" fmla="*/ 144 w 169"/>
                <a:gd name="T29" fmla="*/ 156 h 193"/>
                <a:gd name="T30" fmla="*/ 156 w 169"/>
                <a:gd name="T31" fmla="*/ 132 h 193"/>
                <a:gd name="T32" fmla="*/ 168 w 169"/>
                <a:gd name="T33" fmla="*/ 108 h 193"/>
                <a:gd name="T34" fmla="*/ 168 w 169"/>
                <a:gd name="T35" fmla="*/ 84 h 193"/>
                <a:gd name="T36" fmla="*/ 168 w 169"/>
                <a:gd name="T37" fmla="*/ 60 h 193"/>
                <a:gd name="T38" fmla="*/ 156 w 169"/>
                <a:gd name="T39" fmla="*/ 36 h 193"/>
                <a:gd name="T40" fmla="*/ 144 w 169"/>
                <a:gd name="T41" fmla="*/ 12 h 193"/>
                <a:gd name="T42" fmla="*/ 120 w 169"/>
                <a:gd name="T43" fmla="*/ 0 h 193"/>
                <a:gd name="T44" fmla="*/ 108 w 169"/>
                <a:gd name="T45" fmla="*/ 12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9" h="193">
                  <a:moveTo>
                    <a:pt x="108" y="12"/>
                  </a:moveTo>
                  <a:lnTo>
                    <a:pt x="84" y="24"/>
                  </a:lnTo>
                  <a:lnTo>
                    <a:pt x="60" y="36"/>
                  </a:lnTo>
                  <a:lnTo>
                    <a:pt x="36" y="48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0" y="144"/>
                  </a:lnTo>
                  <a:lnTo>
                    <a:pt x="24" y="156"/>
                  </a:lnTo>
                  <a:lnTo>
                    <a:pt x="36" y="180"/>
                  </a:lnTo>
                  <a:lnTo>
                    <a:pt x="60" y="192"/>
                  </a:lnTo>
                  <a:lnTo>
                    <a:pt x="84" y="192"/>
                  </a:lnTo>
                  <a:lnTo>
                    <a:pt x="108" y="192"/>
                  </a:lnTo>
                  <a:lnTo>
                    <a:pt x="132" y="180"/>
                  </a:lnTo>
                  <a:lnTo>
                    <a:pt x="144" y="156"/>
                  </a:lnTo>
                  <a:lnTo>
                    <a:pt x="156" y="132"/>
                  </a:lnTo>
                  <a:lnTo>
                    <a:pt x="168" y="108"/>
                  </a:lnTo>
                  <a:lnTo>
                    <a:pt x="168" y="84"/>
                  </a:lnTo>
                  <a:lnTo>
                    <a:pt x="168" y="60"/>
                  </a:lnTo>
                  <a:lnTo>
                    <a:pt x="156" y="36"/>
                  </a:lnTo>
                  <a:lnTo>
                    <a:pt x="144" y="12"/>
                  </a:lnTo>
                  <a:lnTo>
                    <a:pt x="120" y="0"/>
                  </a:lnTo>
                  <a:lnTo>
                    <a:pt x="108" y="12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8818" name="Freeform 18"/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 cmpd="sng">
              <a:solidFill>
                <a:srgbClr val="00AE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8819" name="Freeform 19"/>
            <p:cNvSpPr>
              <a:spLocks/>
            </p:cNvSpPr>
            <p:nvPr/>
          </p:nvSpPr>
          <p:spPr bwMode="auto">
            <a:xfrm>
              <a:off x="2100" y="1848"/>
              <a:ext cx="37" cy="265"/>
            </a:xfrm>
            <a:custGeom>
              <a:avLst/>
              <a:gdLst>
                <a:gd name="T0" fmla="*/ 12 w 37"/>
                <a:gd name="T1" fmla="*/ 12 h 265"/>
                <a:gd name="T2" fmla="*/ 36 w 37"/>
                <a:gd name="T3" fmla="*/ 0 h 265"/>
                <a:gd name="T4" fmla="*/ 36 w 37"/>
                <a:gd name="T5" fmla="*/ 24 h 265"/>
                <a:gd name="T6" fmla="*/ 36 w 37"/>
                <a:gd name="T7" fmla="*/ 48 h 265"/>
                <a:gd name="T8" fmla="*/ 36 w 37"/>
                <a:gd name="T9" fmla="*/ 72 h 265"/>
                <a:gd name="T10" fmla="*/ 36 w 37"/>
                <a:gd name="T11" fmla="*/ 96 h 265"/>
                <a:gd name="T12" fmla="*/ 24 w 37"/>
                <a:gd name="T13" fmla="*/ 120 h 265"/>
                <a:gd name="T14" fmla="*/ 12 w 37"/>
                <a:gd name="T15" fmla="*/ 144 h 265"/>
                <a:gd name="T16" fmla="*/ 0 w 37"/>
                <a:gd name="T17" fmla="*/ 168 h 265"/>
                <a:gd name="T18" fmla="*/ 0 w 37"/>
                <a:gd name="T19" fmla="*/ 192 h 265"/>
                <a:gd name="T20" fmla="*/ 0 w 37"/>
                <a:gd name="T21" fmla="*/ 216 h 265"/>
                <a:gd name="T22" fmla="*/ 0 w 37"/>
                <a:gd name="T23" fmla="*/ 240 h 265"/>
                <a:gd name="T24" fmla="*/ 12 w 37"/>
                <a:gd name="T25" fmla="*/ 264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265">
                  <a:moveTo>
                    <a:pt x="12" y="12"/>
                  </a:moveTo>
                  <a:lnTo>
                    <a:pt x="36" y="0"/>
                  </a:lnTo>
                  <a:lnTo>
                    <a:pt x="36" y="24"/>
                  </a:lnTo>
                  <a:lnTo>
                    <a:pt x="36" y="48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24" y="120"/>
                  </a:lnTo>
                  <a:lnTo>
                    <a:pt x="12" y="144"/>
                  </a:lnTo>
                  <a:lnTo>
                    <a:pt x="0" y="168"/>
                  </a:lnTo>
                  <a:lnTo>
                    <a:pt x="0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12" y="264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8820" name="Rectangle 20"/>
            <p:cNvSpPr>
              <a:spLocks noChangeArrowheads="1"/>
            </p:cNvSpPr>
            <p:nvPr/>
          </p:nvSpPr>
          <p:spPr bwMode="auto">
            <a:xfrm>
              <a:off x="2173" y="1501"/>
              <a:ext cx="802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22380"/>
                  </a:solidFill>
                  <a:latin typeface="Times" charset="0"/>
                  <a:cs typeface="+mn-cs"/>
                </a:rPr>
                <a:t>SG</a:t>
              </a:r>
            </a:p>
          </p:txBody>
        </p:sp>
        <p:sp>
          <p:nvSpPr>
            <p:cNvPr id="588821" name="Rectangle 21"/>
            <p:cNvSpPr>
              <a:spLocks noChangeArrowheads="1"/>
            </p:cNvSpPr>
            <p:nvPr/>
          </p:nvSpPr>
          <p:spPr bwMode="auto">
            <a:xfrm>
              <a:off x="1585" y="3553"/>
              <a:ext cx="44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RS</a:t>
              </a:r>
            </a:p>
          </p:txBody>
        </p:sp>
        <p:sp>
          <p:nvSpPr>
            <p:cNvPr id="588822" name="Rectangle 22"/>
            <p:cNvSpPr>
              <a:spLocks noChangeArrowheads="1"/>
            </p:cNvSpPr>
            <p:nvPr/>
          </p:nvSpPr>
          <p:spPr bwMode="auto">
            <a:xfrm>
              <a:off x="1273" y="625"/>
              <a:ext cx="5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MS</a:t>
              </a:r>
            </a:p>
          </p:txBody>
        </p:sp>
        <p:sp>
          <p:nvSpPr>
            <p:cNvPr id="588823" name="Rectangle 23"/>
            <p:cNvSpPr>
              <a:spLocks noChangeArrowheads="1"/>
            </p:cNvSpPr>
            <p:nvPr/>
          </p:nvSpPr>
          <p:spPr bwMode="auto">
            <a:xfrm>
              <a:off x="1944" y="2760"/>
              <a:ext cx="10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8824" name="Line 24"/>
            <p:cNvSpPr>
              <a:spLocks noChangeShapeType="1"/>
            </p:cNvSpPr>
            <p:nvPr/>
          </p:nvSpPr>
          <p:spPr bwMode="auto">
            <a:xfrm>
              <a:off x="1100" y="2208"/>
              <a:ext cx="4124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8825" name="Line 25"/>
            <p:cNvSpPr>
              <a:spLocks noChangeShapeType="1"/>
            </p:cNvSpPr>
            <p:nvPr/>
          </p:nvSpPr>
          <p:spPr bwMode="auto">
            <a:xfrm>
              <a:off x="3144" y="620"/>
              <a:ext cx="0" cy="3152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8826" name="Rectangle 26"/>
            <p:cNvSpPr>
              <a:spLocks noChangeArrowheads="1"/>
            </p:cNvSpPr>
            <p:nvPr/>
          </p:nvSpPr>
          <p:spPr bwMode="auto">
            <a:xfrm>
              <a:off x="1646" y="2276"/>
              <a:ext cx="109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DS</a:t>
              </a:r>
            </a:p>
          </p:txBody>
        </p:sp>
        <p:sp>
          <p:nvSpPr>
            <p:cNvPr id="588827" name="Oval 27"/>
            <p:cNvSpPr>
              <a:spLocks noChangeArrowheads="1"/>
            </p:cNvSpPr>
            <p:nvPr/>
          </p:nvSpPr>
          <p:spPr bwMode="auto">
            <a:xfrm>
              <a:off x="4243" y="2840"/>
              <a:ext cx="122" cy="118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8828" name="Rectangle 28"/>
            <p:cNvSpPr>
              <a:spLocks noChangeArrowheads="1"/>
            </p:cNvSpPr>
            <p:nvPr/>
          </p:nvSpPr>
          <p:spPr bwMode="auto">
            <a:xfrm>
              <a:off x="2571" y="709"/>
              <a:ext cx="512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8829" name="Rectangle 29"/>
            <p:cNvSpPr>
              <a:spLocks noChangeArrowheads="1"/>
            </p:cNvSpPr>
            <p:nvPr/>
          </p:nvSpPr>
          <p:spPr bwMode="auto">
            <a:xfrm>
              <a:off x="4344" y="2769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chemeClr val="accent1"/>
                  </a:solidFill>
                  <a:latin typeface="Times" charset="0"/>
                  <a:cs typeface="+mn-cs"/>
                </a:rPr>
                <a:t>U</a:t>
              </a:r>
              <a:endParaRPr lang="en-US" sz="2400">
                <a:solidFill>
                  <a:srgbClr val="008000"/>
                </a:solidFill>
                <a:latin typeface="Times" charset="0"/>
                <a:cs typeface="+mn-cs"/>
              </a:endParaRPr>
            </a:p>
          </p:txBody>
        </p:sp>
        <p:sp>
          <p:nvSpPr>
            <p:cNvPr id="588830" name="Rectangle 30"/>
            <p:cNvSpPr>
              <a:spLocks noChangeArrowheads="1"/>
            </p:cNvSpPr>
            <p:nvPr/>
          </p:nvSpPr>
          <p:spPr bwMode="auto">
            <a:xfrm>
              <a:off x="1942" y="1618"/>
              <a:ext cx="253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C</a:t>
              </a:r>
            </a:p>
          </p:txBody>
        </p:sp>
        <p:sp>
          <p:nvSpPr>
            <p:cNvPr id="588831" name="Oval 31"/>
            <p:cNvSpPr>
              <a:spLocks noChangeArrowheads="1"/>
            </p:cNvSpPr>
            <p:nvPr/>
          </p:nvSpPr>
          <p:spPr bwMode="auto">
            <a:xfrm>
              <a:off x="1874" y="2038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8832" name="Rectangle 32"/>
            <p:cNvSpPr>
              <a:spLocks noChangeArrowheads="1"/>
            </p:cNvSpPr>
            <p:nvPr/>
          </p:nvSpPr>
          <p:spPr bwMode="auto">
            <a:xfrm>
              <a:off x="1718" y="1939"/>
              <a:ext cx="21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J</a:t>
              </a:r>
            </a:p>
          </p:txBody>
        </p:sp>
        <p:sp>
          <p:nvSpPr>
            <p:cNvPr id="588833" name="Oval 33"/>
            <p:cNvSpPr>
              <a:spLocks noChangeArrowheads="1"/>
            </p:cNvSpPr>
            <p:nvPr/>
          </p:nvSpPr>
          <p:spPr bwMode="auto">
            <a:xfrm>
              <a:off x="2215" y="2017"/>
              <a:ext cx="122" cy="118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8834" name="Oval 34"/>
            <p:cNvSpPr>
              <a:spLocks noChangeArrowheads="1"/>
            </p:cNvSpPr>
            <p:nvPr/>
          </p:nvSpPr>
          <p:spPr bwMode="auto">
            <a:xfrm>
              <a:off x="1831" y="2881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8835" name="Rectangle 35"/>
            <p:cNvSpPr>
              <a:spLocks noChangeArrowheads="1"/>
            </p:cNvSpPr>
            <p:nvPr/>
          </p:nvSpPr>
          <p:spPr bwMode="auto">
            <a:xfrm>
              <a:off x="1932" y="2804"/>
              <a:ext cx="391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KB</a:t>
              </a:r>
            </a:p>
          </p:txBody>
        </p:sp>
        <p:sp>
          <p:nvSpPr>
            <p:cNvPr id="588836" name="Oval 36"/>
            <p:cNvSpPr>
              <a:spLocks noChangeArrowheads="1"/>
            </p:cNvSpPr>
            <p:nvPr/>
          </p:nvSpPr>
          <p:spPr bwMode="auto">
            <a:xfrm>
              <a:off x="1885" y="3330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8837" name="Rectangle 37"/>
            <p:cNvSpPr>
              <a:spLocks noChangeArrowheads="1"/>
            </p:cNvSpPr>
            <p:nvPr/>
          </p:nvSpPr>
          <p:spPr bwMode="auto">
            <a:xfrm>
              <a:off x="2003" y="3253"/>
              <a:ext cx="40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MS</a:t>
              </a:r>
            </a:p>
          </p:txBody>
        </p:sp>
        <p:sp>
          <p:nvSpPr>
            <p:cNvPr id="588838" name="Oval 38"/>
            <p:cNvSpPr>
              <a:spLocks noChangeArrowheads="1"/>
            </p:cNvSpPr>
            <p:nvPr/>
          </p:nvSpPr>
          <p:spPr bwMode="auto">
            <a:xfrm>
              <a:off x="1053" y="2637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8839" name="Rectangle 39"/>
            <p:cNvSpPr>
              <a:spLocks noChangeArrowheads="1"/>
            </p:cNvSpPr>
            <p:nvPr/>
          </p:nvSpPr>
          <p:spPr bwMode="auto">
            <a:xfrm>
              <a:off x="1140" y="2571"/>
              <a:ext cx="242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charset="0"/>
                  <a:cs typeface="+mn-cs"/>
                </a:rPr>
                <a:t>E</a:t>
              </a:r>
            </a:p>
          </p:txBody>
        </p:sp>
        <p:sp>
          <p:nvSpPr>
            <p:cNvPr id="588840" name="Rectangle 40"/>
            <p:cNvSpPr>
              <a:spLocks noChangeArrowheads="1"/>
            </p:cNvSpPr>
            <p:nvPr/>
          </p:nvSpPr>
          <p:spPr bwMode="auto">
            <a:xfrm>
              <a:off x="2363" y="1939"/>
              <a:ext cx="434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22380"/>
                  </a:solidFill>
                  <a:latin typeface="Times" charset="0"/>
                  <a:cs typeface="+mn-cs"/>
                </a:rPr>
                <a:t>MN</a:t>
              </a:r>
            </a:p>
          </p:txBody>
        </p:sp>
        <p:sp>
          <p:nvSpPr>
            <p:cNvPr id="588841" name="Oval 41"/>
            <p:cNvSpPr>
              <a:spLocks noChangeArrowheads="1"/>
            </p:cNvSpPr>
            <p:nvPr/>
          </p:nvSpPr>
          <p:spPr bwMode="auto">
            <a:xfrm>
              <a:off x="1776" y="2640"/>
              <a:ext cx="672" cy="624"/>
            </a:xfrm>
            <a:prstGeom prst="ellips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8842" name="Rectangle 42"/>
            <p:cNvSpPr>
              <a:spLocks noChangeArrowheads="1"/>
            </p:cNvSpPr>
            <p:nvPr/>
          </p:nvSpPr>
          <p:spPr bwMode="auto">
            <a:xfrm>
              <a:off x="3673" y="1817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729B7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chemeClr val="accent1"/>
                  </a:solidFill>
                  <a:latin typeface="Times" charset="0"/>
                  <a:cs typeface="+mn-cs"/>
                </a:rPr>
                <a:t>B</a:t>
              </a:r>
            </a:p>
          </p:txBody>
        </p:sp>
        <p:sp>
          <p:nvSpPr>
            <p:cNvPr id="588843" name="Oval 43"/>
            <p:cNvSpPr>
              <a:spLocks noChangeArrowheads="1"/>
            </p:cNvSpPr>
            <p:nvPr/>
          </p:nvSpPr>
          <p:spPr bwMode="auto">
            <a:xfrm>
              <a:off x="3592" y="1911"/>
              <a:ext cx="122" cy="1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AE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8844" name="Rectangle 44"/>
            <p:cNvSpPr>
              <a:spLocks noChangeArrowheads="1"/>
            </p:cNvSpPr>
            <p:nvPr/>
          </p:nvSpPr>
          <p:spPr bwMode="auto">
            <a:xfrm>
              <a:off x="3457" y="1141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331B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331B3"/>
                  </a:solidFill>
                  <a:latin typeface="Times" charset="0"/>
                  <a:cs typeface="+mn-cs"/>
                </a:rPr>
                <a:t>H</a:t>
              </a:r>
            </a:p>
          </p:txBody>
        </p:sp>
        <p:sp>
          <p:nvSpPr>
            <p:cNvPr id="588845" name="Oval 45"/>
            <p:cNvSpPr>
              <a:spLocks noChangeArrowheads="1"/>
            </p:cNvSpPr>
            <p:nvPr/>
          </p:nvSpPr>
          <p:spPr bwMode="auto">
            <a:xfrm>
              <a:off x="3347" y="1249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8846" name="Rectangle 46"/>
            <p:cNvSpPr>
              <a:spLocks noChangeArrowheads="1"/>
            </p:cNvSpPr>
            <p:nvPr/>
          </p:nvSpPr>
          <p:spPr bwMode="auto">
            <a:xfrm>
              <a:off x="4465" y="961"/>
              <a:ext cx="814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331B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331B3"/>
                  </a:solidFill>
                  <a:latin typeface="Times" charset="0"/>
                  <a:cs typeface="+mn-cs"/>
                </a:rPr>
                <a:t>N(A)</a:t>
              </a:r>
            </a:p>
          </p:txBody>
        </p:sp>
        <p:sp>
          <p:nvSpPr>
            <p:cNvPr id="588847" name="Oval 47"/>
            <p:cNvSpPr>
              <a:spLocks noChangeArrowheads="1"/>
            </p:cNvSpPr>
            <p:nvPr/>
          </p:nvSpPr>
          <p:spPr bwMode="auto">
            <a:xfrm>
              <a:off x="4360" y="1036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8848" name="Oval 48"/>
            <p:cNvSpPr>
              <a:spLocks noChangeArrowheads="1"/>
            </p:cNvSpPr>
            <p:nvPr/>
          </p:nvSpPr>
          <p:spPr bwMode="auto">
            <a:xfrm>
              <a:off x="1810" y="1729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8849" name="Freeform 49"/>
            <p:cNvSpPr>
              <a:spLocks/>
            </p:cNvSpPr>
            <p:nvPr/>
          </p:nvSpPr>
          <p:spPr bwMode="auto">
            <a:xfrm>
              <a:off x="1767" y="798"/>
              <a:ext cx="575" cy="2120"/>
            </a:xfrm>
            <a:custGeom>
              <a:avLst/>
              <a:gdLst>
                <a:gd name="T0" fmla="*/ 147 w 575"/>
                <a:gd name="T1" fmla="*/ 2120 h 2120"/>
                <a:gd name="T2" fmla="*/ 100 w 575"/>
                <a:gd name="T3" fmla="*/ 2049 h 2120"/>
                <a:gd name="T4" fmla="*/ 84 w 575"/>
                <a:gd name="T5" fmla="*/ 2002 h 2120"/>
                <a:gd name="T6" fmla="*/ 68 w 575"/>
                <a:gd name="T7" fmla="*/ 1971 h 2120"/>
                <a:gd name="T8" fmla="*/ 53 w 575"/>
                <a:gd name="T9" fmla="*/ 1908 h 2120"/>
                <a:gd name="T10" fmla="*/ 45 w 575"/>
                <a:gd name="T11" fmla="*/ 1877 h 2120"/>
                <a:gd name="T12" fmla="*/ 92 w 575"/>
                <a:gd name="T13" fmla="*/ 1257 h 2120"/>
                <a:gd name="T14" fmla="*/ 162 w 575"/>
                <a:gd name="T15" fmla="*/ 1069 h 2120"/>
                <a:gd name="T16" fmla="*/ 257 w 575"/>
                <a:gd name="T17" fmla="*/ 888 h 2120"/>
                <a:gd name="T18" fmla="*/ 312 w 575"/>
                <a:gd name="T19" fmla="*/ 818 h 2120"/>
                <a:gd name="T20" fmla="*/ 390 w 575"/>
                <a:gd name="T21" fmla="*/ 669 h 2120"/>
                <a:gd name="T22" fmla="*/ 437 w 575"/>
                <a:gd name="T23" fmla="*/ 575 h 2120"/>
                <a:gd name="T24" fmla="*/ 500 w 575"/>
                <a:gd name="T25" fmla="*/ 410 h 2120"/>
                <a:gd name="T26" fmla="*/ 531 w 575"/>
                <a:gd name="T27" fmla="*/ 300 h 2120"/>
                <a:gd name="T28" fmla="*/ 555 w 575"/>
                <a:gd name="T29" fmla="*/ 182 h 2120"/>
                <a:gd name="T30" fmla="*/ 492 w 575"/>
                <a:gd name="T31" fmla="*/ 2 h 2120"/>
                <a:gd name="T32" fmla="*/ 437 w 575"/>
                <a:gd name="T33" fmla="*/ 2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5" h="2120">
                  <a:moveTo>
                    <a:pt x="147" y="2120"/>
                  </a:moveTo>
                  <a:cubicBezTo>
                    <a:pt x="131" y="2096"/>
                    <a:pt x="111" y="2075"/>
                    <a:pt x="100" y="2049"/>
                  </a:cubicBezTo>
                  <a:cubicBezTo>
                    <a:pt x="93" y="2033"/>
                    <a:pt x="91" y="2016"/>
                    <a:pt x="84" y="2002"/>
                  </a:cubicBezTo>
                  <a:cubicBezTo>
                    <a:pt x="78" y="1991"/>
                    <a:pt x="73" y="1981"/>
                    <a:pt x="68" y="1971"/>
                  </a:cubicBezTo>
                  <a:cubicBezTo>
                    <a:pt x="63" y="1950"/>
                    <a:pt x="58" y="1928"/>
                    <a:pt x="53" y="1908"/>
                  </a:cubicBezTo>
                  <a:cubicBezTo>
                    <a:pt x="50" y="1897"/>
                    <a:pt x="45" y="1877"/>
                    <a:pt x="45" y="1877"/>
                  </a:cubicBezTo>
                  <a:cubicBezTo>
                    <a:pt x="29" y="1737"/>
                    <a:pt x="0" y="1405"/>
                    <a:pt x="92" y="1257"/>
                  </a:cubicBezTo>
                  <a:cubicBezTo>
                    <a:pt x="103" y="1200"/>
                    <a:pt x="128" y="1114"/>
                    <a:pt x="162" y="1069"/>
                  </a:cubicBezTo>
                  <a:cubicBezTo>
                    <a:pt x="182" y="1008"/>
                    <a:pt x="220" y="941"/>
                    <a:pt x="257" y="888"/>
                  </a:cubicBezTo>
                  <a:cubicBezTo>
                    <a:pt x="273" y="863"/>
                    <a:pt x="298" y="844"/>
                    <a:pt x="312" y="818"/>
                  </a:cubicBezTo>
                  <a:cubicBezTo>
                    <a:pt x="336" y="767"/>
                    <a:pt x="361" y="717"/>
                    <a:pt x="390" y="669"/>
                  </a:cubicBezTo>
                  <a:cubicBezTo>
                    <a:pt x="408" y="637"/>
                    <a:pt x="416" y="604"/>
                    <a:pt x="437" y="575"/>
                  </a:cubicBezTo>
                  <a:cubicBezTo>
                    <a:pt x="450" y="519"/>
                    <a:pt x="473" y="461"/>
                    <a:pt x="500" y="410"/>
                  </a:cubicBezTo>
                  <a:cubicBezTo>
                    <a:pt x="507" y="368"/>
                    <a:pt x="512" y="337"/>
                    <a:pt x="531" y="300"/>
                  </a:cubicBezTo>
                  <a:cubicBezTo>
                    <a:pt x="537" y="260"/>
                    <a:pt x="547" y="221"/>
                    <a:pt x="555" y="182"/>
                  </a:cubicBezTo>
                  <a:cubicBezTo>
                    <a:pt x="552" y="133"/>
                    <a:pt x="575" y="10"/>
                    <a:pt x="492" y="2"/>
                  </a:cubicBezTo>
                  <a:cubicBezTo>
                    <a:pt x="473" y="0"/>
                    <a:pt x="455" y="2"/>
                    <a:pt x="437" y="2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8850" name="Freeform 50"/>
            <p:cNvSpPr>
              <a:spLocks/>
            </p:cNvSpPr>
            <p:nvPr/>
          </p:nvSpPr>
          <p:spPr bwMode="auto">
            <a:xfrm>
              <a:off x="1446" y="786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8851" name="Freeform 51"/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8852" name="Text Box 52"/>
            <p:cNvSpPr txBox="1">
              <a:spLocks noChangeArrowheads="1"/>
            </p:cNvSpPr>
            <p:nvPr/>
          </p:nvSpPr>
          <p:spPr bwMode="auto">
            <a:xfrm>
              <a:off x="5494" y="42"/>
              <a:ext cx="164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b="0">
                  <a:solidFill>
                    <a:srgbClr val="FFA27C"/>
                  </a:solidFill>
                  <a:cs typeface="+mn-cs"/>
                </a:rPr>
                <a:t> </a:t>
              </a:r>
            </a:p>
          </p:txBody>
        </p:sp>
      </p:grpSp>
      <p:sp>
        <p:nvSpPr>
          <p:cNvPr id="588884" name="Text Box 84"/>
          <p:cNvSpPr txBox="1">
            <a:spLocks noChangeArrowheads="1"/>
          </p:cNvSpPr>
          <p:nvPr/>
        </p:nvSpPr>
        <p:spPr bwMode="auto">
          <a:xfrm rot="-26776">
            <a:off x="2749550" y="596900"/>
            <a:ext cx="4930775" cy="6588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rgbClr val="66FFCC"/>
                </a:solidFill>
                <a:cs typeface="+mn-cs"/>
              </a:rPr>
              <a:t>Here</a:t>
            </a:r>
            <a:r>
              <a:rPr lang="ja-JP" altLang="en-US" sz="3200">
                <a:solidFill>
                  <a:srgbClr val="66FFCC"/>
                </a:solidFill>
                <a:latin typeface="Arial"/>
                <a:cs typeface="+mn-cs"/>
              </a:rPr>
              <a:t>’</a:t>
            </a:r>
            <a:r>
              <a:rPr lang="en-US" sz="3200">
                <a:solidFill>
                  <a:srgbClr val="66FFCC"/>
                </a:solidFill>
                <a:cs typeface="+mn-cs"/>
              </a:rPr>
              <a:t>s the situation:</a:t>
            </a:r>
          </a:p>
        </p:txBody>
      </p:sp>
      <p:sp>
        <p:nvSpPr>
          <p:cNvPr id="588853" name="Rectangle 53"/>
          <p:cNvSpPr>
            <a:spLocks noChangeArrowheads="1"/>
          </p:cNvSpPr>
          <p:nvPr/>
        </p:nvSpPr>
        <p:spPr bwMode="auto">
          <a:xfrm>
            <a:off x="1633538" y="792163"/>
            <a:ext cx="6804025" cy="521811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8854" name="Text Box 54"/>
          <p:cNvSpPr txBox="1">
            <a:spLocks noChangeArrowheads="1"/>
          </p:cNvSpPr>
          <p:nvPr/>
        </p:nvSpPr>
        <p:spPr bwMode="auto">
          <a:xfrm>
            <a:off x="2922588" y="1262063"/>
            <a:ext cx="4597400" cy="428148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000" smtClean="0">
                <a:solidFill>
                  <a:schemeClr val="tx2"/>
                </a:solidFill>
                <a:latin typeface="Comic Sans MS" charset="0"/>
                <a:cs typeface="+mn-cs"/>
              </a:rPr>
              <a:t>TWELVE SPIES: TWO REPORTS</a:t>
            </a:r>
            <a:endParaRPr lang="en-US" sz="1800" smtClean="0">
              <a:solidFill>
                <a:srgbClr val="33CC33"/>
              </a:solidFill>
              <a:latin typeface="Comic Sans M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chemeClr val="hlink"/>
                </a:solidFill>
                <a:latin typeface="Comic Sans MS" charset="0"/>
                <a:cs typeface="+mn-cs"/>
              </a:rPr>
              <a:t>10 SPIES: A MAJORITY OPINION</a:t>
            </a:r>
            <a:endParaRPr lang="en-US" sz="1800" smtClean="0">
              <a:solidFill>
                <a:srgbClr val="33CC33"/>
              </a:solidFill>
              <a:latin typeface="Comic Sans M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rgbClr val="33CC33"/>
                </a:solidFill>
                <a:latin typeface="Comic Sans MS" charset="0"/>
                <a:cs typeface="+mn-cs"/>
              </a:rPr>
              <a:t>	</a:t>
            </a:r>
            <a:r>
              <a:rPr lang="en-US" sz="1800" smtClean="0">
                <a:solidFill>
                  <a:schemeClr val="tx2"/>
                </a:solidFill>
                <a:latin typeface="Comic Sans MS" charset="0"/>
                <a:cs typeface="+mn-cs"/>
              </a:rPr>
              <a:t>LAND OF MILK AND HONEY!</a:t>
            </a: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chemeClr val="tx2"/>
                </a:solidFill>
                <a:latin typeface="Comic Sans MS" charset="0"/>
                <a:cs typeface="+mn-cs"/>
              </a:rPr>
              <a:t>	GIANTS IN THE LAND!</a:t>
            </a: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chemeClr val="tx2"/>
                </a:solidFill>
                <a:latin typeface="Comic Sans MS" charset="0"/>
                <a:cs typeface="+mn-cs"/>
              </a:rPr>
              <a:t>	</a:t>
            </a:r>
            <a:r>
              <a:rPr lang="en-US" sz="1800" smtClean="0">
                <a:solidFill>
                  <a:srgbClr val="FF0000"/>
                </a:solidFill>
                <a:latin typeface="Comic Sans MS" charset="0"/>
                <a:cs typeface="+mn-cs"/>
              </a:rPr>
              <a:t>GO BACK TO EGYPT!</a:t>
            </a:r>
            <a:endParaRPr lang="en-US" sz="1800" smtClean="0">
              <a:solidFill>
                <a:srgbClr val="33CC33"/>
              </a:solidFill>
              <a:latin typeface="Comic Sans M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chemeClr val="hlink"/>
                </a:solidFill>
                <a:latin typeface="Comic Sans MS" charset="0"/>
                <a:cs typeface="+mn-cs"/>
              </a:rPr>
              <a:t>2 SPIES: A MINORITY OPINION</a:t>
            </a:r>
            <a:endParaRPr lang="en-US" sz="1800" smtClean="0">
              <a:solidFill>
                <a:srgbClr val="33CC33"/>
              </a:solidFill>
              <a:latin typeface="Comic Sans MS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rgbClr val="33CC33"/>
                </a:solidFill>
                <a:latin typeface="Comic Sans MS" charset="0"/>
                <a:cs typeface="+mn-cs"/>
              </a:rPr>
              <a:t>	</a:t>
            </a:r>
            <a:r>
              <a:rPr lang="en-US" sz="1800" smtClean="0">
                <a:solidFill>
                  <a:schemeClr val="tx2"/>
                </a:solidFill>
                <a:latin typeface="Comic Sans MS" charset="0"/>
                <a:cs typeface="+mn-cs"/>
              </a:rPr>
              <a:t>LAND OF MILK AND HONEY!</a:t>
            </a: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chemeClr val="tx2"/>
                </a:solidFill>
                <a:latin typeface="Comic Sans MS" charset="0"/>
                <a:cs typeface="+mn-cs"/>
              </a:rPr>
              <a:t>	GIANTS IN THE LAND!</a:t>
            </a:r>
          </a:p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chemeClr val="tx2"/>
                </a:solidFill>
                <a:latin typeface="Comic Sans MS" charset="0"/>
                <a:cs typeface="+mn-cs"/>
              </a:rPr>
              <a:t>	</a:t>
            </a:r>
            <a:r>
              <a:rPr lang="en-US" sz="1800" smtClean="0">
                <a:solidFill>
                  <a:srgbClr val="FF0000"/>
                </a:solidFill>
                <a:latin typeface="Comic Sans MS" charset="0"/>
                <a:cs typeface="+mn-cs"/>
              </a:rPr>
              <a:t>GOD IS WITH US!</a:t>
            </a:r>
            <a:endParaRPr lang="en-US" sz="1800" smtClean="0">
              <a:solidFill>
                <a:srgbClr val="33CC33"/>
              </a:solidFill>
              <a:latin typeface="Comic Sans MS" charset="0"/>
              <a:cs typeface="+mn-cs"/>
            </a:endParaRPr>
          </a:p>
        </p:txBody>
      </p:sp>
      <p:grpSp>
        <p:nvGrpSpPr>
          <p:cNvPr id="45067" name="Group 55"/>
          <p:cNvGrpSpPr>
            <a:grpSpLocks/>
          </p:cNvGrpSpPr>
          <p:nvPr/>
        </p:nvGrpSpPr>
        <p:grpSpPr bwMode="auto">
          <a:xfrm>
            <a:off x="2286000" y="1762125"/>
            <a:ext cx="5257800" cy="2400300"/>
            <a:chOff x="1440" y="1110"/>
            <a:chExt cx="3312" cy="1512"/>
          </a:xfrm>
        </p:grpSpPr>
        <p:sp>
          <p:nvSpPr>
            <p:cNvPr id="588856" name="Oval 56"/>
            <p:cNvSpPr>
              <a:spLocks noChangeArrowheads="1"/>
            </p:cNvSpPr>
            <p:nvPr/>
          </p:nvSpPr>
          <p:spPr bwMode="auto">
            <a:xfrm>
              <a:off x="1440" y="1110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8857" name="Oval 57"/>
            <p:cNvSpPr>
              <a:spLocks noChangeArrowheads="1"/>
            </p:cNvSpPr>
            <p:nvPr/>
          </p:nvSpPr>
          <p:spPr bwMode="auto">
            <a:xfrm>
              <a:off x="1440" y="2302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88858" name="Oval 58"/>
          <p:cNvSpPr>
            <a:spLocks noChangeArrowheads="1"/>
          </p:cNvSpPr>
          <p:nvPr/>
        </p:nvSpPr>
        <p:spPr bwMode="auto">
          <a:xfrm>
            <a:off x="1754188" y="1579563"/>
            <a:ext cx="6197600" cy="8636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8860" name="Text Box 60"/>
          <p:cNvSpPr txBox="1">
            <a:spLocks noChangeArrowheads="1"/>
          </p:cNvSpPr>
          <p:nvPr/>
        </p:nvSpPr>
        <p:spPr bwMode="auto">
          <a:xfrm>
            <a:off x="3127375" y="5389563"/>
            <a:ext cx="4403725" cy="728662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54C8F6"/>
                </a:solidFill>
                <a:cs typeface="+mn-cs"/>
              </a:rPr>
              <a:t>SO...LET</a:t>
            </a:r>
            <a:r>
              <a:rPr lang="ja-JP" altLang="en-US" sz="3600">
                <a:solidFill>
                  <a:srgbClr val="54C8F6"/>
                </a:solidFill>
                <a:latin typeface="Arial"/>
                <a:cs typeface="+mn-cs"/>
              </a:rPr>
              <a:t>’</a:t>
            </a:r>
            <a:r>
              <a:rPr lang="en-US" sz="3600">
                <a:solidFill>
                  <a:srgbClr val="54C8F6"/>
                </a:solidFill>
                <a:cs typeface="+mn-cs"/>
              </a:rPr>
              <a:t>S GO!!!!!</a:t>
            </a:r>
            <a:endParaRPr lang="en-US" sz="3600">
              <a:solidFill>
                <a:schemeClr val="tx2"/>
              </a:solidFill>
              <a:cs typeface="+mn-cs"/>
            </a:endParaRPr>
          </a:p>
        </p:txBody>
      </p:sp>
      <p:sp>
        <p:nvSpPr>
          <p:cNvPr id="588881" name="Rectangle 81"/>
          <p:cNvSpPr>
            <a:spLocks noChangeArrowheads="1"/>
          </p:cNvSpPr>
          <p:nvPr/>
        </p:nvSpPr>
        <p:spPr bwMode="auto">
          <a:xfrm>
            <a:off x="1646238" y="820738"/>
            <a:ext cx="6804025" cy="5202237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8880" name="AutoShape 80"/>
          <p:cNvSpPr>
            <a:spLocks noChangeArrowheads="1"/>
          </p:cNvSpPr>
          <p:nvPr/>
        </p:nvSpPr>
        <p:spPr bwMode="auto">
          <a:xfrm>
            <a:off x="2273300" y="774700"/>
            <a:ext cx="5575300" cy="5275263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8859" name="Text Box 59"/>
          <p:cNvSpPr txBox="1">
            <a:spLocks noChangeArrowheads="1"/>
          </p:cNvSpPr>
          <p:nvPr/>
        </p:nvSpPr>
        <p:spPr bwMode="auto">
          <a:xfrm rot="-2066509">
            <a:off x="1000125" y="1541463"/>
            <a:ext cx="7356475" cy="2774950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8800">
                <a:solidFill>
                  <a:srgbClr val="FFFF00"/>
                </a:solidFill>
                <a:cs typeface="+mn-cs"/>
              </a:rPr>
              <a:t>LAKAD DI NATULOY!</a:t>
            </a:r>
          </a:p>
        </p:txBody>
      </p:sp>
      <p:sp>
        <p:nvSpPr>
          <p:cNvPr id="588861" name="Rectangle 61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8862" name="Rectangle 62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588863" name="AutoShape 63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8864" name="Rectangle 64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8865" name="AutoShape 65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8866" name="Line 66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8867" name="Line 67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8868" name="Line 68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8869" name="Line 69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8870" name="Line 70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8871" name="Rectangle 71"/>
          <p:cNvSpPr>
            <a:spLocks noChangeArrowheads="1"/>
          </p:cNvSpPr>
          <p:nvPr/>
        </p:nvSpPr>
        <p:spPr bwMode="auto">
          <a:xfrm>
            <a:off x="8007350" y="3429000"/>
            <a:ext cx="6318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MOISES</a:t>
            </a:r>
          </a:p>
        </p:txBody>
      </p:sp>
      <p:sp>
        <p:nvSpPr>
          <p:cNvPr id="588872" name="Rectangle 72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Sinai</a:t>
            </a:r>
          </a:p>
        </p:txBody>
      </p:sp>
      <p:sp>
        <p:nvSpPr>
          <p:cNvPr id="588873" name="Rectangle 73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588874" name="Rectangle 74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Kadesh Barnea</a:t>
            </a:r>
          </a:p>
        </p:txBody>
      </p:sp>
      <p:sp>
        <p:nvSpPr>
          <p:cNvPr id="588875" name="Line 75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8876" name="Rectangle 76"/>
          <p:cNvSpPr>
            <a:spLocks noChangeArrowheads="1"/>
          </p:cNvSpPr>
          <p:nvPr/>
        </p:nvSpPr>
        <p:spPr bwMode="auto">
          <a:xfrm>
            <a:off x="8120063" y="3670300"/>
            <a:ext cx="593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Exodus</a:t>
            </a:r>
          </a:p>
        </p:txBody>
      </p:sp>
      <p:sp>
        <p:nvSpPr>
          <p:cNvPr id="588882" name="Rectangle 82"/>
          <p:cNvSpPr>
            <a:spLocks noChangeArrowheads="1"/>
          </p:cNvSpPr>
          <p:nvPr/>
        </p:nvSpPr>
        <p:spPr bwMode="auto">
          <a:xfrm>
            <a:off x="8093075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21</a:t>
            </a:r>
          </a:p>
        </p:txBody>
      </p:sp>
      <p:sp>
        <p:nvSpPr>
          <p:cNvPr id="588883" name="Text Box 8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8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8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8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8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8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8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8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8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8859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19" name="Rectangle 3"/>
          <p:cNvSpPr>
            <a:spLocks noChangeArrowheads="1"/>
          </p:cNvSpPr>
          <p:nvPr/>
        </p:nvSpPr>
        <p:spPr bwMode="auto">
          <a:xfrm>
            <a:off x="3152775" y="3033713"/>
            <a:ext cx="283368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bg2"/>
                </a:solidFill>
                <a:latin typeface="Times" charset="0"/>
                <a:cs typeface="+mn-cs"/>
              </a:rPr>
              <a:t>KADESH BARNEA</a:t>
            </a:r>
          </a:p>
        </p:txBody>
      </p:sp>
      <p:sp>
        <p:nvSpPr>
          <p:cNvPr id="521220" name="AutoShape 4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21" name="Rectangle 5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22" name="Rectangle 6"/>
          <p:cNvSpPr>
            <a:spLocks noChangeArrowheads="1"/>
          </p:cNvSpPr>
          <p:nvPr/>
        </p:nvSpPr>
        <p:spPr bwMode="auto">
          <a:xfrm>
            <a:off x="3021013" y="866775"/>
            <a:ext cx="1849437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/>
                </a:solidFill>
                <a:latin typeface="Times" charset="0"/>
                <a:cs typeface="+mn-cs"/>
              </a:rPr>
              <a:t>   MOISES</a:t>
            </a:r>
          </a:p>
        </p:txBody>
      </p:sp>
      <p:sp>
        <p:nvSpPr>
          <p:cNvPr id="521223" name="Line 7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24" name="Line 8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25" name="Line 9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26" name="Line 10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27" name="Line 11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28" name="Line 12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29" name="Rectangle 13"/>
          <p:cNvSpPr>
            <a:spLocks noChangeArrowheads="1"/>
          </p:cNvSpPr>
          <p:nvPr/>
        </p:nvSpPr>
        <p:spPr bwMode="auto">
          <a:xfrm>
            <a:off x="3630613" y="1616075"/>
            <a:ext cx="14843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EXODO</a:t>
            </a:r>
          </a:p>
        </p:txBody>
      </p:sp>
      <p:sp>
        <p:nvSpPr>
          <p:cNvPr id="521230" name="Rectangle 14"/>
          <p:cNvSpPr>
            <a:spLocks noChangeArrowheads="1"/>
          </p:cNvSpPr>
          <p:nvPr/>
        </p:nvSpPr>
        <p:spPr bwMode="auto">
          <a:xfrm>
            <a:off x="3897313" y="2073275"/>
            <a:ext cx="11699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SINAI</a:t>
            </a:r>
          </a:p>
        </p:txBody>
      </p:sp>
      <p:sp>
        <p:nvSpPr>
          <p:cNvPr id="521231" name="Rectangle 15"/>
          <p:cNvSpPr>
            <a:spLocks noChangeArrowheads="1"/>
          </p:cNvSpPr>
          <p:nvPr/>
        </p:nvSpPr>
        <p:spPr bwMode="auto">
          <a:xfrm>
            <a:off x="3681413" y="2530475"/>
            <a:ext cx="17129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M - C - C </a:t>
            </a:r>
          </a:p>
        </p:txBody>
      </p:sp>
      <p:sp>
        <p:nvSpPr>
          <p:cNvPr id="521232" name="Rectangle 16"/>
          <p:cNvSpPr>
            <a:spLocks noChangeArrowheads="1"/>
          </p:cNvSpPr>
          <p:nvPr/>
        </p:nvSpPr>
        <p:spPr bwMode="auto">
          <a:xfrm>
            <a:off x="4214813" y="3444875"/>
            <a:ext cx="5365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40</a:t>
            </a:r>
            <a:endParaRPr lang="en-US" sz="2800">
              <a:solidFill>
                <a:schemeClr val="bg2"/>
              </a:solidFill>
              <a:latin typeface="Times" charset="0"/>
              <a:cs typeface="+mn-cs"/>
            </a:endParaRPr>
          </a:p>
        </p:txBody>
      </p:sp>
      <p:sp>
        <p:nvSpPr>
          <p:cNvPr id="521233" name="Rectangle 17"/>
          <p:cNvSpPr>
            <a:spLocks noChangeArrowheads="1"/>
          </p:cNvSpPr>
          <p:nvPr/>
        </p:nvSpPr>
        <p:spPr bwMode="auto">
          <a:xfrm>
            <a:off x="4773613" y="963613"/>
            <a:ext cx="145732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tx2"/>
                </a:solidFill>
                <a:latin typeface="Times" charset="0"/>
                <a:cs typeface="+mn-cs"/>
              </a:rPr>
              <a:t>ca. 1500 B.C.</a:t>
            </a:r>
          </a:p>
        </p:txBody>
      </p:sp>
      <p:sp>
        <p:nvSpPr>
          <p:cNvPr id="521235" name="Rectangle 19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36" name="Rectangle 20"/>
          <p:cNvSpPr>
            <a:spLocks noChangeArrowheads="1"/>
          </p:cNvSpPr>
          <p:nvPr/>
        </p:nvSpPr>
        <p:spPr bwMode="auto">
          <a:xfrm>
            <a:off x="6308725" y="3881438"/>
            <a:ext cx="61912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37" name="Rectangle 21"/>
          <p:cNvSpPr>
            <a:spLocks noChangeArrowheads="1"/>
          </p:cNvSpPr>
          <p:nvPr/>
        </p:nvSpPr>
        <p:spPr bwMode="auto">
          <a:xfrm>
            <a:off x="5635625" y="5056188"/>
            <a:ext cx="22685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38" name="Rectangle 22"/>
          <p:cNvSpPr>
            <a:spLocks noChangeArrowheads="1"/>
          </p:cNvSpPr>
          <p:nvPr/>
        </p:nvSpPr>
        <p:spPr bwMode="auto">
          <a:xfrm>
            <a:off x="828675" y="2482850"/>
            <a:ext cx="18478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AJ</a:t>
            </a:r>
            <a:r>
              <a:rPr lang="en-US" sz="8000" b="0">
                <a:solidFill>
                  <a:srgbClr val="00FF00"/>
                </a:solidFill>
                <a:latin typeface="Times" charset="0"/>
                <a:cs typeface="+mn-cs"/>
              </a:rPr>
              <a:t>M</a:t>
            </a: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521239" name="Rectangle 23"/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40" name="Rectangle 2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521241" name="Line 2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63" name="Text Box 47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521264" name="Text Box 48"/>
          <p:cNvSpPr txBox="1">
            <a:spLocks noChangeArrowheads="1"/>
          </p:cNvSpPr>
          <p:nvPr/>
        </p:nvSpPr>
        <p:spPr bwMode="auto">
          <a:xfrm>
            <a:off x="1768475" y="4762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Num. 32:13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521265" name="Rectangle 49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66" name="Rectangle 50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521267" name="AutoShape 51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68" name="Rectangle 52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69" name="AutoShape 53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70" name="Line 54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71" name="Line 55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72" name="Line 56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73" name="Line 57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74" name="Line 58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75" name="Rectangle 59"/>
          <p:cNvSpPr>
            <a:spLocks noChangeArrowheads="1"/>
          </p:cNvSpPr>
          <p:nvPr/>
        </p:nvSpPr>
        <p:spPr bwMode="auto">
          <a:xfrm>
            <a:off x="8007350" y="3429000"/>
            <a:ext cx="6318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MOISES</a:t>
            </a:r>
          </a:p>
        </p:txBody>
      </p:sp>
      <p:sp>
        <p:nvSpPr>
          <p:cNvPr id="521276" name="Rectangle 60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Sinai</a:t>
            </a:r>
          </a:p>
        </p:txBody>
      </p:sp>
      <p:sp>
        <p:nvSpPr>
          <p:cNvPr id="521277" name="Rectangle 61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521278" name="Rectangle 62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Kadesh Barnea</a:t>
            </a:r>
          </a:p>
        </p:txBody>
      </p:sp>
      <p:sp>
        <p:nvSpPr>
          <p:cNvPr id="521279" name="Rectangle 63"/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521280" name="Line 64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1281" name="Rectangle 65"/>
          <p:cNvSpPr>
            <a:spLocks noChangeArrowheads="1"/>
          </p:cNvSpPr>
          <p:nvPr/>
        </p:nvSpPr>
        <p:spPr bwMode="auto">
          <a:xfrm>
            <a:off x="8120063" y="3670300"/>
            <a:ext cx="593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Exodus</a:t>
            </a:r>
          </a:p>
        </p:txBody>
      </p:sp>
      <p:sp>
        <p:nvSpPr>
          <p:cNvPr id="521282" name="Text Box 66"/>
          <p:cNvSpPr txBox="1">
            <a:spLocks noChangeArrowheads="1"/>
          </p:cNvSpPr>
          <p:nvPr/>
        </p:nvSpPr>
        <p:spPr bwMode="auto">
          <a:xfrm>
            <a:off x="8642350" y="66675"/>
            <a:ext cx="4127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  </a:t>
            </a:r>
          </a:p>
        </p:txBody>
      </p:sp>
      <p:sp>
        <p:nvSpPr>
          <p:cNvPr id="521286" name="Rectangle 7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22</a:t>
            </a:r>
          </a:p>
        </p:txBody>
      </p:sp>
      <p:sp>
        <p:nvSpPr>
          <p:cNvPr id="521287" name="Text Box 7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47150" name="Group 72"/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47152" name="Group 73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47158" name="Group 74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21291" name="Freeform 75" descr="Cork"/>
                <p:cNvSpPr>
                  <a:spLocks/>
                </p:cNvSpPr>
                <p:nvPr/>
              </p:nvSpPr>
              <p:spPr bwMode="auto">
                <a:xfrm>
                  <a:off x="632" y="2317"/>
                  <a:ext cx="2052" cy="254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21292" name="Freeform 76" descr="Cork"/>
                <p:cNvSpPr>
                  <a:spLocks/>
                </p:cNvSpPr>
                <p:nvPr/>
              </p:nvSpPr>
              <p:spPr bwMode="auto">
                <a:xfrm>
                  <a:off x="576" y="2506"/>
                  <a:ext cx="2078" cy="1230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pic>
            <p:nvPicPr>
              <p:cNvPr id="521293" name="Picture 77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21294" name="Freeform 78"/>
            <p:cNvSpPr>
              <a:spLocks/>
            </p:cNvSpPr>
            <p:nvPr/>
          </p:nvSpPr>
          <p:spPr bwMode="auto">
            <a:xfrm>
              <a:off x="1615" y="2648"/>
              <a:ext cx="89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1295" name="Freeform 79"/>
            <p:cNvSpPr>
              <a:spLocks/>
            </p:cNvSpPr>
            <p:nvPr/>
          </p:nvSpPr>
          <p:spPr bwMode="auto">
            <a:xfrm>
              <a:off x="1633" y="2648"/>
              <a:ext cx="111" cy="307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1296" name="Freeform 80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1297" name="Freeform 81"/>
            <p:cNvSpPr>
              <a:spLocks/>
            </p:cNvSpPr>
            <p:nvPr/>
          </p:nvSpPr>
          <p:spPr bwMode="auto">
            <a:xfrm>
              <a:off x="1715" y="1021"/>
              <a:ext cx="96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1298" name="Freeform 82"/>
            <p:cNvSpPr>
              <a:spLocks/>
            </p:cNvSpPr>
            <p:nvPr/>
          </p:nvSpPr>
          <p:spPr bwMode="auto">
            <a:xfrm>
              <a:off x="3429" y="1008"/>
              <a:ext cx="160" cy="359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21299" name="Rectangle 83"/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en-US" sz="2400" b="0" i="1">
              <a:solidFill>
                <a:srgbClr val="FFFFFF"/>
              </a:solidFill>
              <a:latin typeface="Helvetica" charset="0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1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1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232" grpId="0" autoUpdateAnimBg="0"/>
      <p:bldP spid="521299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7" name="Rectangle 3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DRESSING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THE 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STAGE</a:t>
            </a:r>
          </a:p>
        </p:txBody>
      </p:sp>
      <p:sp>
        <p:nvSpPr>
          <p:cNvPr id="57446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468" name="Line 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470" name="Text Box 6"/>
          <p:cNvSpPr txBox="1">
            <a:spLocks noChangeArrowheads="1"/>
          </p:cNvSpPr>
          <p:nvPr/>
        </p:nvSpPr>
        <p:spPr bwMode="auto">
          <a:xfrm>
            <a:off x="1770063" y="44450"/>
            <a:ext cx="2874962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Num. 32:49; 34:1</a:t>
            </a:r>
          </a:p>
        </p:txBody>
      </p:sp>
      <p:sp>
        <p:nvSpPr>
          <p:cNvPr id="574652" name="Text Box 188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574704" name="Rectangle 24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23</a:t>
            </a:r>
          </a:p>
        </p:txBody>
      </p:sp>
      <p:sp>
        <p:nvSpPr>
          <p:cNvPr id="574750" name="Text Box 28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pic>
        <p:nvPicPr>
          <p:cNvPr id="574859" name="Picture 395" descr="Red Canyon6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266700"/>
            <a:ext cx="5087938" cy="3816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12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1" name="Picture 397" descr="Nahal Zin from above, tb n0624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4225925"/>
            <a:ext cx="2632075" cy="1974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12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2" name="Picture 398" descr="Nahal Zin rugged mountains, 72-5tb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" b="1036"/>
          <a:stretch>
            <a:fillRect/>
          </a:stretch>
        </p:blipFill>
        <p:spPr bwMode="auto">
          <a:xfrm>
            <a:off x="138113" y="268288"/>
            <a:ext cx="3208337" cy="2133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12"/>
                  <a:srcRect r="519" b="103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4" name="Picture 400" descr="Machtesh Gadol looking south, tb n121701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3178175"/>
            <a:ext cx="3970337" cy="2979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4635" name="Rectangle 171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636" name="Rectangle 172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574637" name="AutoShape 173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638" name="Rectangle 174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639" name="AutoShape 175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640" name="Line 176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641" name="Line 177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642" name="Line 178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643" name="Line 179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644" name="Line 180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645" name="Rectangle 181"/>
          <p:cNvSpPr>
            <a:spLocks noChangeArrowheads="1"/>
          </p:cNvSpPr>
          <p:nvPr/>
        </p:nvSpPr>
        <p:spPr bwMode="auto">
          <a:xfrm>
            <a:off x="8007350" y="3429000"/>
            <a:ext cx="6318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MOISES</a:t>
            </a:r>
          </a:p>
        </p:txBody>
      </p:sp>
      <p:sp>
        <p:nvSpPr>
          <p:cNvPr id="574646" name="Rectangle 182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Sinai</a:t>
            </a:r>
          </a:p>
        </p:txBody>
      </p:sp>
      <p:sp>
        <p:nvSpPr>
          <p:cNvPr id="574647" name="Rectangle 183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574648" name="Rectangle 184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Kadesh Barnea</a:t>
            </a:r>
          </a:p>
        </p:txBody>
      </p:sp>
      <p:sp>
        <p:nvSpPr>
          <p:cNvPr id="574649" name="Rectangle 185"/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574650" name="Line 186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4651" name="Rectangle 187"/>
          <p:cNvSpPr>
            <a:spLocks noChangeArrowheads="1"/>
          </p:cNvSpPr>
          <p:nvPr/>
        </p:nvSpPr>
        <p:spPr bwMode="auto">
          <a:xfrm>
            <a:off x="8120063" y="3670300"/>
            <a:ext cx="593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Exodus</a:t>
            </a:r>
          </a:p>
        </p:txBody>
      </p:sp>
      <p:pic>
        <p:nvPicPr>
          <p:cNvPr id="574863" name="Picture 399" descr="Machtesh Gadol looking southeast, tb n121701"/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868363"/>
            <a:ext cx="2633663" cy="19764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0" name="Picture 396" descr="Machtesh Ramon from north2, df 111001"/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2095500"/>
            <a:ext cx="2806700" cy="1879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58" name="Picture 394" descr="Solomon's Pillars, df 101101"/>
          <p:cNvPicPr preferRelativeResize="0"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2144713"/>
            <a:ext cx="2030412" cy="161131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57" name="Picture 393" descr="Machtesh Qatan from east2, tb n112500 sr"/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3824288"/>
            <a:ext cx="2162175" cy="16208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12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4867" name="Text Box 403"/>
          <p:cNvSpPr txBox="1">
            <a:spLocks noChangeArrowheads="1"/>
          </p:cNvSpPr>
          <p:nvPr/>
        </p:nvSpPr>
        <p:spPr bwMode="auto">
          <a:xfrm>
            <a:off x="1092200" y="1203325"/>
            <a:ext cx="6351588" cy="391636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7200">
                <a:solidFill>
                  <a:schemeClr val="accent1"/>
                </a:solidFill>
                <a:cs typeface="+mn-cs"/>
              </a:rPr>
              <a:t>YOU MEAN…   40 YEARS? OUT HERE?</a:t>
            </a:r>
          </a:p>
        </p:txBody>
      </p:sp>
      <p:sp>
        <p:nvSpPr>
          <p:cNvPr id="574866" name="Text Box 402"/>
          <p:cNvSpPr txBox="1">
            <a:spLocks noChangeArrowheads="1"/>
          </p:cNvSpPr>
          <p:nvPr/>
        </p:nvSpPr>
        <p:spPr bwMode="auto">
          <a:xfrm>
            <a:off x="1079500" y="1195388"/>
            <a:ext cx="6351588" cy="391636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7200">
                <a:solidFill>
                  <a:srgbClr val="FF0000"/>
                </a:solidFill>
                <a:cs typeface="+mn-cs"/>
              </a:rPr>
              <a:t>YOU MEAN…   40 YEARS? OUT HERE?</a:t>
            </a:r>
          </a:p>
        </p:txBody>
      </p:sp>
      <p:sp>
        <p:nvSpPr>
          <p:cNvPr id="574865" name="Text Box 401"/>
          <p:cNvSpPr txBox="1">
            <a:spLocks noChangeArrowheads="1"/>
          </p:cNvSpPr>
          <p:nvPr/>
        </p:nvSpPr>
        <p:spPr bwMode="auto">
          <a:xfrm>
            <a:off x="1066800" y="1190625"/>
            <a:ext cx="6351588" cy="44799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7200">
                <a:solidFill>
                  <a:srgbClr val="FFEA18"/>
                </a:solidFill>
                <a:cs typeface="+mn-cs"/>
              </a:rPr>
              <a:t>IBIG MONG SABIHIN…   40 TAON DITO?  </a:t>
            </a:r>
          </a:p>
        </p:txBody>
      </p:sp>
      <p:sp>
        <p:nvSpPr>
          <p:cNvPr id="574871" name="Text Box 407"/>
          <p:cNvSpPr txBox="1">
            <a:spLocks noChangeArrowheads="1"/>
          </p:cNvSpPr>
          <p:nvPr/>
        </p:nvSpPr>
        <p:spPr bwMode="auto">
          <a:xfrm>
            <a:off x="859155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74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74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74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74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74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74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74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74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74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74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74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74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859" grpId="0" autoUpdateAnimBg="0"/>
      <p:bldP spid="574861" grpId="0" autoUpdateAnimBg="0"/>
      <p:bldP spid="574862" grpId="0" autoUpdateAnimBg="0"/>
      <p:bldP spid="574857" grpId="0" autoUpdateAnimBg="0"/>
      <p:bldP spid="574867" grpId="0" autoUpdateAnimBg="0"/>
      <p:bldP spid="574866" grpId="0" autoUpdateAnimBg="0"/>
      <p:bldP spid="574865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76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PAGHAHANDA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NG 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ENTABLADO  </a:t>
            </a:r>
          </a:p>
        </p:txBody>
      </p:sp>
      <p:sp>
        <p:nvSpPr>
          <p:cNvPr id="2242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332" name="Text Box 76"/>
          <p:cNvSpPr txBox="1">
            <a:spLocks noChangeArrowheads="1"/>
          </p:cNvSpPr>
          <p:nvPr/>
        </p:nvSpPr>
        <p:spPr bwMode="auto">
          <a:xfrm>
            <a:off x="1771650" y="44450"/>
            <a:ext cx="2874963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Num. 32:49; 34:1</a:t>
            </a:r>
          </a:p>
        </p:txBody>
      </p:sp>
      <p:pic>
        <p:nvPicPr>
          <p:cNvPr id="224335" name="Picture 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854075"/>
            <a:ext cx="6769100" cy="47371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06" name="Group 83"/>
          <p:cNvGrpSpPr>
            <a:grpSpLocks/>
          </p:cNvGrpSpPr>
          <p:nvPr/>
        </p:nvGrpSpPr>
        <p:grpSpPr bwMode="auto">
          <a:xfrm>
            <a:off x="1249363" y="5384800"/>
            <a:ext cx="7215187" cy="698500"/>
            <a:chOff x="990" y="3162"/>
            <a:chExt cx="4304" cy="418"/>
          </a:xfrm>
        </p:grpSpPr>
        <p:sp>
          <p:nvSpPr>
            <p:cNvPr id="224338" name="Rectangle 82"/>
            <p:cNvSpPr>
              <a:spLocks noChangeArrowheads="1"/>
            </p:cNvSpPr>
            <p:nvPr/>
          </p:nvSpPr>
          <p:spPr bwMode="auto">
            <a:xfrm>
              <a:off x="1209" y="3162"/>
              <a:ext cx="3903" cy="418"/>
            </a:xfrm>
            <a:prstGeom prst="rect">
              <a:avLst/>
            </a:prstGeom>
            <a:solidFill>
              <a:srgbClr val="A5002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336" name="Text Box 80"/>
            <p:cNvSpPr txBox="1">
              <a:spLocks noChangeArrowheads="1"/>
            </p:cNvSpPr>
            <p:nvPr/>
          </p:nvSpPr>
          <p:spPr bwMode="auto">
            <a:xfrm>
              <a:off x="990" y="3175"/>
              <a:ext cx="4304" cy="311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>
                  <a:solidFill>
                    <a:schemeClr val="tx2"/>
                  </a:solidFill>
                  <a:cs typeface="+mn-cs"/>
                </a:rPr>
                <a:t>ANG PAGLALAGALAG SA ILANG</a:t>
              </a:r>
            </a:p>
          </p:txBody>
        </p:sp>
      </p:grpSp>
      <p:sp>
        <p:nvSpPr>
          <p:cNvPr id="224391" name="Rectangle 135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392" name="Rectangle 136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224393" name="AutoShape 137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394" name="Rectangle 138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395" name="AutoShape 139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396" name="Line 140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397" name="Line 141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398" name="Line 142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399" name="Line 143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400" name="Line 144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401" name="Rectangle 145"/>
          <p:cNvSpPr>
            <a:spLocks noChangeArrowheads="1"/>
          </p:cNvSpPr>
          <p:nvPr/>
        </p:nvSpPr>
        <p:spPr bwMode="auto">
          <a:xfrm>
            <a:off x="8007350" y="3429000"/>
            <a:ext cx="6318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MOISES</a:t>
            </a:r>
          </a:p>
        </p:txBody>
      </p:sp>
      <p:sp>
        <p:nvSpPr>
          <p:cNvPr id="224402" name="Rectangle 146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Sinai</a:t>
            </a:r>
          </a:p>
        </p:txBody>
      </p:sp>
      <p:sp>
        <p:nvSpPr>
          <p:cNvPr id="224403" name="Rectangle 147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224404" name="Rectangle 148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Kadesh Barnea</a:t>
            </a:r>
          </a:p>
        </p:txBody>
      </p:sp>
      <p:sp>
        <p:nvSpPr>
          <p:cNvPr id="224405" name="Rectangle 149"/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224406" name="Line 150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407" name="Rectangle 151"/>
          <p:cNvSpPr>
            <a:spLocks noChangeArrowheads="1"/>
          </p:cNvSpPr>
          <p:nvPr/>
        </p:nvSpPr>
        <p:spPr bwMode="auto">
          <a:xfrm>
            <a:off x="8120063" y="3670300"/>
            <a:ext cx="593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Exodus</a:t>
            </a:r>
          </a:p>
        </p:txBody>
      </p:sp>
      <p:sp>
        <p:nvSpPr>
          <p:cNvPr id="224408" name="Text Box 152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224411" name="Text Box 155"/>
          <p:cNvSpPr txBox="1">
            <a:spLocks noChangeArrowheads="1"/>
          </p:cNvSpPr>
          <p:nvPr/>
        </p:nvSpPr>
        <p:spPr bwMode="auto">
          <a:xfrm>
            <a:off x="859155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Arial" charset="0"/>
                <a:cs typeface="+mn-cs"/>
              </a:rPr>
              <a:t>3</a:t>
            </a:r>
          </a:p>
        </p:txBody>
      </p:sp>
      <p:sp>
        <p:nvSpPr>
          <p:cNvPr id="224412" name="Rectangle 15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24</a:t>
            </a:r>
          </a:p>
        </p:txBody>
      </p:sp>
      <p:sp>
        <p:nvSpPr>
          <p:cNvPr id="224458" name="Text Box 20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sp>
        <p:nvSpPr>
          <p:cNvPr id="224460" name="Freeform 204"/>
          <p:cNvSpPr>
            <a:spLocks/>
          </p:cNvSpPr>
          <p:nvPr/>
        </p:nvSpPr>
        <p:spPr bwMode="auto">
          <a:xfrm>
            <a:off x="2759075" y="3290888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467" name="Text Box 211"/>
          <p:cNvSpPr txBox="1">
            <a:spLocks noChangeArrowheads="1"/>
          </p:cNvSpPr>
          <p:nvPr/>
        </p:nvSpPr>
        <p:spPr bwMode="auto">
          <a:xfrm>
            <a:off x="4152900" y="1155700"/>
            <a:ext cx="3429000" cy="914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4B5352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EA18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>
                <a:solidFill>
                  <a:schemeClr val="accent2"/>
                </a:solidFill>
                <a:cs typeface="+mn-cs"/>
              </a:rPr>
              <a:t>BAKIT?</a:t>
            </a:r>
          </a:p>
        </p:txBody>
      </p:sp>
      <p:sp>
        <p:nvSpPr>
          <p:cNvPr id="224468" name="Text Box 212"/>
          <p:cNvSpPr txBox="1">
            <a:spLocks noChangeArrowheads="1"/>
          </p:cNvSpPr>
          <p:nvPr/>
        </p:nvSpPr>
        <p:spPr bwMode="auto">
          <a:xfrm>
            <a:off x="3949700" y="2451100"/>
            <a:ext cx="3962400" cy="641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4B5352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EA18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chemeClr val="accent2"/>
                </a:solidFill>
                <a:cs typeface="+mn-cs"/>
              </a:rPr>
              <a:t>DI-PAGSUNOD!</a:t>
            </a:r>
          </a:p>
        </p:txBody>
      </p:sp>
      <p:sp>
        <p:nvSpPr>
          <p:cNvPr id="224469" name="Text Box 213"/>
          <p:cNvSpPr txBox="1">
            <a:spLocks noChangeArrowheads="1"/>
          </p:cNvSpPr>
          <p:nvPr/>
        </p:nvSpPr>
        <p:spPr bwMode="auto">
          <a:xfrm>
            <a:off x="4152900" y="3517900"/>
            <a:ext cx="3429000" cy="10668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4B5352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EA18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accent2"/>
                </a:solidFill>
                <a:cs typeface="+mn-cs"/>
              </a:rPr>
              <a:t>DI PANINIWALA!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467" grpId="0" autoUpdateAnimBg="0"/>
      <p:bldP spid="224468" grpId="0" autoUpdateAnimBg="0"/>
      <p:bldP spid="224469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Freeform 2"/>
          <p:cNvSpPr>
            <a:spLocks/>
          </p:cNvSpPr>
          <p:nvPr/>
        </p:nvSpPr>
        <p:spPr bwMode="auto">
          <a:xfrm>
            <a:off x="2806700" y="3298825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28" name="Rectangle 4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PAGHAHANDA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NG 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ENTABLADO</a:t>
            </a:r>
          </a:p>
        </p:txBody>
      </p:sp>
      <p:sp>
        <p:nvSpPr>
          <p:cNvPr id="64102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30" name="Text Box 6"/>
          <p:cNvSpPr txBox="1">
            <a:spLocks noChangeArrowheads="1"/>
          </p:cNvSpPr>
          <p:nvPr/>
        </p:nvSpPr>
        <p:spPr bwMode="auto">
          <a:xfrm>
            <a:off x="1771650" y="44450"/>
            <a:ext cx="2874963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Num. 32:49; 34:1</a:t>
            </a:r>
          </a:p>
        </p:txBody>
      </p:sp>
      <p:grpSp>
        <p:nvGrpSpPr>
          <p:cNvPr id="53254" name="Group 12"/>
          <p:cNvGrpSpPr>
            <a:grpSpLocks/>
          </p:cNvGrpSpPr>
          <p:nvPr/>
        </p:nvGrpSpPr>
        <p:grpSpPr bwMode="auto">
          <a:xfrm>
            <a:off x="1358900" y="825500"/>
            <a:ext cx="7115175" cy="5257800"/>
            <a:chOff x="1008" y="520"/>
            <a:chExt cx="4391" cy="3312"/>
          </a:xfrm>
        </p:grpSpPr>
        <p:grpSp>
          <p:nvGrpSpPr>
            <p:cNvPr id="53284" name="Group 13"/>
            <p:cNvGrpSpPr>
              <a:grpSpLocks/>
            </p:cNvGrpSpPr>
            <p:nvPr/>
          </p:nvGrpSpPr>
          <p:grpSpPr bwMode="auto">
            <a:xfrm>
              <a:off x="1008" y="520"/>
              <a:ext cx="4320" cy="3312"/>
              <a:chOff x="1008" y="528"/>
              <a:chExt cx="4320" cy="3312"/>
            </a:xfrm>
          </p:grpSpPr>
          <p:sp>
            <p:nvSpPr>
              <p:cNvPr id="641038" name="Rectangle 14"/>
              <p:cNvSpPr>
                <a:spLocks noChangeArrowheads="1"/>
              </p:cNvSpPr>
              <p:nvPr/>
            </p:nvSpPr>
            <p:spPr bwMode="auto">
              <a:xfrm>
                <a:off x="1008" y="528"/>
                <a:ext cx="4320" cy="3312"/>
              </a:xfrm>
              <a:prstGeom prst="rect">
                <a:avLst/>
              </a:prstGeom>
              <a:gradFill rotWithShape="0">
                <a:gsLst>
                  <a:gs pos="0">
                    <a:srgbClr val="0331B3"/>
                  </a:gs>
                  <a:gs pos="100000">
                    <a:srgbClr val="0331B3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39" name="Freeform 15"/>
              <p:cNvSpPr>
                <a:spLocks/>
              </p:cNvSpPr>
              <p:nvPr/>
            </p:nvSpPr>
            <p:spPr bwMode="auto">
              <a:xfrm>
                <a:off x="1018" y="541"/>
                <a:ext cx="1021" cy="1921"/>
              </a:xfrm>
              <a:custGeom>
                <a:avLst/>
                <a:gdLst>
                  <a:gd name="T0" fmla="*/ 984 w 1021"/>
                  <a:gd name="T1" fmla="*/ 24 h 1921"/>
                  <a:gd name="T2" fmla="*/ 996 w 1021"/>
                  <a:gd name="T3" fmla="*/ 72 h 1921"/>
                  <a:gd name="T4" fmla="*/ 1008 w 1021"/>
                  <a:gd name="T5" fmla="*/ 120 h 1921"/>
                  <a:gd name="T6" fmla="*/ 1020 w 1021"/>
                  <a:gd name="T7" fmla="*/ 180 h 1921"/>
                  <a:gd name="T8" fmla="*/ 1020 w 1021"/>
                  <a:gd name="T9" fmla="*/ 240 h 1921"/>
                  <a:gd name="T10" fmla="*/ 1020 w 1021"/>
                  <a:gd name="T11" fmla="*/ 300 h 1921"/>
                  <a:gd name="T12" fmla="*/ 1020 w 1021"/>
                  <a:gd name="T13" fmla="*/ 348 h 1921"/>
                  <a:gd name="T14" fmla="*/ 1020 w 1021"/>
                  <a:gd name="T15" fmla="*/ 396 h 1921"/>
                  <a:gd name="T16" fmla="*/ 1008 w 1021"/>
                  <a:gd name="T17" fmla="*/ 456 h 1921"/>
                  <a:gd name="T18" fmla="*/ 996 w 1021"/>
                  <a:gd name="T19" fmla="*/ 516 h 1921"/>
                  <a:gd name="T20" fmla="*/ 996 w 1021"/>
                  <a:gd name="T21" fmla="*/ 564 h 1921"/>
                  <a:gd name="T22" fmla="*/ 972 w 1021"/>
                  <a:gd name="T23" fmla="*/ 636 h 1921"/>
                  <a:gd name="T24" fmla="*/ 972 w 1021"/>
                  <a:gd name="T25" fmla="*/ 696 h 1921"/>
                  <a:gd name="T26" fmla="*/ 948 w 1021"/>
                  <a:gd name="T27" fmla="*/ 744 h 1921"/>
                  <a:gd name="T28" fmla="*/ 936 w 1021"/>
                  <a:gd name="T29" fmla="*/ 792 h 1921"/>
                  <a:gd name="T30" fmla="*/ 924 w 1021"/>
                  <a:gd name="T31" fmla="*/ 864 h 1921"/>
                  <a:gd name="T32" fmla="*/ 900 w 1021"/>
                  <a:gd name="T33" fmla="*/ 912 h 1921"/>
                  <a:gd name="T34" fmla="*/ 888 w 1021"/>
                  <a:gd name="T35" fmla="*/ 960 h 1921"/>
                  <a:gd name="T36" fmla="*/ 864 w 1021"/>
                  <a:gd name="T37" fmla="*/ 1020 h 1921"/>
                  <a:gd name="T38" fmla="*/ 840 w 1021"/>
                  <a:gd name="T39" fmla="*/ 1068 h 1921"/>
                  <a:gd name="T40" fmla="*/ 828 w 1021"/>
                  <a:gd name="T41" fmla="*/ 1116 h 1921"/>
                  <a:gd name="T42" fmla="*/ 792 w 1021"/>
                  <a:gd name="T43" fmla="*/ 1176 h 1921"/>
                  <a:gd name="T44" fmla="*/ 768 w 1021"/>
                  <a:gd name="T45" fmla="*/ 1224 h 1921"/>
                  <a:gd name="T46" fmla="*/ 732 w 1021"/>
                  <a:gd name="T47" fmla="*/ 1284 h 1921"/>
                  <a:gd name="T48" fmla="*/ 696 w 1021"/>
                  <a:gd name="T49" fmla="*/ 1332 h 1921"/>
                  <a:gd name="T50" fmla="*/ 660 w 1021"/>
                  <a:gd name="T51" fmla="*/ 1380 h 1921"/>
                  <a:gd name="T52" fmla="*/ 636 w 1021"/>
                  <a:gd name="T53" fmla="*/ 1428 h 1921"/>
                  <a:gd name="T54" fmla="*/ 600 w 1021"/>
                  <a:gd name="T55" fmla="*/ 1476 h 1921"/>
                  <a:gd name="T56" fmla="*/ 564 w 1021"/>
                  <a:gd name="T57" fmla="*/ 1524 h 1921"/>
                  <a:gd name="T58" fmla="*/ 540 w 1021"/>
                  <a:gd name="T59" fmla="*/ 1560 h 1921"/>
                  <a:gd name="T60" fmla="*/ 516 w 1021"/>
                  <a:gd name="T61" fmla="*/ 1608 h 1921"/>
                  <a:gd name="T62" fmla="*/ 480 w 1021"/>
                  <a:gd name="T63" fmla="*/ 1644 h 1921"/>
                  <a:gd name="T64" fmla="*/ 432 w 1021"/>
                  <a:gd name="T65" fmla="*/ 1692 h 1921"/>
                  <a:gd name="T66" fmla="*/ 396 w 1021"/>
                  <a:gd name="T67" fmla="*/ 1728 h 1921"/>
                  <a:gd name="T68" fmla="*/ 336 w 1021"/>
                  <a:gd name="T69" fmla="*/ 1764 h 1921"/>
                  <a:gd name="T70" fmla="*/ 288 w 1021"/>
                  <a:gd name="T71" fmla="*/ 1800 h 1921"/>
                  <a:gd name="T72" fmla="*/ 228 w 1021"/>
                  <a:gd name="T73" fmla="*/ 1836 h 1921"/>
                  <a:gd name="T74" fmla="*/ 168 w 1021"/>
                  <a:gd name="T75" fmla="*/ 1860 h 1921"/>
                  <a:gd name="T76" fmla="*/ 96 w 1021"/>
                  <a:gd name="T77" fmla="*/ 1884 h 1921"/>
                  <a:gd name="T78" fmla="*/ 48 w 1021"/>
                  <a:gd name="T79" fmla="*/ 1908 h 1921"/>
                  <a:gd name="T80" fmla="*/ 0 w 1021"/>
                  <a:gd name="T81" fmla="*/ 1920 h 1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21" h="1921">
                    <a:moveTo>
                      <a:pt x="984" y="0"/>
                    </a:moveTo>
                    <a:lnTo>
                      <a:pt x="984" y="24"/>
                    </a:lnTo>
                    <a:lnTo>
                      <a:pt x="996" y="48"/>
                    </a:lnTo>
                    <a:lnTo>
                      <a:pt x="996" y="72"/>
                    </a:lnTo>
                    <a:lnTo>
                      <a:pt x="1008" y="96"/>
                    </a:lnTo>
                    <a:lnTo>
                      <a:pt x="1008" y="120"/>
                    </a:lnTo>
                    <a:lnTo>
                      <a:pt x="1020" y="156"/>
                    </a:lnTo>
                    <a:lnTo>
                      <a:pt x="1020" y="180"/>
                    </a:lnTo>
                    <a:lnTo>
                      <a:pt x="1020" y="216"/>
                    </a:lnTo>
                    <a:lnTo>
                      <a:pt x="1020" y="240"/>
                    </a:lnTo>
                    <a:lnTo>
                      <a:pt x="1020" y="264"/>
                    </a:lnTo>
                    <a:lnTo>
                      <a:pt x="1020" y="300"/>
                    </a:lnTo>
                    <a:lnTo>
                      <a:pt x="1020" y="324"/>
                    </a:lnTo>
                    <a:lnTo>
                      <a:pt x="1020" y="348"/>
                    </a:lnTo>
                    <a:lnTo>
                      <a:pt x="1020" y="372"/>
                    </a:lnTo>
                    <a:lnTo>
                      <a:pt x="1020" y="396"/>
                    </a:lnTo>
                    <a:lnTo>
                      <a:pt x="1020" y="432"/>
                    </a:lnTo>
                    <a:lnTo>
                      <a:pt x="1008" y="456"/>
                    </a:lnTo>
                    <a:lnTo>
                      <a:pt x="1008" y="492"/>
                    </a:lnTo>
                    <a:lnTo>
                      <a:pt x="996" y="516"/>
                    </a:lnTo>
                    <a:lnTo>
                      <a:pt x="996" y="540"/>
                    </a:lnTo>
                    <a:lnTo>
                      <a:pt x="996" y="564"/>
                    </a:lnTo>
                    <a:lnTo>
                      <a:pt x="984" y="600"/>
                    </a:lnTo>
                    <a:lnTo>
                      <a:pt x="972" y="636"/>
                    </a:lnTo>
                    <a:lnTo>
                      <a:pt x="972" y="672"/>
                    </a:lnTo>
                    <a:lnTo>
                      <a:pt x="972" y="696"/>
                    </a:lnTo>
                    <a:lnTo>
                      <a:pt x="960" y="720"/>
                    </a:lnTo>
                    <a:lnTo>
                      <a:pt x="948" y="744"/>
                    </a:lnTo>
                    <a:lnTo>
                      <a:pt x="936" y="768"/>
                    </a:lnTo>
                    <a:lnTo>
                      <a:pt x="936" y="792"/>
                    </a:lnTo>
                    <a:lnTo>
                      <a:pt x="924" y="828"/>
                    </a:lnTo>
                    <a:lnTo>
                      <a:pt x="924" y="864"/>
                    </a:lnTo>
                    <a:lnTo>
                      <a:pt x="912" y="888"/>
                    </a:lnTo>
                    <a:lnTo>
                      <a:pt x="900" y="912"/>
                    </a:lnTo>
                    <a:lnTo>
                      <a:pt x="900" y="936"/>
                    </a:lnTo>
                    <a:lnTo>
                      <a:pt x="888" y="960"/>
                    </a:lnTo>
                    <a:lnTo>
                      <a:pt x="876" y="984"/>
                    </a:lnTo>
                    <a:lnTo>
                      <a:pt x="864" y="1020"/>
                    </a:lnTo>
                    <a:lnTo>
                      <a:pt x="852" y="1044"/>
                    </a:lnTo>
                    <a:lnTo>
                      <a:pt x="840" y="1068"/>
                    </a:lnTo>
                    <a:lnTo>
                      <a:pt x="828" y="1092"/>
                    </a:lnTo>
                    <a:lnTo>
                      <a:pt x="828" y="1116"/>
                    </a:lnTo>
                    <a:lnTo>
                      <a:pt x="804" y="1152"/>
                    </a:lnTo>
                    <a:lnTo>
                      <a:pt x="792" y="1176"/>
                    </a:lnTo>
                    <a:lnTo>
                      <a:pt x="780" y="1200"/>
                    </a:lnTo>
                    <a:lnTo>
                      <a:pt x="768" y="1224"/>
                    </a:lnTo>
                    <a:lnTo>
                      <a:pt x="744" y="1236"/>
                    </a:lnTo>
                    <a:lnTo>
                      <a:pt x="732" y="1284"/>
                    </a:lnTo>
                    <a:lnTo>
                      <a:pt x="708" y="1296"/>
                    </a:lnTo>
                    <a:lnTo>
                      <a:pt x="696" y="1332"/>
                    </a:lnTo>
                    <a:lnTo>
                      <a:pt x="684" y="1356"/>
                    </a:lnTo>
                    <a:lnTo>
                      <a:pt x="660" y="1380"/>
                    </a:lnTo>
                    <a:lnTo>
                      <a:pt x="648" y="1404"/>
                    </a:lnTo>
                    <a:lnTo>
                      <a:pt x="636" y="1428"/>
                    </a:lnTo>
                    <a:lnTo>
                      <a:pt x="624" y="1452"/>
                    </a:lnTo>
                    <a:lnTo>
                      <a:pt x="600" y="1476"/>
                    </a:lnTo>
                    <a:lnTo>
                      <a:pt x="588" y="1500"/>
                    </a:lnTo>
                    <a:lnTo>
                      <a:pt x="564" y="1524"/>
                    </a:lnTo>
                    <a:lnTo>
                      <a:pt x="564" y="1548"/>
                    </a:lnTo>
                    <a:lnTo>
                      <a:pt x="540" y="1560"/>
                    </a:lnTo>
                    <a:lnTo>
                      <a:pt x="528" y="1584"/>
                    </a:lnTo>
                    <a:lnTo>
                      <a:pt x="516" y="1608"/>
                    </a:lnTo>
                    <a:lnTo>
                      <a:pt x="492" y="1620"/>
                    </a:lnTo>
                    <a:lnTo>
                      <a:pt x="480" y="1644"/>
                    </a:lnTo>
                    <a:lnTo>
                      <a:pt x="456" y="1668"/>
                    </a:lnTo>
                    <a:lnTo>
                      <a:pt x="432" y="1692"/>
                    </a:lnTo>
                    <a:lnTo>
                      <a:pt x="408" y="1704"/>
                    </a:lnTo>
                    <a:lnTo>
                      <a:pt x="396" y="1728"/>
                    </a:lnTo>
                    <a:lnTo>
                      <a:pt x="360" y="1752"/>
                    </a:lnTo>
                    <a:lnTo>
                      <a:pt x="336" y="1764"/>
                    </a:lnTo>
                    <a:lnTo>
                      <a:pt x="312" y="1788"/>
                    </a:lnTo>
                    <a:lnTo>
                      <a:pt x="288" y="1800"/>
                    </a:lnTo>
                    <a:lnTo>
                      <a:pt x="252" y="1824"/>
                    </a:lnTo>
                    <a:lnTo>
                      <a:pt x="228" y="1836"/>
                    </a:lnTo>
                    <a:lnTo>
                      <a:pt x="192" y="1848"/>
                    </a:lnTo>
                    <a:lnTo>
                      <a:pt x="168" y="1860"/>
                    </a:lnTo>
                    <a:lnTo>
                      <a:pt x="132" y="1884"/>
                    </a:lnTo>
                    <a:lnTo>
                      <a:pt x="96" y="1884"/>
                    </a:lnTo>
                    <a:lnTo>
                      <a:pt x="72" y="1896"/>
                    </a:lnTo>
                    <a:lnTo>
                      <a:pt x="48" y="1908"/>
                    </a:lnTo>
                    <a:lnTo>
                      <a:pt x="24" y="1920"/>
                    </a:lnTo>
                    <a:lnTo>
                      <a:pt x="0" y="1920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40" name="Freeform 16"/>
              <p:cNvSpPr>
                <a:spLocks/>
              </p:cNvSpPr>
              <p:nvPr/>
            </p:nvSpPr>
            <p:spPr bwMode="auto">
              <a:xfrm>
                <a:off x="4405" y="2506"/>
                <a:ext cx="901" cy="1321"/>
              </a:xfrm>
              <a:custGeom>
                <a:avLst/>
                <a:gdLst>
                  <a:gd name="T0" fmla="*/ 900 w 901"/>
                  <a:gd name="T1" fmla="*/ 0 h 1321"/>
                  <a:gd name="T2" fmla="*/ 876 w 901"/>
                  <a:gd name="T3" fmla="*/ 12 h 1321"/>
                  <a:gd name="T4" fmla="*/ 852 w 901"/>
                  <a:gd name="T5" fmla="*/ 24 h 1321"/>
                  <a:gd name="T6" fmla="*/ 828 w 901"/>
                  <a:gd name="T7" fmla="*/ 36 h 1321"/>
                  <a:gd name="T8" fmla="*/ 804 w 901"/>
                  <a:gd name="T9" fmla="*/ 48 h 1321"/>
                  <a:gd name="T10" fmla="*/ 780 w 901"/>
                  <a:gd name="T11" fmla="*/ 60 h 1321"/>
                  <a:gd name="T12" fmla="*/ 768 w 901"/>
                  <a:gd name="T13" fmla="*/ 84 h 1321"/>
                  <a:gd name="T14" fmla="*/ 744 w 901"/>
                  <a:gd name="T15" fmla="*/ 96 h 1321"/>
                  <a:gd name="T16" fmla="*/ 720 w 901"/>
                  <a:gd name="T17" fmla="*/ 120 h 1321"/>
                  <a:gd name="T18" fmla="*/ 696 w 901"/>
                  <a:gd name="T19" fmla="*/ 132 h 1321"/>
                  <a:gd name="T20" fmla="*/ 684 w 901"/>
                  <a:gd name="T21" fmla="*/ 156 h 1321"/>
                  <a:gd name="T22" fmla="*/ 660 w 901"/>
                  <a:gd name="T23" fmla="*/ 168 h 1321"/>
                  <a:gd name="T24" fmla="*/ 648 w 901"/>
                  <a:gd name="T25" fmla="*/ 192 h 1321"/>
                  <a:gd name="T26" fmla="*/ 624 w 901"/>
                  <a:gd name="T27" fmla="*/ 216 h 1321"/>
                  <a:gd name="T28" fmla="*/ 612 w 901"/>
                  <a:gd name="T29" fmla="*/ 240 h 1321"/>
                  <a:gd name="T30" fmla="*/ 588 w 901"/>
                  <a:gd name="T31" fmla="*/ 252 h 1321"/>
                  <a:gd name="T32" fmla="*/ 576 w 901"/>
                  <a:gd name="T33" fmla="*/ 276 h 1321"/>
                  <a:gd name="T34" fmla="*/ 552 w 901"/>
                  <a:gd name="T35" fmla="*/ 288 h 1321"/>
                  <a:gd name="T36" fmla="*/ 528 w 901"/>
                  <a:gd name="T37" fmla="*/ 312 h 1321"/>
                  <a:gd name="T38" fmla="*/ 516 w 901"/>
                  <a:gd name="T39" fmla="*/ 336 h 1321"/>
                  <a:gd name="T40" fmla="*/ 492 w 901"/>
                  <a:gd name="T41" fmla="*/ 360 h 1321"/>
                  <a:gd name="T42" fmla="*/ 468 w 901"/>
                  <a:gd name="T43" fmla="*/ 372 h 1321"/>
                  <a:gd name="T44" fmla="*/ 456 w 901"/>
                  <a:gd name="T45" fmla="*/ 396 h 1321"/>
                  <a:gd name="T46" fmla="*/ 432 w 901"/>
                  <a:gd name="T47" fmla="*/ 420 h 1321"/>
                  <a:gd name="T48" fmla="*/ 408 w 901"/>
                  <a:gd name="T49" fmla="*/ 444 h 1321"/>
                  <a:gd name="T50" fmla="*/ 396 w 901"/>
                  <a:gd name="T51" fmla="*/ 468 h 1321"/>
                  <a:gd name="T52" fmla="*/ 372 w 901"/>
                  <a:gd name="T53" fmla="*/ 492 h 1321"/>
                  <a:gd name="T54" fmla="*/ 360 w 901"/>
                  <a:gd name="T55" fmla="*/ 516 h 1321"/>
                  <a:gd name="T56" fmla="*/ 336 w 901"/>
                  <a:gd name="T57" fmla="*/ 540 h 1321"/>
                  <a:gd name="T58" fmla="*/ 324 w 901"/>
                  <a:gd name="T59" fmla="*/ 564 h 1321"/>
                  <a:gd name="T60" fmla="*/ 312 w 901"/>
                  <a:gd name="T61" fmla="*/ 588 h 1321"/>
                  <a:gd name="T62" fmla="*/ 288 w 901"/>
                  <a:gd name="T63" fmla="*/ 624 h 1321"/>
                  <a:gd name="T64" fmla="*/ 276 w 901"/>
                  <a:gd name="T65" fmla="*/ 648 h 1321"/>
                  <a:gd name="T66" fmla="*/ 264 w 901"/>
                  <a:gd name="T67" fmla="*/ 684 h 1321"/>
                  <a:gd name="T68" fmla="*/ 240 w 901"/>
                  <a:gd name="T69" fmla="*/ 708 h 1321"/>
                  <a:gd name="T70" fmla="*/ 228 w 901"/>
                  <a:gd name="T71" fmla="*/ 732 h 1321"/>
                  <a:gd name="T72" fmla="*/ 216 w 901"/>
                  <a:gd name="T73" fmla="*/ 756 h 1321"/>
                  <a:gd name="T74" fmla="*/ 204 w 901"/>
                  <a:gd name="T75" fmla="*/ 780 h 1321"/>
                  <a:gd name="T76" fmla="*/ 192 w 901"/>
                  <a:gd name="T77" fmla="*/ 804 h 1321"/>
                  <a:gd name="T78" fmla="*/ 180 w 901"/>
                  <a:gd name="T79" fmla="*/ 828 h 1321"/>
                  <a:gd name="T80" fmla="*/ 168 w 901"/>
                  <a:gd name="T81" fmla="*/ 852 h 1321"/>
                  <a:gd name="T82" fmla="*/ 156 w 901"/>
                  <a:gd name="T83" fmla="*/ 876 h 1321"/>
                  <a:gd name="T84" fmla="*/ 144 w 901"/>
                  <a:gd name="T85" fmla="*/ 900 h 1321"/>
                  <a:gd name="T86" fmla="*/ 132 w 901"/>
                  <a:gd name="T87" fmla="*/ 924 h 1321"/>
                  <a:gd name="T88" fmla="*/ 120 w 901"/>
                  <a:gd name="T89" fmla="*/ 948 h 1321"/>
                  <a:gd name="T90" fmla="*/ 120 w 901"/>
                  <a:gd name="T91" fmla="*/ 972 h 1321"/>
                  <a:gd name="T92" fmla="*/ 108 w 901"/>
                  <a:gd name="T93" fmla="*/ 996 h 1321"/>
                  <a:gd name="T94" fmla="*/ 96 w 901"/>
                  <a:gd name="T95" fmla="*/ 1020 h 1321"/>
                  <a:gd name="T96" fmla="*/ 96 w 901"/>
                  <a:gd name="T97" fmla="*/ 1044 h 1321"/>
                  <a:gd name="T98" fmla="*/ 84 w 901"/>
                  <a:gd name="T99" fmla="*/ 1068 h 1321"/>
                  <a:gd name="T100" fmla="*/ 72 w 901"/>
                  <a:gd name="T101" fmla="*/ 1092 h 1321"/>
                  <a:gd name="T102" fmla="*/ 60 w 901"/>
                  <a:gd name="T103" fmla="*/ 1116 h 1321"/>
                  <a:gd name="T104" fmla="*/ 60 w 901"/>
                  <a:gd name="T105" fmla="*/ 1140 h 1321"/>
                  <a:gd name="T106" fmla="*/ 48 w 901"/>
                  <a:gd name="T107" fmla="*/ 1164 h 1321"/>
                  <a:gd name="T108" fmla="*/ 36 w 901"/>
                  <a:gd name="T109" fmla="*/ 1188 h 1321"/>
                  <a:gd name="T110" fmla="*/ 36 w 901"/>
                  <a:gd name="T111" fmla="*/ 1212 h 1321"/>
                  <a:gd name="T112" fmla="*/ 24 w 901"/>
                  <a:gd name="T113" fmla="*/ 1236 h 1321"/>
                  <a:gd name="T114" fmla="*/ 12 w 901"/>
                  <a:gd name="T115" fmla="*/ 1260 h 1321"/>
                  <a:gd name="T116" fmla="*/ 12 w 901"/>
                  <a:gd name="T117" fmla="*/ 1296 h 1321"/>
                  <a:gd name="T118" fmla="*/ 0 w 901"/>
                  <a:gd name="T119" fmla="*/ 1320 h 1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01" h="1321">
                    <a:moveTo>
                      <a:pt x="900" y="0"/>
                    </a:moveTo>
                    <a:lnTo>
                      <a:pt x="876" y="12"/>
                    </a:lnTo>
                    <a:lnTo>
                      <a:pt x="852" y="24"/>
                    </a:lnTo>
                    <a:lnTo>
                      <a:pt x="828" y="36"/>
                    </a:lnTo>
                    <a:lnTo>
                      <a:pt x="804" y="48"/>
                    </a:lnTo>
                    <a:lnTo>
                      <a:pt x="780" y="60"/>
                    </a:lnTo>
                    <a:lnTo>
                      <a:pt x="768" y="84"/>
                    </a:lnTo>
                    <a:lnTo>
                      <a:pt x="744" y="96"/>
                    </a:lnTo>
                    <a:lnTo>
                      <a:pt x="720" y="120"/>
                    </a:lnTo>
                    <a:lnTo>
                      <a:pt x="696" y="132"/>
                    </a:lnTo>
                    <a:lnTo>
                      <a:pt x="684" y="156"/>
                    </a:lnTo>
                    <a:lnTo>
                      <a:pt x="660" y="168"/>
                    </a:lnTo>
                    <a:lnTo>
                      <a:pt x="648" y="192"/>
                    </a:lnTo>
                    <a:lnTo>
                      <a:pt x="624" y="216"/>
                    </a:lnTo>
                    <a:lnTo>
                      <a:pt x="612" y="240"/>
                    </a:lnTo>
                    <a:lnTo>
                      <a:pt x="588" y="252"/>
                    </a:lnTo>
                    <a:lnTo>
                      <a:pt x="576" y="276"/>
                    </a:lnTo>
                    <a:lnTo>
                      <a:pt x="552" y="288"/>
                    </a:lnTo>
                    <a:lnTo>
                      <a:pt x="528" y="312"/>
                    </a:lnTo>
                    <a:lnTo>
                      <a:pt x="516" y="336"/>
                    </a:lnTo>
                    <a:lnTo>
                      <a:pt x="492" y="360"/>
                    </a:lnTo>
                    <a:lnTo>
                      <a:pt x="468" y="372"/>
                    </a:lnTo>
                    <a:lnTo>
                      <a:pt x="456" y="396"/>
                    </a:lnTo>
                    <a:lnTo>
                      <a:pt x="432" y="420"/>
                    </a:lnTo>
                    <a:lnTo>
                      <a:pt x="408" y="444"/>
                    </a:lnTo>
                    <a:lnTo>
                      <a:pt x="396" y="468"/>
                    </a:lnTo>
                    <a:lnTo>
                      <a:pt x="372" y="492"/>
                    </a:lnTo>
                    <a:lnTo>
                      <a:pt x="360" y="516"/>
                    </a:lnTo>
                    <a:lnTo>
                      <a:pt x="336" y="540"/>
                    </a:lnTo>
                    <a:lnTo>
                      <a:pt x="324" y="564"/>
                    </a:lnTo>
                    <a:lnTo>
                      <a:pt x="312" y="588"/>
                    </a:lnTo>
                    <a:lnTo>
                      <a:pt x="288" y="624"/>
                    </a:lnTo>
                    <a:lnTo>
                      <a:pt x="276" y="648"/>
                    </a:lnTo>
                    <a:lnTo>
                      <a:pt x="264" y="684"/>
                    </a:lnTo>
                    <a:lnTo>
                      <a:pt x="240" y="708"/>
                    </a:lnTo>
                    <a:lnTo>
                      <a:pt x="228" y="732"/>
                    </a:lnTo>
                    <a:lnTo>
                      <a:pt x="216" y="756"/>
                    </a:lnTo>
                    <a:lnTo>
                      <a:pt x="204" y="780"/>
                    </a:lnTo>
                    <a:lnTo>
                      <a:pt x="192" y="804"/>
                    </a:lnTo>
                    <a:lnTo>
                      <a:pt x="180" y="828"/>
                    </a:lnTo>
                    <a:lnTo>
                      <a:pt x="168" y="852"/>
                    </a:lnTo>
                    <a:lnTo>
                      <a:pt x="156" y="876"/>
                    </a:lnTo>
                    <a:lnTo>
                      <a:pt x="144" y="900"/>
                    </a:lnTo>
                    <a:lnTo>
                      <a:pt x="132" y="924"/>
                    </a:lnTo>
                    <a:lnTo>
                      <a:pt x="120" y="948"/>
                    </a:lnTo>
                    <a:lnTo>
                      <a:pt x="120" y="972"/>
                    </a:lnTo>
                    <a:lnTo>
                      <a:pt x="108" y="996"/>
                    </a:lnTo>
                    <a:lnTo>
                      <a:pt x="96" y="1020"/>
                    </a:lnTo>
                    <a:lnTo>
                      <a:pt x="96" y="1044"/>
                    </a:lnTo>
                    <a:lnTo>
                      <a:pt x="84" y="1068"/>
                    </a:lnTo>
                    <a:lnTo>
                      <a:pt x="72" y="1092"/>
                    </a:lnTo>
                    <a:lnTo>
                      <a:pt x="60" y="1116"/>
                    </a:lnTo>
                    <a:lnTo>
                      <a:pt x="60" y="1140"/>
                    </a:lnTo>
                    <a:lnTo>
                      <a:pt x="48" y="1164"/>
                    </a:lnTo>
                    <a:lnTo>
                      <a:pt x="36" y="1188"/>
                    </a:lnTo>
                    <a:lnTo>
                      <a:pt x="36" y="1212"/>
                    </a:lnTo>
                    <a:lnTo>
                      <a:pt x="24" y="1236"/>
                    </a:lnTo>
                    <a:lnTo>
                      <a:pt x="12" y="1260"/>
                    </a:lnTo>
                    <a:lnTo>
                      <a:pt x="12" y="1296"/>
                    </a:lnTo>
                    <a:lnTo>
                      <a:pt x="0" y="1320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41" name="Freeform 17"/>
              <p:cNvSpPr>
                <a:spLocks/>
              </p:cNvSpPr>
              <p:nvPr/>
            </p:nvSpPr>
            <p:spPr bwMode="auto">
              <a:xfrm>
                <a:off x="2244" y="1068"/>
                <a:ext cx="2582" cy="1837"/>
              </a:xfrm>
              <a:custGeom>
                <a:avLst/>
                <a:gdLst>
                  <a:gd name="T0" fmla="*/ 2555 w 2581"/>
                  <a:gd name="T1" fmla="*/ 1824 h 1837"/>
                  <a:gd name="T2" fmla="*/ 2494 w 2581"/>
                  <a:gd name="T3" fmla="*/ 1800 h 1837"/>
                  <a:gd name="T4" fmla="*/ 2444 w 2581"/>
                  <a:gd name="T5" fmla="*/ 1787 h 1837"/>
                  <a:gd name="T6" fmla="*/ 2395 w 2581"/>
                  <a:gd name="T7" fmla="*/ 1763 h 1837"/>
                  <a:gd name="T8" fmla="*/ 2345 w 2581"/>
                  <a:gd name="T9" fmla="*/ 1727 h 1837"/>
                  <a:gd name="T10" fmla="*/ 2296 w 2581"/>
                  <a:gd name="T11" fmla="*/ 1702 h 1837"/>
                  <a:gd name="T12" fmla="*/ 2247 w 2581"/>
                  <a:gd name="T13" fmla="*/ 1678 h 1837"/>
                  <a:gd name="T14" fmla="*/ 2185 w 2581"/>
                  <a:gd name="T15" fmla="*/ 1641 h 1837"/>
                  <a:gd name="T16" fmla="*/ 2123 w 2581"/>
                  <a:gd name="T17" fmla="*/ 1605 h 1837"/>
                  <a:gd name="T18" fmla="*/ 2074 w 2581"/>
                  <a:gd name="T19" fmla="*/ 1581 h 1837"/>
                  <a:gd name="T20" fmla="*/ 2024 w 2581"/>
                  <a:gd name="T21" fmla="*/ 1556 h 1837"/>
                  <a:gd name="T22" fmla="*/ 1975 w 2581"/>
                  <a:gd name="T23" fmla="*/ 1520 h 1837"/>
                  <a:gd name="T24" fmla="*/ 1926 w 2581"/>
                  <a:gd name="T25" fmla="*/ 1496 h 1837"/>
                  <a:gd name="T26" fmla="*/ 1889 w 2581"/>
                  <a:gd name="T27" fmla="*/ 1471 h 1837"/>
                  <a:gd name="T28" fmla="*/ 1827 w 2581"/>
                  <a:gd name="T29" fmla="*/ 1423 h 1837"/>
                  <a:gd name="T30" fmla="*/ 1778 w 2581"/>
                  <a:gd name="T31" fmla="*/ 1410 h 1837"/>
                  <a:gd name="T32" fmla="*/ 1728 w 2581"/>
                  <a:gd name="T33" fmla="*/ 1362 h 1837"/>
                  <a:gd name="T34" fmla="*/ 1679 w 2581"/>
                  <a:gd name="T35" fmla="*/ 1337 h 1837"/>
                  <a:gd name="T36" fmla="*/ 1629 w 2581"/>
                  <a:gd name="T37" fmla="*/ 1301 h 1837"/>
                  <a:gd name="T38" fmla="*/ 1555 w 2581"/>
                  <a:gd name="T39" fmla="*/ 1240 h 1837"/>
                  <a:gd name="T40" fmla="*/ 1506 w 2581"/>
                  <a:gd name="T41" fmla="*/ 1216 h 1837"/>
                  <a:gd name="T42" fmla="*/ 1457 w 2581"/>
                  <a:gd name="T43" fmla="*/ 1167 h 1837"/>
                  <a:gd name="T44" fmla="*/ 1395 w 2581"/>
                  <a:gd name="T45" fmla="*/ 1106 h 1837"/>
                  <a:gd name="T46" fmla="*/ 1358 w 2581"/>
                  <a:gd name="T47" fmla="*/ 1058 h 1837"/>
                  <a:gd name="T48" fmla="*/ 1333 w 2581"/>
                  <a:gd name="T49" fmla="*/ 1009 h 1837"/>
                  <a:gd name="T50" fmla="*/ 1296 w 2581"/>
                  <a:gd name="T51" fmla="*/ 961 h 1837"/>
                  <a:gd name="T52" fmla="*/ 1234 w 2581"/>
                  <a:gd name="T53" fmla="*/ 912 h 1837"/>
                  <a:gd name="T54" fmla="*/ 1173 w 2581"/>
                  <a:gd name="T55" fmla="*/ 851 h 1837"/>
                  <a:gd name="T56" fmla="*/ 1136 w 2581"/>
                  <a:gd name="T57" fmla="*/ 815 h 1837"/>
                  <a:gd name="T58" fmla="*/ 1099 w 2581"/>
                  <a:gd name="T59" fmla="*/ 766 h 1837"/>
                  <a:gd name="T60" fmla="*/ 1062 w 2581"/>
                  <a:gd name="T61" fmla="*/ 730 h 1837"/>
                  <a:gd name="T62" fmla="*/ 1012 w 2581"/>
                  <a:gd name="T63" fmla="*/ 681 h 1837"/>
                  <a:gd name="T64" fmla="*/ 963 w 2581"/>
                  <a:gd name="T65" fmla="*/ 644 h 1837"/>
                  <a:gd name="T66" fmla="*/ 938 w 2581"/>
                  <a:gd name="T67" fmla="*/ 596 h 1837"/>
                  <a:gd name="T68" fmla="*/ 901 w 2581"/>
                  <a:gd name="T69" fmla="*/ 559 h 1837"/>
                  <a:gd name="T70" fmla="*/ 876 w 2581"/>
                  <a:gd name="T71" fmla="*/ 511 h 1837"/>
                  <a:gd name="T72" fmla="*/ 852 w 2581"/>
                  <a:gd name="T73" fmla="*/ 462 h 1837"/>
                  <a:gd name="T74" fmla="*/ 815 w 2581"/>
                  <a:gd name="T75" fmla="*/ 413 h 1837"/>
                  <a:gd name="T76" fmla="*/ 790 w 2581"/>
                  <a:gd name="T77" fmla="*/ 365 h 1837"/>
                  <a:gd name="T78" fmla="*/ 753 w 2581"/>
                  <a:gd name="T79" fmla="*/ 328 h 1837"/>
                  <a:gd name="T80" fmla="*/ 704 w 2581"/>
                  <a:gd name="T81" fmla="*/ 267 h 1837"/>
                  <a:gd name="T82" fmla="*/ 667 w 2581"/>
                  <a:gd name="T83" fmla="*/ 219 h 1837"/>
                  <a:gd name="T84" fmla="*/ 630 w 2581"/>
                  <a:gd name="T85" fmla="*/ 182 h 1837"/>
                  <a:gd name="T86" fmla="*/ 580 w 2581"/>
                  <a:gd name="T87" fmla="*/ 146 h 1837"/>
                  <a:gd name="T88" fmla="*/ 543 w 2581"/>
                  <a:gd name="T89" fmla="*/ 122 h 1837"/>
                  <a:gd name="T90" fmla="*/ 494 w 2581"/>
                  <a:gd name="T91" fmla="*/ 73 h 1837"/>
                  <a:gd name="T92" fmla="*/ 444 w 2581"/>
                  <a:gd name="T93" fmla="*/ 61 h 1837"/>
                  <a:gd name="T94" fmla="*/ 383 w 2581"/>
                  <a:gd name="T95" fmla="*/ 36 h 1837"/>
                  <a:gd name="T96" fmla="*/ 321 w 2581"/>
                  <a:gd name="T97" fmla="*/ 24 h 1837"/>
                  <a:gd name="T98" fmla="*/ 272 w 2581"/>
                  <a:gd name="T99" fmla="*/ 12 h 1837"/>
                  <a:gd name="T100" fmla="*/ 222 w 2581"/>
                  <a:gd name="T101" fmla="*/ 0 h 1837"/>
                  <a:gd name="T102" fmla="*/ 173 w 2581"/>
                  <a:gd name="T103" fmla="*/ 0 h 1837"/>
                  <a:gd name="T104" fmla="*/ 123 w 2581"/>
                  <a:gd name="T105" fmla="*/ 12 h 1837"/>
                  <a:gd name="T106" fmla="*/ 74 w 2581"/>
                  <a:gd name="T107" fmla="*/ 24 h 1837"/>
                  <a:gd name="T108" fmla="*/ 25 w 2581"/>
                  <a:gd name="T109" fmla="*/ 49 h 1837"/>
                  <a:gd name="T110" fmla="*/ 0 w 2581"/>
                  <a:gd name="T111" fmla="*/ 97 h 1837"/>
                  <a:gd name="T112" fmla="*/ 0 w 2581"/>
                  <a:gd name="T113" fmla="*/ 146 h 1837"/>
                  <a:gd name="T114" fmla="*/ 12 w 2581"/>
                  <a:gd name="T115" fmla="*/ 195 h 1837"/>
                  <a:gd name="T116" fmla="*/ 37 w 2581"/>
                  <a:gd name="T117" fmla="*/ 243 h 1837"/>
                  <a:gd name="T118" fmla="*/ 74 w 2581"/>
                  <a:gd name="T119" fmla="*/ 280 h 1837"/>
                  <a:gd name="T120" fmla="*/ 136 w 2581"/>
                  <a:gd name="T121" fmla="*/ 304 h 1837"/>
                  <a:gd name="T122" fmla="*/ 185 w 2581"/>
                  <a:gd name="T123" fmla="*/ 316 h 1837"/>
                  <a:gd name="T124" fmla="*/ 235 w 2581"/>
                  <a:gd name="T125" fmla="*/ 328 h 1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81" h="1837">
                    <a:moveTo>
                      <a:pt x="2580" y="1836"/>
                    </a:moveTo>
                    <a:lnTo>
                      <a:pt x="2555" y="1824"/>
                    </a:lnTo>
                    <a:lnTo>
                      <a:pt x="2518" y="1812"/>
                    </a:lnTo>
                    <a:lnTo>
                      <a:pt x="2494" y="1800"/>
                    </a:lnTo>
                    <a:lnTo>
                      <a:pt x="2469" y="1800"/>
                    </a:lnTo>
                    <a:lnTo>
                      <a:pt x="2444" y="1787"/>
                    </a:lnTo>
                    <a:lnTo>
                      <a:pt x="2420" y="1763"/>
                    </a:lnTo>
                    <a:lnTo>
                      <a:pt x="2395" y="1763"/>
                    </a:lnTo>
                    <a:lnTo>
                      <a:pt x="2370" y="1739"/>
                    </a:lnTo>
                    <a:lnTo>
                      <a:pt x="2345" y="1727"/>
                    </a:lnTo>
                    <a:lnTo>
                      <a:pt x="2321" y="1714"/>
                    </a:lnTo>
                    <a:lnTo>
                      <a:pt x="2296" y="1702"/>
                    </a:lnTo>
                    <a:lnTo>
                      <a:pt x="2271" y="1690"/>
                    </a:lnTo>
                    <a:lnTo>
                      <a:pt x="2247" y="1678"/>
                    </a:lnTo>
                    <a:lnTo>
                      <a:pt x="2222" y="1654"/>
                    </a:lnTo>
                    <a:lnTo>
                      <a:pt x="2185" y="1641"/>
                    </a:lnTo>
                    <a:lnTo>
                      <a:pt x="2160" y="1617"/>
                    </a:lnTo>
                    <a:lnTo>
                      <a:pt x="2123" y="1605"/>
                    </a:lnTo>
                    <a:lnTo>
                      <a:pt x="2099" y="1593"/>
                    </a:lnTo>
                    <a:lnTo>
                      <a:pt x="2074" y="1581"/>
                    </a:lnTo>
                    <a:lnTo>
                      <a:pt x="2049" y="1569"/>
                    </a:lnTo>
                    <a:lnTo>
                      <a:pt x="2024" y="1556"/>
                    </a:lnTo>
                    <a:lnTo>
                      <a:pt x="2000" y="1544"/>
                    </a:lnTo>
                    <a:lnTo>
                      <a:pt x="1975" y="1520"/>
                    </a:lnTo>
                    <a:lnTo>
                      <a:pt x="1950" y="1508"/>
                    </a:lnTo>
                    <a:lnTo>
                      <a:pt x="1926" y="1496"/>
                    </a:lnTo>
                    <a:lnTo>
                      <a:pt x="1913" y="1471"/>
                    </a:lnTo>
                    <a:lnTo>
                      <a:pt x="1889" y="1471"/>
                    </a:lnTo>
                    <a:lnTo>
                      <a:pt x="1852" y="1447"/>
                    </a:lnTo>
                    <a:lnTo>
                      <a:pt x="1827" y="1423"/>
                    </a:lnTo>
                    <a:lnTo>
                      <a:pt x="1802" y="1423"/>
                    </a:lnTo>
                    <a:lnTo>
                      <a:pt x="1778" y="1410"/>
                    </a:lnTo>
                    <a:lnTo>
                      <a:pt x="1753" y="1386"/>
                    </a:lnTo>
                    <a:lnTo>
                      <a:pt x="1728" y="1362"/>
                    </a:lnTo>
                    <a:lnTo>
                      <a:pt x="1704" y="1350"/>
                    </a:lnTo>
                    <a:lnTo>
                      <a:pt x="1679" y="1337"/>
                    </a:lnTo>
                    <a:lnTo>
                      <a:pt x="1654" y="1313"/>
                    </a:lnTo>
                    <a:lnTo>
                      <a:pt x="1629" y="1301"/>
                    </a:lnTo>
                    <a:lnTo>
                      <a:pt x="1592" y="1265"/>
                    </a:lnTo>
                    <a:lnTo>
                      <a:pt x="1555" y="1240"/>
                    </a:lnTo>
                    <a:lnTo>
                      <a:pt x="1531" y="1228"/>
                    </a:lnTo>
                    <a:lnTo>
                      <a:pt x="1506" y="1216"/>
                    </a:lnTo>
                    <a:lnTo>
                      <a:pt x="1494" y="1192"/>
                    </a:lnTo>
                    <a:lnTo>
                      <a:pt x="1457" y="1167"/>
                    </a:lnTo>
                    <a:lnTo>
                      <a:pt x="1432" y="1131"/>
                    </a:lnTo>
                    <a:lnTo>
                      <a:pt x="1395" y="1106"/>
                    </a:lnTo>
                    <a:lnTo>
                      <a:pt x="1383" y="1082"/>
                    </a:lnTo>
                    <a:lnTo>
                      <a:pt x="1358" y="1058"/>
                    </a:lnTo>
                    <a:lnTo>
                      <a:pt x="1358" y="1034"/>
                    </a:lnTo>
                    <a:lnTo>
                      <a:pt x="1333" y="1009"/>
                    </a:lnTo>
                    <a:lnTo>
                      <a:pt x="1321" y="985"/>
                    </a:lnTo>
                    <a:lnTo>
                      <a:pt x="1296" y="961"/>
                    </a:lnTo>
                    <a:lnTo>
                      <a:pt x="1259" y="924"/>
                    </a:lnTo>
                    <a:lnTo>
                      <a:pt x="1234" y="912"/>
                    </a:lnTo>
                    <a:lnTo>
                      <a:pt x="1197" y="875"/>
                    </a:lnTo>
                    <a:lnTo>
                      <a:pt x="1173" y="851"/>
                    </a:lnTo>
                    <a:lnTo>
                      <a:pt x="1160" y="827"/>
                    </a:lnTo>
                    <a:lnTo>
                      <a:pt x="1136" y="815"/>
                    </a:lnTo>
                    <a:lnTo>
                      <a:pt x="1123" y="790"/>
                    </a:lnTo>
                    <a:lnTo>
                      <a:pt x="1099" y="766"/>
                    </a:lnTo>
                    <a:lnTo>
                      <a:pt x="1086" y="742"/>
                    </a:lnTo>
                    <a:lnTo>
                      <a:pt x="1062" y="730"/>
                    </a:lnTo>
                    <a:lnTo>
                      <a:pt x="1025" y="705"/>
                    </a:lnTo>
                    <a:lnTo>
                      <a:pt x="1012" y="681"/>
                    </a:lnTo>
                    <a:lnTo>
                      <a:pt x="988" y="657"/>
                    </a:lnTo>
                    <a:lnTo>
                      <a:pt x="963" y="644"/>
                    </a:lnTo>
                    <a:lnTo>
                      <a:pt x="951" y="620"/>
                    </a:lnTo>
                    <a:lnTo>
                      <a:pt x="938" y="596"/>
                    </a:lnTo>
                    <a:lnTo>
                      <a:pt x="926" y="571"/>
                    </a:lnTo>
                    <a:lnTo>
                      <a:pt x="901" y="559"/>
                    </a:lnTo>
                    <a:lnTo>
                      <a:pt x="889" y="535"/>
                    </a:lnTo>
                    <a:lnTo>
                      <a:pt x="876" y="511"/>
                    </a:lnTo>
                    <a:lnTo>
                      <a:pt x="864" y="486"/>
                    </a:lnTo>
                    <a:lnTo>
                      <a:pt x="852" y="462"/>
                    </a:lnTo>
                    <a:lnTo>
                      <a:pt x="827" y="438"/>
                    </a:lnTo>
                    <a:lnTo>
                      <a:pt x="815" y="413"/>
                    </a:lnTo>
                    <a:lnTo>
                      <a:pt x="802" y="389"/>
                    </a:lnTo>
                    <a:lnTo>
                      <a:pt x="790" y="365"/>
                    </a:lnTo>
                    <a:lnTo>
                      <a:pt x="778" y="340"/>
                    </a:lnTo>
                    <a:lnTo>
                      <a:pt x="753" y="328"/>
                    </a:lnTo>
                    <a:lnTo>
                      <a:pt x="728" y="292"/>
                    </a:lnTo>
                    <a:lnTo>
                      <a:pt x="704" y="267"/>
                    </a:lnTo>
                    <a:lnTo>
                      <a:pt x="679" y="243"/>
                    </a:lnTo>
                    <a:lnTo>
                      <a:pt x="667" y="219"/>
                    </a:lnTo>
                    <a:lnTo>
                      <a:pt x="642" y="207"/>
                    </a:lnTo>
                    <a:lnTo>
                      <a:pt x="630" y="182"/>
                    </a:lnTo>
                    <a:lnTo>
                      <a:pt x="605" y="158"/>
                    </a:lnTo>
                    <a:lnTo>
                      <a:pt x="580" y="146"/>
                    </a:lnTo>
                    <a:lnTo>
                      <a:pt x="568" y="122"/>
                    </a:lnTo>
                    <a:lnTo>
                      <a:pt x="543" y="122"/>
                    </a:lnTo>
                    <a:lnTo>
                      <a:pt x="531" y="97"/>
                    </a:lnTo>
                    <a:lnTo>
                      <a:pt x="494" y="73"/>
                    </a:lnTo>
                    <a:lnTo>
                      <a:pt x="469" y="73"/>
                    </a:lnTo>
                    <a:lnTo>
                      <a:pt x="444" y="61"/>
                    </a:lnTo>
                    <a:lnTo>
                      <a:pt x="407" y="49"/>
                    </a:lnTo>
                    <a:lnTo>
                      <a:pt x="383" y="36"/>
                    </a:lnTo>
                    <a:lnTo>
                      <a:pt x="358" y="36"/>
                    </a:lnTo>
                    <a:lnTo>
                      <a:pt x="321" y="24"/>
                    </a:lnTo>
                    <a:lnTo>
                      <a:pt x="296" y="12"/>
                    </a:lnTo>
                    <a:lnTo>
                      <a:pt x="272" y="12"/>
                    </a:lnTo>
                    <a:lnTo>
                      <a:pt x="247" y="12"/>
                    </a:lnTo>
                    <a:lnTo>
                      <a:pt x="222" y="0"/>
                    </a:lnTo>
                    <a:lnTo>
                      <a:pt x="198" y="0"/>
                    </a:lnTo>
                    <a:lnTo>
                      <a:pt x="173" y="0"/>
                    </a:lnTo>
                    <a:lnTo>
                      <a:pt x="148" y="12"/>
                    </a:lnTo>
                    <a:lnTo>
                      <a:pt x="123" y="12"/>
                    </a:lnTo>
                    <a:lnTo>
                      <a:pt x="99" y="12"/>
                    </a:lnTo>
                    <a:lnTo>
                      <a:pt x="74" y="24"/>
                    </a:lnTo>
                    <a:lnTo>
                      <a:pt x="49" y="36"/>
                    </a:lnTo>
                    <a:lnTo>
                      <a:pt x="25" y="49"/>
                    </a:lnTo>
                    <a:lnTo>
                      <a:pt x="12" y="73"/>
                    </a:lnTo>
                    <a:lnTo>
                      <a:pt x="0" y="97"/>
                    </a:lnTo>
                    <a:lnTo>
                      <a:pt x="0" y="122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12" y="195"/>
                    </a:lnTo>
                    <a:lnTo>
                      <a:pt x="25" y="219"/>
                    </a:lnTo>
                    <a:lnTo>
                      <a:pt x="37" y="243"/>
                    </a:lnTo>
                    <a:lnTo>
                      <a:pt x="62" y="255"/>
                    </a:lnTo>
                    <a:lnTo>
                      <a:pt x="74" y="280"/>
                    </a:lnTo>
                    <a:lnTo>
                      <a:pt x="99" y="280"/>
                    </a:lnTo>
                    <a:lnTo>
                      <a:pt x="136" y="304"/>
                    </a:lnTo>
                    <a:lnTo>
                      <a:pt x="160" y="316"/>
                    </a:lnTo>
                    <a:lnTo>
                      <a:pt x="185" y="316"/>
                    </a:lnTo>
                    <a:lnTo>
                      <a:pt x="210" y="316"/>
                    </a:lnTo>
                    <a:lnTo>
                      <a:pt x="235" y="328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42" name="Rectangle 18"/>
              <p:cNvSpPr>
                <a:spLocks noChangeArrowheads="1"/>
              </p:cNvSpPr>
              <p:nvPr/>
            </p:nvSpPr>
            <p:spPr bwMode="auto">
              <a:xfrm>
                <a:off x="2917" y="1669"/>
                <a:ext cx="958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ER</a:t>
                </a:r>
              </a:p>
            </p:txBody>
          </p:sp>
          <p:sp>
            <p:nvSpPr>
              <p:cNvPr id="641043" name="Freeform 19"/>
              <p:cNvSpPr>
                <a:spLocks/>
              </p:cNvSpPr>
              <p:nvPr/>
            </p:nvSpPr>
            <p:spPr bwMode="auto">
              <a:xfrm>
                <a:off x="1284" y="2892"/>
                <a:ext cx="1189" cy="937"/>
              </a:xfrm>
              <a:custGeom>
                <a:avLst/>
                <a:gdLst>
                  <a:gd name="T0" fmla="*/ 276 w 1189"/>
                  <a:gd name="T1" fmla="*/ 888 h 937"/>
                  <a:gd name="T2" fmla="*/ 276 w 1189"/>
                  <a:gd name="T3" fmla="*/ 816 h 937"/>
                  <a:gd name="T4" fmla="*/ 264 w 1189"/>
                  <a:gd name="T5" fmla="*/ 744 h 937"/>
                  <a:gd name="T6" fmla="*/ 240 w 1189"/>
                  <a:gd name="T7" fmla="*/ 672 h 937"/>
                  <a:gd name="T8" fmla="*/ 204 w 1189"/>
                  <a:gd name="T9" fmla="*/ 612 h 937"/>
                  <a:gd name="T10" fmla="*/ 168 w 1189"/>
                  <a:gd name="T11" fmla="*/ 540 h 937"/>
                  <a:gd name="T12" fmla="*/ 132 w 1189"/>
                  <a:gd name="T13" fmla="*/ 468 h 937"/>
                  <a:gd name="T14" fmla="*/ 84 w 1189"/>
                  <a:gd name="T15" fmla="*/ 384 h 937"/>
                  <a:gd name="T16" fmla="*/ 24 w 1189"/>
                  <a:gd name="T17" fmla="*/ 312 h 937"/>
                  <a:gd name="T18" fmla="*/ 0 w 1189"/>
                  <a:gd name="T19" fmla="*/ 240 h 937"/>
                  <a:gd name="T20" fmla="*/ 0 w 1189"/>
                  <a:gd name="T21" fmla="*/ 168 h 937"/>
                  <a:gd name="T22" fmla="*/ 24 w 1189"/>
                  <a:gd name="T23" fmla="*/ 96 h 937"/>
                  <a:gd name="T24" fmla="*/ 84 w 1189"/>
                  <a:gd name="T25" fmla="*/ 36 h 937"/>
                  <a:gd name="T26" fmla="*/ 144 w 1189"/>
                  <a:gd name="T27" fmla="*/ 12 h 937"/>
                  <a:gd name="T28" fmla="*/ 228 w 1189"/>
                  <a:gd name="T29" fmla="*/ 24 h 937"/>
                  <a:gd name="T30" fmla="*/ 300 w 1189"/>
                  <a:gd name="T31" fmla="*/ 60 h 937"/>
                  <a:gd name="T32" fmla="*/ 348 w 1189"/>
                  <a:gd name="T33" fmla="*/ 132 h 937"/>
                  <a:gd name="T34" fmla="*/ 384 w 1189"/>
                  <a:gd name="T35" fmla="*/ 204 h 937"/>
                  <a:gd name="T36" fmla="*/ 408 w 1189"/>
                  <a:gd name="T37" fmla="*/ 276 h 937"/>
                  <a:gd name="T38" fmla="*/ 432 w 1189"/>
                  <a:gd name="T39" fmla="*/ 348 h 937"/>
                  <a:gd name="T40" fmla="*/ 444 w 1189"/>
                  <a:gd name="T41" fmla="*/ 420 h 937"/>
                  <a:gd name="T42" fmla="*/ 456 w 1189"/>
                  <a:gd name="T43" fmla="*/ 492 h 937"/>
                  <a:gd name="T44" fmla="*/ 480 w 1189"/>
                  <a:gd name="T45" fmla="*/ 564 h 937"/>
                  <a:gd name="T46" fmla="*/ 516 w 1189"/>
                  <a:gd name="T47" fmla="*/ 636 h 937"/>
                  <a:gd name="T48" fmla="*/ 600 w 1189"/>
                  <a:gd name="T49" fmla="*/ 672 h 937"/>
                  <a:gd name="T50" fmla="*/ 672 w 1189"/>
                  <a:gd name="T51" fmla="*/ 684 h 937"/>
                  <a:gd name="T52" fmla="*/ 744 w 1189"/>
                  <a:gd name="T53" fmla="*/ 660 h 937"/>
                  <a:gd name="T54" fmla="*/ 804 w 1189"/>
                  <a:gd name="T55" fmla="*/ 588 h 937"/>
                  <a:gd name="T56" fmla="*/ 828 w 1189"/>
                  <a:gd name="T57" fmla="*/ 504 h 937"/>
                  <a:gd name="T58" fmla="*/ 840 w 1189"/>
                  <a:gd name="T59" fmla="*/ 432 h 937"/>
                  <a:gd name="T60" fmla="*/ 876 w 1189"/>
                  <a:gd name="T61" fmla="*/ 360 h 937"/>
                  <a:gd name="T62" fmla="*/ 924 w 1189"/>
                  <a:gd name="T63" fmla="*/ 288 h 937"/>
                  <a:gd name="T64" fmla="*/ 984 w 1189"/>
                  <a:gd name="T65" fmla="*/ 252 h 937"/>
                  <a:gd name="T66" fmla="*/ 1056 w 1189"/>
                  <a:gd name="T67" fmla="*/ 240 h 937"/>
                  <a:gd name="T68" fmla="*/ 1128 w 1189"/>
                  <a:gd name="T69" fmla="*/ 264 h 937"/>
                  <a:gd name="T70" fmla="*/ 1176 w 1189"/>
                  <a:gd name="T71" fmla="*/ 324 h 937"/>
                  <a:gd name="T72" fmla="*/ 1188 w 1189"/>
                  <a:gd name="T73" fmla="*/ 396 h 937"/>
                  <a:gd name="T74" fmla="*/ 1164 w 1189"/>
                  <a:gd name="T75" fmla="*/ 468 h 937"/>
                  <a:gd name="T76" fmla="*/ 1128 w 1189"/>
                  <a:gd name="T77" fmla="*/ 540 h 937"/>
                  <a:gd name="T78" fmla="*/ 1080 w 1189"/>
                  <a:gd name="T79" fmla="*/ 612 h 937"/>
                  <a:gd name="T80" fmla="*/ 1020 w 1189"/>
                  <a:gd name="T81" fmla="*/ 672 h 937"/>
                  <a:gd name="T82" fmla="*/ 984 w 1189"/>
                  <a:gd name="T83" fmla="*/ 744 h 937"/>
                  <a:gd name="T84" fmla="*/ 936 w 1189"/>
                  <a:gd name="T85" fmla="*/ 816 h 937"/>
                  <a:gd name="T86" fmla="*/ 900 w 1189"/>
                  <a:gd name="T87" fmla="*/ 888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89" h="937">
                    <a:moveTo>
                      <a:pt x="300" y="936"/>
                    </a:moveTo>
                    <a:lnTo>
                      <a:pt x="288" y="912"/>
                    </a:lnTo>
                    <a:lnTo>
                      <a:pt x="276" y="888"/>
                    </a:lnTo>
                    <a:lnTo>
                      <a:pt x="276" y="864"/>
                    </a:lnTo>
                    <a:lnTo>
                      <a:pt x="276" y="840"/>
                    </a:lnTo>
                    <a:lnTo>
                      <a:pt x="276" y="816"/>
                    </a:lnTo>
                    <a:lnTo>
                      <a:pt x="276" y="792"/>
                    </a:lnTo>
                    <a:lnTo>
                      <a:pt x="264" y="768"/>
                    </a:lnTo>
                    <a:lnTo>
                      <a:pt x="264" y="744"/>
                    </a:lnTo>
                    <a:lnTo>
                      <a:pt x="252" y="720"/>
                    </a:lnTo>
                    <a:lnTo>
                      <a:pt x="252" y="696"/>
                    </a:lnTo>
                    <a:lnTo>
                      <a:pt x="240" y="672"/>
                    </a:lnTo>
                    <a:lnTo>
                      <a:pt x="216" y="660"/>
                    </a:lnTo>
                    <a:lnTo>
                      <a:pt x="216" y="636"/>
                    </a:lnTo>
                    <a:lnTo>
                      <a:pt x="204" y="612"/>
                    </a:lnTo>
                    <a:lnTo>
                      <a:pt x="192" y="588"/>
                    </a:lnTo>
                    <a:lnTo>
                      <a:pt x="180" y="564"/>
                    </a:lnTo>
                    <a:lnTo>
                      <a:pt x="168" y="540"/>
                    </a:lnTo>
                    <a:lnTo>
                      <a:pt x="156" y="516"/>
                    </a:lnTo>
                    <a:lnTo>
                      <a:pt x="144" y="492"/>
                    </a:lnTo>
                    <a:lnTo>
                      <a:pt x="132" y="468"/>
                    </a:lnTo>
                    <a:lnTo>
                      <a:pt x="120" y="432"/>
                    </a:lnTo>
                    <a:lnTo>
                      <a:pt x="96" y="408"/>
                    </a:lnTo>
                    <a:lnTo>
                      <a:pt x="84" y="384"/>
                    </a:lnTo>
                    <a:lnTo>
                      <a:pt x="60" y="360"/>
                    </a:lnTo>
                    <a:lnTo>
                      <a:pt x="48" y="336"/>
                    </a:lnTo>
                    <a:lnTo>
                      <a:pt x="24" y="312"/>
                    </a:lnTo>
                    <a:lnTo>
                      <a:pt x="12" y="288"/>
                    </a:lnTo>
                    <a:lnTo>
                      <a:pt x="0" y="264"/>
                    </a:lnTo>
                    <a:lnTo>
                      <a:pt x="0" y="240"/>
                    </a:lnTo>
                    <a:lnTo>
                      <a:pt x="0" y="216"/>
                    </a:lnTo>
                    <a:lnTo>
                      <a:pt x="0" y="192"/>
                    </a:lnTo>
                    <a:lnTo>
                      <a:pt x="0" y="168"/>
                    </a:lnTo>
                    <a:lnTo>
                      <a:pt x="0" y="144"/>
                    </a:lnTo>
                    <a:lnTo>
                      <a:pt x="12" y="120"/>
                    </a:lnTo>
                    <a:lnTo>
                      <a:pt x="24" y="96"/>
                    </a:lnTo>
                    <a:lnTo>
                      <a:pt x="36" y="72"/>
                    </a:lnTo>
                    <a:lnTo>
                      <a:pt x="60" y="48"/>
                    </a:lnTo>
                    <a:lnTo>
                      <a:pt x="84" y="36"/>
                    </a:lnTo>
                    <a:lnTo>
                      <a:pt x="96" y="12"/>
                    </a:lnTo>
                    <a:lnTo>
                      <a:pt x="120" y="12"/>
                    </a:lnTo>
                    <a:lnTo>
                      <a:pt x="144" y="12"/>
                    </a:lnTo>
                    <a:lnTo>
                      <a:pt x="168" y="0"/>
                    </a:lnTo>
                    <a:lnTo>
                      <a:pt x="192" y="12"/>
                    </a:lnTo>
                    <a:lnTo>
                      <a:pt x="228" y="24"/>
                    </a:lnTo>
                    <a:lnTo>
                      <a:pt x="252" y="24"/>
                    </a:lnTo>
                    <a:lnTo>
                      <a:pt x="276" y="48"/>
                    </a:lnTo>
                    <a:lnTo>
                      <a:pt x="300" y="60"/>
                    </a:lnTo>
                    <a:lnTo>
                      <a:pt x="324" y="84"/>
                    </a:lnTo>
                    <a:lnTo>
                      <a:pt x="336" y="108"/>
                    </a:lnTo>
                    <a:lnTo>
                      <a:pt x="348" y="132"/>
                    </a:lnTo>
                    <a:lnTo>
                      <a:pt x="360" y="156"/>
                    </a:lnTo>
                    <a:lnTo>
                      <a:pt x="372" y="180"/>
                    </a:lnTo>
                    <a:lnTo>
                      <a:pt x="384" y="204"/>
                    </a:lnTo>
                    <a:lnTo>
                      <a:pt x="384" y="228"/>
                    </a:lnTo>
                    <a:lnTo>
                      <a:pt x="396" y="252"/>
                    </a:lnTo>
                    <a:lnTo>
                      <a:pt x="408" y="276"/>
                    </a:lnTo>
                    <a:lnTo>
                      <a:pt x="408" y="300"/>
                    </a:lnTo>
                    <a:lnTo>
                      <a:pt x="420" y="324"/>
                    </a:lnTo>
                    <a:lnTo>
                      <a:pt x="432" y="348"/>
                    </a:lnTo>
                    <a:lnTo>
                      <a:pt x="432" y="372"/>
                    </a:lnTo>
                    <a:lnTo>
                      <a:pt x="432" y="396"/>
                    </a:lnTo>
                    <a:lnTo>
                      <a:pt x="444" y="420"/>
                    </a:lnTo>
                    <a:lnTo>
                      <a:pt x="444" y="444"/>
                    </a:lnTo>
                    <a:lnTo>
                      <a:pt x="444" y="468"/>
                    </a:lnTo>
                    <a:lnTo>
                      <a:pt x="456" y="492"/>
                    </a:lnTo>
                    <a:lnTo>
                      <a:pt x="456" y="516"/>
                    </a:lnTo>
                    <a:lnTo>
                      <a:pt x="468" y="540"/>
                    </a:lnTo>
                    <a:lnTo>
                      <a:pt x="480" y="564"/>
                    </a:lnTo>
                    <a:lnTo>
                      <a:pt x="480" y="588"/>
                    </a:lnTo>
                    <a:lnTo>
                      <a:pt x="504" y="612"/>
                    </a:lnTo>
                    <a:lnTo>
                      <a:pt x="516" y="636"/>
                    </a:lnTo>
                    <a:lnTo>
                      <a:pt x="540" y="648"/>
                    </a:lnTo>
                    <a:lnTo>
                      <a:pt x="564" y="660"/>
                    </a:lnTo>
                    <a:lnTo>
                      <a:pt x="600" y="672"/>
                    </a:lnTo>
                    <a:lnTo>
                      <a:pt x="624" y="684"/>
                    </a:lnTo>
                    <a:lnTo>
                      <a:pt x="648" y="684"/>
                    </a:lnTo>
                    <a:lnTo>
                      <a:pt x="672" y="684"/>
                    </a:lnTo>
                    <a:lnTo>
                      <a:pt x="696" y="684"/>
                    </a:lnTo>
                    <a:lnTo>
                      <a:pt x="720" y="672"/>
                    </a:lnTo>
                    <a:lnTo>
                      <a:pt x="744" y="660"/>
                    </a:lnTo>
                    <a:lnTo>
                      <a:pt x="768" y="636"/>
                    </a:lnTo>
                    <a:lnTo>
                      <a:pt x="780" y="612"/>
                    </a:lnTo>
                    <a:lnTo>
                      <a:pt x="804" y="588"/>
                    </a:lnTo>
                    <a:lnTo>
                      <a:pt x="804" y="564"/>
                    </a:lnTo>
                    <a:lnTo>
                      <a:pt x="816" y="540"/>
                    </a:lnTo>
                    <a:lnTo>
                      <a:pt x="828" y="504"/>
                    </a:lnTo>
                    <a:lnTo>
                      <a:pt x="828" y="480"/>
                    </a:lnTo>
                    <a:lnTo>
                      <a:pt x="840" y="456"/>
                    </a:lnTo>
                    <a:lnTo>
                      <a:pt x="840" y="432"/>
                    </a:lnTo>
                    <a:lnTo>
                      <a:pt x="852" y="408"/>
                    </a:lnTo>
                    <a:lnTo>
                      <a:pt x="864" y="384"/>
                    </a:lnTo>
                    <a:lnTo>
                      <a:pt x="876" y="360"/>
                    </a:lnTo>
                    <a:lnTo>
                      <a:pt x="900" y="336"/>
                    </a:lnTo>
                    <a:lnTo>
                      <a:pt x="912" y="312"/>
                    </a:lnTo>
                    <a:lnTo>
                      <a:pt x="924" y="288"/>
                    </a:lnTo>
                    <a:lnTo>
                      <a:pt x="948" y="276"/>
                    </a:lnTo>
                    <a:lnTo>
                      <a:pt x="960" y="252"/>
                    </a:lnTo>
                    <a:lnTo>
                      <a:pt x="984" y="252"/>
                    </a:lnTo>
                    <a:lnTo>
                      <a:pt x="1008" y="240"/>
                    </a:lnTo>
                    <a:lnTo>
                      <a:pt x="1032" y="240"/>
                    </a:lnTo>
                    <a:lnTo>
                      <a:pt x="1056" y="240"/>
                    </a:lnTo>
                    <a:lnTo>
                      <a:pt x="1080" y="240"/>
                    </a:lnTo>
                    <a:lnTo>
                      <a:pt x="1104" y="252"/>
                    </a:lnTo>
                    <a:lnTo>
                      <a:pt x="1128" y="264"/>
                    </a:lnTo>
                    <a:lnTo>
                      <a:pt x="1152" y="276"/>
                    </a:lnTo>
                    <a:lnTo>
                      <a:pt x="1164" y="300"/>
                    </a:lnTo>
                    <a:lnTo>
                      <a:pt x="1176" y="324"/>
                    </a:lnTo>
                    <a:lnTo>
                      <a:pt x="1176" y="348"/>
                    </a:lnTo>
                    <a:lnTo>
                      <a:pt x="1188" y="372"/>
                    </a:lnTo>
                    <a:lnTo>
                      <a:pt x="1188" y="396"/>
                    </a:lnTo>
                    <a:lnTo>
                      <a:pt x="1188" y="420"/>
                    </a:lnTo>
                    <a:lnTo>
                      <a:pt x="1176" y="444"/>
                    </a:lnTo>
                    <a:lnTo>
                      <a:pt x="1164" y="468"/>
                    </a:lnTo>
                    <a:lnTo>
                      <a:pt x="1152" y="492"/>
                    </a:lnTo>
                    <a:lnTo>
                      <a:pt x="1140" y="516"/>
                    </a:lnTo>
                    <a:lnTo>
                      <a:pt x="1128" y="540"/>
                    </a:lnTo>
                    <a:lnTo>
                      <a:pt x="1116" y="564"/>
                    </a:lnTo>
                    <a:lnTo>
                      <a:pt x="1092" y="588"/>
                    </a:lnTo>
                    <a:lnTo>
                      <a:pt x="1080" y="612"/>
                    </a:lnTo>
                    <a:lnTo>
                      <a:pt x="1056" y="624"/>
                    </a:lnTo>
                    <a:lnTo>
                      <a:pt x="1044" y="660"/>
                    </a:lnTo>
                    <a:lnTo>
                      <a:pt x="1020" y="672"/>
                    </a:lnTo>
                    <a:lnTo>
                      <a:pt x="1020" y="696"/>
                    </a:lnTo>
                    <a:lnTo>
                      <a:pt x="996" y="720"/>
                    </a:lnTo>
                    <a:lnTo>
                      <a:pt x="984" y="744"/>
                    </a:lnTo>
                    <a:lnTo>
                      <a:pt x="960" y="768"/>
                    </a:lnTo>
                    <a:lnTo>
                      <a:pt x="948" y="792"/>
                    </a:lnTo>
                    <a:lnTo>
                      <a:pt x="936" y="816"/>
                    </a:lnTo>
                    <a:lnTo>
                      <a:pt x="924" y="840"/>
                    </a:lnTo>
                    <a:lnTo>
                      <a:pt x="912" y="864"/>
                    </a:lnTo>
                    <a:lnTo>
                      <a:pt x="900" y="888"/>
                    </a:lnTo>
                    <a:lnTo>
                      <a:pt x="900" y="912"/>
                    </a:lnTo>
                    <a:lnTo>
                      <a:pt x="888" y="936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44" name="Freeform 20"/>
              <p:cNvSpPr>
                <a:spLocks/>
              </p:cNvSpPr>
              <p:nvPr/>
            </p:nvSpPr>
            <p:spPr bwMode="auto">
              <a:xfrm>
                <a:off x="2052" y="1656"/>
                <a:ext cx="169" cy="193"/>
              </a:xfrm>
              <a:custGeom>
                <a:avLst/>
                <a:gdLst>
                  <a:gd name="T0" fmla="*/ 108 w 169"/>
                  <a:gd name="T1" fmla="*/ 12 h 193"/>
                  <a:gd name="T2" fmla="*/ 84 w 169"/>
                  <a:gd name="T3" fmla="*/ 24 h 193"/>
                  <a:gd name="T4" fmla="*/ 60 w 169"/>
                  <a:gd name="T5" fmla="*/ 36 h 193"/>
                  <a:gd name="T6" fmla="*/ 36 w 169"/>
                  <a:gd name="T7" fmla="*/ 48 h 193"/>
                  <a:gd name="T8" fmla="*/ 24 w 169"/>
                  <a:gd name="T9" fmla="*/ 72 h 193"/>
                  <a:gd name="T10" fmla="*/ 0 w 169"/>
                  <a:gd name="T11" fmla="*/ 96 h 193"/>
                  <a:gd name="T12" fmla="*/ 0 w 169"/>
                  <a:gd name="T13" fmla="*/ 120 h 193"/>
                  <a:gd name="T14" fmla="*/ 0 w 169"/>
                  <a:gd name="T15" fmla="*/ 144 h 193"/>
                  <a:gd name="T16" fmla="*/ 24 w 169"/>
                  <a:gd name="T17" fmla="*/ 156 h 193"/>
                  <a:gd name="T18" fmla="*/ 36 w 169"/>
                  <a:gd name="T19" fmla="*/ 180 h 193"/>
                  <a:gd name="T20" fmla="*/ 60 w 169"/>
                  <a:gd name="T21" fmla="*/ 192 h 193"/>
                  <a:gd name="T22" fmla="*/ 84 w 169"/>
                  <a:gd name="T23" fmla="*/ 192 h 193"/>
                  <a:gd name="T24" fmla="*/ 108 w 169"/>
                  <a:gd name="T25" fmla="*/ 192 h 193"/>
                  <a:gd name="T26" fmla="*/ 132 w 169"/>
                  <a:gd name="T27" fmla="*/ 180 h 193"/>
                  <a:gd name="T28" fmla="*/ 144 w 169"/>
                  <a:gd name="T29" fmla="*/ 156 h 193"/>
                  <a:gd name="T30" fmla="*/ 156 w 169"/>
                  <a:gd name="T31" fmla="*/ 132 h 193"/>
                  <a:gd name="T32" fmla="*/ 168 w 169"/>
                  <a:gd name="T33" fmla="*/ 108 h 193"/>
                  <a:gd name="T34" fmla="*/ 168 w 169"/>
                  <a:gd name="T35" fmla="*/ 84 h 193"/>
                  <a:gd name="T36" fmla="*/ 168 w 169"/>
                  <a:gd name="T37" fmla="*/ 60 h 193"/>
                  <a:gd name="T38" fmla="*/ 156 w 169"/>
                  <a:gd name="T39" fmla="*/ 36 h 193"/>
                  <a:gd name="T40" fmla="*/ 144 w 169"/>
                  <a:gd name="T41" fmla="*/ 12 h 193"/>
                  <a:gd name="T42" fmla="*/ 120 w 169"/>
                  <a:gd name="T43" fmla="*/ 0 h 193"/>
                  <a:gd name="T44" fmla="*/ 108 w 169"/>
                  <a:gd name="T45" fmla="*/ 12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9" h="193">
                    <a:moveTo>
                      <a:pt x="108" y="12"/>
                    </a:moveTo>
                    <a:lnTo>
                      <a:pt x="84" y="24"/>
                    </a:lnTo>
                    <a:lnTo>
                      <a:pt x="60" y="36"/>
                    </a:lnTo>
                    <a:lnTo>
                      <a:pt x="36" y="48"/>
                    </a:lnTo>
                    <a:lnTo>
                      <a:pt x="24" y="72"/>
                    </a:lnTo>
                    <a:lnTo>
                      <a:pt x="0" y="96"/>
                    </a:lnTo>
                    <a:lnTo>
                      <a:pt x="0" y="120"/>
                    </a:lnTo>
                    <a:lnTo>
                      <a:pt x="0" y="144"/>
                    </a:lnTo>
                    <a:lnTo>
                      <a:pt x="24" y="156"/>
                    </a:lnTo>
                    <a:lnTo>
                      <a:pt x="36" y="180"/>
                    </a:lnTo>
                    <a:lnTo>
                      <a:pt x="60" y="192"/>
                    </a:lnTo>
                    <a:lnTo>
                      <a:pt x="84" y="192"/>
                    </a:lnTo>
                    <a:lnTo>
                      <a:pt x="108" y="192"/>
                    </a:lnTo>
                    <a:lnTo>
                      <a:pt x="132" y="180"/>
                    </a:lnTo>
                    <a:lnTo>
                      <a:pt x="144" y="156"/>
                    </a:lnTo>
                    <a:lnTo>
                      <a:pt x="156" y="132"/>
                    </a:lnTo>
                    <a:lnTo>
                      <a:pt x="168" y="108"/>
                    </a:lnTo>
                    <a:lnTo>
                      <a:pt x="168" y="84"/>
                    </a:lnTo>
                    <a:lnTo>
                      <a:pt x="168" y="60"/>
                    </a:lnTo>
                    <a:lnTo>
                      <a:pt x="156" y="36"/>
                    </a:lnTo>
                    <a:lnTo>
                      <a:pt x="144" y="12"/>
                    </a:lnTo>
                    <a:lnTo>
                      <a:pt x="120" y="0"/>
                    </a:lnTo>
                    <a:lnTo>
                      <a:pt x="108" y="12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45" name="Freeform 21"/>
              <p:cNvSpPr>
                <a:spLocks/>
              </p:cNvSpPr>
              <p:nvPr/>
            </p:nvSpPr>
            <p:spPr bwMode="auto">
              <a:xfrm>
                <a:off x="1932" y="2100"/>
                <a:ext cx="277" cy="577"/>
              </a:xfrm>
              <a:custGeom>
                <a:avLst/>
                <a:gdLst>
                  <a:gd name="T0" fmla="*/ 180 w 277"/>
                  <a:gd name="T1" fmla="*/ 0 h 577"/>
                  <a:gd name="T2" fmla="*/ 204 w 277"/>
                  <a:gd name="T3" fmla="*/ 24 h 577"/>
                  <a:gd name="T4" fmla="*/ 228 w 277"/>
                  <a:gd name="T5" fmla="*/ 36 h 577"/>
                  <a:gd name="T6" fmla="*/ 240 w 277"/>
                  <a:gd name="T7" fmla="*/ 60 h 577"/>
                  <a:gd name="T8" fmla="*/ 264 w 277"/>
                  <a:gd name="T9" fmla="*/ 84 h 577"/>
                  <a:gd name="T10" fmla="*/ 276 w 277"/>
                  <a:gd name="T11" fmla="*/ 108 h 577"/>
                  <a:gd name="T12" fmla="*/ 276 w 277"/>
                  <a:gd name="T13" fmla="*/ 132 h 577"/>
                  <a:gd name="T14" fmla="*/ 276 w 277"/>
                  <a:gd name="T15" fmla="*/ 156 h 577"/>
                  <a:gd name="T16" fmla="*/ 276 w 277"/>
                  <a:gd name="T17" fmla="*/ 180 h 577"/>
                  <a:gd name="T18" fmla="*/ 276 w 277"/>
                  <a:gd name="T19" fmla="*/ 204 h 577"/>
                  <a:gd name="T20" fmla="*/ 276 w 277"/>
                  <a:gd name="T21" fmla="*/ 228 h 577"/>
                  <a:gd name="T22" fmla="*/ 276 w 277"/>
                  <a:gd name="T23" fmla="*/ 252 h 577"/>
                  <a:gd name="T24" fmla="*/ 276 w 277"/>
                  <a:gd name="T25" fmla="*/ 276 h 577"/>
                  <a:gd name="T26" fmla="*/ 276 w 277"/>
                  <a:gd name="T27" fmla="*/ 300 h 577"/>
                  <a:gd name="T28" fmla="*/ 264 w 277"/>
                  <a:gd name="T29" fmla="*/ 324 h 577"/>
                  <a:gd name="T30" fmla="*/ 264 w 277"/>
                  <a:gd name="T31" fmla="*/ 348 h 577"/>
                  <a:gd name="T32" fmla="*/ 252 w 277"/>
                  <a:gd name="T33" fmla="*/ 372 h 577"/>
                  <a:gd name="T34" fmla="*/ 240 w 277"/>
                  <a:gd name="T35" fmla="*/ 396 h 577"/>
                  <a:gd name="T36" fmla="*/ 216 w 277"/>
                  <a:gd name="T37" fmla="*/ 420 h 577"/>
                  <a:gd name="T38" fmla="*/ 204 w 277"/>
                  <a:gd name="T39" fmla="*/ 444 h 577"/>
                  <a:gd name="T40" fmla="*/ 192 w 277"/>
                  <a:gd name="T41" fmla="*/ 468 h 577"/>
                  <a:gd name="T42" fmla="*/ 168 w 277"/>
                  <a:gd name="T43" fmla="*/ 480 h 577"/>
                  <a:gd name="T44" fmla="*/ 168 w 277"/>
                  <a:gd name="T45" fmla="*/ 504 h 577"/>
                  <a:gd name="T46" fmla="*/ 144 w 277"/>
                  <a:gd name="T47" fmla="*/ 516 h 577"/>
                  <a:gd name="T48" fmla="*/ 132 w 277"/>
                  <a:gd name="T49" fmla="*/ 540 h 577"/>
                  <a:gd name="T50" fmla="*/ 108 w 277"/>
                  <a:gd name="T51" fmla="*/ 552 h 577"/>
                  <a:gd name="T52" fmla="*/ 96 w 277"/>
                  <a:gd name="T53" fmla="*/ 576 h 577"/>
                  <a:gd name="T54" fmla="*/ 72 w 277"/>
                  <a:gd name="T55" fmla="*/ 576 h 577"/>
                  <a:gd name="T56" fmla="*/ 48 w 277"/>
                  <a:gd name="T57" fmla="*/ 576 h 577"/>
                  <a:gd name="T58" fmla="*/ 12 w 277"/>
                  <a:gd name="T59" fmla="*/ 552 h 577"/>
                  <a:gd name="T60" fmla="*/ 12 w 277"/>
                  <a:gd name="T61" fmla="*/ 528 h 577"/>
                  <a:gd name="T62" fmla="*/ 0 w 277"/>
                  <a:gd name="T63" fmla="*/ 504 h 577"/>
                  <a:gd name="T64" fmla="*/ 12 w 277"/>
                  <a:gd name="T65" fmla="*/ 480 h 577"/>
                  <a:gd name="T66" fmla="*/ 24 w 277"/>
                  <a:gd name="T67" fmla="*/ 456 h 577"/>
                  <a:gd name="T68" fmla="*/ 24 w 277"/>
                  <a:gd name="T69" fmla="*/ 432 h 577"/>
                  <a:gd name="T70" fmla="*/ 48 w 277"/>
                  <a:gd name="T71" fmla="*/ 420 h 577"/>
                  <a:gd name="T72" fmla="*/ 60 w 277"/>
                  <a:gd name="T73" fmla="*/ 396 h 577"/>
                  <a:gd name="T74" fmla="*/ 72 w 277"/>
                  <a:gd name="T75" fmla="*/ 372 h 577"/>
                  <a:gd name="T76" fmla="*/ 96 w 277"/>
                  <a:gd name="T77" fmla="*/ 360 h 577"/>
                  <a:gd name="T78" fmla="*/ 96 w 277"/>
                  <a:gd name="T79" fmla="*/ 336 h 577"/>
                  <a:gd name="T80" fmla="*/ 120 w 277"/>
                  <a:gd name="T81" fmla="*/ 312 h 577"/>
                  <a:gd name="T82" fmla="*/ 132 w 277"/>
                  <a:gd name="T83" fmla="*/ 276 h 577"/>
                  <a:gd name="T84" fmla="*/ 144 w 277"/>
                  <a:gd name="T85" fmla="*/ 252 h 577"/>
                  <a:gd name="T86" fmla="*/ 156 w 277"/>
                  <a:gd name="T87" fmla="*/ 228 h 577"/>
                  <a:gd name="T88" fmla="*/ 168 w 277"/>
                  <a:gd name="T89" fmla="*/ 204 h 577"/>
                  <a:gd name="T90" fmla="*/ 180 w 277"/>
                  <a:gd name="T91" fmla="*/ 180 h 577"/>
                  <a:gd name="T92" fmla="*/ 180 w 277"/>
                  <a:gd name="T93" fmla="*/ 156 h 577"/>
                  <a:gd name="T94" fmla="*/ 180 w 277"/>
                  <a:gd name="T95" fmla="*/ 132 h 577"/>
                  <a:gd name="T96" fmla="*/ 180 w 277"/>
                  <a:gd name="T97" fmla="*/ 108 h 577"/>
                  <a:gd name="T98" fmla="*/ 180 w 277"/>
                  <a:gd name="T99" fmla="*/ 84 h 577"/>
                  <a:gd name="T100" fmla="*/ 180 w 277"/>
                  <a:gd name="T101" fmla="*/ 60 h 577"/>
                  <a:gd name="T102" fmla="*/ 180 w 277"/>
                  <a:gd name="T103" fmla="*/ 36 h 577"/>
                  <a:gd name="T104" fmla="*/ 180 w 277"/>
                  <a:gd name="T105" fmla="*/ 12 h 577"/>
                  <a:gd name="T106" fmla="*/ 204 w 277"/>
                  <a:gd name="T107" fmla="*/ 0 h 577"/>
                  <a:gd name="T108" fmla="*/ 180 w 277"/>
                  <a:gd name="T109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7" h="577">
                    <a:moveTo>
                      <a:pt x="180" y="0"/>
                    </a:moveTo>
                    <a:lnTo>
                      <a:pt x="204" y="24"/>
                    </a:lnTo>
                    <a:lnTo>
                      <a:pt x="228" y="36"/>
                    </a:lnTo>
                    <a:lnTo>
                      <a:pt x="240" y="60"/>
                    </a:lnTo>
                    <a:lnTo>
                      <a:pt x="264" y="84"/>
                    </a:lnTo>
                    <a:lnTo>
                      <a:pt x="276" y="108"/>
                    </a:lnTo>
                    <a:lnTo>
                      <a:pt x="276" y="132"/>
                    </a:lnTo>
                    <a:lnTo>
                      <a:pt x="276" y="156"/>
                    </a:lnTo>
                    <a:lnTo>
                      <a:pt x="276" y="180"/>
                    </a:lnTo>
                    <a:lnTo>
                      <a:pt x="276" y="204"/>
                    </a:lnTo>
                    <a:lnTo>
                      <a:pt x="276" y="228"/>
                    </a:lnTo>
                    <a:lnTo>
                      <a:pt x="276" y="252"/>
                    </a:lnTo>
                    <a:lnTo>
                      <a:pt x="276" y="276"/>
                    </a:lnTo>
                    <a:lnTo>
                      <a:pt x="276" y="300"/>
                    </a:lnTo>
                    <a:lnTo>
                      <a:pt x="264" y="324"/>
                    </a:lnTo>
                    <a:lnTo>
                      <a:pt x="264" y="348"/>
                    </a:lnTo>
                    <a:lnTo>
                      <a:pt x="252" y="372"/>
                    </a:lnTo>
                    <a:lnTo>
                      <a:pt x="240" y="396"/>
                    </a:lnTo>
                    <a:lnTo>
                      <a:pt x="216" y="420"/>
                    </a:lnTo>
                    <a:lnTo>
                      <a:pt x="204" y="444"/>
                    </a:lnTo>
                    <a:lnTo>
                      <a:pt x="192" y="468"/>
                    </a:lnTo>
                    <a:lnTo>
                      <a:pt x="168" y="480"/>
                    </a:lnTo>
                    <a:lnTo>
                      <a:pt x="168" y="504"/>
                    </a:lnTo>
                    <a:lnTo>
                      <a:pt x="144" y="516"/>
                    </a:lnTo>
                    <a:lnTo>
                      <a:pt x="132" y="540"/>
                    </a:lnTo>
                    <a:lnTo>
                      <a:pt x="108" y="552"/>
                    </a:lnTo>
                    <a:lnTo>
                      <a:pt x="96" y="576"/>
                    </a:lnTo>
                    <a:lnTo>
                      <a:pt x="72" y="576"/>
                    </a:lnTo>
                    <a:lnTo>
                      <a:pt x="48" y="576"/>
                    </a:lnTo>
                    <a:lnTo>
                      <a:pt x="12" y="552"/>
                    </a:lnTo>
                    <a:lnTo>
                      <a:pt x="12" y="528"/>
                    </a:lnTo>
                    <a:lnTo>
                      <a:pt x="0" y="504"/>
                    </a:lnTo>
                    <a:lnTo>
                      <a:pt x="12" y="480"/>
                    </a:lnTo>
                    <a:lnTo>
                      <a:pt x="24" y="456"/>
                    </a:lnTo>
                    <a:lnTo>
                      <a:pt x="24" y="432"/>
                    </a:lnTo>
                    <a:lnTo>
                      <a:pt x="48" y="420"/>
                    </a:lnTo>
                    <a:lnTo>
                      <a:pt x="60" y="396"/>
                    </a:lnTo>
                    <a:lnTo>
                      <a:pt x="72" y="372"/>
                    </a:lnTo>
                    <a:lnTo>
                      <a:pt x="96" y="360"/>
                    </a:lnTo>
                    <a:lnTo>
                      <a:pt x="96" y="336"/>
                    </a:lnTo>
                    <a:lnTo>
                      <a:pt x="120" y="312"/>
                    </a:lnTo>
                    <a:lnTo>
                      <a:pt x="132" y="276"/>
                    </a:lnTo>
                    <a:lnTo>
                      <a:pt x="144" y="252"/>
                    </a:lnTo>
                    <a:lnTo>
                      <a:pt x="156" y="228"/>
                    </a:lnTo>
                    <a:lnTo>
                      <a:pt x="168" y="204"/>
                    </a:lnTo>
                    <a:lnTo>
                      <a:pt x="180" y="180"/>
                    </a:lnTo>
                    <a:lnTo>
                      <a:pt x="180" y="156"/>
                    </a:lnTo>
                    <a:lnTo>
                      <a:pt x="180" y="132"/>
                    </a:lnTo>
                    <a:lnTo>
                      <a:pt x="180" y="108"/>
                    </a:lnTo>
                    <a:lnTo>
                      <a:pt x="180" y="84"/>
                    </a:lnTo>
                    <a:lnTo>
                      <a:pt x="180" y="60"/>
                    </a:lnTo>
                    <a:lnTo>
                      <a:pt x="180" y="36"/>
                    </a:lnTo>
                    <a:lnTo>
                      <a:pt x="180" y="12"/>
                    </a:lnTo>
                    <a:lnTo>
                      <a:pt x="204" y="0"/>
                    </a:lnTo>
                    <a:lnTo>
                      <a:pt x="180" y="0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46" name="Freeform 22"/>
              <p:cNvSpPr>
                <a:spLocks/>
              </p:cNvSpPr>
              <p:nvPr/>
            </p:nvSpPr>
            <p:spPr bwMode="auto">
              <a:xfrm>
                <a:off x="2100" y="1848"/>
                <a:ext cx="37" cy="265"/>
              </a:xfrm>
              <a:custGeom>
                <a:avLst/>
                <a:gdLst>
                  <a:gd name="T0" fmla="*/ 12 w 37"/>
                  <a:gd name="T1" fmla="*/ 12 h 265"/>
                  <a:gd name="T2" fmla="*/ 36 w 37"/>
                  <a:gd name="T3" fmla="*/ 0 h 265"/>
                  <a:gd name="T4" fmla="*/ 36 w 37"/>
                  <a:gd name="T5" fmla="*/ 24 h 265"/>
                  <a:gd name="T6" fmla="*/ 36 w 37"/>
                  <a:gd name="T7" fmla="*/ 48 h 265"/>
                  <a:gd name="T8" fmla="*/ 36 w 37"/>
                  <a:gd name="T9" fmla="*/ 72 h 265"/>
                  <a:gd name="T10" fmla="*/ 36 w 37"/>
                  <a:gd name="T11" fmla="*/ 96 h 265"/>
                  <a:gd name="T12" fmla="*/ 24 w 37"/>
                  <a:gd name="T13" fmla="*/ 120 h 265"/>
                  <a:gd name="T14" fmla="*/ 12 w 37"/>
                  <a:gd name="T15" fmla="*/ 144 h 265"/>
                  <a:gd name="T16" fmla="*/ 0 w 37"/>
                  <a:gd name="T17" fmla="*/ 168 h 265"/>
                  <a:gd name="T18" fmla="*/ 0 w 37"/>
                  <a:gd name="T19" fmla="*/ 192 h 265"/>
                  <a:gd name="T20" fmla="*/ 0 w 37"/>
                  <a:gd name="T21" fmla="*/ 216 h 265"/>
                  <a:gd name="T22" fmla="*/ 0 w 37"/>
                  <a:gd name="T23" fmla="*/ 240 h 265"/>
                  <a:gd name="T24" fmla="*/ 12 w 37"/>
                  <a:gd name="T25" fmla="*/ 264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265">
                    <a:moveTo>
                      <a:pt x="12" y="12"/>
                    </a:moveTo>
                    <a:lnTo>
                      <a:pt x="36" y="0"/>
                    </a:lnTo>
                    <a:lnTo>
                      <a:pt x="36" y="24"/>
                    </a:lnTo>
                    <a:lnTo>
                      <a:pt x="36" y="48"/>
                    </a:lnTo>
                    <a:lnTo>
                      <a:pt x="36" y="72"/>
                    </a:lnTo>
                    <a:lnTo>
                      <a:pt x="36" y="96"/>
                    </a:lnTo>
                    <a:lnTo>
                      <a:pt x="24" y="120"/>
                    </a:lnTo>
                    <a:lnTo>
                      <a:pt x="12" y="144"/>
                    </a:lnTo>
                    <a:lnTo>
                      <a:pt x="0" y="168"/>
                    </a:lnTo>
                    <a:lnTo>
                      <a:pt x="0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12" y="264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47" name="Rectangle 23"/>
              <p:cNvSpPr>
                <a:spLocks noChangeArrowheads="1"/>
              </p:cNvSpPr>
              <p:nvPr/>
            </p:nvSpPr>
            <p:spPr bwMode="auto">
              <a:xfrm>
                <a:off x="2173" y="1501"/>
                <a:ext cx="802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SG</a:t>
                </a:r>
              </a:p>
            </p:txBody>
          </p:sp>
          <p:sp>
            <p:nvSpPr>
              <p:cNvPr id="641048" name="Rectangle 24"/>
              <p:cNvSpPr>
                <a:spLocks noChangeArrowheads="1"/>
              </p:cNvSpPr>
              <p:nvPr/>
            </p:nvSpPr>
            <p:spPr bwMode="auto">
              <a:xfrm>
                <a:off x="1585" y="3553"/>
                <a:ext cx="442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RS</a:t>
                </a:r>
              </a:p>
            </p:txBody>
          </p:sp>
          <p:sp>
            <p:nvSpPr>
              <p:cNvPr id="641049" name="Rectangle 25"/>
              <p:cNvSpPr>
                <a:spLocks noChangeArrowheads="1"/>
              </p:cNvSpPr>
              <p:nvPr/>
            </p:nvSpPr>
            <p:spPr bwMode="auto">
              <a:xfrm>
                <a:off x="1273" y="625"/>
                <a:ext cx="525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MS</a:t>
                </a:r>
              </a:p>
            </p:txBody>
          </p:sp>
          <p:sp>
            <p:nvSpPr>
              <p:cNvPr id="641050" name="Rectangle 26"/>
              <p:cNvSpPr>
                <a:spLocks noChangeArrowheads="1"/>
              </p:cNvSpPr>
              <p:nvPr/>
            </p:nvSpPr>
            <p:spPr bwMode="auto">
              <a:xfrm>
                <a:off x="1945" y="2760"/>
                <a:ext cx="1056" cy="28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51" name="Line 27"/>
              <p:cNvSpPr>
                <a:spLocks noChangeShapeType="1"/>
              </p:cNvSpPr>
              <p:nvPr/>
            </p:nvSpPr>
            <p:spPr bwMode="auto">
              <a:xfrm>
                <a:off x="1100" y="2208"/>
                <a:ext cx="4125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prstDash val="dashDot"/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52" name="Line 28"/>
              <p:cNvSpPr>
                <a:spLocks noChangeShapeType="1"/>
              </p:cNvSpPr>
              <p:nvPr/>
            </p:nvSpPr>
            <p:spPr bwMode="auto">
              <a:xfrm>
                <a:off x="3145" y="620"/>
                <a:ext cx="0" cy="3152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prstDash val="dashDot"/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53" name="Rectangle 29"/>
              <p:cNvSpPr>
                <a:spLocks noChangeArrowheads="1"/>
              </p:cNvSpPr>
              <p:nvPr/>
            </p:nvSpPr>
            <p:spPr bwMode="auto">
              <a:xfrm>
                <a:off x="1646" y="2276"/>
                <a:ext cx="1090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DS</a:t>
                </a:r>
              </a:p>
            </p:txBody>
          </p:sp>
          <p:sp>
            <p:nvSpPr>
              <p:cNvPr id="641054" name="Rectangle 30"/>
              <p:cNvSpPr>
                <a:spLocks noChangeArrowheads="1"/>
              </p:cNvSpPr>
              <p:nvPr/>
            </p:nvSpPr>
            <p:spPr bwMode="auto">
              <a:xfrm>
                <a:off x="2572" y="709"/>
                <a:ext cx="511" cy="32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55" name="Rectangle 31"/>
              <p:cNvSpPr>
                <a:spLocks noChangeArrowheads="1"/>
              </p:cNvSpPr>
              <p:nvPr/>
            </p:nvSpPr>
            <p:spPr bwMode="auto">
              <a:xfrm>
                <a:off x="4345" y="2769"/>
                <a:ext cx="525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U</a:t>
                </a:r>
              </a:p>
            </p:txBody>
          </p:sp>
          <p:sp>
            <p:nvSpPr>
              <p:cNvPr id="641056" name="Rectangle 32"/>
              <p:cNvSpPr>
                <a:spLocks noChangeArrowheads="1"/>
              </p:cNvSpPr>
              <p:nvPr/>
            </p:nvSpPr>
            <p:spPr bwMode="auto">
              <a:xfrm>
                <a:off x="3674" y="1817"/>
                <a:ext cx="525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B</a:t>
                </a:r>
              </a:p>
            </p:txBody>
          </p:sp>
          <p:sp>
            <p:nvSpPr>
              <p:cNvPr id="641057" name="Rectangle 33"/>
              <p:cNvSpPr>
                <a:spLocks noChangeArrowheads="1"/>
              </p:cNvSpPr>
              <p:nvPr/>
            </p:nvSpPr>
            <p:spPr bwMode="auto">
              <a:xfrm>
                <a:off x="3457" y="1141"/>
                <a:ext cx="526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H</a:t>
                </a:r>
              </a:p>
            </p:txBody>
          </p:sp>
          <p:sp>
            <p:nvSpPr>
              <p:cNvPr id="641058" name="Rectangle 34"/>
              <p:cNvSpPr>
                <a:spLocks noChangeArrowheads="1"/>
              </p:cNvSpPr>
              <p:nvPr/>
            </p:nvSpPr>
            <p:spPr bwMode="auto">
              <a:xfrm>
                <a:off x="4465" y="961"/>
                <a:ext cx="814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N(A)</a:t>
                </a:r>
              </a:p>
            </p:txBody>
          </p:sp>
          <p:sp>
            <p:nvSpPr>
              <p:cNvPr id="641059" name="Oval 35"/>
              <p:cNvSpPr>
                <a:spLocks noChangeArrowheads="1"/>
              </p:cNvSpPr>
              <p:nvPr/>
            </p:nvSpPr>
            <p:spPr bwMode="auto">
              <a:xfrm>
                <a:off x="4361" y="1036"/>
                <a:ext cx="121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60" name="Rectangle 36"/>
              <p:cNvSpPr>
                <a:spLocks noChangeArrowheads="1"/>
              </p:cNvSpPr>
              <p:nvPr/>
            </p:nvSpPr>
            <p:spPr bwMode="auto">
              <a:xfrm>
                <a:off x="1949" y="1618"/>
                <a:ext cx="248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C</a:t>
                </a:r>
              </a:p>
            </p:txBody>
          </p:sp>
          <p:sp>
            <p:nvSpPr>
              <p:cNvPr id="641061" name="Oval 37"/>
              <p:cNvSpPr>
                <a:spLocks noChangeArrowheads="1"/>
              </p:cNvSpPr>
              <p:nvPr/>
            </p:nvSpPr>
            <p:spPr bwMode="auto">
              <a:xfrm>
                <a:off x="1874" y="2038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62" name="Rectangle 38"/>
              <p:cNvSpPr>
                <a:spLocks noChangeArrowheads="1"/>
              </p:cNvSpPr>
              <p:nvPr/>
            </p:nvSpPr>
            <p:spPr bwMode="auto">
              <a:xfrm>
                <a:off x="1720" y="1939"/>
                <a:ext cx="206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J</a:t>
                </a:r>
              </a:p>
            </p:txBody>
          </p:sp>
          <p:sp>
            <p:nvSpPr>
              <p:cNvPr id="641063" name="Rectangle 39"/>
              <p:cNvSpPr>
                <a:spLocks noChangeArrowheads="1"/>
              </p:cNvSpPr>
              <p:nvPr/>
            </p:nvSpPr>
            <p:spPr bwMode="auto">
              <a:xfrm>
                <a:off x="2007" y="3253"/>
                <a:ext cx="394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MS</a:t>
                </a:r>
              </a:p>
            </p:txBody>
          </p:sp>
          <p:sp>
            <p:nvSpPr>
              <p:cNvPr id="641064" name="Rectangle 40"/>
              <p:cNvSpPr>
                <a:spLocks noChangeArrowheads="1"/>
              </p:cNvSpPr>
              <p:nvPr/>
            </p:nvSpPr>
            <p:spPr bwMode="auto">
              <a:xfrm>
                <a:off x="1142" y="2571"/>
                <a:ext cx="237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  <a:cs typeface="+mn-cs"/>
                  </a:rPr>
                  <a:t>E</a:t>
                </a:r>
              </a:p>
            </p:txBody>
          </p:sp>
          <p:sp>
            <p:nvSpPr>
              <p:cNvPr id="641065" name="Freeform 41"/>
              <p:cNvSpPr>
                <a:spLocks/>
              </p:cNvSpPr>
              <p:nvPr/>
            </p:nvSpPr>
            <p:spPr bwMode="auto">
              <a:xfrm>
                <a:off x="3664" y="1976"/>
                <a:ext cx="593" cy="896"/>
              </a:xfrm>
              <a:custGeom>
                <a:avLst/>
                <a:gdLst>
                  <a:gd name="T0" fmla="*/ 592 w 592"/>
                  <a:gd name="T1" fmla="*/ 896 h 896"/>
                  <a:gd name="T2" fmla="*/ 328 w 592"/>
                  <a:gd name="T3" fmla="*/ 760 h 896"/>
                  <a:gd name="T4" fmla="*/ 192 w 592"/>
                  <a:gd name="T5" fmla="*/ 576 h 896"/>
                  <a:gd name="T6" fmla="*/ 40 w 592"/>
                  <a:gd name="T7" fmla="*/ 160 h 896"/>
                  <a:gd name="T8" fmla="*/ 24 w 592"/>
                  <a:gd name="T9" fmla="*/ 80 h 896"/>
                  <a:gd name="T10" fmla="*/ 0 w 592"/>
                  <a:gd name="T11" fmla="*/ 0 h 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2" h="896">
                    <a:moveTo>
                      <a:pt x="592" y="896"/>
                    </a:moveTo>
                    <a:cubicBezTo>
                      <a:pt x="508" y="840"/>
                      <a:pt x="405" y="824"/>
                      <a:pt x="328" y="760"/>
                    </a:cubicBezTo>
                    <a:cubicBezTo>
                      <a:pt x="268" y="710"/>
                      <a:pt x="232" y="640"/>
                      <a:pt x="192" y="576"/>
                    </a:cubicBezTo>
                    <a:cubicBezTo>
                      <a:pt x="107" y="440"/>
                      <a:pt x="78" y="313"/>
                      <a:pt x="40" y="160"/>
                    </a:cubicBezTo>
                    <a:cubicBezTo>
                      <a:pt x="33" y="133"/>
                      <a:pt x="30" y="106"/>
                      <a:pt x="24" y="80"/>
                    </a:cubicBezTo>
                    <a:cubicBezTo>
                      <a:pt x="17" y="55"/>
                      <a:pt x="0" y="26"/>
                      <a:pt x="0" y="0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A35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66" name="Freeform 42"/>
              <p:cNvSpPr>
                <a:spLocks/>
              </p:cNvSpPr>
              <p:nvPr/>
            </p:nvSpPr>
            <p:spPr bwMode="auto">
              <a:xfrm>
                <a:off x="1840" y="1167"/>
                <a:ext cx="1816" cy="793"/>
              </a:xfrm>
              <a:custGeom>
                <a:avLst/>
                <a:gdLst>
                  <a:gd name="T0" fmla="*/ 1816 w 1816"/>
                  <a:gd name="T1" fmla="*/ 793 h 793"/>
                  <a:gd name="T2" fmla="*/ 1784 w 1816"/>
                  <a:gd name="T3" fmla="*/ 713 h 793"/>
                  <a:gd name="T4" fmla="*/ 1640 w 1816"/>
                  <a:gd name="T5" fmla="*/ 273 h 793"/>
                  <a:gd name="T6" fmla="*/ 1560 w 1816"/>
                  <a:gd name="T7" fmla="*/ 129 h 793"/>
                  <a:gd name="T8" fmla="*/ 1160 w 1816"/>
                  <a:gd name="T9" fmla="*/ 17 h 793"/>
                  <a:gd name="T10" fmla="*/ 560 w 1816"/>
                  <a:gd name="T11" fmla="*/ 65 h 793"/>
                  <a:gd name="T12" fmla="*/ 472 w 1816"/>
                  <a:gd name="T13" fmla="*/ 113 h 793"/>
                  <a:gd name="T14" fmla="*/ 424 w 1816"/>
                  <a:gd name="T15" fmla="*/ 129 h 793"/>
                  <a:gd name="T16" fmla="*/ 224 w 1816"/>
                  <a:gd name="T17" fmla="*/ 241 h 793"/>
                  <a:gd name="T18" fmla="*/ 120 w 1816"/>
                  <a:gd name="T19" fmla="*/ 345 h 793"/>
                  <a:gd name="T20" fmla="*/ 104 w 1816"/>
                  <a:gd name="T21" fmla="*/ 377 h 793"/>
                  <a:gd name="T22" fmla="*/ 72 w 1816"/>
                  <a:gd name="T23" fmla="*/ 409 h 793"/>
                  <a:gd name="T24" fmla="*/ 0 w 1816"/>
                  <a:gd name="T25" fmla="*/ 609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16" h="793">
                    <a:moveTo>
                      <a:pt x="1816" y="793"/>
                    </a:moveTo>
                    <a:cubicBezTo>
                      <a:pt x="1797" y="764"/>
                      <a:pt x="1796" y="743"/>
                      <a:pt x="1784" y="713"/>
                    </a:cubicBezTo>
                    <a:cubicBezTo>
                      <a:pt x="1723" y="571"/>
                      <a:pt x="1700" y="414"/>
                      <a:pt x="1640" y="273"/>
                    </a:cubicBezTo>
                    <a:cubicBezTo>
                      <a:pt x="1618" y="222"/>
                      <a:pt x="1604" y="165"/>
                      <a:pt x="1560" y="129"/>
                    </a:cubicBezTo>
                    <a:cubicBezTo>
                      <a:pt x="1463" y="48"/>
                      <a:pt x="1278" y="26"/>
                      <a:pt x="1160" y="17"/>
                    </a:cubicBezTo>
                    <a:cubicBezTo>
                      <a:pt x="827" y="22"/>
                      <a:pt x="787" y="0"/>
                      <a:pt x="560" y="65"/>
                    </a:cubicBezTo>
                    <a:cubicBezTo>
                      <a:pt x="531" y="86"/>
                      <a:pt x="504" y="99"/>
                      <a:pt x="472" y="113"/>
                    </a:cubicBezTo>
                    <a:cubicBezTo>
                      <a:pt x="456" y="119"/>
                      <a:pt x="438" y="119"/>
                      <a:pt x="424" y="129"/>
                    </a:cubicBezTo>
                    <a:cubicBezTo>
                      <a:pt x="360" y="171"/>
                      <a:pt x="285" y="195"/>
                      <a:pt x="224" y="241"/>
                    </a:cubicBezTo>
                    <a:cubicBezTo>
                      <a:pt x="187" y="268"/>
                      <a:pt x="144" y="306"/>
                      <a:pt x="120" y="345"/>
                    </a:cubicBezTo>
                    <a:cubicBezTo>
                      <a:pt x="113" y="355"/>
                      <a:pt x="111" y="367"/>
                      <a:pt x="104" y="377"/>
                    </a:cubicBezTo>
                    <a:cubicBezTo>
                      <a:pt x="94" y="389"/>
                      <a:pt x="81" y="396"/>
                      <a:pt x="72" y="409"/>
                    </a:cubicBezTo>
                    <a:cubicBezTo>
                      <a:pt x="34" y="458"/>
                      <a:pt x="0" y="546"/>
                      <a:pt x="0" y="609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67" name="Freeform 43"/>
              <p:cNvSpPr>
                <a:spLocks/>
              </p:cNvSpPr>
              <p:nvPr/>
            </p:nvSpPr>
            <p:spPr bwMode="auto">
              <a:xfrm>
                <a:off x="1096" y="1784"/>
                <a:ext cx="744" cy="888"/>
              </a:xfrm>
              <a:custGeom>
                <a:avLst/>
                <a:gdLst>
                  <a:gd name="T0" fmla="*/ 744 w 744"/>
                  <a:gd name="T1" fmla="*/ 0 h 888"/>
                  <a:gd name="T2" fmla="*/ 688 w 744"/>
                  <a:gd name="T3" fmla="*/ 344 h 888"/>
                  <a:gd name="T4" fmla="*/ 632 w 744"/>
                  <a:gd name="T5" fmla="*/ 616 h 888"/>
                  <a:gd name="T6" fmla="*/ 456 w 744"/>
                  <a:gd name="T7" fmla="*/ 752 h 888"/>
                  <a:gd name="T8" fmla="*/ 176 w 744"/>
                  <a:gd name="T9" fmla="*/ 824 h 888"/>
                  <a:gd name="T10" fmla="*/ 0 w 744"/>
                  <a:gd name="T11" fmla="*/ 888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4" h="888">
                    <a:moveTo>
                      <a:pt x="744" y="0"/>
                    </a:moveTo>
                    <a:cubicBezTo>
                      <a:pt x="729" y="114"/>
                      <a:pt x="705" y="229"/>
                      <a:pt x="688" y="344"/>
                    </a:cubicBezTo>
                    <a:cubicBezTo>
                      <a:pt x="676" y="417"/>
                      <a:pt x="672" y="555"/>
                      <a:pt x="632" y="616"/>
                    </a:cubicBezTo>
                    <a:cubicBezTo>
                      <a:pt x="592" y="675"/>
                      <a:pt x="521" y="722"/>
                      <a:pt x="456" y="752"/>
                    </a:cubicBezTo>
                    <a:cubicBezTo>
                      <a:pt x="366" y="791"/>
                      <a:pt x="271" y="804"/>
                      <a:pt x="176" y="824"/>
                    </a:cubicBezTo>
                    <a:cubicBezTo>
                      <a:pt x="111" y="836"/>
                      <a:pt x="48" y="839"/>
                      <a:pt x="0" y="888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68" name="Freeform 44"/>
              <p:cNvSpPr>
                <a:spLocks/>
              </p:cNvSpPr>
              <p:nvPr/>
            </p:nvSpPr>
            <p:spPr bwMode="auto">
              <a:xfrm>
                <a:off x="1039" y="2664"/>
                <a:ext cx="896" cy="749"/>
              </a:xfrm>
              <a:custGeom>
                <a:avLst/>
                <a:gdLst>
                  <a:gd name="T0" fmla="*/ 81 w 897"/>
                  <a:gd name="T1" fmla="*/ 0 h 749"/>
                  <a:gd name="T2" fmla="*/ 481 w 897"/>
                  <a:gd name="T3" fmla="*/ 176 h 749"/>
                  <a:gd name="T4" fmla="*/ 705 w 897"/>
                  <a:gd name="T5" fmla="*/ 384 h 749"/>
                  <a:gd name="T6" fmla="*/ 753 w 897"/>
                  <a:gd name="T7" fmla="*/ 656 h 749"/>
                  <a:gd name="T8" fmla="*/ 793 w 897"/>
                  <a:gd name="T9" fmla="*/ 728 h 749"/>
                  <a:gd name="T10" fmla="*/ 897 w 897"/>
                  <a:gd name="T11" fmla="*/ 744 h 7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7" h="749">
                    <a:moveTo>
                      <a:pt x="81" y="0"/>
                    </a:moveTo>
                    <a:cubicBezTo>
                      <a:pt x="0" y="241"/>
                      <a:pt x="386" y="173"/>
                      <a:pt x="481" y="176"/>
                    </a:cubicBezTo>
                    <a:cubicBezTo>
                      <a:pt x="576" y="207"/>
                      <a:pt x="683" y="277"/>
                      <a:pt x="705" y="384"/>
                    </a:cubicBezTo>
                    <a:cubicBezTo>
                      <a:pt x="723" y="474"/>
                      <a:pt x="727" y="567"/>
                      <a:pt x="753" y="656"/>
                    </a:cubicBezTo>
                    <a:cubicBezTo>
                      <a:pt x="758" y="676"/>
                      <a:pt x="774" y="721"/>
                      <a:pt x="793" y="728"/>
                    </a:cubicBezTo>
                    <a:cubicBezTo>
                      <a:pt x="858" y="749"/>
                      <a:pt x="824" y="744"/>
                      <a:pt x="897" y="744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69" name="Freeform 45"/>
              <p:cNvSpPr>
                <a:spLocks/>
              </p:cNvSpPr>
              <p:nvPr/>
            </p:nvSpPr>
            <p:spPr bwMode="auto">
              <a:xfrm>
                <a:off x="1901" y="2933"/>
                <a:ext cx="171" cy="476"/>
              </a:xfrm>
              <a:custGeom>
                <a:avLst/>
                <a:gdLst>
                  <a:gd name="T0" fmla="*/ 44 w 172"/>
                  <a:gd name="T1" fmla="*/ 475 h 476"/>
                  <a:gd name="T2" fmla="*/ 116 w 172"/>
                  <a:gd name="T3" fmla="*/ 443 h 476"/>
                  <a:gd name="T4" fmla="*/ 148 w 172"/>
                  <a:gd name="T5" fmla="*/ 395 h 476"/>
                  <a:gd name="T6" fmla="*/ 76 w 172"/>
                  <a:gd name="T7" fmla="*/ 91 h 476"/>
                  <a:gd name="T8" fmla="*/ 44 w 172"/>
                  <a:gd name="T9" fmla="*/ 51 h 476"/>
                  <a:gd name="T10" fmla="*/ 4 w 172"/>
                  <a:gd name="T11" fmla="*/ 3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2" h="476">
                    <a:moveTo>
                      <a:pt x="44" y="475"/>
                    </a:moveTo>
                    <a:cubicBezTo>
                      <a:pt x="90" y="467"/>
                      <a:pt x="89" y="476"/>
                      <a:pt x="116" y="443"/>
                    </a:cubicBezTo>
                    <a:cubicBezTo>
                      <a:pt x="127" y="427"/>
                      <a:pt x="148" y="395"/>
                      <a:pt x="148" y="395"/>
                    </a:cubicBezTo>
                    <a:cubicBezTo>
                      <a:pt x="172" y="298"/>
                      <a:pt x="135" y="170"/>
                      <a:pt x="76" y="91"/>
                    </a:cubicBezTo>
                    <a:cubicBezTo>
                      <a:pt x="57" y="36"/>
                      <a:pt x="82" y="95"/>
                      <a:pt x="44" y="51"/>
                    </a:cubicBezTo>
                    <a:cubicBezTo>
                      <a:pt x="0" y="0"/>
                      <a:pt x="32" y="3"/>
                      <a:pt x="4" y="3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70" name="Rectangle 46"/>
              <p:cNvSpPr>
                <a:spLocks noChangeArrowheads="1"/>
              </p:cNvSpPr>
              <p:nvPr/>
            </p:nvSpPr>
            <p:spPr bwMode="auto">
              <a:xfrm>
                <a:off x="2335" y="1864"/>
                <a:ext cx="634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4000">
                    <a:solidFill>
                      <a:srgbClr val="EEFF4B"/>
                    </a:solidFill>
                    <a:latin typeface="Times" charset="0"/>
                    <a:cs typeface="+mn-cs"/>
                  </a:rPr>
                  <a:t>MN</a:t>
                </a:r>
              </a:p>
            </p:txBody>
          </p:sp>
          <p:sp>
            <p:nvSpPr>
              <p:cNvPr id="641071" name="Rectangle 47"/>
              <p:cNvSpPr>
                <a:spLocks noChangeArrowheads="1"/>
              </p:cNvSpPr>
              <p:nvPr/>
            </p:nvSpPr>
            <p:spPr bwMode="auto">
              <a:xfrm>
                <a:off x="2454" y="2688"/>
                <a:ext cx="564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4000">
                    <a:solidFill>
                      <a:srgbClr val="EEFF4B"/>
                    </a:solidFill>
                    <a:latin typeface="Times" charset="0"/>
                    <a:cs typeface="+mn-cs"/>
                  </a:rPr>
                  <a:t>KB</a:t>
                </a:r>
              </a:p>
            </p:txBody>
          </p:sp>
          <p:sp>
            <p:nvSpPr>
              <p:cNvPr id="641072" name="Oval 48"/>
              <p:cNvSpPr>
                <a:spLocks noChangeArrowheads="1"/>
              </p:cNvSpPr>
              <p:nvPr/>
            </p:nvSpPr>
            <p:spPr bwMode="auto">
              <a:xfrm>
                <a:off x="3592" y="1911"/>
                <a:ext cx="121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73" name="Oval 49"/>
              <p:cNvSpPr>
                <a:spLocks noChangeArrowheads="1"/>
              </p:cNvSpPr>
              <p:nvPr/>
            </p:nvSpPr>
            <p:spPr bwMode="auto">
              <a:xfrm>
                <a:off x="1810" y="1729"/>
                <a:ext cx="121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74" name="Oval 50"/>
              <p:cNvSpPr>
                <a:spLocks noChangeArrowheads="1"/>
              </p:cNvSpPr>
              <p:nvPr/>
            </p:nvSpPr>
            <p:spPr bwMode="auto">
              <a:xfrm>
                <a:off x="3348" y="1249"/>
                <a:ext cx="121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75" name="Oval 51"/>
              <p:cNvSpPr>
                <a:spLocks noChangeArrowheads="1"/>
              </p:cNvSpPr>
              <p:nvPr/>
            </p:nvSpPr>
            <p:spPr bwMode="auto">
              <a:xfrm>
                <a:off x="4243" y="2840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76" name="Oval 52"/>
              <p:cNvSpPr>
                <a:spLocks noChangeArrowheads="1"/>
              </p:cNvSpPr>
              <p:nvPr/>
            </p:nvSpPr>
            <p:spPr bwMode="auto">
              <a:xfrm>
                <a:off x="1053" y="2637"/>
                <a:ext cx="121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77" name="Oval 53"/>
              <p:cNvSpPr>
                <a:spLocks noChangeArrowheads="1"/>
              </p:cNvSpPr>
              <p:nvPr/>
            </p:nvSpPr>
            <p:spPr bwMode="auto">
              <a:xfrm>
                <a:off x="1831" y="2881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78" name="Oval 54"/>
              <p:cNvSpPr>
                <a:spLocks noChangeArrowheads="1"/>
              </p:cNvSpPr>
              <p:nvPr/>
            </p:nvSpPr>
            <p:spPr bwMode="auto">
              <a:xfrm>
                <a:off x="1885" y="3330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1079" name="Oval 55"/>
              <p:cNvSpPr>
                <a:spLocks noChangeArrowheads="1"/>
              </p:cNvSpPr>
              <p:nvPr/>
            </p:nvSpPr>
            <p:spPr bwMode="auto">
              <a:xfrm>
                <a:off x="2215" y="2017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641080" name="Rectangle 56"/>
            <p:cNvSpPr>
              <a:spLocks noChangeArrowheads="1"/>
            </p:cNvSpPr>
            <p:nvPr/>
          </p:nvSpPr>
          <p:spPr bwMode="auto">
            <a:xfrm>
              <a:off x="4573" y="3305"/>
              <a:ext cx="8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chemeClr val="folHlink"/>
                  </a:solidFill>
                  <a:latin typeface="Times" charset="0"/>
                  <a:cs typeface="+mn-cs"/>
                </a:rPr>
                <a:t>PG</a:t>
              </a:r>
            </a:p>
          </p:txBody>
        </p:sp>
      </p:grpSp>
      <p:sp>
        <p:nvSpPr>
          <p:cNvPr id="641081" name="Rectangle 5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82" name="Rectangle 58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641083" name="AutoShape 5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84" name="Rectangle 6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85" name="AutoShape 6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86" name="Line 6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87" name="Line 6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88" name="Line 6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89" name="Line 6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90" name="Line 6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91" name="Rectangle 67"/>
          <p:cNvSpPr>
            <a:spLocks noChangeArrowheads="1"/>
          </p:cNvSpPr>
          <p:nvPr/>
        </p:nvSpPr>
        <p:spPr bwMode="auto">
          <a:xfrm>
            <a:off x="8007350" y="3429000"/>
            <a:ext cx="6318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MOISES</a:t>
            </a:r>
          </a:p>
        </p:txBody>
      </p:sp>
      <p:sp>
        <p:nvSpPr>
          <p:cNvPr id="641092" name="Rectangle 68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Sinai</a:t>
            </a:r>
          </a:p>
        </p:txBody>
      </p:sp>
      <p:sp>
        <p:nvSpPr>
          <p:cNvPr id="641093" name="Rectangle 69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641094" name="Rectangle 70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Kadesh Barnea</a:t>
            </a:r>
          </a:p>
        </p:txBody>
      </p:sp>
      <p:sp>
        <p:nvSpPr>
          <p:cNvPr id="641095" name="Rectangle 71"/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641096" name="Line 72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097" name="Rectangle 73"/>
          <p:cNvSpPr>
            <a:spLocks noChangeArrowheads="1"/>
          </p:cNvSpPr>
          <p:nvPr/>
        </p:nvSpPr>
        <p:spPr bwMode="auto">
          <a:xfrm>
            <a:off x="8120063" y="3670300"/>
            <a:ext cx="593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Exodus</a:t>
            </a:r>
          </a:p>
        </p:txBody>
      </p:sp>
      <p:sp>
        <p:nvSpPr>
          <p:cNvPr id="641098" name="Text Box 74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641099" name="Text Box 75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641100" name="Rectangle 7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25</a:t>
            </a:r>
          </a:p>
        </p:txBody>
      </p:sp>
      <p:sp>
        <p:nvSpPr>
          <p:cNvPr id="641101" name="Text Box 7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sp>
        <p:nvSpPr>
          <p:cNvPr id="641102" name="Freeform 78"/>
          <p:cNvSpPr>
            <a:spLocks/>
          </p:cNvSpPr>
          <p:nvPr/>
        </p:nvSpPr>
        <p:spPr bwMode="auto">
          <a:xfrm>
            <a:off x="2759075" y="3290888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1103" name="AutoShape 79"/>
          <p:cNvSpPr>
            <a:spLocks noChangeArrowheads="1"/>
          </p:cNvSpPr>
          <p:nvPr/>
        </p:nvSpPr>
        <p:spPr bwMode="auto">
          <a:xfrm rot="10751171">
            <a:off x="5030788" y="26543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641104" name="Group 80"/>
          <p:cNvGrpSpPr>
            <a:grpSpLocks/>
          </p:cNvGrpSpPr>
          <p:nvPr/>
        </p:nvGrpSpPr>
        <p:grpSpPr bwMode="auto">
          <a:xfrm>
            <a:off x="3121025" y="2806700"/>
            <a:ext cx="1719263" cy="965200"/>
            <a:chOff x="1965" y="1760"/>
            <a:chExt cx="1083" cy="608"/>
          </a:xfrm>
        </p:grpSpPr>
        <p:grpSp>
          <p:nvGrpSpPr>
            <p:cNvPr id="53280" name="Group 81"/>
            <p:cNvGrpSpPr>
              <a:grpSpLocks/>
            </p:cNvGrpSpPr>
            <p:nvPr/>
          </p:nvGrpSpPr>
          <p:grpSpPr bwMode="auto">
            <a:xfrm>
              <a:off x="1965" y="1776"/>
              <a:ext cx="1072" cy="528"/>
              <a:chOff x="1965" y="1776"/>
              <a:chExt cx="1072" cy="528"/>
            </a:xfrm>
          </p:grpSpPr>
          <p:sp>
            <p:nvSpPr>
              <p:cNvPr id="641106" name="Rectangle 82"/>
              <p:cNvSpPr>
                <a:spLocks noChangeArrowheads="1"/>
              </p:cNvSpPr>
              <p:nvPr/>
            </p:nvSpPr>
            <p:spPr bwMode="auto">
              <a:xfrm>
                <a:off x="2212" y="1850"/>
                <a:ext cx="647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4000">
                    <a:solidFill>
                      <a:schemeClr val="tx1"/>
                    </a:solidFill>
                    <a:latin typeface="Times" charset="0"/>
                    <a:cs typeface="+mn-cs"/>
                  </a:rPr>
                  <a:t>MN</a:t>
                </a:r>
              </a:p>
            </p:txBody>
          </p:sp>
          <p:sp>
            <p:nvSpPr>
              <p:cNvPr id="641107" name="Oval 83"/>
              <p:cNvSpPr>
                <a:spLocks noChangeArrowheads="1"/>
              </p:cNvSpPr>
              <p:nvPr/>
            </p:nvSpPr>
            <p:spPr bwMode="auto">
              <a:xfrm>
                <a:off x="1965" y="1776"/>
                <a:ext cx="1072" cy="528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63500" dist="109250" dir="2132261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641108" name="Oval 84"/>
            <p:cNvSpPr>
              <a:spLocks noChangeArrowheads="1"/>
            </p:cNvSpPr>
            <p:nvPr/>
          </p:nvSpPr>
          <p:spPr bwMode="auto">
            <a:xfrm>
              <a:off x="1976" y="1760"/>
              <a:ext cx="1072" cy="608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641109" name="Rectangle 85"/>
          <p:cNvSpPr>
            <a:spLocks noChangeArrowheads="1"/>
          </p:cNvSpPr>
          <p:nvPr/>
        </p:nvSpPr>
        <p:spPr bwMode="auto">
          <a:xfrm>
            <a:off x="8310563" y="634682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1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1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1" name="Text Box 11"/>
          <p:cNvSpPr txBox="1">
            <a:spLocks noChangeArrowheads="1"/>
          </p:cNvSpPr>
          <p:nvPr/>
        </p:nvSpPr>
        <p:spPr bwMode="auto">
          <a:xfrm>
            <a:off x="1465263" y="365760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pic>
        <p:nvPicPr>
          <p:cNvPr id="55298" name="Picture 35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508000"/>
            <a:ext cx="8008937" cy="568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66" name="Rectangle 4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26</a:t>
            </a:r>
          </a:p>
        </p:txBody>
      </p:sp>
      <p:grpSp>
        <p:nvGrpSpPr>
          <p:cNvPr id="55300" name="Group 14"/>
          <p:cNvGrpSpPr>
            <a:grpSpLocks/>
          </p:cNvGrpSpPr>
          <p:nvPr/>
        </p:nvGrpSpPr>
        <p:grpSpPr bwMode="auto">
          <a:xfrm>
            <a:off x="7912100" y="3429000"/>
            <a:ext cx="1012825" cy="1330325"/>
            <a:chOff x="4984" y="2160"/>
            <a:chExt cx="638" cy="838"/>
          </a:xfrm>
        </p:grpSpPr>
        <p:sp>
          <p:nvSpPr>
            <p:cNvPr id="593935" name="Rectangle 15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36" name="Rectangle 16"/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593937" name="AutoShape 17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38" name="Rectangle 18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39" name="AutoShape 19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40" name="Line 20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41" name="Line 21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42" name="Line 22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43" name="Line 23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44" name="Line 24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45" name="Rectangle 25"/>
            <p:cNvSpPr>
              <a:spLocks noChangeArrowheads="1"/>
            </p:cNvSpPr>
            <p:nvPr/>
          </p:nvSpPr>
          <p:spPr bwMode="auto">
            <a:xfrm>
              <a:off x="5044" y="2160"/>
              <a:ext cx="398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 dirty="0">
                  <a:solidFill>
                    <a:srgbClr val="000000"/>
                  </a:solidFill>
                  <a:latin typeface="Chicago" charset="0"/>
                  <a:cs typeface="+mn-cs"/>
                </a:rPr>
                <a:t>MOISES</a:t>
              </a:r>
            </a:p>
          </p:txBody>
        </p:sp>
        <p:sp>
          <p:nvSpPr>
            <p:cNvPr id="593946" name="Rectangle 26"/>
            <p:cNvSpPr>
              <a:spLocks noChangeArrowheads="1"/>
            </p:cNvSpPr>
            <p:nvPr/>
          </p:nvSpPr>
          <p:spPr bwMode="auto">
            <a:xfrm>
              <a:off x="5138" y="2420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Sinai</a:t>
              </a:r>
            </a:p>
          </p:txBody>
        </p:sp>
        <p:sp>
          <p:nvSpPr>
            <p:cNvPr id="593947" name="Rectangle 27"/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M - C - C</a:t>
              </a:r>
            </a:p>
          </p:txBody>
        </p:sp>
        <p:sp>
          <p:nvSpPr>
            <p:cNvPr id="593948" name="Rectangle 28"/>
            <p:cNvSpPr>
              <a:spLocks noChangeArrowheads="1"/>
            </p:cNvSpPr>
            <p:nvPr/>
          </p:nvSpPr>
          <p:spPr bwMode="auto">
            <a:xfrm>
              <a:off x="4984" y="2644"/>
              <a:ext cx="6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Kadesh Barnea</a:t>
              </a:r>
            </a:p>
          </p:txBody>
        </p:sp>
        <p:sp>
          <p:nvSpPr>
            <p:cNvPr id="593949" name="Rectangle 29"/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593950" name="Line 30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51" name="Rectangle 31"/>
            <p:cNvSpPr>
              <a:spLocks noChangeArrowheads="1"/>
            </p:cNvSpPr>
            <p:nvPr/>
          </p:nvSpPr>
          <p:spPr bwMode="auto">
            <a:xfrm>
              <a:off x="5115" y="2312"/>
              <a:ext cx="3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Exodus</a:t>
              </a:r>
            </a:p>
          </p:txBody>
        </p:sp>
      </p:grpSp>
      <p:sp>
        <p:nvSpPr>
          <p:cNvPr id="593967" name="Text Box 4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sp>
        <p:nvSpPr>
          <p:cNvPr id="593968" name="Rectangle 48"/>
          <p:cNvSpPr>
            <a:spLocks noChangeArrowheads="1"/>
          </p:cNvSpPr>
          <p:nvPr/>
        </p:nvSpPr>
        <p:spPr bwMode="auto">
          <a:xfrm>
            <a:off x="614363" y="5187950"/>
            <a:ext cx="5326062" cy="862013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93956" name="Text Box 36"/>
          <p:cNvSpPr txBox="1">
            <a:spLocks noChangeArrowheads="1"/>
          </p:cNvSpPr>
          <p:nvPr/>
        </p:nvSpPr>
        <p:spPr bwMode="auto">
          <a:xfrm>
            <a:off x="654050" y="5141913"/>
            <a:ext cx="6507163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FEA18"/>
                </a:solidFill>
                <a:cs typeface="+mn-cs"/>
              </a:rPr>
              <a:t>Pagtanaw sa Lupang Pangako</a:t>
            </a:r>
            <a:r>
              <a:rPr lang="ja-JP" altLang="en-US" sz="2400">
                <a:solidFill>
                  <a:srgbClr val="FFEA18"/>
                </a:solidFill>
                <a:latin typeface="Arial"/>
                <a:cs typeface="+mn-cs"/>
              </a:rPr>
              <a:t>”</a:t>
            </a:r>
            <a:r>
              <a:rPr lang="en-US" sz="2400">
                <a:solidFill>
                  <a:srgbClr val="FFEA18"/>
                </a:solidFill>
                <a:cs typeface="+mn-cs"/>
              </a:rPr>
              <a:t> mula sa tuktok ng Bundok Nebo                        </a:t>
            </a:r>
          </a:p>
        </p:txBody>
      </p:sp>
      <p:grpSp>
        <p:nvGrpSpPr>
          <p:cNvPr id="593975" name="Group 55"/>
          <p:cNvGrpSpPr>
            <a:grpSpLocks/>
          </p:cNvGrpSpPr>
          <p:nvPr/>
        </p:nvGrpSpPr>
        <p:grpSpPr bwMode="auto">
          <a:xfrm>
            <a:off x="1546225" y="620713"/>
            <a:ext cx="6351588" cy="5811837"/>
            <a:chOff x="974" y="391"/>
            <a:chExt cx="4001" cy="3661"/>
          </a:xfrm>
        </p:grpSpPr>
        <p:sp>
          <p:nvSpPr>
            <p:cNvPr id="593970" name="AutoShape 50"/>
            <p:cNvSpPr>
              <a:spLocks noChangeArrowheads="1"/>
            </p:cNvSpPr>
            <p:nvPr/>
          </p:nvSpPr>
          <p:spPr bwMode="auto">
            <a:xfrm rot="-5400000">
              <a:off x="-90" y="2025"/>
              <a:ext cx="3091" cy="963"/>
            </a:xfrm>
            <a:prstGeom prst="notchedRightArrow">
              <a:avLst>
                <a:gd name="adj1" fmla="val 50000"/>
                <a:gd name="adj2" fmla="val 80244"/>
              </a:avLst>
            </a:prstGeom>
            <a:solidFill>
              <a:schemeClr val="accent1"/>
            </a:solidFill>
            <a:ln w="12700">
              <a:miter lim="800000"/>
              <a:headEnd/>
              <a:tailEnd/>
            </a:ln>
            <a:effectLst/>
            <a:scene3d>
              <a:camera prst="legacyObliqueTopRight">
                <a:rot lat="16199998" lon="20699999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72" name="AutoShape 52"/>
            <p:cNvSpPr>
              <a:spLocks noChangeArrowheads="1"/>
            </p:cNvSpPr>
            <p:nvPr/>
          </p:nvSpPr>
          <p:spPr bwMode="auto">
            <a:xfrm rot="-5400000">
              <a:off x="1418" y="1756"/>
              <a:ext cx="3091" cy="963"/>
            </a:xfrm>
            <a:prstGeom prst="notchedRightArrow">
              <a:avLst>
                <a:gd name="adj1" fmla="val 50000"/>
                <a:gd name="adj2" fmla="val 80244"/>
              </a:avLst>
            </a:prstGeom>
            <a:solidFill>
              <a:schemeClr val="accent1"/>
            </a:solidFill>
            <a:ln w="12700">
              <a:miter lim="800000"/>
              <a:headEnd/>
              <a:tailEnd/>
            </a:ln>
            <a:effectLst/>
            <a:scene3d>
              <a:camera prst="legacyObliqueTopRight">
                <a:rot lat="16199998" lon="20699999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3973" name="AutoShape 53"/>
            <p:cNvSpPr>
              <a:spLocks noChangeArrowheads="1"/>
            </p:cNvSpPr>
            <p:nvPr/>
          </p:nvSpPr>
          <p:spPr bwMode="auto">
            <a:xfrm rot="-5400000">
              <a:off x="2948" y="1455"/>
              <a:ext cx="3091" cy="963"/>
            </a:xfrm>
            <a:prstGeom prst="notchedRightArrow">
              <a:avLst>
                <a:gd name="adj1" fmla="val 50000"/>
                <a:gd name="adj2" fmla="val 80244"/>
              </a:avLst>
            </a:prstGeom>
            <a:solidFill>
              <a:schemeClr val="accent1"/>
            </a:solidFill>
            <a:ln w="12700">
              <a:miter lim="800000"/>
              <a:headEnd/>
              <a:tailEnd/>
            </a:ln>
            <a:effectLst/>
            <a:scene3d>
              <a:camera prst="legacyObliqueTopRight">
                <a:rot lat="16199998" lon="20699999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93976" name="Text Box 56"/>
          <p:cNvSpPr txBox="1">
            <a:spLocks noChangeArrowheads="1"/>
          </p:cNvSpPr>
          <p:nvPr/>
        </p:nvSpPr>
        <p:spPr bwMode="auto">
          <a:xfrm>
            <a:off x="859155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9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9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6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269" name="Picture 77" descr="Jericho view from Mount of Temptation, 80-06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/>
          <a:stretch>
            <a:fillRect/>
          </a:stretch>
        </p:blipFill>
        <p:spPr bwMode="auto">
          <a:xfrm>
            <a:off x="641350" y="568325"/>
            <a:ext cx="7902575" cy="5676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 l="397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48227" name="Rectangle 35"/>
          <p:cNvSpPr>
            <a:spLocks noChangeArrowheads="1"/>
          </p:cNvSpPr>
          <p:nvPr/>
        </p:nvSpPr>
        <p:spPr bwMode="auto">
          <a:xfrm>
            <a:off x="647700" y="5167313"/>
            <a:ext cx="7913688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rgbClr val="FFEA18"/>
                </a:solidFill>
                <a:cs typeface="+mn-cs"/>
              </a:rPr>
              <a:t>From Jericho...</a:t>
            </a:r>
          </a:p>
          <a:p>
            <a:pPr algn="ctr">
              <a:defRPr/>
            </a:pPr>
            <a:r>
              <a:rPr lang="en-US" sz="2400">
                <a:solidFill>
                  <a:srgbClr val="FFEA18"/>
                </a:solidFill>
                <a:cs typeface="+mn-cs"/>
              </a:rPr>
              <a:t>Looking Across the Jordan River Toward  Mt. Nebo</a:t>
            </a:r>
          </a:p>
        </p:txBody>
      </p:sp>
      <p:grpSp>
        <p:nvGrpSpPr>
          <p:cNvPr id="648270" name="Group 78"/>
          <p:cNvGrpSpPr>
            <a:grpSpLocks/>
          </p:cNvGrpSpPr>
          <p:nvPr/>
        </p:nvGrpSpPr>
        <p:grpSpPr bwMode="auto">
          <a:xfrm>
            <a:off x="639763" y="569913"/>
            <a:ext cx="7947025" cy="5686425"/>
            <a:chOff x="371" y="340"/>
            <a:chExt cx="5023" cy="3617"/>
          </a:xfrm>
        </p:grpSpPr>
        <p:pic>
          <p:nvPicPr>
            <p:cNvPr id="57371" name="Picture 7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" y="340"/>
              <a:ext cx="5023" cy="361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8272" name="Rectangle 80"/>
            <p:cNvSpPr>
              <a:spLocks noChangeArrowheads="1"/>
            </p:cNvSpPr>
            <p:nvPr/>
          </p:nvSpPr>
          <p:spPr bwMode="auto">
            <a:xfrm>
              <a:off x="2904" y="834"/>
              <a:ext cx="2012" cy="36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>
                  <a:solidFill>
                    <a:schemeClr val="accent1"/>
                  </a:solidFill>
                  <a:cs typeface="+mn-cs"/>
                </a:rPr>
                <a:t>Bundok Nebo sa Kabila ng  Jordan </a:t>
              </a:r>
            </a:p>
          </p:txBody>
        </p:sp>
        <p:sp>
          <p:nvSpPr>
            <p:cNvPr id="648273" name="Oval 81"/>
            <p:cNvSpPr>
              <a:spLocks noChangeArrowheads="1"/>
            </p:cNvSpPr>
            <p:nvPr/>
          </p:nvSpPr>
          <p:spPr bwMode="auto">
            <a:xfrm>
              <a:off x="3472" y="1121"/>
              <a:ext cx="859" cy="372"/>
            </a:xfrm>
            <a:prstGeom prst="ellipse">
              <a:avLst/>
            </a:prstGeom>
            <a:noFill/>
            <a:ln w="50800">
              <a:solidFill>
                <a:srgbClr val="FAFD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57374" name="Group 82"/>
            <p:cNvGrpSpPr>
              <a:grpSpLocks/>
            </p:cNvGrpSpPr>
            <p:nvPr/>
          </p:nvGrpSpPr>
          <p:grpSpPr bwMode="auto">
            <a:xfrm>
              <a:off x="3564" y="1253"/>
              <a:ext cx="707" cy="83"/>
              <a:chOff x="1696" y="1995"/>
              <a:chExt cx="641" cy="76"/>
            </a:xfrm>
          </p:grpSpPr>
          <p:sp>
            <p:nvSpPr>
              <p:cNvPr id="648275" name="Freeform 83"/>
              <p:cNvSpPr>
                <a:spLocks/>
              </p:cNvSpPr>
              <p:nvPr/>
            </p:nvSpPr>
            <p:spPr bwMode="auto">
              <a:xfrm>
                <a:off x="1696" y="1995"/>
                <a:ext cx="641" cy="65"/>
              </a:xfrm>
              <a:custGeom>
                <a:avLst/>
                <a:gdLst>
                  <a:gd name="T0" fmla="*/ 0 w 641"/>
                  <a:gd name="T1" fmla="*/ 54 h 65"/>
                  <a:gd name="T2" fmla="*/ 16 w 641"/>
                  <a:gd name="T3" fmla="*/ 54 h 65"/>
                  <a:gd name="T4" fmla="*/ 32 w 641"/>
                  <a:gd name="T5" fmla="*/ 54 h 65"/>
                  <a:gd name="T6" fmla="*/ 48 w 641"/>
                  <a:gd name="T7" fmla="*/ 54 h 65"/>
                  <a:gd name="T8" fmla="*/ 64 w 641"/>
                  <a:gd name="T9" fmla="*/ 54 h 65"/>
                  <a:gd name="T10" fmla="*/ 80 w 641"/>
                  <a:gd name="T11" fmla="*/ 48 h 65"/>
                  <a:gd name="T12" fmla="*/ 96 w 641"/>
                  <a:gd name="T13" fmla="*/ 43 h 65"/>
                  <a:gd name="T14" fmla="*/ 112 w 641"/>
                  <a:gd name="T15" fmla="*/ 38 h 65"/>
                  <a:gd name="T16" fmla="*/ 128 w 641"/>
                  <a:gd name="T17" fmla="*/ 32 h 65"/>
                  <a:gd name="T18" fmla="*/ 144 w 641"/>
                  <a:gd name="T19" fmla="*/ 27 h 65"/>
                  <a:gd name="T20" fmla="*/ 160 w 641"/>
                  <a:gd name="T21" fmla="*/ 22 h 65"/>
                  <a:gd name="T22" fmla="*/ 176 w 641"/>
                  <a:gd name="T23" fmla="*/ 16 h 65"/>
                  <a:gd name="T24" fmla="*/ 192 w 641"/>
                  <a:gd name="T25" fmla="*/ 16 h 65"/>
                  <a:gd name="T26" fmla="*/ 208 w 641"/>
                  <a:gd name="T27" fmla="*/ 6 h 65"/>
                  <a:gd name="T28" fmla="*/ 224 w 641"/>
                  <a:gd name="T29" fmla="*/ 6 h 65"/>
                  <a:gd name="T30" fmla="*/ 240 w 641"/>
                  <a:gd name="T31" fmla="*/ 0 h 65"/>
                  <a:gd name="T32" fmla="*/ 256 w 641"/>
                  <a:gd name="T33" fmla="*/ 0 h 65"/>
                  <a:gd name="T34" fmla="*/ 272 w 641"/>
                  <a:gd name="T35" fmla="*/ 0 h 65"/>
                  <a:gd name="T36" fmla="*/ 288 w 641"/>
                  <a:gd name="T37" fmla="*/ 0 h 65"/>
                  <a:gd name="T38" fmla="*/ 304 w 641"/>
                  <a:gd name="T39" fmla="*/ 0 h 65"/>
                  <a:gd name="T40" fmla="*/ 320 w 641"/>
                  <a:gd name="T41" fmla="*/ 6 h 65"/>
                  <a:gd name="T42" fmla="*/ 336 w 641"/>
                  <a:gd name="T43" fmla="*/ 6 h 65"/>
                  <a:gd name="T44" fmla="*/ 352 w 641"/>
                  <a:gd name="T45" fmla="*/ 6 h 65"/>
                  <a:gd name="T46" fmla="*/ 368 w 641"/>
                  <a:gd name="T47" fmla="*/ 6 h 65"/>
                  <a:gd name="T48" fmla="*/ 384 w 641"/>
                  <a:gd name="T49" fmla="*/ 11 h 65"/>
                  <a:gd name="T50" fmla="*/ 400 w 641"/>
                  <a:gd name="T51" fmla="*/ 11 h 65"/>
                  <a:gd name="T52" fmla="*/ 421 w 641"/>
                  <a:gd name="T53" fmla="*/ 16 h 65"/>
                  <a:gd name="T54" fmla="*/ 442 w 641"/>
                  <a:gd name="T55" fmla="*/ 22 h 65"/>
                  <a:gd name="T56" fmla="*/ 453 w 641"/>
                  <a:gd name="T57" fmla="*/ 22 h 65"/>
                  <a:gd name="T58" fmla="*/ 469 w 641"/>
                  <a:gd name="T59" fmla="*/ 27 h 65"/>
                  <a:gd name="T60" fmla="*/ 485 w 641"/>
                  <a:gd name="T61" fmla="*/ 32 h 65"/>
                  <a:gd name="T62" fmla="*/ 501 w 641"/>
                  <a:gd name="T63" fmla="*/ 38 h 65"/>
                  <a:gd name="T64" fmla="*/ 512 w 641"/>
                  <a:gd name="T65" fmla="*/ 43 h 65"/>
                  <a:gd name="T66" fmla="*/ 533 w 641"/>
                  <a:gd name="T67" fmla="*/ 43 h 65"/>
                  <a:gd name="T68" fmla="*/ 544 w 641"/>
                  <a:gd name="T69" fmla="*/ 48 h 65"/>
                  <a:gd name="T70" fmla="*/ 560 w 641"/>
                  <a:gd name="T71" fmla="*/ 48 h 65"/>
                  <a:gd name="T72" fmla="*/ 576 w 641"/>
                  <a:gd name="T73" fmla="*/ 54 h 65"/>
                  <a:gd name="T74" fmla="*/ 592 w 641"/>
                  <a:gd name="T75" fmla="*/ 54 h 65"/>
                  <a:gd name="T76" fmla="*/ 608 w 641"/>
                  <a:gd name="T77" fmla="*/ 59 h 65"/>
                  <a:gd name="T78" fmla="*/ 624 w 641"/>
                  <a:gd name="T79" fmla="*/ 64 h 65"/>
                  <a:gd name="T80" fmla="*/ 640 w 641"/>
                  <a:gd name="T81" fmla="*/ 6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41" h="65">
                    <a:moveTo>
                      <a:pt x="0" y="54"/>
                    </a:moveTo>
                    <a:lnTo>
                      <a:pt x="16" y="54"/>
                    </a:lnTo>
                    <a:lnTo>
                      <a:pt x="32" y="54"/>
                    </a:lnTo>
                    <a:lnTo>
                      <a:pt x="48" y="54"/>
                    </a:lnTo>
                    <a:lnTo>
                      <a:pt x="64" y="54"/>
                    </a:lnTo>
                    <a:lnTo>
                      <a:pt x="80" y="48"/>
                    </a:lnTo>
                    <a:lnTo>
                      <a:pt x="96" y="43"/>
                    </a:lnTo>
                    <a:lnTo>
                      <a:pt x="112" y="38"/>
                    </a:lnTo>
                    <a:lnTo>
                      <a:pt x="128" y="32"/>
                    </a:lnTo>
                    <a:lnTo>
                      <a:pt x="144" y="27"/>
                    </a:lnTo>
                    <a:lnTo>
                      <a:pt x="160" y="22"/>
                    </a:lnTo>
                    <a:lnTo>
                      <a:pt x="176" y="16"/>
                    </a:lnTo>
                    <a:lnTo>
                      <a:pt x="192" y="16"/>
                    </a:lnTo>
                    <a:lnTo>
                      <a:pt x="208" y="6"/>
                    </a:lnTo>
                    <a:lnTo>
                      <a:pt x="224" y="6"/>
                    </a:lnTo>
                    <a:lnTo>
                      <a:pt x="240" y="0"/>
                    </a:lnTo>
                    <a:lnTo>
                      <a:pt x="256" y="0"/>
                    </a:lnTo>
                    <a:lnTo>
                      <a:pt x="272" y="0"/>
                    </a:lnTo>
                    <a:lnTo>
                      <a:pt x="288" y="0"/>
                    </a:lnTo>
                    <a:lnTo>
                      <a:pt x="304" y="0"/>
                    </a:lnTo>
                    <a:lnTo>
                      <a:pt x="320" y="6"/>
                    </a:lnTo>
                    <a:lnTo>
                      <a:pt x="336" y="6"/>
                    </a:lnTo>
                    <a:lnTo>
                      <a:pt x="352" y="6"/>
                    </a:lnTo>
                    <a:lnTo>
                      <a:pt x="368" y="6"/>
                    </a:lnTo>
                    <a:lnTo>
                      <a:pt x="384" y="11"/>
                    </a:lnTo>
                    <a:lnTo>
                      <a:pt x="400" y="11"/>
                    </a:lnTo>
                    <a:lnTo>
                      <a:pt x="421" y="16"/>
                    </a:lnTo>
                    <a:lnTo>
                      <a:pt x="442" y="22"/>
                    </a:lnTo>
                    <a:lnTo>
                      <a:pt x="453" y="22"/>
                    </a:lnTo>
                    <a:lnTo>
                      <a:pt x="469" y="27"/>
                    </a:lnTo>
                    <a:lnTo>
                      <a:pt x="485" y="32"/>
                    </a:lnTo>
                    <a:lnTo>
                      <a:pt x="501" y="38"/>
                    </a:lnTo>
                    <a:lnTo>
                      <a:pt x="512" y="43"/>
                    </a:lnTo>
                    <a:lnTo>
                      <a:pt x="533" y="43"/>
                    </a:lnTo>
                    <a:lnTo>
                      <a:pt x="544" y="48"/>
                    </a:lnTo>
                    <a:lnTo>
                      <a:pt x="560" y="48"/>
                    </a:lnTo>
                    <a:lnTo>
                      <a:pt x="576" y="54"/>
                    </a:lnTo>
                    <a:lnTo>
                      <a:pt x="592" y="54"/>
                    </a:lnTo>
                    <a:lnTo>
                      <a:pt x="608" y="59"/>
                    </a:lnTo>
                    <a:lnTo>
                      <a:pt x="624" y="64"/>
                    </a:lnTo>
                    <a:lnTo>
                      <a:pt x="640" y="64"/>
                    </a:lnTo>
                  </a:path>
                </a:pathLst>
              </a:custGeom>
              <a:solidFill>
                <a:schemeClr val="accent1"/>
              </a:solidFill>
              <a:ln w="254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8276" name="Freeform 84"/>
              <p:cNvSpPr>
                <a:spLocks/>
              </p:cNvSpPr>
              <p:nvPr/>
            </p:nvSpPr>
            <p:spPr bwMode="auto">
              <a:xfrm>
                <a:off x="1786" y="2037"/>
                <a:ext cx="488" cy="33"/>
              </a:xfrm>
              <a:custGeom>
                <a:avLst/>
                <a:gdLst>
                  <a:gd name="T0" fmla="*/ 11 w 487"/>
                  <a:gd name="T1" fmla="*/ 0 h 33"/>
                  <a:gd name="T2" fmla="*/ 0 w 487"/>
                  <a:gd name="T3" fmla="*/ 16 h 33"/>
                  <a:gd name="T4" fmla="*/ 11 w 487"/>
                  <a:gd name="T5" fmla="*/ 16 h 33"/>
                  <a:gd name="T6" fmla="*/ 22 w 487"/>
                  <a:gd name="T7" fmla="*/ 16 h 33"/>
                  <a:gd name="T8" fmla="*/ 38 w 487"/>
                  <a:gd name="T9" fmla="*/ 16 h 33"/>
                  <a:gd name="T10" fmla="*/ 54 w 487"/>
                  <a:gd name="T11" fmla="*/ 11 h 33"/>
                  <a:gd name="T12" fmla="*/ 70 w 487"/>
                  <a:gd name="T13" fmla="*/ 16 h 33"/>
                  <a:gd name="T14" fmla="*/ 86 w 487"/>
                  <a:gd name="T15" fmla="*/ 21 h 33"/>
                  <a:gd name="T16" fmla="*/ 102 w 487"/>
                  <a:gd name="T17" fmla="*/ 21 h 33"/>
                  <a:gd name="T18" fmla="*/ 118 w 487"/>
                  <a:gd name="T19" fmla="*/ 21 h 33"/>
                  <a:gd name="T20" fmla="*/ 134 w 487"/>
                  <a:gd name="T21" fmla="*/ 27 h 33"/>
                  <a:gd name="T22" fmla="*/ 150 w 487"/>
                  <a:gd name="T23" fmla="*/ 27 h 33"/>
                  <a:gd name="T24" fmla="*/ 166 w 487"/>
                  <a:gd name="T25" fmla="*/ 27 h 33"/>
                  <a:gd name="T26" fmla="*/ 187 w 487"/>
                  <a:gd name="T27" fmla="*/ 27 h 33"/>
                  <a:gd name="T28" fmla="*/ 198 w 487"/>
                  <a:gd name="T29" fmla="*/ 27 h 33"/>
                  <a:gd name="T30" fmla="*/ 219 w 487"/>
                  <a:gd name="T31" fmla="*/ 27 h 33"/>
                  <a:gd name="T32" fmla="*/ 230 w 487"/>
                  <a:gd name="T33" fmla="*/ 27 h 33"/>
                  <a:gd name="T34" fmla="*/ 246 w 487"/>
                  <a:gd name="T35" fmla="*/ 21 h 33"/>
                  <a:gd name="T36" fmla="*/ 262 w 487"/>
                  <a:gd name="T37" fmla="*/ 16 h 33"/>
                  <a:gd name="T38" fmla="*/ 278 w 487"/>
                  <a:gd name="T39" fmla="*/ 16 h 33"/>
                  <a:gd name="T40" fmla="*/ 294 w 487"/>
                  <a:gd name="T41" fmla="*/ 21 h 33"/>
                  <a:gd name="T42" fmla="*/ 310 w 487"/>
                  <a:gd name="T43" fmla="*/ 27 h 33"/>
                  <a:gd name="T44" fmla="*/ 326 w 487"/>
                  <a:gd name="T45" fmla="*/ 32 h 33"/>
                  <a:gd name="T46" fmla="*/ 342 w 487"/>
                  <a:gd name="T47" fmla="*/ 32 h 33"/>
                  <a:gd name="T48" fmla="*/ 358 w 487"/>
                  <a:gd name="T49" fmla="*/ 32 h 33"/>
                  <a:gd name="T50" fmla="*/ 374 w 487"/>
                  <a:gd name="T51" fmla="*/ 27 h 33"/>
                  <a:gd name="T52" fmla="*/ 390 w 487"/>
                  <a:gd name="T53" fmla="*/ 32 h 33"/>
                  <a:gd name="T54" fmla="*/ 406 w 487"/>
                  <a:gd name="T55" fmla="*/ 32 h 33"/>
                  <a:gd name="T56" fmla="*/ 422 w 487"/>
                  <a:gd name="T57" fmla="*/ 32 h 33"/>
                  <a:gd name="T58" fmla="*/ 438 w 487"/>
                  <a:gd name="T59" fmla="*/ 27 h 33"/>
                  <a:gd name="T60" fmla="*/ 454 w 487"/>
                  <a:gd name="T61" fmla="*/ 27 h 33"/>
                  <a:gd name="T62" fmla="*/ 470 w 487"/>
                  <a:gd name="T63" fmla="*/ 27 h 33"/>
                  <a:gd name="T64" fmla="*/ 486 w 487"/>
                  <a:gd name="T65" fmla="*/ 2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87" h="33">
                    <a:moveTo>
                      <a:pt x="11" y="0"/>
                    </a:moveTo>
                    <a:lnTo>
                      <a:pt x="0" y="16"/>
                    </a:lnTo>
                    <a:lnTo>
                      <a:pt x="11" y="16"/>
                    </a:lnTo>
                    <a:lnTo>
                      <a:pt x="22" y="16"/>
                    </a:lnTo>
                    <a:lnTo>
                      <a:pt x="38" y="16"/>
                    </a:lnTo>
                    <a:lnTo>
                      <a:pt x="54" y="11"/>
                    </a:lnTo>
                    <a:lnTo>
                      <a:pt x="70" y="16"/>
                    </a:lnTo>
                    <a:lnTo>
                      <a:pt x="86" y="21"/>
                    </a:lnTo>
                    <a:lnTo>
                      <a:pt x="102" y="21"/>
                    </a:lnTo>
                    <a:lnTo>
                      <a:pt x="118" y="21"/>
                    </a:lnTo>
                    <a:lnTo>
                      <a:pt x="134" y="27"/>
                    </a:lnTo>
                    <a:lnTo>
                      <a:pt x="150" y="27"/>
                    </a:lnTo>
                    <a:lnTo>
                      <a:pt x="166" y="27"/>
                    </a:lnTo>
                    <a:lnTo>
                      <a:pt x="187" y="27"/>
                    </a:lnTo>
                    <a:lnTo>
                      <a:pt x="198" y="27"/>
                    </a:lnTo>
                    <a:lnTo>
                      <a:pt x="219" y="27"/>
                    </a:lnTo>
                    <a:lnTo>
                      <a:pt x="230" y="27"/>
                    </a:lnTo>
                    <a:lnTo>
                      <a:pt x="246" y="21"/>
                    </a:lnTo>
                    <a:lnTo>
                      <a:pt x="262" y="16"/>
                    </a:lnTo>
                    <a:lnTo>
                      <a:pt x="278" y="16"/>
                    </a:lnTo>
                    <a:lnTo>
                      <a:pt x="294" y="21"/>
                    </a:lnTo>
                    <a:lnTo>
                      <a:pt x="310" y="27"/>
                    </a:lnTo>
                    <a:lnTo>
                      <a:pt x="326" y="32"/>
                    </a:lnTo>
                    <a:lnTo>
                      <a:pt x="342" y="32"/>
                    </a:lnTo>
                    <a:lnTo>
                      <a:pt x="358" y="32"/>
                    </a:lnTo>
                    <a:lnTo>
                      <a:pt x="374" y="27"/>
                    </a:lnTo>
                    <a:lnTo>
                      <a:pt x="390" y="32"/>
                    </a:lnTo>
                    <a:lnTo>
                      <a:pt x="406" y="32"/>
                    </a:lnTo>
                    <a:lnTo>
                      <a:pt x="422" y="32"/>
                    </a:lnTo>
                    <a:lnTo>
                      <a:pt x="438" y="27"/>
                    </a:lnTo>
                    <a:lnTo>
                      <a:pt x="454" y="27"/>
                    </a:lnTo>
                    <a:lnTo>
                      <a:pt x="470" y="27"/>
                    </a:lnTo>
                    <a:lnTo>
                      <a:pt x="486" y="27"/>
                    </a:lnTo>
                  </a:path>
                </a:pathLst>
              </a:custGeom>
              <a:solidFill>
                <a:schemeClr val="accent1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648196" name="Text Box 4"/>
          <p:cNvSpPr txBox="1">
            <a:spLocks noChangeArrowheads="1"/>
          </p:cNvSpPr>
          <p:nvPr/>
        </p:nvSpPr>
        <p:spPr bwMode="auto">
          <a:xfrm>
            <a:off x="8658225" y="64039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648206" name="Rectangle 1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27</a:t>
            </a:r>
          </a:p>
        </p:txBody>
      </p:sp>
      <p:sp>
        <p:nvSpPr>
          <p:cNvPr id="648234" name="Text Box 42"/>
          <p:cNvSpPr txBox="1">
            <a:spLocks noChangeArrowheads="1"/>
          </p:cNvSpPr>
          <p:nvPr/>
        </p:nvSpPr>
        <p:spPr bwMode="auto">
          <a:xfrm>
            <a:off x="7680325" y="63373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648225" name="Text Box 3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57352" name="Group 15"/>
          <p:cNvGrpSpPr>
            <a:grpSpLocks/>
          </p:cNvGrpSpPr>
          <p:nvPr/>
        </p:nvGrpSpPr>
        <p:grpSpPr bwMode="auto">
          <a:xfrm>
            <a:off x="7912100" y="3429000"/>
            <a:ext cx="1012825" cy="1330325"/>
            <a:chOff x="4984" y="2160"/>
            <a:chExt cx="638" cy="838"/>
          </a:xfrm>
        </p:grpSpPr>
        <p:sp>
          <p:nvSpPr>
            <p:cNvPr id="648208" name="Rectangle 16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48209" name="Rectangle 17"/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648210" name="AutoShape 18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48211" name="Rectangle 19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48212" name="AutoShape 20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48213" name="Line 21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48214" name="Line 22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48215" name="Line 23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48216" name="Line 24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48217" name="Line 25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48218" name="Rectangle 26"/>
            <p:cNvSpPr>
              <a:spLocks noChangeArrowheads="1"/>
            </p:cNvSpPr>
            <p:nvPr/>
          </p:nvSpPr>
          <p:spPr bwMode="auto">
            <a:xfrm>
              <a:off x="5044" y="2160"/>
              <a:ext cx="398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 dirty="0">
                  <a:solidFill>
                    <a:srgbClr val="000000"/>
                  </a:solidFill>
                  <a:latin typeface="Chicago" charset="0"/>
                  <a:cs typeface="+mn-cs"/>
                </a:rPr>
                <a:t>MOISES</a:t>
              </a:r>
            </a:p>
          </p:txBody>
        </p:sp>
        <p:sp>
          <p:nvSpPr>
            <p:cNvPr id="648219" name="Rectangle 27"/>
            <p:cNvSpPr>
              <a:spLocks noChangeArrowheads="1"/>
            </p:cNvSpPr>
            <p:nvPr/>
          </p:nvSpPr>
          <p:spPr bwMode="auto">
            <a:xfrm>
              <a:off x="5138" y="2420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Sinai</a:t>
              </a:r>
            </a:p>
          </p:txBody>
        </p:sp>
        <p:sp>
          <p:nvSpPr>
            <p:cNvPr id="648220" name="Rectangle 28"/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M - C - C</a:t>
              </a:r>
            </a:p>
          </p:txBody>
        </p:sp>
        <p:sp>
          <p:nvSpPr>
            <p:cNvPr id="648221" name="Rectangle 29"/>
            <p:cNvSpPr>
              <a:spLocks noChangeArrowheads="1"/>
            </p:cNvSpPr>
            <p:nvPr/>
          </p:nvSpPr>
          <p:spPr bwMode="auto">
            <a:xfrm>
              <a:off x="4984" y="2644"/>
              <a:ext cx="6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Kadesh Barnea</a:t>
              </a:r>
            </a:p>
          </p:txBody>
        </p:sp>
        <p:sp>
          <p:nvSpPr>
            <p:cNvPr id="648222" name="Rectangle 30"/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648223" name="Line 31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48224" name="Rectangle 32"/>
            <p:cNvSpPr>
              <a:spLocks noChangeArrowheads="1"/>
            </p:cNvSpPr>
            <p:nvPr/>
          </p:nvSpPr>
          <p:spPr bwMode="auto">
            <a:xfrm>
              <a:off x="5115" y="2312"/>
              <a:ext cx="3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Exodus</a:t>
              </a:r>
            </a:p>
          </p:txBody>
        </p:sp>
      </p:grpSp>
      <p:sp>
        <p:nvSpPr>
          <p:cNvPr id="648277" name="Text Box 85"/>
          <p:cNvSpPr txBox="1">
            <a:spLocks noChangeArrowheads="1"/>
          </p:cNvSpPr>
          <p:nvPr/>
        </p:nvSpPr>
        <p:spPr bwMode="auto">
          <a:xfrm>
            <a:off x="859155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8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3" name="Group 85"/>
          <p:cNvGrpSpPr>
            <a:grpSpLocks/>
          </p:cNvGrpSpPr>
          <p:nvPr/>
        </p:nvGrpSpPr>
        <p:grpSpPr bwMode="auto">
          <a:xfrm>
            <a:off x="5951538" y="3536950"/>
            <a:ext cx="1262062" cy="1347788"/>
            <a:chOff x="1084" y="711"/>
            <a:chExt cx="2950" cy="2769"/>
          </a:xfrm>
        </p:grpSpPr>
        <p:grpSp>
          <p:nvGrpSpPr>
            <p:cNvPr id="59452" name="Group 86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9458" name="Group 87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97368" name="Freeform 88" descr="Cork"/>
                <p:cNvSpPr>
                  <a:spLocks/>
                </p:cNvSpPr>
                <p:nvPr/>
              </p:nvSpPr>
              <p:spPr bwMode="auto">
                <a:xfrm>
                  <a:off x="632" y="2317"/>
                  <a:ext cx="2052" cy="254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97369" name="Freeform 89" descr="Cork"/>
                <p:cNvSpPr>
                  <a:spLocks/>
                </p:cNvSpPr>
                <p:nvPr/>
              </p:nvSpPr>
              <p:spPr bwMode="auto">
                <a:xfrm>
                  <a:off x="576" y="2506"/>
                  <a:ext cx="2078" cy="1230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pic>
            <p:nvPicPr>
              <p:cNvPr id="97370" name="Picture 90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7371" name="Freeform 91"/>
            <p:cNvSpPr>
              <a:spLocks/>
            </p:cNvSpPr>
            <p:nvPr/>
          </p:nvSpPr>
          <p:spPr bwMode="auto">
            <a:xfrm>
              <a:off x="1615" y="2648"/>
              <a:ext cx="89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7372" name="Freeform 92"/>
            <p:cNvSpPr>
              <a:spLocks/>
            </p:cNvSpPr>
            <p:nvPr/>
          </p:nvSpPr>
          <p:spPr bwMode="auto">
            <a:xfrm>
              <a:off x="1633" y="2648"/>
              <a:ext cx="111" cy="307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7373" name="Freeform 93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7374" name="Freeform 94"/>
            <p:cNvSpPr>
              <a:spLocks/>
            </p:cNvSpPr>
            <p:nvPr/>
          </p:nvSpPr>
          <p:spPr bwMode="auto">
            <a:xfrm>
              <a:off x="1715" y="1021"/>
              <a:ext cx="96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7375" name="Freeform 95"/>
            <p:cNvSpPr>
              <a:spLocks/>
            </p:cNvSpPr>
            <p:nvPr/>
          </p:nvSpPr>
          <p:spPr bwMode="auto">
            <a:xfrm>
              <a:off x="3429" y="1008"/>
              <a:ext cx="160" cy="359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3152775" y="3033713"/>
            <a:ext cx="283368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bg2"/>
                </a:solidFill>
                <a:latin typeface="Times" charset="0"/>
                <a:cs typeface="+mn-cs"/>
              </a:rPr>
              <a:t>KADESH BARNEA</a:t>
            </a:r>
          </a:p>
        </p:txBody>
      </p:sp>
      <p:sp>
        <p:nvSpPr>
          <p:cNvPr id="97284" name="AutoShape 4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3021013" y="866775"/>
            <a:ext cx="18303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   MOISES</a:t>
            </a:r>
          </a:p>
        </p:txBody>
      </p:sp>
      <p:sp>
        <p:nvSpPr>
          <p:cNvPr id="97287" name="Line 7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89" name="Line 9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90" name="Line 10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92" name="Line 12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3630613" y="1616075"/>
            <a:ext cx="14843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EXODO</a:t>
            </a: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3897313" y="2073275"/>
            <a:ext cx="11699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SINAI</a:t>
            </a:r>
          </a:p>
        </p:txBody>
      </p:sp>
      <p:sp>
        <p:nvSpPr>
          <p:cNvPr id="97295" name="Rectangle 15"/>
          <p:cNvSpPr>
            <a:spLocks noChangeArrowheads="1"/>
          </p:cNvSpPr>
          <p:nvPr/>
        </p:nvSpPr>
        <p:spPr bwMode="auto">
          <a:xfrm>
            <a:off x="3681413" y="2530475"/>
            <a:ext cx="17129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M - C - C </a:t>
            </a:r>
          </a:p>
        </p:txBody>
      </p:sp>
      <p:sp>
        <p:nvSpPr>
          <p:cNvPr id="97296" name="Rectangle 16"/>
          <p:cNvSpPr>
            <a:spLocks noChangeArrowheads="1"/>
          </p:cNvSpPr>
          <p:nvPr/>
        </p:nvSpPr>
        <p:spPr bwMode="auto">
          <a:xfrm>
            <a:off x="4214813" y="3444875"/>
            <a:ext cx="5365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40</a:t>
            </a:r>
          </a:p>
        </p:txBody>
      </p:sp>
      <p:sp>
        <p:nvSpPr>
          <p:cNvPr id="97297" name="Rectangle 17"/>
          <p:cNvSpPr>
            <a:spLocks noChangeArrowheads="1"/>
          </p:cNvSpPr>
          <p:nvPr/>
        </p:nvSpPr>
        <p:spPr bwMode="auto">
          <a:xfrm>
            <a:off x="3402013" y="3902075"/>
            <a:ext cx="23336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5  MENSAHE</a:t>
            </a:r>
          </a:p>
        </p:txBody>
      </p:sp>
      <p:sp>
        <p:nvSpPr>
          <p:cNvPr id="97298" name="Rectangle 18"/>
          <p:cNvSpPr>
            <a:spLocks noChangeArrowheads="1"/>
          </p:cNvSpPr>
          <p:nvPr/>
        </p:nvSpPr>
        <p:spPr bwMode="auto">
          <a:xfrm>
            <a:off x="4773613" y="963613"/>
            <a:ext cx="145732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tx2"/>
                </a:solidFill>
                <a:latin typeface="Times" charset="0"/>
                <a:cs typeface="+mn-cs"/>
              </a:rPr>
              <a:t>ca. 1500 B.C.</a:t>
            </a:r>
          </a:p>
        </p:txBody>
      </p:sp>
      <p:sp>
        <p:nvSpPr>
          <p:cNvPr id="97300" name="Rectangle 20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02" name="Oval 22"/>
          <p:cNvSpPr>
            <a:spLocks noChangeArrowheads="1"/>
          </p:cNvSpPr>
          <p:nvPr/>
        </p:nvSpPr>
        <p:spPr bwMode="auto">
          <a:xfrm>
            <a:off x="5911850" y="3570288"/>
            <a:ext cx="1257300" cy="1079500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04" name="Rectangle 24"/>
          <p:cNvSpPr>
            <a:spLocks noChangeArrowheads="1"/>
          </p:cNvSpPr>
          <p:nvPr/>
        </p:nvSpPr>
        <p:spPr bwMode="auto">
          <a:xfrm>
            <a:off x="828675" y="2482850"/>
            <a:ext cx="18478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AJ</a:t>
            </a:r>
            <a:r>
              <a:rPr lang="en-US" sz="8000" b="0">
                <a:solidFill>
                  <a:srgbClr val="00FF00"/>
                </a:solidFill>
                <a:latin typeface="Times" charset="0"/>
                <a:cs typeface="+mn-cs"/>
              </a:rPr>
              <a:t>M</a:t>
            </a: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97305" name="Rectangle 25"/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06" name="Rectangle 2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97307" name="Line 2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29" name="Text Box 49"/>
          <p:cNvSpPr txBox="1">
            <a:spLocks noChangeArrowheads="1"/>
          </p:cNvSpPr>
          <p:nvPr/>
        </p:nvSpPr>
        <p:spPr bwMode="auto">
          <a:xfrm>
            <a:off x="195263" y="5557838"/>
            <a:ext cx="8772525" cy="658812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cs typeface="Times" charset="0"/>
              </a:rPr>
              <a:t>TO A NEW AND YOUNGER GENERATION </a:t>
            </a:r>
          </a:p>
        </p:txBody>
      </p:sp>
      <p:sp>
        <p:nvSpPr>
          <p:cNvPr id="97333" name="Text Box 53"/>
          <p:cNvSpPr txBox="1">
            <a:spLocks noChangeArrowheads="1"/>
          </p:cNvSpPr>
          <p:nvPr/>
        </p:nvSpPr>
        <p:spPr bwMode="auto">
          <a:xfrm>
            <a:off x="2187575" y="5594350"/>
            <a:ext cx="4779963" cy="658813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cs typeface="Times" charset="0"/>
              </a:rPr>
              <a:t>WHO IS THEIR GOD?</a:t>
            </a:r>
          </a:p>
        </p:txBody>
      </p:sp>
      <p:sp>
        <p:nvSpPr>
          <p:cNvPr id="97334" name="Text Box 54"/>
          <p:cNvSpPr txBox="1">
            <a:spLocks noChangeArrowheads="1"/>
          </p:cNvSpPr>
          <p:nvPr/>
        </p:nvSpPr>
        <p:spPr bwMode="auto">
          <a:xfrm>
            <a:off x="2593975" y="5581650"/>
            <a:ext cx="3967163" cy="658813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cs typeface="Times" charset="0"/>
              </a:rPr>
              <a:t>WHO THEY ARE! </a:t>
            </a:r>
          </a:p>
        </p:txBody>
      </p:sp>
      <p:sp>
        <p:nvSpPr>
          <p:cNvPr id="97335" name="Text Box 55"/>
          <p:cNvSpPr txBox="1">
            <a:spLocks noChangeArrowheads="1"/>
          </p:cNvSpPr>
          <p:nvPr/>
        </p:nvSpPr>
        <p:spPr bwMode="auto">
          <a:xfrm>
            <a:off x="1358900" y="5570538"/>
            <a:ext cx="6438900" cy="658812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cs typeface="Times" charset="0"/>
              </a:rPr>
              <a:t>HOW THEY SHOULD LIVE! </a:t>
            </a:r>
          </a:p>
        </p:txBody>
      </p:sp>
      <p:sp>
        <p:nvSpPr>
          <p:cNvPr id="97336" name="Text Box 56"/>
          <p:cNvSpPr txBox="1">
            <a:spLocks noChangeArrowheads="1"/>
          </p:cNvSpPr>
          <p:nvPr/>
        </p:nvSpPr>
        <p:spPr bwMode="auto">
          <a:xfrm>
            <a:off x="190500" y="5575300"/>
            <a:ext cx="8775700" cy="1066800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cs typeface="Times" charset="0"/>
              </a:rPr>
              <a:t>ANG KANILANG DI PANGKARANIWANG PAMBANSANG MINANA! </a:t>
            </a:r>
          </a:p>
        </p:txBody>
      </p:sp>
      <p:sp>
        <p:nvSpPr>
          <p:cNvPr id="97337" name="Text Box 57"/>
          <p:cNvSpPr txBox="1">
            <a:spLocks noChangeArrowheads="1"/>
          </p:cNvSpPr>
          <p:nvPr/>
        </p:nvSpPr>
        <p:spPr bwMode="auto">
          <a:xfrm>
            <a:off x="228600" y="5453063"/>
            <a:ext cx="8694738" cy="131127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>
                <a:solidFill>
                  <a:srgbClr val="FFFF00"/>
                </a:solidFill>
                <a:cs typeface="Times" charset="0"/>
              </a:rPr>
              <a:t>DEUTERONOMIO: IKALAWANG BATAS! </a:t>
            </a:r>
          </a:p>
        </p:txBody>
      </p:sp>
      <p:sp>
        <p:nvSpPr>
          <p:cNvPr id="97338" name="Text Box 58"/>
          <p:cNvSpPr txBox="1">
            <a:spLocks noChangeArrowheads="1"/>
          </p:cNvSpPr>
          <p:nvPr/>
        </p:nvSpPr>
        <p:spPr bwMode="auto">
          <a:xfrm>
            <a:off x="381000" y="5568950"/>
            <a:ext cx="8393113" cy="658813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rgbClr val="FFFF00"/>
                </a:solidFill>
                <a:cs typeface="Times" charset="0"/>
              </a:rPr>
              <a:t>THE LAND COVENANT</a:t>
            </a:r>
            <a:r>
              <a:rPr lang="en-US" sz="3200">
                <a:solidFill>
                  <a:schemeClr val="tx2"/>
                </a:solidFill>
                <a:cs typeface="Times" charset="0"/>
              </a:rPr>
              <a:t> </a:t>
            </a:r>
          </a:p>
        </p:txBody>
      </p:sp>
      <p:sp>
        <p:nvSpPr>
          <p:cNvPr id="97339" name="Rectangle 59"/>
          <p:cNvSpPr>
            <a:spLocks noChangeArrowheads="1"/>
          </p:cNvSpPr>
          <p:nvPr/>
        </p:nvSpPr>
        <p:spPr bwMode="auto">
          <a:xfrm>
            <a:off x="2955925" y="3201988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97340" name="Rectangle 60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41" name="Rectangle 61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97342" name="AutoShape 62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43" name="Rectangle 63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44" name="AutoShape 64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45" name="Line 65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46" name="Line 66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47" name="Line 67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48" name="Line 68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49" name="Line 69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50" name="Rectangle 70"/>
          <p:cNvSpPr>
            <a:spLocks noChangeArrowheads="1"/>
          </p:cNvSpPr>
          <p:nvPr/>
        </p:nvSpPr>
        <p:spPr bwMode="auto">
          <a:xfrm>
            <a:off x="8007350" y="3429000"/>
            <a:ext cx="6318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MOISES</a:t>
            </a:r>
          </a:p>
        </p:txBody>
      </p:sp>
      <p:sp>
        <p:nvSpPr>
          <p:cNvPr id="97351" name="Rectangle 71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Sinai</a:t>
            </a:r>
          </a:p>
        </p:txBody>
      </p:sp>
      <p:sp>
        <p:nvSpPr>
          <p:cNvPr id="97352" name="Rectangle 72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97353" name="Rectangle 73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Kadesh Barnea</a:t>
            </a:r>
          </a:p>
        </p:txBody>
      </p:sp>
      <p:sp>
        <p:nvSpPr>
          <p:cNvPr id="97354" name="Rectangle 74"/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97355" name="Rectangle 75"/>
          <p:cNvSpPr>
            <a:spLocks noChangeArrowheads="1"/>
          </p:cNvSpPr>
          <p:nvPr/>
        </p:nvSpPr>
        <p:spPr bwMode="auto">
          <a:xfrm>
            <a:off x="8032750" y="4552950"/>
            <a:ext cx="765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5 Sermons</a:t>
            </a:r>
          </a:p>
        </p:txBody>
      </p:sp>
      <p:sp>
        <p:nvSpPr>
          <p:cNvPr id="97356" name="Line 76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7357" name="Rectangle 77"/>
          <p:cNvSpPr>
            <a:spLocks noChangeArrowheads="1"/>
          </p:cNvSpPr>
          <p:nvPr/>
        </p:nvSpPr>
        <p:spPr bwMode="auto">
          <a:xfrm>
            <a:off x="8120063" y="3670300"/>
            <a:ext cx="593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Exodus</a:t>
            </a:r>
          </a:p>
        </p:txBody>
      </p:sp>
      <p:sp>
        <p:nvSpPr>
          <p:cNvPr id="97358" name="Text Box 78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97361" name="Text Box 81"/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Arial" charset="0"/>
                <a:cs typeface="+mn-cs"/>
              </a:rPr>
              <a:t>8</a:t>
            </a:r>
          </a:p>
        </p:txBody>
      </p:sp>
      <p:sp>
        <p:nvSpPr>
          <p:cNvPr id="97363" name="Rectangle 8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28</a:t>
            </a:r>
          </a:p>
        </p:txBody>
      </p:sp>
      <p:sp>
        <p:nvSpPr>
          <p:cNvPr id="97364" name="Text Box 8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97379" name="Group 99"/>
          <p:cNvGrpSpPr>
            <a:grpSpLocks/>
          </p:cNvGrpSpPr>
          <p:nvPr/>
        </p:nvGrpSpPr>
        <p:grpSpPr bwMode="auto">
          <a:xfrm>
            <a:off x="5194300" y="2908300"/>
            <a:ext cx="3152775" cy="2695575"/>
            <a:chOff x="3272" y="1832"/>
            <a:chExt cx="1986" cy="1698"/>
          </a:xfrm>
        </p:grpSpPr>
        <p:sp>
          <p:nvSpPr>
            <p:cNvPr id="97303" name="Rectangle 23"/>
            <p:cNvSpPr>
              <a:spLocks noChangeArrowheads="1"/>
            </p:cNvSpPr>
            <p:nvPr/>
          </p:nvSpPr>
          <p:spPr bwMode="auto">
            <a:xfrm>
              <a:off x="3272" y="3128"/>
              <a:ext cx="1986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3600" i="1">
                  <a:solidFill>
                    <a:schemeClr val="tx1"/>
                  </a:solidFill>
                  <a:latin typeface="Arial" charset="0"/>
                  <a:cs typeface="+mn-cs"/>
                </a:rPr>
                <a:t>Deut. 30: 1-10</a:t>
              </a:r>
            </a:p>
          </p:txBody>
        </p:sp>
        <p:grpSp>
          <p:nvGrpSpPr>
            <p:cNvPr id="59449" name="Group 98"/>
            <p:cNvGrpSpPr>
              <a:grpSpLocks/>
            </p:cNvGrpSpPr>
            <p:nvPr/>
          </p:nvGrpSpPr>
          <p:grpSpPr bwMode="auto">
            <a:xfrm>
              <a:off x="3925" y="1832"/>
              <a:ext cx="369" cy="941"/>
              <a:chOff x="3925" y="1840"/>
              <a:chExt cx="369" cy="941"/>
            </a:xfrm>
          </p:grpSpPr>
          <p:sp>
            <p:nvSpPr>
              <p:cNvPr id="97376" name="Rectangle 96"/>
              <p:cNvSpPr>
                <a:spLocks noChangeArrowheads="1"/>
              </p:cNvSpPr>
              <p:nvPr/>
            </p:nvSpPr>
            <p:spPr bwMode="auto">
              <a:xfrm>
                <a:off x="3929" y="1840"/>
                <a:ext cx="114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46662" dir="2115817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sz="2400" b="0" i="1">
                  <a:solidFill>
                    <a:srgbClr val="FFFFFF"/>
                  </a:solidFill>
                  <a:latin typeface="Helvetica" charset="0"/>
                  <a:cs typeface="+mn-cs"/>
                </a:endParaRPr>
              </a:p>
            </p:txBody>
          </p:sp>
          <p:sp>
            <p:nvSpPr>
              <p:cNvPr id="97377" name="Rectangle 97"/>
              <p:cNvSpPr>
                <a:spLocks noChangeArrowheads="1"/>
              </p:cNvSpPr>
              <p:nvPr/>
            </p:nvSpPr>
            <p:spPr bwMode="auto">
              <a:xfrm>
                <a:off x="3925" y="2341"/>
                <a:ext cx="369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46662" dir="2115817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4000" i="1">
                    <a:solidFill>
                      <a:srgbClr val="FFFFFF"/>
                    </a:solidFill>
                    <a:latin typeface="Kosher-Normal" charset="0"/>
                    <a:cs typeface="+mn-cs"/>
                  </a:rPr>
                  <a:t>LC</a:t>
                </a:r>
                <a:endParaRPr lang="en-US" sz="2400" b="0" i="1">
                  <a:solidFill>
                    <a:srgbClr val="FFFFFF"/>
                  </a:solidFill>
                  <a:latin typeface="Helvetica" charset="0"/>
                  <a:cs typeface="+mn-cs"/>
                </a:endParaRPr>
              </a:p>
            </p:txBody>
          </p:sp>
        </p:grp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7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7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7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7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7" grpId="0" autoUpdateAnimBg="0"/>
      <p:bldP spid="97302" grpId="0" animBg="1"/>
      <p:bldP spid="97329" grpId="0" autoUpdateAnimBg="0"/>
      <p:bldP spid="97333" grpId="0" autoUpdateAnimBg="0"/>
      <p:bldP spid="97334" grpId="0" autoUpdateAnimBg="0"/>
      <p:bldP spid="97335" grpId="0" autoUpdateAnimBg="0"/>
      <p:bldP spid="97336" grpId="0" autoUpdateAnimBg="0"/>
      <p:bldP spid="97337" grpId="0" autoUpdateAnimBg="0"/>
      <p:bldP spid="97338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9" name="Rectangle 3"/>
          <p:cNvSpPr>
            <a:spLocks noChangeArrowheads="1"/>
          </p:cNvSpPr>
          <p:nvPr/>
        </p:nvSpPr>
        <p:spPr bwMode="auto">
          <a:xfrm>
            <a:off x="1008063" y="1754188"/>
            <a:ext cx="7110412" cy="37798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tx1"/>
                </a:solidFill>
                <a:latin typeface="Times" charset="0"/>
                <a:cs typeface="+mn-cs"/>
              </a:rPr>
              <a:t>                 </a:t>
            </a:r>
            <a:endParaRPr lang="en-US" sz="2400">
              <a:solidFill>
                <a:schemeClr val="tx1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2400">
                <a:solidFill>
                  <a:schemeClr val="tx1"/>
                </a:solidFill>
                <a:latin typeface="Times" charset="0"/>
                <a:cs typeface="+mn-cs"/>
              </a:rPr>
              <a:t>	</a:t>
            </a:r>
            <a:r>
              <a:rPr lang="en-US" sz="3200" baseline="30000">
                <a:solidFill>
                  <a:schemeClr val="tx1"/>
                </a:solidFill>
                <a:latin typeface="Times" charset="0"/>
                <a:cs typeface="+mn-cs"/>
              </a:rPr>
              <a:t>5</a:t>
            </a:r>
            <a:r>
              <a:rPr lang="en-US" sz="2800">
                <a:solidFill>
                  <a:schemeClr val="tx1"/>
                </a:solidFill>
                <a:latin typeface="Times" charset="0"/>
                <a:cs typeface="+mn-cs"/>
              </a:rPr>
              <a:t> Ibabalik niya kayo sa </a:t>
            </a:r>
            <a:r>
              <a:rPr lang="en-US" sz="2800">
                <a:solidFill>
                  <a:srgbClr val="FFFF00"/>
                </a:solidFill>
                <a:latin typeface="Times" charset="0"/>
                <a:cs typeface="+mn-cs"/>
              </a:rPr>
              <a:t> lupain</a:t>
            </a:r>
            <a:r>
              <a:rPr lang="en-US" sz="280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  <a:r>
              <a:rPr lang="en-US" sz="2800">
                <a:solidFill>
                  <a:srgbClr val="66FF66"/>
                </a:solidFill>
                <a:latin typeface="Times" charset="0"/>
                <a:cs typeface="+mn-cs"/>
              </a:rPr>
              <a:t>ng inyong mga magulang, upang inyo namang ariin.</a:t>
            </a:r>
            <a:r>
              <a:rPr lang="en-US" sz="2800">
                <a:solidFill>
                  <a:schemeClr val="tx2"/>
                </a:solidFill>
                <a:latin typeface="Times" charset="0"/>
                <a:cs typeface="+mn-cs"/>
              </a:rPr>
              <a:t>  </a:t>
            </a:r>
            <a:r>
              <a:rPr lang="en-US" sz="2800">
                <a:solidFill>
                  <a:schemeClr val="tx1"/>
                </a:solidFill>
                <a:latin typeface="Times" charset="0"/>
                <a:cs typeface="+mn-cs"/>
              </a:rPr>
              <a:t>Kayong higit niyang pasasaganain kaysa inyong mga ninuno.</a:t>
            </a:r>
          </a:p>
          <a:p>
            <a:pPr>
              <a:defRPr/>
            </a:pPr>
            <a:r>
              <a:rPr lang="en-US" sz="3200" baseline="30000">
                <a:solidFill>
                  <a:schemeClr val="tx1"/>
                </a:solidFill>
                <a:latin typeface="Times" charset="0"/>
                <a:cs typeface="+mn-cs"/>
              </a:rPr>
              <a:t>  	6 </a:t>
            </a:r>
            <a:r>
              <a:rPr lang="en-US" sz="2800">
                <a:solidFill>
                  <a:srgbClr val="66FF66"/>
                </a:solidFill>
                <a:latin typeface="Times" charset="0"/>
                <a:cs typeface="+mn-cs"/>
              </a:rPr>
              <a:t>Babaguhin niya ang inyong puso </a:t>
            </a:r>
            <a:r>
              <a:rPr lang="en-US" sz="2800">
                <a:solidFill>
                  <a:schemeClr val="tx1"/>
                </a:solidFill>
                <a:latin typeface="Times" charset="0"/>
                <a:cs typeface="+mn-cs"/>
              </a:rPr>
              <a:t>upang Siya</a:t>
            </a:r>
            <a:r>
              <a:rPr lang="ja-JP" altLang="en-US" sz="2800">
                <a:solidFill>
                  <a:schemeClr val="tx1"/>
                </a:solidFill>
                <a:latin typeface="Arial"/>
                <a:cs typeface="+mn-cs"/>
              </a:rPr>
              <a:t>’</a:t>
            </a:r>
            <a:r>
              <a:rPr lang="en-US" sz="2800">
                <a:solidFill>
                  <a:schemeClr val="tx1"/>
                </a:solidFill>
                <a:latin typeface="Times" charset="0"/>
                <a:cs typeface="+mn-cs"/>
              </a:rPr>
              <a:t>y ibigin ng buong katapatan. Sa ganon mabubuhay kayo ng matagal.                 </a:t>
            </a:r>
            <a:r>
              <a:rPr lang="en-US" sz="1800">
                <a:solidFill>
                  <a:schemeClr val="tx1"/>
                </a:solidFill>
                <a:latin typeface="Times" charset="0"/>
                <a:cs typeface="+mn-cs"/>
              </a:rPr>
              <a:t>(NIV)</a:t>
            </a:r>
          </a:p>
        </p:txBody>
      </p:sp>
      <p:sp>
        <p:nvSpPr>
          <p:cNvPr id="357380" name="Rectangle 4"/>
          <p:cNvSpPr>
            <a:spLocks noChangeArrowheads="1"/>
          </p:cNvSpPr>
          <p:nvPr/>
        </p:nvSpPr>
        <p:spPr bwMode="auto">
          <a:xfrm>
            <a:off x="1674813" y="798513"/>
            <a:ext cx="7089775" cy="974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latin typeface="Times" charset="0"/>
                <a:cs typeface="+mn-cs"/>
              </a:rPr>
              <a:t>Deuteronomy 30</a:t>
            </a:r>
            <a:r>
              <a:rPr lang="en-US" sz="2800">
                <a:solidFill>
                  <a:schemeClr val="tx1"/>
                </a:solidFill>
                <a:latin typeface="Times" charset="0"/>
                <a:cs typeface="+mn-cs"/>
              </a:rPr>
              <a:t>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00FFCC"/>
                </a:solidFill>
                <a:latin typeface="Times" charset="0"/>
                <a:cs typeface="+mn-cs"/>
              </a:rPr>
              <a:t>ANG LUPAIN (PALESTINA) PANGAKO</a:t>
            </a:r>
            <a:endParaRPr lang="en-US" sz="2800">
              <a:solidFill>
                <a:schemeClr val="tx2"/>
              </a:solidFill>
              <a:latin typeface="Times" charset="0"/>
              <a:cs typeface="+mn-cs"/>
            </a:endParaRPr>
          </a:p>
        </p:txBody>
      </p:sp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357382" name="Line 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383" name="Oval 7"/>
          <p:cNvSpPr>
            <a:spLocks noChangeArrowheads="1"/>
          </p:cNvSpPr>
          <p:nvPr/>
        </p:nvSpPr>
        <p:spPr bwMode="auto">
          <a:xfrm>
            <a:off x="5118100" y="2146300"/>
            <a:ext cx="1651000" cy="57150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04" name="Rectangle 28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05" name="Rectangle 29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357406" name="AutoShape 30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07" name="Rectangle 31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08" name="AutoShape 32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09" name="Line 33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10" name="Line 34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11" name="Line 35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12" name="Line 36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13" name="Line 37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14" name="Rectangle 38"/>
          <p:cNvSpPr>
            <a:spLocks noChangeArrowheads="1"/>
          </p:cNvSpPr>
          <p:nvPr/>
        </p:nvSpPr>
        <p:spPr bwMode="auto">
          <a:xfrm>
            <a:off x="8007350" y="3429000"/>
            <a:ext cx="6318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MOISES</a:t>
            </a:r>
          </a:p>
        </p:txBody>
      </p:sp>
      <p:sp>
        <p:nvSpPr>
          <p:cNvPr id="357415" name="Rectangle 39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Sinai</a:t>
            </a:r>
          </a:p>
        </p:txBody>
      </p:sp>
      <p:sp>
        <p:nvSpPr>
          <p:cNvPr id="357416" name="Rectangle 40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357417" name="Rectangle 41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Kadesh Barnea</a:t>
            </a:r>
          </a:p>
        </p:txBody>
      </p:sp>
      <p:sp>
        <p:nvSpPr>
          <p:cNvPr id="357418" name="Rectangle 42"/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357419" name="Rectangle 43"/>
          <p:cNvSpPr>
            <a:spLocks noChangeArrowheads="1"/>
          </p:cNvSpPr>
          <p:nvPr/>
        </p:nvSpPr>
        <p:spPr bwMode="auto">
          <a:xfrm>
            <a:off x="8032750" y="4552950"/>
            <a:ext cx="765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5 Sermons</a:t>
            </a:r>
          </a:p>
        </p:txBody>
      </p:sp>
      <p:sp>
        <p:nvSpPr>
          <p:cNvPr id="357420" name="Line 44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7421" name="Rectangle 45"/>
          <p:cNvSpPr>
            <a:spLocks noChangeArrowheads="1"/>
          </p:cNvSpPr>
          <p:nvPr/>
        </p:nvSpPr>
        <p:spPr bwMode="auto">
          <a:xfrm>
            <a:off x="8120063" y="3670300"/>
            <a:ext cx="593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Exodus</a:t>
            </a:r>
          </a:p>
        </p:txBody>
      </p:sp>
      <p:sp>
        <p:nvSpPr>
          <p:cNvPr id="357422" name="Text Box 46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357426" name="Rectangle 5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29</a:t>
            </a:r>
          </a:p>
        </p:txBody>
      </p:sp>
      <p:sp>
        <p:nvSpPr>
          <p:cNvPr id="357427" name="Text Box 5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sp>
        <p:nvSpPr>
          <p:cNvPr id="357428" name="Text Box 52"/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55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56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57" name="Rectangle 5"/>
          <p:cNvSpPr>
            <a:spLocks noChangeArrowheads="1"/>
          </p:cNvSpPr>
          <p:nvPr/>
        </p:nvSpPr>
        <p:spPr bwMode="auto">
          <a:xfrm>
            <a:off x="3021013" y="866775"/>
            <a:ext cx="1849437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/>
                </a:solidFill>
                <a:latin typeface="Times" charset="0"/>
                <a:cs typeface="+mn-cs"/>
              </a:rPr>
              <a:t>   MOISES</a:t>
            </a:r>
          </a:p>
        </p:txBody>
      </p:sp>
      <p:sp>
        <p:nvSpPr>
          <p:cNvPr id="561158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59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60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61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62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63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66" name="Rectangle 14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68" name="Rectangle 1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561169" name="Line 1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71" name="Rectangle 19"/>
          <p:cNvSpPr>
            <a:spLocks noChangeArrowheads="1"/>
          </p:cNvSpPr>
          <p:nvPr/>
        </p:nvSpPr>
        <p:spPr bwMode="auto">
          <a:xfrm>
            <a:off x="404813" y="2312988"/>
            <a:ext cx="2698750" cy="3257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rgbClr val="FAFD00"/>
                </a:solidFill>
                <a:latin typeface="Times" charset="0"/>
                <a:cs typeface="+mn-cs"/>
              </a:rPr>
              <a:t>Ang</a:t>
            </a:r>
            <a:r>
              <a:rPr lang="en-US" sz="320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  <a:r>
              <a:rPr lang="en-US" sz="3200" i="1">
                <a:solidFill>
                  <a:schemeClr val="tx1"/>
                </a:solidFill>
                <a:latin typeface="Times" charset="0"/>
                <a:cs typeface="+mn-cs"/>
              </a:rPr>
              <a:t>IKATLO</a:t>
            </a:r>
            <a:r>
              <a:rPr lang="en-US" sz="3200">
                <a:solidFill>
                  <a:schemeClr val="tx2"/>
                </a:solidFill>
                <a:latin typeface="Times" charset="0"/>
                <a:cs typeface="+mn-cs"/>
              </a:rPr>
              <a:t>  </a:t>
            </a:r>
          </a:p>
          <a:p>
            <a:pPr algn="ctr">
              <a:defRPr/>
            </a:pPr>
            <a:r>
              <a:rPr lang="en-US" sz="3200">
                <a:solidFill>
                  <a:srgbClr val="FAFD00"/>
                </a:solidFill>
                <a:latin typeface="Times" charset="0"/>
                <a:cs typeface="+mn-cs"/>
              </a:rPr>
              <a:t>sa</a:t>
            </a:r>
          </a:p>
          <a:p>
            <a:pPr algn="ctr">
              <a:defRPr/>
            </a:pPr>
            <a:r>
              <a:rPr lang="ja-JP" altLang="en-US" sz="3200">
                <a:solidFill>
                  <a:schemeClr val="tx2"/>
                </a:solidFill>
                <a:latin typeface="Arial"/>
                <a:cs typeface="+mn-cs"/>
              </a:rPr>
              <a:t>“</a:t>
            </a:r>
            <a:r>
              <a:rPr lang="en-US" sz="3200">
                <a:solidFill>
                  <a:schemeClr val="tx1"/>
                </a:solidFill>
                <a:latin typeface="Times" charset="0"/>
                <a:cs typeface="+mn-cs"/>
              </a:rPr>
              <a:t>4 na TAO</a:t>
            </a:r>
            <a:r>
              <a:rPr lang="ja-JP" altLang="en-US" sz="3200">
                <a:solidFill>
                  <a:schemeClr val="tx2"/>
                </a:solidFill>
                <a:latin typeface="Arial"/>
                <a:cs typeface="+mn-cs"/>
              </a:rPr>
              <a:t>”</a:t>
            </a:r>
            <a:endParaRPr lang="en-US" sz="3200">
              <a:solidFill>
                <a:schemeClr val="tx2"/>
              </a:solidFill>
              <a:latin typeface="Times" charset="0"/>
              <a:cs typeface="+mn-cs"/>
            </a:endParaRPr>
          </a:p>
          <a:p>
            <a:pPr algn="ctr">
              <a:defRPr/>
            </a:pPr>
            <a:r>
              <a:rPr lang="en-US" sz="3200">
                <a:solidFill>
                  <a:srgbClr val="FAFD00"/>
                </a:solidFill>
                <a:latin typeface="Times" charset="0"/>
                <a:cs typeface="+mn-cs"/>
              </a:rPr>
              <a:t>ay si:</a:t>
            </a:r>
          </a:p>
          <a:p>
            <a:pPr algn="ctr">
              <a:defRPr/>
            </a:pPr>
            <a:r>
              <a:rPr lang="en-US" sz="4000">
                <a:solidFill>
                  <a:srgbClr val="FAFD00"/>
                </a:solidFill>
                <a:latin typeface="Times" charset="0"/>
                <a:cs typeface="+mn-cs"/>
              </a:rPr>
              <a:t>AJ</a:t>
            </a:r>
            <a:r>
              <a:rPr lang="en-US" sz="8000">
                <a:solidFill>
                  <a:srgbClr val="00FF00"/>
                </a:solidFill>
                <a:latin typeface="Times" charset="0"/>
                <a:cs typeface="+mn-cs"/>
              </a:rPr>
              <a:t>M</a:t>
            </a:r>
            <a:r>
              <a:rPr lang="en-US" sz="4000">
                <a:solidFill>
                  <a:srgbClr val="FAFD00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561172" name="Rectangle 20"/>
          <p:cNvSpPr>
            <a:spLocks noChangeArrowheads="1"/>
          </p:cNvSpPr>
          <p:nvPr/>
        </p:nvSpPr>
        <p:spPr bwMode="auto">
          <a:xfrm>
            <a:off x="4811713" y="823913"/>
            <a:ext cx="2165350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cs typeface="+mn-cs"/>
              </a:rPr>
              <a:t>ca. 1500 B.C.</a:t>
            </a:r>
          </a:p>
        </p:txBody>
      </p:sp>
      <p:sp>
        <p:nvSpPr>
          <p:cNvPr id="561192" name="Text Box 40"/>
          <p:cNvSpPr txBox="1">
            <a:spLocks noChangeArrowheads="1"/>
          </p:cNvSpPr>
          <p:nvPr/>
        </p:nvSpPr>
        <p:spPr bwMode="auto">
          <a:xfrm>
            <a:off x="1768475" y="22225"/>
            <a:ext cx="1993900" cy="3397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7-8</a:t>
            </a:r>
            <a:endParaRPr lang="en-US" sz="12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561194" name="Rectangle 42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95" name="Rectangle 43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561196" name="AutoShape 44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97" name="Rectangle 45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98" name="AutoShape 46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199" name="Line 47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200" name="Line 48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201" name="Line 49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202" name="Line 50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203" name="Line 51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204" name="Rectangle 52"/>
          <p:cNvSpPr>
            <a:spLocks noChangeArrowheads="1"/>
          </p:cNvSpPr>
          <p:nvPr/>
        </p:nvSpPr>
        <p:spPr bwMode="auto">
          <a:xfrm>
            <a:off x="8007350" y="3429000"/>
            <a:ext cx="6318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MOISES</a:t>
            </a:r>
          </a:p>
        </p:txBody>
      </p:sp>
      <p:sp>
        <p:nvSpPr>
          <p:cNvPr id="561205" name="Line 53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61207" name="Text Box 55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561213" name="Rectangle 6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03</a:t>
            </a:r>
          </a:p>
        </p:txBody>
      </p:sp>
      <p:sp>
        <p:nvSpPr>
          <p:cNvPr id="561214" name="Text Box 6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8224" name="Group 100"/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8229" name="Group 101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8235" name="Group 102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61255" name="Freeform 103" descr="Cork"/>
                <p:cNvSpPr>
                  <a:spLocks/>
                </p:cNvSpPr>
                <p:nvPr/>
              </p:nvSpPr>
              <p:spPr bwMode="auto">
                <a:xfrm>
                  <a:off x="632" y="2317"/>
                  <a:ext cx="2052" cy="254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61256" name="Freeform 104" descr="Cork"/>
                <p:cNvSpPr>
                  <a:spLocks/>
                </p:cNvSpPr>
                <p:nvPr/>
              </p:nvSpPr>
              <p:spPr bwMode="auto">
                <a:xfrm>
                  <a:off x="576" y="2506"/>
                  <a:ext cx="2078" cy="1230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pic>
            <p:nvPicPr>
              <p:cNvPr id="561257" name="Picture 105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61258" name="Freeform 106"/>
            <p:cNvSpPr>
              <a:spLocks/>
            </p:cNvSpPr>
            <p:nvPr/>
          </p:nvSpPr>
          <p:spPr bwMode="auto">
            <a:xfrm>
              <a:off x="1615" y="2648"/>
              <a:ext cx="89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61259" name="Freeform 107"/>
            <p:cNvSpPr>
              <a:spLocks/>
            </p:cNvSpPr>
            <p:nvPr/>
          </p:nvSpPr>
          <p:spPr bwMode="auto">
            <a:xfrm>
              <a:off x="1633" y="2648"/>
              <a:ext cx="111" cy="307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61260" name="Freeform 108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61261" name="Freeform 109"/>
            <p:cNvSpPr>
              <a:spLocks/>
            </p:cNvSpPr>
            <p:nvPr/>
          </p:nvSpPr>
          <p:spPr bwMode="auto">
            <a:xfrm>
              <a:off x="1715" y="1021"/>
              <a:ext cx="96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61262" name="Freeform 110"/>
            <p:cNvSpPr>
              <a:spLocks/>
            </p:cNvSpPr>
            <p:nvPr/>
          </p:nvSpPr>
          <p:spPr bwMode="auto">
            <a:xfrm>
              <a:off x="3429" y="1008"/>
              <a:ext cx="160" cy="359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61265" name="Text Box 113"/>
          <p:cNvSpPr txBox="1">
            <a:spLocks noChangeArrowheads="1"/>
          </p:cNvSpPr>
          <p:nvPr/>
        </p:nvSpPr>
        <p:spPr bwMode="auto">
          <a:xfrm>
            <a:off x="857250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  <p:grpSp>
        <p:nvGrpSpPr>
          <p:cNvPr id="561268" name="Group 116"/>
          <p:cNvGrpSpPr>
            <a:grpSpLocks/>
          </p:cNvGrpSpPr>
          <p:nvPr/>
        </p:nvGrpSpPr>
        <p:grpSpPr bwMode="auto">
          <a:xfrm>
            <a:off x="2806700" y="0"/>
            <a:ext cx="4892675" cy="4237038"/>
            <a:chOff x="1768" y="0"/>
            <a:chExt cx="3082" cy="2669"/>
          </a:xfrm>
        </p:grpSpPr>
        <p:sp>
          <p:nvSpPr>
            <p:cNvPr id="561267" name="AutoShape 115"/>
            <p:cNvSpPr>
              <a:spLocks noChangeArrowheads="1"/>
            </p:cNvSpPr>
            <p:nvPr/>
          </p:nvSpPr>
          <p:spPr bwMode="auto">
            <a:xfrm rot="850334">
              <a:off x="1768" y="0"/>
              <a:ext cx="3082" cy="2669"/>
            </a:xfrm>
            <a:prstGeom prst="cloudCallout">
              <a:avLst>
                <a:gd name="adj1" fmla="val -43750"/>
                <a:gd name="adj2" fmla="val 7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63500" dist="159131" dir="368337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61189" name="Text Box 37"/>
            <p:cNvSpPr txBox="1">
              <a:spLocks noChangeArrowheads="1"/>
            </p:cNvSpPr>
            <p:nvPr/>
          </p:nvSpPr>
          <p:spPr bwMode="auto">
            <a:xfrm>
              <a:off x="2208" y="370"/>
              <a:ext cx="2105" cy="17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2E7E3B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6000">
                  <a:solidFill>
                    <a:srgbClr val="EEFF4B"/>
                  </a:solidFill>
                  <a:cs typeface="+mn-cs"/>
                </a:rPr>
                <a:t>SILA</a:t>
              </a:r>
              <a:r>
                <a:rPr lang="ja-JP" altLang="en-US" sz="6000">
                  <a:solidFill>
                    <a:srgbClr val="EEFF4B"/>
                  </a:solidFill>
                  <a:latin typeface="Arial"/>
                  <a:cs typeface="+mn-cs"/>
                </a:rPr>
                <a:t>’</a:t>
              </a:r>
              <a:r>
                <a:rPr lang="en-US" sz="6000">
                  <a:solidFill>
                    <a:srgbClr val="EEFF4B"/>
                  </a:solidFill>
                  <a:cs typeface="+mn-cs"/>
                </a:rPr>
                <a:t>Y    PAALISIN!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1171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4339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4400">
                <a:solidFill>
                  <a:srgbClr val="FAFD00"/>
                </a:solidFill>
                <a:latin typeface="Arial" charset="0"/>
                <a:cs typeface="+mn-cs"/>
              </a:rPr>
              <a:t>Ang Tipan ni Abraham</a:t>
            </a:r>
            <a:endParaRPr lang="en-US" sz="3600" b="0">
              <a:solidFill>
                <a:srgbClr val="00FF00"/>
              </a:solidFill>
              <a:latin typeface="Arial" charset="0"/>
              <a:cs typeface="+mn-cs"/>
            </a:endParaRPr>
          </a:p>
        </p:txBody>
      </p:sp>
      <p:sp>
        <p:nvSpPr>
          <p:cNvPr id="654341" name="Rectangle 5"/>
          <p:cNvSpPr>
            <a:spLocks noChangeArrowheads="1"/>
          </p:cNvSpPr>
          <p:nvPr/>
        </p:nvSpPr>
        <p:spPr bwMode="auto">
          <a:xfrm>
            <a:off x="1012825" y="5154613"/>
            <a:ext cx="2584450" cy="95091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 dirty="0">
                <a:solidFill>
                  <a:srgbClr val="00FF00"/>
                </a:solidFill>
                <a:latin typeface="Arial" charset="0"/>
                <a:cs typeface="+mn-cs"/>
              </a:rPr>
              <a:t>Deuteronomy</a:t>
            </a:r>
          </a:p>
          <a:p>
            <a:pPr algn="ctr">
              <a:defRPr/>
            </a:pPr>
            <a:r>
              <a:rPr lang="en-US" sz="2800" i="1" dirty="0">
                <a:solidFill>
                  <a:srgbClr val="00FF00"/>
                </a:solidFill>
                <a:latin typeface="Arial" charset="0"/>
                <a:cs typeface="+mn-cs"/>
              </a:rPr>
              <a:t>30:1-10</a:t>
            </a:r>
          </a:p>
        </p:txBody>
      </p:sp>
      <p:sp>
        <p:nvSpPr>
          <p:cNvPr id="654342" name="Rectangle 6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4343" name="Text Box 7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654345" name="Text Box 9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3600">
              <a:solidFill>
                <a:srgbClr val="00FF00"/>
              </a:solidFill>
              <a:latin typeface="Arial" charset="0"/>
              <a:cs typeface="+mn-cs"/>
            </a:endParaRPr>
          </a:p>
        </p:txBody>
      </p:sp>
      <p:sp>
        <p:nvSpPr>
          <p:cNvPr id="654346" name="Text Box 10"/>
          <p:cNvSpPr txBox="1">
            <a:spLocks noChangeArrowheads="1"/>
          </p:cNvSpPr>
          <p:nvPr/>
        </p:nvSpPr>
        <p:spPr bwMode="auto">
          <a:xfrm>
            <a:off x="5305425" y="3657600"/>
            <a:ext cx="2752725" cy="1190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00FF00"/>
                </a:solidFill>
                <a:latin typeface="Arial" charset="0"/>
                <a:cs typeface="+mn-cs"/>
              </a:rPr>
              <a:t>PAGPAPALA</a:t>
            </a:r>
          </a:p>
        </p:txBody>
      </p:sp>
      <p:sp>
        <p:nvSpPr>
          <p:cNvPr id="654347" name="Text Box 11"/>
          <p:cNvSpPr txBox="1">
            <a:spLocks noChangeArrowheads="1"/>
          </p:cNvSpPr>
          <p:nvPr/>
        </p:nvSpPr>
        <p:spPr bwMode="auto">
          <a:xfrm>
            <a:off x="3722688" y="3670300"/>
            <a:ext cx="1574800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00FF00"/>
                </a:solidFill>
                <a:latin typeface="Arial" charset="0"/>
                <a:cs typeface="+mn-cs"/>
              </a:rPr>
              <a:t>BINHI</a:t>
            </a:r>
          </a:p>
        </p:txBody>
      </p:sp>
      <p:sp>
        <p:nvSpPr>
          <p:cNvPr id="654348" name="Text Box 12"/>
          <p:cNvSpPr txBox="1">
            <a:spLocks noChangeArrowheads="1"/>
          </p:cNvSpPr>
          <p:nvPr/>
        </p:nvSpPr>
        <p:spPr bwMode="auto">
          <a:xfrm>
            <a:off x="1498600" y="3659188"/>
            <a:ext cx="1609725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00FF00"/>
                </a:solidFill>
                <a:latin typeface="Arial" charset="0"/>
                <a:cs typeface="+mn-cs"/>
              </a:rPr>
              <a:t>LUPA</a:t>
            </a:r>
          </a:p>
        </p:txBody>
      </p:sp>
      <p:sp>
        <p:nvSpPr>
          <p:cNvPr id="654349" name="Text Box 13"/>
          <p:cNvSpPr txBox="1">
            <a:spLocks noChangeArrowheads="1"/>
          </p:cNvSpPr>
          <p:nvPr/>
        </p:nvSpPr>
        <p:spPr bwMode="auto">
          <a:xfrm>
            <a:off x="1460500" y="4364038"/>
            <a:ext cx="1684338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0">
                <a:solidFill>
                  <a:srgbClr val="FAFD00"/>
                </a:solidFill>
                <a:latin typeface="Arial" charset="0"/>
                <a:cs typeface="+mn-cs"/>
              </a:rPr>
              <a:t>Lupa</a:t>
            </a:r>
          </a:p>
        </p:txBody>
      </p:sp>
      <p:sp>
        <p:nvSpPr>
          <p:cNvPr id="654352" name="Text Box 16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i="1" dirty="0">
                <a:solidFill>
                  <a:srgbClr val="00FF00"/>
                </a:solidFill>
                <a:latin typeface="Arial" charset="0"/>
                <a:cs typeface="+mn-cs"/>
              </a:rPr>
              <a:t>Genesis 12:1-3</a:t>
            </a:r>
          </a:p>
        </p:txBody>
      </p:sp>
      <p:sp>
        <p:nvSpPr>
          <p:cNvPr id="654353" name="Rectangle 17"/>
          <p:cNvSpPr>
            <a:spLocks noChangeArrowheads="1"/>
          </p:cNvSpPr>
          <p:nvPr/>
        </p:nvSpPr>
        <p:spPr bwMode="auto">
          <a:xfrm>
            <a:off x="3249613" y="1323975"/>
            <a:ext cx="2651125" cy="576263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rgbClr val="FAFD00"/>
                </a:solidFill>
                <a:latin typeface="Arial" charset="0"/>
                <a:cs typeface="+mn-cs"/>
              </a:rPr>
              <a:t>(Ang Tawag)</a:t>
            </a:r>
            <a:endParaRPr lang="en-US" sz="2400" b="0">
              <a:solidFill>
                <a:srgbClr val="00FF00"/>
              </a:solidFill>
              <a:latin typeface="Arial" charset="0"/>
              <a:cs typeface="+mn-cs"/>
            </a:endParaRPr>
          </a:p>
        </p:txBody>
      </p:sp>
      <p:sp>
        <p:nvSpPr>
          <p:cNvPr id="654354" name="Line 18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4355" name="Line 19"/>
          <p:cNvSpPr>
            <a:spLocks noChangeShapeType="1"/>
          </p:cNvSpPr>
          <p:nvPr/>
        </p:nvSpPr>
        <p:spPr bwMode="auto">
          <a:xfrm flipH="1">
            <a:off x="4538663" y="24511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4356" name="Line 20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63504" name="Group 21"/>
          <p:cNvGrpSpPr>
            <a:grpSpLocks/>
          </p:cNvGrpSpPr>
          <p:nvPr/>
        </p:nvGrpSpPr>
        <p:grpSpPr bwMode="auto">
          <a:xfrm>
            <a:off x="7912100" y="3429000"/>
            <a:ext cx="1012825" cy="1349375"/>
            <a:chOff x="4984" y="2160"/>
            <a:chExt cx="638" cy="850"/>
          </a:xfrm>
        </p:grpSpPr>
        <p:sp>
          <p:nvSpPr>
            <p:cNvPr id="654358" name="Rectangle 22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4359" name="Rectangle 23"/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654360" name="AutoShape 24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4361" name="Rectangle 25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4362" name="AutoShape 26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4363" name="Line 27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4364" name="Line 28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4365" name="Line 29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4366" name="Line 30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4367" name="Line 31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4368" name="Rectangle 32"/>
            <p:cNvSpPr>
              <a:spLocks noChangeArrowheads="1"/>
            </p:cNvSpPr>
            <p:nvPr/>
          </p:nvSpPr>
          <p:spPr bwMode="auto">
            <a:xfrm>
              <a:off x="5044" y="2160"/>
              <a:ext cx="398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 dirty="0">
                  <a:solidFill>
                    <a:srgbClr val="000000"/>
                  </a:solidFill>
                  <a:latin typeface="Chicago" charset="0"/>
                  <a:cs typeface="+mn-cs"/>
                </a:rPr>
                <a:t>MOISES</a:t>
              </a:r>
            </a:p>
          </p:txBody>
        </p:sp>
        <p:sp>
          <p:nvSpPr>
            <p:cNvPr id="654369" name="Rectangle 33"/>
            <p:cNvSpPr>
              <a:spLocks noChangeArrowheads="1"/>
            </p:cNvSpPr>
            <p:nvPr/>
          </p:nvSpPr>
          <p:spPr bwMode="auto">
            <a:xfrm>
              <a:off x="5138" y="2420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Sinai</a:t>
              </a:r>
            </a:p>
          </p:txBody>
        </p:sp>
        <p:sp>
          <p:nvSpPr>
            <p:cNvPr id="654370" name="Rectangle 34"/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M - C - C</a:t>
              </a:r>
            </a:p>
          </p:txBody>
        </p:sp>
        <p:sp>
          <p:nvSpPr>
            <p:cNvPr id="654371" name="Rectangle 35"/>
            <p:cNvSpPr>
              <a:spLocks noChangeArrowheads="1"/>
            </p:cNvSpPr>
            <p:nvPr/>
          </p:nvSpPr>
          <p:spPr bwMode="auto">
            <a:xfrm>
              <a:off x="4984" y="2644"/>
              <a:ext cx="6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Kadesh Barnea</a:t>
              </a:r>
            </a:p>
          </p:txBody>
        </p:sp>
        <p:sp>
          <p:nvSpPr>
            <p:cNvPr id="654372" name="Rectangle 36"/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654373" name="Rectangle 37"/>
            <p:cNvSpPr>
              <a:spLocks noChangeArrowheads="1"/>
            </p:cNvSpPr>
            <p:nvPr/>
          </p:nvSpPr>
          <p:spPr bwMode="auto">
            <a:xfrm>
              <a:off x="5060" y="2868"/>
              <a:ext cx="4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5 Sermons</a:t>
              </a:r>
            </a:p>
          </p:txBody>
        </p:sp>
        <p:sp>
          <p:nvSpPr>
            <p:cNvPr id="654374" name="Line 38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4375" name="Rectangle 39"/>
            <p:cNvSpPr>
              <a:spLocks noChangeArrowheads="1"/>
            </p:cNvSpPr>
            <p:nvPr/>
          </p:nvSpPr>
          <p:spPr bwMode="auto">
            <a:xfrm>
              <a:off x="5115" y="2312"/>
              <a:ext cx="3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Exodus</a:t>
              </a:r>
            </a:p>
          </p:txBody>
        </p:sp>
      </p:grpSp>
      <p:sp>
        <p:nvSpPr>
          <p:cNvPr id="654376" name="Rectangle 4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30</a:t>
            </a:r>
          </a:p>
        </p:txBody>
      </p:sp>
      <p:sp>
        <p:nvSpPr>
          <p:cNvPr id="654377" name="AutoShape 41"/>
          <p:cNvSpPr>
            <a:spLocks noChangeArrowheads="1"/>
          </p:cNvSpPr>
          <p:nvPr/>
        </p:nvSpPr>
        <p:spPr bwMode="auto">
          <a:xfrm>
            <a:off x="1089025" y="4365625"/>
            <a:ext cx="2476500" cy="16954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4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4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4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4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37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7" name="Group 2"/>
          <p:cNvGrpSpPr>
            <a:grpSpLocks/>
          </p:cNvGrpSpPr>
          <p:nvPr/>
        </p:nvGrpSpPr>
        <p:grpSpPr bwMode="auto">
          <a:xfrm>
            <a:off x="4130675" y="546100"/>
            <a:ext cx="1085850" cy="5048250"/>
            <a:chOff x="2602" y="344"/>
            <a:chExt cx="684" cy="3180"/>
          </a:xfrm>
        </p:grpSpPr>
        <p:sp>
          <p:nvSpPr>
            <p:cNvPr id="585731" name="Freeform 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32" name="AutoShape 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33" name="Rectangle 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34" name="Freeform 6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35" name="Rectangle 7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36" name="Freeform 8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37" name="AutoShape 9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38" name="Rectangle 10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39" name="Rectangle 11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40" name="AutoShape 12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41" name="Rectangle 13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42" name="AutoShape 14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43" name="AutoShape 15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44" name="AutoShape 16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45" name="Rectangle 17"/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46" name="Rectangle 18"/>
            <p:cNvSpPr>
              <a:spLocks noChangeArrowheads="1"/>
            </p:cNvSpPr>
            <p:nvPr/>
          </p:nvSpPr>
          <p:spPr bwMode="auto">
            <a:xfrm>
              <a:off x="2780" y="3258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585747" name="AutoShape 19"/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48" name="Rectangle 20"/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49" name="AutoShape 21"/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50" name="Line 22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51" name="Line 23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52" name="Line 24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53" name="Line 25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54" name="Line 26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55" name="Line 27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56" name="Rectangle 28"/>
            <p:cNvSpPr>
              <a:spLocks noChangeArrowheads="1"/>
            </p:cNvSpPr>
            <p:nvPr/>
          </p:nvSpPr>
          <p:spPr bwMode="auto">
            <a:xfrm>
              <a:off x="2741" y="538"/>
              <a:ext cx="3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1st Sin</a:t>
              </a:r>
            </a:p>
          </p:txBody>
        </p:sp>
        <p:sp>
          <p:nvSpPr>
            <p:cNvPr id="585757" name="Rectangle 29"/>
            <p:cNvSpPr>
              <a:spLocks noChangeArrowheads="1"/>
            </p:cNvSpPr>
            <p:nvPr/>
          </p:nvSpPr>
          <p:spPr bwMode="auto">
            <a:xfrm>
              <a:off x="2690" y="634"/>
              <a:ext cx="4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1st Gospel</a:t>
              </a:r>
            </a:p>
          </p:txBody>
        </p:sp>
        <p:sp>
          <p:nvSpPr>
            <p:cNvPr id="585758" name="Rectangle 30"/>
            <p:cNvSpPr>
              <a:spLocks noChangeArrowheads="1"/>
            </p:cNvSpPr>
            <p:nvPr/>
          </p:nvSpPr>
          <p:spPr bwMode="auto">
            <a:xfrm>
              <a:off x="2695" y="738"/>
              <a:ext cx="46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1st Family</a:t>
              </a:r>
            </a:p>
          </p:txBody>
        </p:sp>
        <p:sp>
          <p:nvSpPr>
            <p:cNvPr id="585759" name="Rectangle 31"/>
            <p:cNvSpPr>
              <a:spLocks noChangeArrowheads="1"/>
            </p:cNvSpPr>
            <p:nvPr/>
          </p:nvSpPr>
          <p:spPr bwMode="auto">
            <a:xfrm>
              <a:off x="2690" y="842"/>
              <a:ext cx="4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1st Murder</a:t>
              </a:r>
            </a:p>
          </p:txBody>
        </p:sp>
        <p:sp>
          <p:nvSpPr>
            <p:cNvPr id="585760" name="Rectangle 32"/>
            <p:cNvSpPr>
              <a:spLocks noChangeArrowheads="1"/>
            </p:cNvSpPr>
            <p:nvPr/>
          </p:nvSpPr>
          <p:spPr bwMode="auto">
            <a:xfrm>
              <a:off x="2627" y="938"/>
              <a:ext cx="6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Flood/Rainbow</a:t>
              </a:r>
            </a:p>
          </p:txBody>
        </p:sp>
        <p:sp>
          <p:nvSpPr>
            <p:cNvPr id="585761" name="Rectangle 33"/>
            <p:cNvSpPr>
              <a:spLocks noChangeArrowheads="1"/>
            </p:cNvSpPr>
            <p:nvPr/>
          </p:nvSpPr>
          <p:spPr bwMode="auto">
            <a:xfrm>
              <a:off x="2781" y="1042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Tower</a:t>
              </a:r>
            </a:p>
          </p:txBody>
        </p:sp>
        <p:sp>
          <p:nvSpPr>
            <p:cNvPr id="585762" name="Rectangle 34"/>
            <p:cNvSpPr>
              <a:spLocks noChangeArrowheads="1"/>
            </p:cNvSpPr>
            <p:nvPr/>
          </p:nvSpPr>
          <p:spPr bwMode="auto">
            <a:xfrm>
              <a:off x="2607" y="344"/>
              <a:ext cx="487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 dirty="0">
                  <a:solidFill>
                    <a:srgbClr val="000000"/>
                  </a:solidFill>
                  <a:latin typeface="Chicago" charset="0"/>
                  <a:cs typeface="+mn-cs"/>
                </a:rPr>
                <a:t>PAGLIKHA</a:t>
              </a:r>
            </a:p>
          </p:txBody>
        </p:sp>
        <p:sp>
          <p:nvSpPr>
            <p:cNvPr id="585763" name="Rectangle 35"/>
            <p:cNvSpPr>
              <a:spLocks noChangeArrowheads="1"/>
            </p:cNvSpPr>
            <p:nvPr/>
          </p:nvSpPr>
          <p:spPr bwMode="auto">
            <a:xfrm>
              <a:off x="2602" y="458"/>
              <a:ext cx="66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1st Man &amp; Woman</a:t>
              </a:r>
            </a:p>
          </p:txBody>
        </p:sp>
        <p:sp>
          <p:nvSpPr>
            <p:cNvPr id="585764" name="Line 36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65" name="Line 37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66" name="Rectangle 38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67" name="Rectangle 39"/>
            <p:cNvSpPr>
              <a:spLocks noChangeArrowheads="1"/>
            </p:cNvSpPr>
            <p:nvPr/>
          </p:nvSpPr>
          <p:spPr bwMode="auto">
            <a:xfrm>
              <a:off x="2749" y="1531"/>
              <a:ext cx="41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Helvetica" charset="0"/>
                  <a:cs typeface="+mn-cs"/>
                </a:rPr>
                <a:t>L - S - B</a:t>
              </a:r>
            </a:p>
          </p:txBody>
        </p:sp>
        <p:sp>
          <p:nvSpPr>
            <p:cNvPr id="585768" name="Rectangle 40"/>
            <p:cNvSpPr>
              <a:spLocks noChangeArrowheads="1"/>
            </p:cNvSpPr>
            <p:nvPr/>
          </p:nvSpPr>
          <p:spPr bwMode="auto">
            <a:xfrm>
              <a:off x="2812" y="1771"/>
              <a:ext cx="28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Helvetica" charset="0"/>
                  <a:cs typeface="+mn-cs"/>
                </a:rPr>
                <a:t>J - E</a:t>
              </a:r>
            </a:p>
          </p:txBody>
        </p:sp>
        <p:sp>
          <p:nvSpPr>
            <p:cNvPr id="585769" name="Rectangle 41"/>
            <p:cNvSpPr>
              <a:spLocks noChangeArrowheads="1"/>
            </p:cNvSpPr>
            <p:nvPr/>
          </p:nvSpPr>
          <p:spPr bwMode="auto">
            <a:xfrm>
              <a:off x="2846" y="1891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Helvetica" charset="0"/>
                  <a:cs typeface="+mn-cs"/>
                </a:rPr>
                <a:t>12</a:t>
              </a:r>
            </a:p>
          </p:txBody>
        </p:sp>
        <p:sp>
          <p:nvSpPr>
            <p:cNvPr id="585770" name="Rectangle 42"/>
            <p:cNvSpPr>
              <a:spLocks noChangeArrowheads="1"/>
            </p:cNvSpPr>
            <p:nvPr/>
          </p:nvSpPr>
          <p:spPr bwMode="auto">
            <a:xfrm>
              <a:off x="2742" y="1414"/>
              <a:ext cx="4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The CALL</a:t>
              </a:r>
            </a:p>
          </p:txBody>
        </p:sp>
        <p:sp>
          <p:nvSpPr>
            <p:cNvPr id="585771" name="Rectangle 43"/>
            <p:cNvSpPr>
              <a:spLocks noChangeArrowheads="1"/>
            </p:cNvSpPr>
            <p:nvPr/>
          </p:nvSpPr>
          <p:spPr bwMode="auto">
            <a:xfrm>
              <a:off x="2634" y="1274"/>
              <a:ext cx="516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ABRAHAM</a:t>
              </a:r>
            </a:p>
          </p:txBody>
        </p:sp>
        <p:sp>
          <p:nvSpPr>
            <p:cNvPr id="585772" name="Rectangle 44"/>
            <p:cNvSpPr>
              <a:spLocks noChangeArrowheads="1"/>
            </p:cNvSpPr>
            <p:nvPr/>
          </p:nvSpPr>
          <p:spPr bwMode="auto">
            <a:xfrm>
              <a:off x="2834" y="1653"/>
              <a:ext cx="22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Helvetica" charset="0"/>
                  <a:cs typeface="+mn-cs"/>
                </a:rPr>
                <a:t>I - I</a:t>
              </a:r>
            </a:p>
          </p:txBody>
        </p:sp>
        <p:sp>
          <p:nvSpPr>
            <p:cNvPr id="585773" name="Line 45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74" name="Line 46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75" name="Rectangle 47"/>
            <p:cNvSpPr>
              <a:spLocks noChangeArrowheads="1"/>
            </p:cNvSpPr>
            <p:nvPr/>
          </p:nvSpPr>
          <p:spPr bwMode="auto">
            <a:xfrm>
              <a:off x="2694" y="2152"/>
              <a:ext cx="309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 dirty="0">
                  <a:solidFill>
                    <a:srgbClr val="000000"/>
                  </a:solidFill>
                  <a:latin typeface="Chicago" charset="0"/>
                  <a:cs typeface="+mn-cs"/>
                </a:rPr>
                <a:t>JOSE</a:t>
              </a:r>
            </a:p>
          </p:txBody>
        </p:sp>
        <p:sp>
          <p:nvSpPr>
            <p:cNvPr id="585776" name="Rectangle 48"/>
            <p:cNvSpPr>
              <a:spLocks noChangeArrowheads="1"/>
            </p:cNvSpPr>
            <p:nvPr/>
          </p:nvSpPr>
          <p:spPr bwMode="auto">
            <a:xfrm>
              <a:off x="2724" y="2301"/>
              <a:ext cx="4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   Slavery</a:t>
              </a:r>
            </a:p>
          </p:txBody>
        </p:sp>
        <p:sp>
          <p:nvSpPr>
            <p:cNvPr id="585777" name="Rectangle 49"/>
            <p:cNvSpPr>
              <a:spLocks noChangeArrowheads="1"/>
            </p:cNvSpPr>
            <p:nvPr/>
          </p:nvSpPr>
          <p:spPr bwMode="auto">
            <a:xfrm>
              <a:off x="2856" y="2420"/>
              <a:ext cx="2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430</a:t>
              </a:r>
            </a:p>
          </p:txBody>
        </p:sp>
        <p:sp>
          <p:nvSpPr>
            <p:cNvPr id="585778" name="Line 50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79" name="Line 51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80" name="Line 52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81" name="Line 53"/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82" name="Line 54"/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83" name="Line 55"/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84" name="Line 56"/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85" name="Line 57"/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86" name="Rectangle 58"/>
            <p:cNvSpPr>
              <a:spLocks noChangeArrowheads="1"/>
            </p:cNvSpPr>
            <p:nvPr/>
          </p:nvSpPr>
          <p:spPr bwMode="auto">
            <a:xfrm>
              <a:off x="2708" y="2674"/>
              <a:ext cx="398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 dirty="0">
                  <a:solidFill>
                    <a:srgbClr val="000000"/>
                  </a:solidFill>
                  <a:latin typeface="Chicago" charset="0"/>
                  <a:cs typeface="+mn-cs"/>
                </a:rPr>
                <a:t>MOISES</a:t>
              </a:r>
            </a:p>
          </p:txBody>
        </p:sp>
        <p:sp>
          <p:nvSpPr>
            <p:cNvPr id="585787" name="Rectangle 59"/>
            <p:cNvSpPr>
              <a:spLocks noChangeArrowheads="1"/>
            </p:cNvSpPr>
            <p:nvPr/>
          </p:nvSpPr>
          <p:spPr bwMode="auto">
            <a:xfrm>
              <a:off x="2802" y="2934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Sinai</a:t>
              </a:r>
            </a:p>
          </p:txBody>
        </p:sp>
        <p:sp>
          <p:nvSpPr>
            <p:cNvPr id="585788" name="Rectangle 60"/>
            <p:cNvSpPr>
              <a:spLocks noChangeArrowheads="1"/>
            </p:cNvSpPr>
            <p:nvPr/>
          </p:nvSpPr>
          <p:spPr bwMode="auto">
            <a:xfrm>
              <a:off x="2751" y="3050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M - C - C</a:t>
              </a:r>
            </a:p>
          </p:txBody>
        </p:sp>
        <p:sp>
          <p:nvSpPr>
            <p:cNvPr id="585789" name="Rectangle 61"/>
            <p:cNvSpPr>
              <a:spLocks noChangeArrowheads="1"/>
            </p:cNvSpPr>
            <p:nvPr/>
          </p:nvSpPr>
          <p:spPr bwMode="auto">
            <a:xfrm>
              <a:off x="2648" y="3158"/>
              <a:ext cx="6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Kadesh Barnea</a:t>
              </a:r>
            </a:p>
          </p:txBody>
        </p:sp>
        <p:sp>
          <p:nvSpPr>
            <p:cNvPr id="585790" name="Rectangle 62"/>
            <p:cNvSpPr>
              <a:spLocks noChangeArrowheads="1"/>
            </p:cNvSpPr>
            <p:nvPr/>
          </p:nvSpPr>
          <p:spPr bwMode="auto">
            <a:xfrm>
              <a:off x="2872" y="3274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585791" name="Rectangle 63"/>
            <p:cNvSpPr>
              <a:spLocks noChangeArrowheads="1"/>
            </p:cNvSpPr>
            <p:nvPr/>
          </p:nvSpPr>
          <p:spPr bwMode="auto">
            <a:xfrm>
              <a:off x="2724" y="3382"/>
              <a:ext cx="4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5 Sermons</a:t>
              </a:r>
            </a:p>
          </p:txBody>
        </p:sp>
        <p:sp>
          <p:nvSpPr>
            <p:cNvPr id="585792" name="Line 64"/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793" name="Rectangle 65"/>
            <p:cNvSpPr>
              <a:spLocks noChangeArrowheads="1"/>
            </p:cNvSpPr>
            <p:nvPr/>
          </p:nvSpPr>
          <p:spPr bwMode="auto">
            <a:xfrm>
              <a:off x="2779" y="2826"/>
              <a:ext cx="3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Exodus</a:t>
              </a:r>
            </a:p>
          </p:txBody>
        </p:sp>
        <p:sp>
          <p:nvSpPr>
            <p:cNvPr id="585794" name="Line 66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85795" name="AutoShape 67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796" name="Freeform 68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797" name="Freeform 69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798" name="Freeform 70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799" name="Freeform 71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00" name="Freeform 72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01" name="Freeform 73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02" name="Freeform 74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03" name="Freeform 75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04" name="Freeform 76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05" name="Freeform 77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06" name="Freeform 78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07" name="Freeform 79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08" name="Freeform 80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09" name="Freeform 81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10" name="Freeform 82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11" name="Freeform 83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12" name="Freeform 84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13" name="Freeform 85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14" name="Freeform 86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15" name="Freeform 87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16" name="Freeform 88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17" name="Freeform 89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18" name="Freeform 90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19" name="Freeform 91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20" name="Freeform 92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21" name="Freeform 93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22" name="Freeform 94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23" name="Freeform 95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24" name="Freeform 96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25" name="Freeform 97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26" name="Freeform 98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27" name="Freeform 99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28" name="Freeform 100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29" name="Freeform 101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30" name="Freeform 102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31" name="Freeform 103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32" name="Freeform 104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33" name="Freeform 105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34" name="Freeform 106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35" name="Freeform 107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36" name="Freeform 108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37" name="Freeform 109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38" name="Freeform 110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42" name="Freeform 114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585843" name="Picture 11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5844" name="Freeform 116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45" name="Freeform 117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46" name="Freeform 118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47" name="Freeform 119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48" name="Freeform 120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49" name="Freeform 121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50" name="Freeform 122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51" name="Freeform 123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52" name="Freeform 124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53" name="Freeform 125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54" name="Freeform 126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55" name="Freeform 127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56" name="Freeform 128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57" name="Freeform 129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58" name="Freeform 130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59" name="Freeform 131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60" name="Freeform 132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61" name="Freeform 133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62" name="Freeform 134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63" name="Freeform 135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64" name="Freeform 136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65" name="Freeform 137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66" name="Freeform 138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67" name="Freeform 139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68" name="Freeform 140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69" name="Freeform 141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70" name="Freeform 142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71" name="Freeform 143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72" name="Freeform 144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73" name="Freeform 145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74" name="Freeform 146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75" name="Freeform 147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76" name="Freeform 148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77" name="Freeform 149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78" name="Freeform 150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79" name="Freeform 151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80" name="Freeform 152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81" name="Freeform 153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82" name="Freeform 154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83" name="Freeform 155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84" name="Freeform 156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85" name="Freeform 157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86" name="Freeform 158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87" name="Freeform 159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88" name="Freeform 160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89" name="Freeform 161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90" name="Freeform 162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91" name="Freeform 163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585892" name="Picture 16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5893" name="Line 165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94" name="Freeform 166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95" name="Rectangle 167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000000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585896" name="Rectangle 168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97" name="Rectangle 169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98" name="Rectangle 170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899" name="Rectangle 171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00" name="Rectangle 172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01" name="Rectangle 173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Times" charset="0"/>
                <a:cs typeface="+mn-cs"/>
              </a:rPr>
              <a:t>S</a:t>
            </a:r>
          </a:p>
        </p:txBody>
      </p:sp>
      <p:sp>
        <p:nvSpPr>
          <p:cNvPr id="585902" name="Rectangle 174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0">
                <a:solidFill>
                  <a:srgbClr val="FAFD00"/>
                </a:solidFill>
                <a:latin typeface="Times" charset="0"/>
                <a:cs typeface="+mn-cs"/>
              </a:rPr>
              <a:t>PC7 L J </a:t>
            </a:r>
          </a:p>
        </p:txBody>
      </p:sp>
      <p:sp>
        <p:nvSpPr>
          <p:cNvPr id="585903" name="Rectangle 17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585904" name="Rectangle 176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0">
                <a:solidFill>
                  <a:srgbClr val="00FF00"/>
                </a:solidFill>
                <a:latin typeface="Times" charset="0"/>
                <a:cs typeface="+mn-cs"/>
              </a:rPr>
              <a:t>7 = 4 + 3 </a:t>
            </a:r>
          </a:p>
        </p:txBody>
      </p:sp>
      <p:sp>
        <p:nvSpPr>
          <p:cNvPr id="585905" name="Line 177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06" name="Rectangle 17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07" name="Line 179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08" name="Rectangle 180"/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09" name="Text Box 181"/>
          <p:cNvSpPr txBox="1">
            <a:spLocks noChangeArrowheads="1"/>
          </p:cNvSpPr>
          <p:nvPr/>
        </p:nvSpPr>
        <p:spPr bwMode="auto">
          <a:xfrm rot="-5400000">
            <a:off x="4984750" y="257333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" charset="0"/>
                <a:cs typeface="+mn-cs"/>
              </a:rPr>
              <a:t>3 LIPUNAN</a:t>
            </a:r>
          </a:p>
        </p:txBody>
      </p:sp>
      <p:sp>
        <p:nvSpPr>
          <p:cNvPr id="585910" name="Rectangle 182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11" name="Rectangle 183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12" name="Text Box 184"/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" charset="0"/>
                <a:cs typeface="+mn-cs"/>
              </a:rPr>
              <a:t>S</a:t>
            </a:r>
          </a:p>
        </p:txBody>
      </p:sp>
      <p:sp>
        <p:nvSpPr>
          <p:cNvPr id="585913" name="Text Box 185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585914" name="Rectangle 186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15" name="Text Box 187"/>
          <p:cNvSpPr txBox="1">
            <a:spLocks noChangeArrowheads="1"/>
          </p:cNvSpPr>
          <p:nvPr/>
        </p:nvSpPr>
        <p:spPr bwMode="auto">
          <a:xfrm rot="-5388536">
            <a:off x="2816226" y="3871912"/>
            <a:ext cx="19669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" charset="0"/>
                <a:cs typeface="+mn-cs"/>
              </a:rPr>
              <a:t>4  Na TAO</a:t>
            </a:r>
          </a:p>
        </p:txBody>
      </p:sp>
      <p:sp>
        <p:nvSpPr>
          <p:cNvPr id="585916" name="Rectangle 188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17" name="Rectangle 189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18" name="Rectangle 190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19" name="Rectangle 191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20" name="Text Box 192"/>
          <p:cNvSpPr txBox="1">
            <a:spLocks noChangeArrowheads="1"/>
          </p:cNvSpPr>
          <p:nvPr/>
        </p:nvSpPr>
        <p:spPr bwMode="auto">
          <a:xfrm rot="-5400000">
            <a:off x="3753643" y="812007"/>
            <a:ext cx="341313" cy="946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" charset="0"/>
                <a:cs typeface="+mn-cs"/>
              </a:rPr>
              <a:t>PC</a:t>
            </a:r>
          </a:p>
        </p:txBody>
      </p:sp>
      <p:sp>
        <p:nvSpPr>
          <p:cNvPr id="585921" name="Freeform 193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22" name="Freeform 194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23" name="Rectangle 195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24" name="AutoShape 196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25" name="Freeform 197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26" name="AutoShape 198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27" name="Rectangle 199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28" name="AutoShape 200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29" name="Rectangle 201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30" name="AutoShape 202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65671" name="Group 203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585932" name="AutoShape 204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33" name="Rectangle 205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34" name="AutoShape 206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85935" name="Freeform 207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36" name="AutoShape 208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37" name="Rectangle 209"/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cs typeface="+mn-cs"/>
              </a:rPr>
              <a:t>(500 B.C.)</a:t>
            </a:r>
          </a:p>
        </p:txBody>
      </p:sp>
      <p:sp>
        <p:nvSpPr>
          <p:cNvPr id="585938" name="Rectangle 210"/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charset="0"/>
                <a:cs typeface="+mn-cs"/>
              </a:rPr>
              <a:t>(1000 B.C.)</a:t>
            </a:r>
          </a:p>
        </p:txBody>
      </p:sp>
      <p:sp>
        <p:nvSpPr>
          <p:cNvPr id="585939" name="Line 211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40" name="Line 212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41" name="Line 213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42" name="Line 214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43" name="Line 215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44" name="Line 216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45" name="Line 217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46" name="Line 218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47" name="Line 219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48" name="Line 220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49" name="Line 221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50" name="Line 222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51" name="Rectangle 223"/>
          <p:cNvSpPr>
            <a:spLocks noChangeArrowheads="1"/>
          </p:cNvSpPr>
          <p:nvPr/>
        </p:nvSpPr>
        <p:spPr bwMode="auto">
          <a:xfrm>
            <a:off x="6523038" y="3213100"/>
            <a:ext cx="87630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KABUNYIAN</a:t>
            </a:r>
          </a:p>
        </p:txBody>
      </p:sp>
      <p:sp>
        <p:nvSpPr>
          <p:cNvPr id="585952" name="Line 224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53" name="Line 225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54" name="Line 226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55" name="Rectangle 227"/>
          <p:cNvSpPr>
            <a:spLocks noChangeArrowheads="1"/>
          </p:cNvSpPr>
          <p:nvPr/>
        </p:nvSpPr>
        <p:spPr bwMode="auto">
          <a:xfrm>
            <a:off x="6599238" y="4394200"/>
            <a:ext cx="9636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PAGKABIHAG</a:t>
            </a:r>
          </a:p>
        </p:txBody>
      </p:sp>
      <p:sp>
        <p:nvSpPr>
          <p:cNvPr id="585956" name="Line 228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57" name="Line 229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58" name="Rectangle 230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59" name="AutoShape 231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60" name="Rectangle 232"/>
          <p:cNvSpPr>
            <a:spLocks noChangeArrowheads="1"/>
          </p:cNvSpPr>
          <p:nvPr/>
        </p:nvSpPr>
        <p:spPr bwMode="auto">
          <a:xfrm>
            <a:off x="6610350" y="5102225"/>
            <a:ext cx="7127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Chicago" charset="0"/>
                <a:cs typeface="+mn-cs"/>
              </a:rPr>
              <a:t>HESUS</a:t>
            </a:r>
          </a:p>
        </p:txBody>
      </p:sp>
      <p:sp>
        <p:nvSpPr>
          <p:cNvPr id="585961" name="Line 233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62" name="Line 234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63" name="Line 235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64" name="Line 236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65" name="Line 237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66" name="Line 238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67" name="AutoShape 239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68" name="Rectangle 240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69" name="AutoShape 241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70" name="Rectangle 242"/>
          <p:cNvSpPr>
            <a:spLocks noChangeArrowheads="1"/>
          </p:cNvSpPr>
          <p:nvPr/>
        </p:nvSpPr>
        <p:spPr bwMode="auto">
          <a:xfrm>
            <a:off x="6570663" y="561975"/>
            <a:ext cx="7445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ANARKYA</a:t>
            </a:r>
          </a:p>
        </p:txBody>
      </p:sp>
      <p:sp>
        <p:nvSpPr>
          <p:cNvPr id="585971" name="Line 243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72" name="Line 244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73" name="Rectangle 245"/>
          <p:cNvSpPr>
            <a:spLocks noChangeArrowheads="1"/>
          </p:cNvSpPr>
          <p:nvPr/>
        </p:nvSpPr>
        <p:spPr bwMode="auto">
          <a:xfrm>
            <a:off x="6580188" y="1266825"/>
            <a:ext cx="75247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Chicago" charset="0"/>
                <a:cs typeface="+mn-cs"/>
              </a:rPr>
              <a:t>ROYALTY</a:t>
            </a:r>
          </a:p>
        </p:txBody>
      </p:sp>
      <p:sp>
        <p:nvSpPr>
          <p:cNvPr id="585974" name="Rectangle 246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75" name="AutoShape 247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76" name="Rectangle 248"/>
          <p:cNvSpPr>
            <a:spLocks noChangeArrowheads="1"/>
          </p:cNvSpPr>
          <p:nvPr/>
        </p:nvSpPr>
        <p:spPr bwMode="auto">
          <a:xfrm>
            <a:off x="4281488" y="5635625"/>
            <a:ext cx="70167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JOSUE</a:t>
            </a:r>
          </a:p>
        </p:txBody>
      </p:sp>
      <p:sp>
        <p:nvSpPr>
          <p:cNvPr id="585977" name="Line 249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78" name="Line 250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79" name="Line 251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80" name="Rectangle 252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81" name="Rectangle 253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5984" name="Text Box 256"/>
          <p:cNvSpPr txBox="1">
            <a:spLocks noChangeArrowheads="1"/>
          </p:cNvSpPr>
          <p:nvPr/>
        </p:nvSpPr>
        <p:spPr bwMode="auto">
          <a:xfrm>
            <a:off x="1778000" y="46038"/>
            <a:ext cx="2382838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Gen. 1- Deut. 34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grpSp>
        <p:nvGrpSpPr>
          <p:cNvPr id="65720" name="Group 257"/>
          <p:cNvGrpSpPr>
            <a:grpSpLocks/>
          </p:cNvGrpSpPr>
          <p:nvPr/>
        </p:nvGrpSpPr>
        <p:grpSpPr bwMode="auto">
          <a:xfrm>
            <a:off x="7912100" y="3429000"/>
            <a:ext cx="1012825" cy="1349375"/>
            <a:chOff x="4984" y="2160"/>
            <a:chExt cx="638" cy="850"/>
          </a:xfrm>
        </p:grpSpPr>
        <p:sp>
          <p:nvSpPr>
            <p:cNvPr id="585986" name="Rectangle 258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87" name="Rectangle 259"/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585988" name="AutoShape 260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89" name="Rectangle 261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90" name="AutoShape 262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91" name="Line 263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92" name="Line 264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93" name="Line 265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94" name="Line 266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95" name="Line 267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5996" name="Rectangle 268"/>
            <p:cNvSpPr>
              <a:spLocks noChangeArrowheads="1"/>
            </p:cNvSpPr>
            <p:nvPr/>
          </p:nvSpPr>
          <p:spPr bwMode="auto">
            <a:xfrm>
              <a:off x="5044" y="2160"/>
              <a:ext cx="398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 dirty="0">
                  <a:solidFill>
                    <a:srgbClr val="000000"/>
                  </a:solidFill>
                  <a:latin typeface="Chicago" charset="0"/>
                  <a:cs typeface="+mn-cs"/>
                </a:rPr>
                <a:t>MOISES</a:t>
              </a:r>
            </a:p>
          </p:txBody>
        </p:sp>
        <p:sp>
          <p:nvSpPr>
            <p:cNvPr id="585997" name="Rectangle 269"/>
            <p:cNvSpPr>
              <a:spLocks noChangeArrowheads="1"/>
            </p:cNvSpPr>
            <p:nvPr/>
          </p:nvSpPr>
          <p:spPr bwMode="auto">
            <a:xfrm>
              <a:off x="5138" y="2420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Sinai</a:t>
              </a:r>
            </a:p>
          </p:txBody>
        </p:sp>
        <p:sp>
          <p:nvSpPr>
            <p:cNvPr id="585998" name="Rectangle 270"/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M - C - C</a:t>
              </a:r>
            </a:p>
          </p:txBody>
        </p:sp>
        <p:sp>
          <p:nvSpPr>
            <p:cNvPr id="585999" name="Rectangle 271"/>
            <p:cNvSpPr>
              <a:spLocks noChangeArrowheads="1"/>
            </p:cNvSpPr>
            <p:nvPr/>
          </p:nvSpPr>
          <p:spPr bwMode="auto">
            <a:xfrm>
              <a:off x="4984" y="2644"/>
              <a:ext cx="6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Kadesh Barnea</a:t>
              </a:r>
            </a:p>
          </p:txBody>
        </p:sp>
        <p:sp>
          <p:nvSpPr>
            <p:cNvPr id="586000" name="Rectangle 272"/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586001" name="Rectangle 273"/>
            <p:cNvSpPr>
              <a:spLocks noChangeArrowheads="1"/>
            </p:cNvSpPr>
            <p:nvPr/>
          </p:nvSpPr>
          <p:spPr bwMode="auto">
            <a:xfrm>
              <a:off x="5060" y="2868"/>
              <a:ext cx="4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5 Sermons</a:t>
              </a:r>
            </a:p>
          </p:txBody>
        </p:sp>
        <p:sp>
          <p:nvSpPr>
            <p:cNvPr id="586002" name="Line 274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6003" name="Rectangle 275"/>
            <p:cNvSpPr>
              <a:spLocks noChangeArrowheads="1"/>
            </p:cNvSpPr>
            <p:nvPr/>
          </p:nvSpPr>
          <p:spPr bwMode="auto">
            <a:xfrm>
              <a:off x="5115" y="2312"/>
              <a:ext cx="3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Exodus</a:t>
              </a:r>
            </a:p>
          </p:txBody>
        </p:sp>
      </p:grpSp>
      <p:sp>
        <p:nvSpPr>
          <p:cNvPr id="586005" name="Text Box 277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586009" name="Rectangle 28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31</a:t>
            </a:r>
          </a:p>
        </p:txBody>
      </p:sp>
      <p:grpSp>
        <p:nvGrpSpPr>
          <p:cNvPr id="65723" name="Group 335"/>
          <p:cNvGrpSpPr>
            <a:grpSpLocks/>
          </p:cNvGrpSpPr>
          <p:nvPr/>
        </p:nvGrpSpPr>
        <p:grpSpPr bwMode="auto">
          <a:xfrm>
            <a:off x="5154613" y="1331913"/>
            <a:ext cx="2894012" cy="4484687"/>
            <a:chOff x="3247" y="839"/>
            <a:chExt cx="1823" cy="2825"/>
          </a:xfrm>
        </p:grpSpPr>
        <p:grpSp>
          <p:nvGrpSpPr>
            <p:cNvPr id="65726" name="Group 283"/>
            <p:cNvGrpSpPr>
              <a:grpSpLocks/>
            </p:cNvGrpSpPr>
            <p:nvPr/>
          </p:nvGrpSpPr>
          <p:grpSpPr bwMode="auto">
            <a:xfrm>
              <a:off x="3247" y="1390"/>
              <a:ext cx="331" cy="369"/>
              <a:chOff x="1567" y="1192"/>
              <a:chExt cx="331" cy="369"/>
            </a:xfrm>
          </p:grpSpPr>
          <p:grpSp>
            <p:nvGrpSpPr>
              <p:cNvPr id="65766" name="Group 284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5768" name="Group 285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5774" name="Group 286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6015" name="Freeform 28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586016" name="Freeform 28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pic>
                <p:nvPicPr>
                  <p:cNvPr id="586017" name="Picture 289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6018" name="Freeform 290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19" name="Freeform 291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20" name="Freeform 292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21" name="Freeform 293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22" name="Freeform 294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586023" name="Rectangle 29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i="1">
                    <a:solidFill>
                      <a:schemeClr val="bg2"/>
                    </a:solidFill>
                    <a:latin typeface="Kosher-Normal" charset="0"/>
                    <a:cs typeface="+mn-cs"/>
                  </a:rPr>
                  <a:t>AC</a:t>
                </a:r>
                <a:endParaRPr lang="en-US" b="0" i="1">
                  <a:solidFill>
                    <a:schemeClr val="bg2"/>
                  </a:solidFill>
                  <a:latin typeface="Helvetica" charset="0"/>
                  <a:cs typeface="+mn-cs"/>
                </a:endParaRPr>
              </a:p>
            </p:txBody>
          </p:sp>
        </p:grpSp>
        <p:grpSp>
          <p:nvGrpSpPr>
            <p:cNvPr id="65727" name="Group 296"/>
            <p:cNvGrpSpPr>
              <a:grpSpLocks/>
            </p:cNvGrpSpPr>
            <p:nvPr/>
          </p:nvGrpSpPr>
          <p:grpSpPr bwMode="auto">
            <a:xfrm>
              <a:off x="3250" y="3295"/>
              <a:ext cx="331" cy="369"/>
              <a:chOff x="1567" y="1192"/>
              <a:chExt cx="331" cy="369"/>
            </a:xfrm>
          </p:grpSpPr>
          <p:grpSp>
            <p:nvGrpSpPr>
              <p:cNvPr id="65754" name="Group 297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5756" name="Group 298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5762" name="Group 299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6028" name="Freeform 30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586029" name="Freeform 30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pic>
                <p:nvPicPr>
                  <p:cNvPr id="586030" name="Picture 302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6031" name="Freeform 303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32" name="Freeform 304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33" name="Freeform 305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34" name="Freeform 306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35" name="Freeform 307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586036" name="Rectangle 30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16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i="1">
                    <a:solidFill>
                      <a:schemeClr val="bg2"/>
                    </a:solidFill>
                    <a:latin typeface="Kosher-Normal" charset="0"/>
                    <a:cs typeface="+mn-cs"/>
                  </a:rPr>
                  <a:t>LC</a:t>
                </a:r>
                <a:endParaRPr lang="en-US" b="0" i="1">
                  <a:solidFill>
                    <a:schemeClr val="bg2"/>
                  </a:solidFill>
                  <a:latin typeface="Helvetica" charset="0"/>
                  <a:cs typeface="+mn-cs"/>
                </a:endParaRPr>
              </a:p>
            </p:txBody>
          </p:sp>
        </p:grpSp>
        <p:grpSp>
          <p:nvGrpSpPr>
            <p:cNvPr id="65728" name="Group 309"/>
            <p:cNvGrpSpPr>
              <a:grpSpLocks/>
            </p:cNvGrpSpPr>
            <p:nvPr/>
          </p:nvGrpSpPr>
          <p:grpSpPr bwMode="auto">
            <a:xfrm>
              <a:off x="4739" y="839"/>
              <a:ext cx="331" cy="369"/>
              <a:chOff x="1567" y="1192"/>
              <a:chExt cx="331" cy="369"/>
            </a:xfrm>
          </p:grpSpPr>
          <p:grpSp>
            <p:nvGrpSpPr>
              <p:cNvPr id="65742" name="Group 310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5744" name="Group 311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5750" name="Group 312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6041" name="Freeform 313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586042" name="Freeform 31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pic>
                <p:nvPicPr>
                  <p:cNvPr id="586043" name="Picture 315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6044" name="Freeform 316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45" name="Freeform 317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46" name="Freeform 318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47" name="Freeform 319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48" name="Freeform 320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586049" name="Rectangle 321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b="0" i="1">
                  <a:solidFill>
                    <a:schemeClr val="bg2"/>
                  </a:solidFill>
                  <a:latin typeface="Helvetica" charset="0"/>
                  <a:cs typeface="+mn-cs"/>
                </a:endParaRPr>
              </a:p>
            </p:txBody>
          </p:sp>
        </p:grpSp>
        <p:grpSp>
          <p:nvGrpSpPr>
            <p:cNvPr id="65729" name="Group 322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65730" name="Group 323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5732" name="Group 324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5738" name="Group 325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6054" name="Freeform 32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586055" name="Freeform 32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pic>
                <p:nvPicPr>
                  <p:cNvPr id="586056" name="Picture 328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6057" name="Freeform 329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58" name="Freeform 330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59" name="Freeform 331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60" name="Freeform 332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6061" name="Freeform 333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586062" name="Rectangle 334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b="0" i="1">
                  <a:solidFill>
                    <a:schemeClr val="bg2"/>
                  </a:solidFill>
                  <a:latin typeface="Helvetica" charset="0"/>
                  <a:cs typeface="+mn-cs"/>
                </a:endParaRPr>
              </a:p>
            </p:txBody>
          </p:sp>
        </p:grpSp>
      </p:grpSp>
      <p:sp>
        <p:nvSpPr>
          <p:cNvPr id="585982" name="Rectangle 254"/>
          <p:cNvSpPr>
            <a:spLocks noChangeArrowheads="1"/>
          </p:cNvSpPr>
          <p:nvPr/>
        </p:nvSpPr>
        <p:spPr bwMode="auto">
          <a:xfrm>
            <a:off x="4087813" y="2001838"/>
            <a:ext cx="1625600" cy="36671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86004" name="AutoShape 276"/>
          <p:cNvSpPr>
            <a:spLocks noChangeArrowheads="1"/>
          </p:cNvSpPr>
          <p:nvPr/>
        </p:nvSpPr>
        <p:spPr bwMode="auto">
          <a:xfrm rot="-1050159">
            <a:off x="5341938" y="4076700"/>
            <a:ext cx="2732087" cy="463550"/>
          </a:xfrm>
          <a:prstGeom prst="leftArrow">
            <a:avLst>
              <a:gd name="adj1" fmla="val 50000"/>
              <a:gd name="adj2" fmla="val 147346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86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981" grpId="0" animBg="1"/>
      <p:bldP spid="585982" grpId="0" animBg="1"/>
      <p:bldP spid="58600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701675" y="1908175"/>
            <a:ext cx="2382838" cy="30130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 b="0">
                <a:solidFill>
                  <a:srgbClr val="FAFD00"/>
                </a:solidFill>
                <a:latin typeface="Times" charset="0"/>
                <a:cs typeface="+mn-cs"/>
              </a:rPr>
              <a:t>AnG</a:t>
            </a:r>
            <a:r>
              <a:rPr lang="en-US" sz="3200" b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en-US" sz="3200" b="0" i="1">
                <a:solidFill>
                  <a:schemeClr val="tx1"/>
                </a:solidFill>
                <a:latin typeface="Times" charset="0"/>
                <a:cs typeface="+mn-cs"/>
              </a:rPr>
              <a:t>IKA-APAT</a:t>
            </a:r>
            <a:r>
              <a:rPr lang="en-US" sz="3200" b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en-US" sz="3200" b="0">
                <a:solidFill>
                  <a:srgbClr val="FAFD00"/>
                </a:solidFill>
                <a:latin typeface="Times" charset="0"/>
                <a:cs typeface="+mn-cs"/>
              </a:rPr>
              <a:t>sa</a:t>
            </a:r>
          </a:p>
          <a:p>
            <a:pPr algn="ctr">
              <a:defRPr/>
            </a:pPr>
            <a:r>
              <a:rPr lang="en-US" sz="3200">
                <a:solidFill>
                  <a:schemeClr val="tx1"/>
                </a:solidFill>
                <a:latin typeface="Times" charset="0"/>
                <a:cs typeface="+mn-cs"/>
              </a:rPr>
              <a:t>4</a:t>
            </a:r>
            <a:r>
              <a:rPr lang="en-US" sz="3200">
                <a:solidFill>
                  <a:srgbClr val="00FF00"/>
                </a:solidFill>
                <a:latin typeface="Times" charset="0"/>
                <a:cs typeface="+mn-cs"/>
              </a:rPr>
              <a:t> na TAO</a:t>
            </a:r>
            <a:endParaRPr lang="en-US" sz="3200" b="0">
              <a:solidFill>
                <a:schemeClr val="tx2"/>
              </a:solidFill>
              <a:latin typeface="Times" charset="0"/>
              <a:cs typeface="+mn-cs"/>
            </a:endParaRPr>
          </a:p>
          <a:p>
            <a:pPr algn="ctr">
              <a:defRPr/>
            </a:pPr>
            <a:r>
              <a:rPr lang="en-US" sz="3200" b="0">
                <a:solidFill>
                  <a:srgbClr val="FAFD00"/>
                </a:solidFill>
                <a:latin typeface="Times" charset="0"/>
                <a:cs typeface="+mn-cs"/>
              </a:rPr>
              <a:t>ay si:</a:t>
            </a:r>
          </a:p>
          <a:p>
            <a:pPr algn="ctr">
              <a:defRPr/>
            </a:pPr>
            <a:endParaRPr lang="en-US" sz="3200" b="0">
              <a:solidFill>
                <a:srgbClr val="FAFD00"/>
              </a:solidFill>
              <a:latin typeface="Times" charset="0"/>
              <a:cs typeface="+mn-cs"/>
            </a:endParaRPr>
          </a:p>
        </p:txBody>
      </p:sp>
      <p:grpSp>
        <p:nvGrpSpPr>
          <p:cNvPr id="101383" name="Group 7"/>
          <p:cNvGrpSpPr>
            <a:grpSpLocks/>
          </p:cNvGrpSpPr>
          <p:nvPr/>
        </p:nvGrpSpPr>
        <p:grpSpPr bwMode="auto">
          <a:xfrm>
            <a:off x="1204913" y="1330325"/>
            <a:ext cx="6583362" cy="5362575"/>
            <a:chOff x="759" y="838"/>
            <a:chExt cx="4147" cy="3378"/>
          </a:xfrm>
        </p:grpSpPr>
        <p:sp>
          <p:nvSpPr>
            <p:cNvPr id="101379" name="Rectangle 3"/>
            <p:cNvSpPr>
              <a:spLocks noChangeArrowheads="1"/>
            </p:cNvSpPr>
            <p:nvPr/>
          </p:nvSpPr>
          <p:spPr bwMode="auto">
            <a:xfrm>
              <a:off x="2470" y="838"/>
              <a:ext cx="2436" cy="24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9600" b="0">
                  <a:solidFill>
                    <a:srgbClr val="FAFD00"/>
                  </a:solidFill>
                  <a:latin typeface="Times" charset="0"/>
                  <a:cs typeface="+mn-cs"/>
                </a:rPr>
                <a:t>AJM</a:t>
              </a:r>
              <a:r>
                <a:rPr lang="en-US" sz="25200" b="0">
                  <a:solidFill>
                    <a:srgbClr val="00FF00"/>
                  </a:solidFill>
                  <a:latin typeface="Times" charset="0"/>
                  <a:cs typeface="+mn-cs"/>
                </a:rPr>
                <a:t>J</a:t>
              </a:r>
            </a:p>
          </p:txBody>
        </p:sp>
        <p:sp>
          <p:nvSpPr>
            <p:cNvPr id="101380" name="Rectangle 4"/>
            <p:cNvSpPr>
              <a:spLocks noChangeArrowheads="1"/>
            </p:cNvSpPr>
            <p:nvPr/>
          </p:nvSpPr>
          <p:spPr bwMode="auto">
            <a:xfrm>
              <a:off x="759" y="2662"/>
              <a:ext cx="668" cy="155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15600" b="0">
                  <a:solidFill>
                    <a:srgbClr val="D83104"/>
                  </a:solidFill>
                  <a:latin typeface="Times" charset="0"/>
                  <a:cs typeface="+mn-cs"/>
                </a:rPr>
                <a:t>?</a:t>
              </a:r>
              <a:endParaRPr lang="en-US" sz="15600" b="0">
                <a:solidFill>
                  <a:srgbClr val="51DC00"/>
                </a:solidFill>
                <a:latin typeface="Times" charset="0"/>
                <a:cs typeface="+mn-cs"/>
              </a:endParaRPr>
            </a:p>
          </p:txBody>
        </p:sp>
      </p:grp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101382" name="Line 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1385" name="Text Box 9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32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3921125" y="1330325"/>
            <a:ext cx="3867150" cy="39290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9600" b="0">
                <a:solidFill>
                  <a:srgbClr val="FAFD00"/>
                </a:solidFill>
                <a:latin typeface="Times" charset="0"/>
                <a:cs typeface="+mn-cs"/>
              </a:rPr>
              <a:t>AJM</a:t>
            </a:r>
            <a:r>
              <a:rPr lang="en-US" sz="25200" b="0">
                <a:solidFill>
                  <a:srgbClr val="00FF00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2433638" y="4756150"/>
            <a:ext cx="4357687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ja-JP" altLang="en-US" sz="8000" b="0" i="1">
                <a:solidFill>
                  <a:srgbClr val="00FF00"/>
                </a:solidFill>
                <a:latin typeface="Arial"/>
                <a:cs typeface="+mn-cs"/>
              </a:rPr>
              <a:t>“</a:t>
            </a:r>
            <a:r>
              <a:rPr lang="en-US" sz="8000" b="0" i="1">
                <a:solidFill>
                  <a:srgbClr val="00FF00"/>
                </a:solidFill>
                <a:latin typeface="Times" charset="0"/>
                <a:cs typeface="+mn-cs"/>
              </a:rPr>
              <a:t>JOSUE</a:t>
            </a:r>
            <a:r>
              <a:rPr lang="ja-JP" altLang="en-US" sz="8000" b="0" i="1">
                <a:solidFill>
                  <a:srgbClr val="00FF00"/>
                </a:solidFill>
                <a:latin typeface="Arial"/>
                <a:cs typeface="+mn-cs"/>
              </a:rPr>
              <a:t>”</a:t>
            </a:r>
            <a:endParaRPr lang="en-US" sz="8000" b="0" i="1">
              <a:solidFill>
                <a:srgbClr val="00FF00"/>
              </a:solidFill>
              <a:latin typeface="Times" charset="0"/>
              <a:cs typeface="+mn-cs"/>
            </a:endParaRPr>
          </a:p>
        </p:txBody>
      </p:sp>
      <p:sp>
        <p:nvSpPr>
          <p:cNvPr id="102405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102406" name="Line 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701675" y="1908175"/>
            <a:ext cx="2382838" cy="30130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 b="0">
                <a:solidFill>
                  <a:srgbClr val="FAFD00"/>
                </a:solidFill>
                <a:latin typeface="Times" charset="0"/>
                <a:cs typeface="+mn-cs"/>
              </a:rPr>
              <a:t>Ang</a:t>
            </a:r>
          </a:p>
          <a:p>
            <a:pPr algn="ctr">
              <a:defRPr/>
            </a:pPr>
            <a:r>
              <a:rPr lang="en-US" sz="3200" b="0" i="1">
                <a:solidFill>
                  <a:schemeClr val="tx1"/>
                </a:solidFill>
                <a:latin typeface="Times" charset="0"/>
                <a:cs typeface="+mn-cs"/>
              </a:rPr>
              <a:t>IKAAPAT</a:t>
            </a:r>
            <a:r>
              <a:rPr lang="en-US" sz="3200" b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en-US" sz="3200" b="0">
                <a:solidFill>
                  <a:srgbClr val="FAFD00"/>
                </a:solidFill>
                <a:latin typeface="Times" charset="0"/>
                <a:cs typeface="+mn-cs"/>
              </a:rPr>
              <a:t>sa</a:t>
            </a:r>
          </a:p>
          <a:p>
            <a:pPr algn="ctr">
              <a:defRPr/>
            </a:pPr>
            <a:r>
              <a:rPr lang="en-US" sz="3200">
                <a:solidFill>
                  <a:schemeClr val="tx1"/>
                </a:solidFill>
                <a:latin typeface="Times" charset="0"/>
                <a:cs typeface="+mn-cs"/>
              </a:rPr>
              <a:t>4</a:t>
            </a:r>
            <a:r>
              <a:rPr lang="en-US" sz="3200">
                <a:solidFill>
                  <a:srgbClr val="00FF00"/>
                </a:solidFill>
                <a:latin typeface="Times" charset="0"/>
                <a:cs typeface="+mn-cs"/>
              </a:rPr>
              <a:t> </a:t>
            </a:r>
            <a:r>
              <a:rPr lang="en-US" sz="3200">
                <a:solidFill>
                  <a:schemeClr val="tx1"/>
                </a:solidFill>
                <a:latin typeface="Times" charset="0"/>
                <a:cs typeface="+mn-cs"/>
              </a:rPr>
              <a:t>na TAO </a:t>
            </a:r>
          </a:p>
          <a:p>
            <a:pPr algn="ctr">
              <a:defRPr/>
            </a:pPr>
            <a:r>
              <a:rPr lang="en-US" sz="3200">
                <a:solidFill>
                  <a:schemeClr val="tx1"/>
                </a:solidFill>
                <a:latin typeface="Times" charset="0"/>
                <a:cs typeface="+mn-cs"/>
              </a:rPr>
              <a:t> </a:t>
            </a:r>
            <a:r>
              <a:rPr lang="en-US" sz="3200" b="0">
                <a:solidFill>
                  <a:srgbClr val="FAFD00"/>
                </a:solidFill>
                <a:latin typeface="Times" charset="0"/>
                <a:cs typeface="+mn-cs"/>
              </a:rPr>
              <a:t>ay si:</a:t>
            </a:r>
          </a:p>
          <a:p>
            <a:pPr algn="ctr">
              <a:defRPr/>
            </a:pPr>
            <a:endParaRPr lang="en-US" sz="3200" b="0">
              <a:solidFill>
                <a:srgbClr val="FAFD00"/>
              </a:solidFill>
              <a:latin typeface="Times" charset="0"/>
              <a:cs typeface="+mn-cs"/>
            </a:endParaRPr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33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4483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rgbClr val="FAFD00"/>
                </a:solidFill>
                <a:latin typeface="Times" charset="0"/>
                <a:cs typeface="+mn-cs"/>
              </a:rPr>
              <a:t>HUMIGIT KUMULANG NA PETSA:</a:t>
            </a:r>
          </a:p>
          <a:p>
            <a:pPr algn="ctr"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3600">
                <a:solidFill>
                  <a:srgbClr val="FAFD00"/>
                </a:solidFill>
                <a:latin typeface="Times" charset="0"/>
                <a:cs typeface="+mn-cs"/>
              </a:rPr>
              <a:t>ABRAHAM-JOSE	  	2000 B.C.</a:t>
            </a:r>
          </a:p>
          <a:p>
            <a:pPr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3600">
                <a:solidFill>
                  <a:schemeClr val="hlink"/>
                </a:solidFill>
                <a:latin typeface="Times" charset="0"/>
                <a:cs typeface="+mn-cs"/>
              </a:rPr>
              <a:t>MOISES-JOSUE	  		1500 B.C.</a:t>
            </a: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  <a:p>
            <a:pPr algn="ctr">
              <a:defRPr/>
            </a:pPr>
            <a:endParaRPr lang="en-US" sz="3600">
              <a:solidFill>
                <a:srgbClr val="FAFD00"/>
              </a:solidFill>
              <a:latin typeface="Times" charset="0"/>
              <a:cs typeface="+mn-cs"/>
            </a:endParaRPr>
          </a:p>
        </p:txBody>
      </p:sp>
      <p:sp>
        <p:nvSpPr>
          <p:cNvPr id="104453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4455" name="Text Box 7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104459" name="Rectangle 1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34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5" name="Group 4"/>
          <p:cNvGrpSpPr>
            <a:grpSpLocks/>
          </p:cNvGrpSpPr>
          <p:nvPr/>
        </p:nvGrpSpPr>
        <p:grpSpPr bwMode="auto">
          <a:xfrm>
            <a:off x="2339975" y="1531938"/>
            <a:ext cx="4448175" cy="3598862"/>
            <a:chOff x="1458" y="1397"/>
            <a:chExt cx="2802" cy="2267"/>
          </a:xfrm>
        </p:grpSpPr>
        <p:sp>
          <p:nvSpPr>
            <p:cNvPr id="72715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0" name="Rectangle 6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72717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18" name="AutoShape 8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19" name="Rectangle 9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4" name="Rectangle 10"/>
            <p:cNvSpPr>
              <a:spLocks noChangeArrowheads="1"/>
            </p:cNvSpPr>
            <p:nvPr/>
          </p:nvSpPr>
          <p:spPr bwMode="auto">
            <a:xfrm>
              <a:off x="1458" y="1399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PAGLIKHA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72721" name="Line 11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2" name="Line 12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3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8" name="Rectangle 14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72725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26" name="AutoShape 16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27" name="Rectangle 17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2" name="Rectangle 18"/>
            <p:cNvSpPr>
              <a:spLocks noChangeArrowheads="1"/>
            </p:cNvSpPr>
            <p:nvPr/>
          </p:nvSpPr>
          <p:spPr bwMode="auto">
            <a:xfrm>
              <a:off x="1599" y="1566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72729" name="Line 19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0" name="Line 20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1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6" name="Rectangle 22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  <a:cs typeface="+mn-cs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  <p:sp>
          <p:nvSpPr>
            <p:cNvPr id="72733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34" name="AutoShape 24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35" name="Rectangle 25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50" name="Rectangle 26"/>
            <p:cNvSpPr>
              <a:spLocks noChangeArrowheads="1"/>
            </p:cNvSpPr>
            <p:nvPr/>
          </p:nvSpPr>
          <p:spPr bwMode="auto">
            <a:xfrm>
              <a:off x="1895" y="1735"/>
              <a:ext cx="5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JOSE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72737" name="Line 27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8" name="Line 28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9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40" name="AutoShape 30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41" name="Rectangle 31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56" name="Rectangle 32"/>
            <p:cNvSpPr>
              <a:spLocks noChangeArrowheads="1"/>
            </p:cNvSpPr>
            <p:nvPr/>
          </p:nvSpPr>
          <p:spPr bwMode="auto">
            <a:xfrm>
              <a:off x="1990" y="1896"/>
              <a:ext cx="6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MOISES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72743" name="Line 33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4" name="Line 34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5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46" name="AutoShape 36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47" name="Rectangle 37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62" name="Rectangle 38"/>
            <p:cNvSpPr>
              <a:spLocks noChangeArrowheads="1"/>
            </p:cNvSpPr>
            <p:nvPr/>
          </p:nvSpPr>
          <p:spPr bwMode="auto">
            <a:xfrm>
              <a:off x="2156" y="2071"/>
              <a:ext cx="6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JOSUE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72749" name="Line 39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0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51" name="AutoShape 41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52" name="Rectangle 42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67" name="Rectangle 43"/>
            <p:cNvSpPr>
              <a:spLocks noChangeArrowheads="1"/>
            </p:cNvSpPr>
            <p:nvPr/>
          </p:nvSpPr>
          <p:spPr bwMode="auto">
            <a:xfrm>
              <a:off x="2158" y="2233"/>
              <a:ext cx="8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ANARKIYA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72754" name="Line 44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5" name="Rectangle 45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56" name="AutoShape 46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57" name="Rectangle 47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72" name="Rectangle 48"/>
            <p:cNvSpPr>
              <a:spLocks noChangeArrowheads="1"/>
            </p:cNvSpPr>
            <p:nvPr/>
          </p:nvSpPr>
          <p:spPr bwMode="auto">
            <a:xfrm>
              <a:off x="2260" y="2416"/>
              <a:ext cx="99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MAHARLIKA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72759" name="Line 49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0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61" name="AutoShape 51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62" name="Rectangle 52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77" name="Rectangle 53"/>
            <p:cNvSpPr>
              <a:spLocks noChangeArrowheads="1"/>
            </p:cNvSpPr>
            <p:nvPr/>
          </p:nvSpPr>
          <p:spPr bwMode="auto">
            <a:xfrm>
              <a:off x="2329" y="2591"/>
              <a:ext cx="1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PAGKABIHAG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72764" name="Line 54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5" name="Line 55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6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67" name="AutoShape 57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68" name="Rectangle 58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83" name="Rectangle 59"/>
            <p:cNvSpPr>
              <a:spLocks noChangeArrowheads="1"/>
            </p:cNvSpPr>
            <p:nvPr/>
          </p:nvSpPr>
          <p:spPr bwMode="auto">
            <a:xfrm>
              <a:off x="2485" y="2777"/>
              <a:ext cx="11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  <a:cs typeface="+mn-cs"/>
                </a:rPr>
                <a:t>   KATAHIMIKAN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72770" name="Line 60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1" name="Line 61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2" name="Rectangle 62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73" name="AutoShape 63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74" name="Rectangle 64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775" name="Group 65"/>
            <p:cNvGrpSpPr>
              <a:grpSpLocks/>
            </p:cNvGrpSpPr>
            <p:nvPr/>
          </p:nvGrpSpPr>
          <p:grpSpPr bwMode="auto">
            <a:xfrm>
              <a:off x="2885" y="2965"/>
              <a:ext cx="807" cy="281"/>
              <a:chOff x="2973" y="3101"/>
              <a:chExt cx="807" cy="281"/>
            </a:xfrm>
          </p:grpSpPr>
          <p:sp>
            <p:nvSpPr>
              <p:cNvPr id="103490" name="Rectangle 66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800">
                    <a:solidFill>
                      <a:schemeClr val="accent1"/>
                    </a:solidFill>
                    <a:latin typeface="Helvetica" charset="0"/>
                    <a:cs typeface="+mn-cs"/>
                  </a:rPr>
                  <a:t>   </a:t>
                </a:r>
                <a:endParaRPr 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endParaRPr>
              </a:p>
            </p:txBody>
          </p:sp>
          <p:sp>
            <p:nvSpPr>
              <p:cNvPr id="103491" name="Rectangle 67"/>
              <p:cNvSpPr>
                <a:spLocks noChangeArrowheads="1"/>
              </p:cNvSpPr>
              <p:nvPr/>
            </p:nvSpPr>
            <p:spPr bwMode="auto">
              <a:xfrm>
                <a:off x="2973" y="3101"/>
                <a:ext cx="807" cy="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900" dirty="0">
                    <a:solidFill>
                      <a:schemeClr val="accent1"/>
                    </a:solidFill>
                    <a:latin typeface="Helvetica" charset="0"/>
                    <a:cs typeface="+mn-cs"/>
                  </a:rPr>
                  <a:t>HESUS</a:t>
                </a:r>
                <a:endParaRPr lang="en-US" sz="4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endParaRPr>
              </a:p>
            </p:txBody>
          </p:sp>
        </p:grpSp>
        <p:sp>
          <p:nvSpPr>
            <p:cNvPr id="72776" name="Line 68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7" name="Line 69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427" name="AutoShape 3"/>
          <p:cNvSpPr>
            <a:spLocks noChangeArrowheads="1"/>
          </p:cNvSpPr>
          <p:nvPr/>
        </p:nvSpPr>
        <p:spPr bwMode="auto">
          <a:xfrm rot="20160000">
            <a:off x="2044700" y="27432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3495" name="Text Box 71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103496" name="Text Box 72"/>
          <p:cNvSpPr txBox="1">
            <a:spLocks noChangeArrowheads="1"/>
          </p:cNvSpPr>
          <p:nvPr/>
        </p:nvSpPr>
        <p:spPr bwMode="auto">
          <a:xfrm>
            <a:off x="1776413" y="50800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Josh. 1:1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103497" name="Text Box 73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103501" name="Rectangle 7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35</a:t>
            </a:r>
          </a:p>
        </p:txBody>
      </p:sp>
      <p:sp>
        <p:nvSpPr>
          <p:cNvPr id="103502" name="Text Box 7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  <p:sp>
        <p:nvSpPr>
          <p:cNvPr id="103509" name="AutoShape 85"/>
          <p:cNvSpPr>
            <a:spLocks noChangeArrowheads="1"/>
          </p:cNvSpPr>
          <p:nvPr/>
        </p:nvSpPr>
        <p:spPr bwMode="auto">
          <a:xfrm rot="16200000">
            <a:off x="5467350" y="1130301"/>
            <a:ext cx="1387475" cy="3206750"/>
          </a:xfrm>
          <a:prstGeom prst="upArrowCallout">
            <a:avLst>
              <a:gd name="adj1" fmla="val 25000"/>
              <a:gd name="adj2" fmla="val 25000"/>
              <a:gd name="adj3" fmla="val 38520"/>
              <a:gd name="adj4" fmla="val 66667"/>
            </a:avLst>
          </a:prstGeom>
          <a:gradFill rotWithShape="0">
            <a:gsLst>
              <a:gs pos="0">
                <a:srgbClr val="1822CD">
                  <a:gamma/>
                  <a:shade val="0"/>
                  <a:invGamma/>
                </a:srgbClr>
              </a:gs>
              <a:gs pos="50000">
                <a:srgbClr val="1822CD"/>
              </a:gs>
              <a:gs pos="100000">
                <a:srgbClr val="1822CD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3510" name="Rectangle 86"/>
          <p:cNvSpPr>
            <a:spLocks noChangeArrowheads="1"/>
          </p:cNvSpPr>
          <p:nvPr/>
        </p:nvSpPr>
        <p:spPr bwMode="auto">
          <a:xfrm>
            <a:off x="5835650" y="2103438"/>
            <a:ext cx="2166938" cy="1308100"/>
          </a:xfrm>
          <a:prstGeom prst="rect">
            <a:avLst/>
          </a:prstGeom>
          <a:noFill/>
          <a:ln>
            <a:noFill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ja-JP" altLang="en-US" sz="2000">
                <a:solidFill>
                  <a:srgbClr val="62D6AC"/>
                </a:solidFill>
                <a:latin typeface="Arial"/>
                <a:cs typeface="+mn-cs"/>
              </a:rPr>
              <a:t>“</a:t>
            </a:r>
            <a:r>
              <a:rPr lang="en-US" sz="2000">
                <a:solidFill>
                  <a:srgbClr val="FAFD00"/>
                </a:solidFill>
                <a:latin typeface="Arial" charset="0"/>
                <a:cs typeface="+mn-cs"/>
              </a:rPr>
              <a:t>A                 </a:t>
            </a:r>
            <a:r>
              <a:rPr lang="en-US" sz="2000" b="0">
                <a:solidFill>
                  <a:schemeClr val="tx1"/>
                </a:solidFill>
                <a:latin typeface="Arial" charset="0"/>
                <a:cs typeface="+mn-cs"/>
              </a:rPr>
              <a:t>    </a:t>
            </a:r>
            <a:r>
              <a:rPr lang="en-US" sz="2000">
                <a:solidFill>
                  <a:srgbClr val="FAFD00"/>
                </a:solidFill>
                <a:latin typeface="Arial" charset="0"/>
                <a:cs typeface="+mn-cs"/>
              </a:rPr>
              <a:t>J</a:t>
            </a:r>
            <a:r>
              <a:rPr lang="en-US" sz="2000">
                <a:solidFill>
                  <a:srgbClr val="62D6AC"/>
                </a:solidFill>
                <a:latin typeface="Arial" charset="0"/>
                <a:cs typeface="+mn-cs"/>
              </a:rPr>
              <a:t>udge  </a:t>
            </a:r>
          </a:p>
          <a:p>
            <a:pPr>
              <a:defRPr/>
            </a:pPr>
            <a:r>
              <a:rPr lang="en-US" sz="2000">
                <a:solidFill>
                  <a:srgbClr val="FAFD00"/>
                </a:solidFill>
                <a:latin typeface="Arial" charset="0"/>
                <a:cs typeface="+mn-cs"/>
              </a:rPr>
              <a:t>        M</a:t>
            </a:r>
            <a:r>
              <a:rPr lang="en-US" sz="2000">
                <a:solidFill>
                  <a:srgbClr val="62D6AC"/>
                </a:solidFill>
                <a:latin typeface="Arial" charset="0"/>
                <a:cs typeface="+mn-cs"/>
              </a:rPr>
              <a:t>ust            </a:t>
            </a:r>
            <a:r>
              <a:rPr lang="en-US" sz="2000">
                <a:solidFill>
                  <a:srgbClr val="FAFD00"/>
                </a:solidFill>
                <a:latin typeface="Arial" charset="0"/>
                <a:cs typeface="+mn-cs"/>
              </a:rPr>
              <a:t>J</a:t>
            </a:r>
            <a:r>
              <a:rPr lang="en-US" sz="2000">
                <a:solidFill>
                  <a:srgbClr val="62D6AC"/>
                </a:solidFill>
                <a:latin typeface="Arial" charset="0"/>
                <a:cs typeface="+mn-cs"/>
              </a:rPr>
              <a:t>udge</a:t>
            </a:r>
            <a:r>
              <a:rPr lang="ja-JP" altLang="en-US" sz="2000">
                <a:solidFill>
                  <a:srgbClr val="62D6AC"/>
                </a:solidFill>
                <a:latin typeface="Arial"/>
                <a:cs typeface="+mn-cs"/>
              </a:rPr>
              <a:t>”</a:t>
            </a:r>
            <a:endParaRPr lang="en-US" sz="2000">
              <a:solidFill>
                <a:srgbClr val="FAFD00"/>
              </a:solidFill>
              <a:latin typeface="Arial" charset="0"/>
              <a:cs typeface="+mn-cs"/>
            </a:endParaRPr>
          </a:p>
        </p:txBody>
      </p:sp>
      <p:sp>
        <p:nvSpPr>
          <p:cNvPr id="103511" name="Oval 87"/>
          <p:cNvSpPr>
            <a:spLocks noChangeArrowheads="1"/>
          </p:cNvSpPr>
          <p:nvPr/>
        </p:nvSpPr>
        <p:spPr bwMode="auto">
          <a:xfrm>
            <a:off x="6483350" y="3033713"/>
            <a:ext cx="1255713" cy="3778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3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 animBg="1"/>
      <p:bldP spid="103509" grpId="0" animBg="1"/>
      <p:bldP spid="103510" grpId="0" autoUpdateAnimBg="0"/>
      <p:bldP spid="1035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475" name="AutoShape 3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2894013" y="931863"/>
            <a:ext cx="15938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   JOSUE</a:t>
            </a:r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906463" y="2482850"/>
            <a:ext cx="15938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AJM</a:t>
            </a:r>
            <a:r>
              <a:rPr lang="en-US" sz="8000" b="0">
                <a:solidFill>
                  <a:srgbClr val="00FF00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05478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479" name="Line 7"/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480" name="Rectangle 8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481" name="Line 9"/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482" name="Rectangle 1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105483" name="Line 1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500" name="Text Box 28"/>
          <p:cNvSpPr txBox="1">
            <a:spLocks noChangeArrowheads="1"/>
          </p:cNvSpPr>
          <p:nvPr/>
        </p:nvSpPr>
        <p:spPr bwMode="auto">
          <a:xfrm>
            <a:off x="1781175" y="4762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Josh. 1:1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105501" name="Freeform 2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502" name="Rectangle 3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503" name="Freeform 3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504" name="AutoShape 3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505" name="Rectangle 3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506" name="Rectangle 3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507" name="AutoShape 3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508" name="Line 3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509" name="Line 3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510" name="Rectangle 38"/>
          <p:cNvSpPr>
            <a:spLocks noChangeArrowheads="1"/>
          </p:cNvSpPr>
          <p:nvPr/>
        </p:nvSpPr>
        <p:spPr bwMode="auto">
          <a:xfrm>
            <a:off x="8053388" y="3429000"/>
            <a:ext cx="5746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JOSUE</a:t>
            </a:r>
          </a:p>
        </p:txBody>
      </p:sp>
      <p:sp>
        <p:nvSpPr>
          <p:cNvPr id="105511" name="Text Box 39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105517" name="Rectangle 4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36</a:t>
            </a:r>
          </a:p>
        </p:txBody>
      </p:sp>
      <p:sp>
        <p:nvSpPr>
          <p:cNvPr id="105518" name="Text Box 4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478" name="Rectangle 94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387" name="Freeform 3"/>
          <p:cNvSpPr>
            <a:spLocks/>
          </p:cNvSpPr>
          <p:nvPr/>
        </p:nvSpPr>
        <p:spPr bwMode="auto">
          <a:xfrm>
            <a:off x="16033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3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3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3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3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3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2723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3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2723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3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3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3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SG</a:t>
            </a:r>
          </a:p>
        </p:txBody>
      </p:sp>
      <p:sp>
        <p:nvSpPr>
          <p:cNvPr id="27239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27240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2724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>
            <a:outerShdw blurRad="63500" dist="12700" dir="162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04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PAGHAHANDA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NG 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ENTABLADO </a:t>
            </a:r>
          </a:p>
        </p:txBody>
      </p:sp>
      <p:sp>
        <p:nvSpPr>
          <p:cNvPr id="2724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DS</a:t>
            </a:r>
          </a:p>
        </p:txBody>
      </p:sp>
      <p:sp>
        <p:nvSpPr>
          <p:cNvPr id="2724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0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08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272409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272410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272411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272412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13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272414" name="Rectangle 3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272415" name="Rectangle 31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272416" name="Rectangle 32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272417" name="Rectangle 3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272418" name="Rectangle 34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272419" name="Freeform 35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20" name="Freeform 36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21" name="Freeform 37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22" name="Freeform 38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23" name="Freeform 39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24" name="Freeform 40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25" name="Oval 4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26" name="Oval 4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27" name="Oval 4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28" name="Oval 44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29" name="Oval 4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30" name="Oval 4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31" name="Oval 47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32" name="Oval 4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33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42" name="Line 58"/>
          <p:cNvSpPr>
            <a:spLocks noChangeShapeType="1"/>
          </p:cNvSpPr>
          <p:nvPr/>
        </p:nvSpPr>
        <p:spPr bwMode="auto">
          <a:xfrm flipH="1">
            <a:off x="2362200" y="1562100"/>
            <a:ext cx="1079500" cy="2438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43" name="Line 59"/>
          <p:cNvSpPr>
            <a:spLocks noChangeShapeType="1"/>
          </p:cNvSpPr>
          <p:nvPr/>
        </p:nvSpPr>
        <p:spPr bwMode="auto">
          <a:xfrm>
            <a:off x="2438400" y="3022600"/>
            <a:ext cx="3092450" cy="1587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44" name="Text Box 60"/>
          <p:cNvSpPr txBox="1">
            <a:spLocks noChangeArrowheads="1"/>
          </p:cNvSpPr>
          <p:nvPr/>
        </p:nvSpPr>
        <p:spPr bwMode="auto">
          <a:xfrm>
            <a:off x="3954463" y="1176338"/>
            <a:ext cx="2959100" cy="137318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cs typeface="+mn-cs"/>
              </a:rPr>
              <a:t>ANG PANGAKO NG DIOS KAY JOSUE:</a:t>
            </a:r>
          </a:p>
        </p:txBody>
      </p:sp>
      <p:sp>
        <p:nvSpPr>
          <p:cNvPr id="272445" name="Text Box 61"/>
          <p:cNvSpPr txBox="1">
            <a:spLocks noChangeArrowheads="1"/>
          </p:cNvSpPr>
          <p:nvPr/>
        </p:nvSpPr>
        <p:spPr bwMode="auto">
          <a:xfrm>
            <a:off x="165100" y="2259013"/>
            <a:ext cx="2997200" cy="137318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cs typeface="+mn-cs"/>
              </a:rPr>
              <a:t>MULA SA ILANG TUNGO SA LEBANON…</a:t>
            </a:r>
          </a:p>
        </p:txBody>
      </p:sp>
      <p:sp>
        <p:nvSpPr>
          <p:cNvPr id="272446" name="Text Box 62"/>
          <p:cNvSpPr txBox="1">
            <a:spLocks noChangeArrowheads="1"/>
          </p:cNvSpPr>
          <p:nvPr/>
        </p:nvSpPr>
        <p:spPr bwMode="auto">
          <a:xfrm>
            <a:off x="2654300" y="4794250"/>
            <a:ext cx="5553075" cy="9461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cs typeface="+mn-cs"/>
              </a:rPr>
              <a:t>…MULA EUPRATES TUNGO SA </a:t>
            </a:r>
            <a:r>
              <a:rPr lang="ja-JP" altLang="en-US" sz="2800">
                <a:solidFill>
                  <a:srgbClr val="EEFF4B"/>
                </a:solidFill>
                <a:latin typeface="Arial"/>
                <a:cs typeface="+mn-cs"/>
              </a:rPr>
              <a:t>“</a:t>
            </a:r>
            <a:r>
              <a:rPr lang="en-US" sz="2800">
                <a:solidFill>
                  <a:srgbClr val="EEFF4B"/>
                </a:solidFill>
                <a:cs typeface="+mn-cs"/>
              </a:rPr>
              <a:t>MALAKING DAGAT</a:t>
            </a:r>
            <a:r>
              <a:rPr lang="ja-JP" altLang="en-US" sz="2800">
                <a:solidFill>
                  <a:srgbClr val="EEFF4B"/>
                </a:solidFill>
                <a:latin typeface="Arial"/>
                <a:cs typeface="+mn-cs"/>
              </a:rPr>
              <a:t>”</a:t>
            </a:r>
            <a:endParaRPr lang="en-US" sz="2800">
              <a:solidFill>
                <a:srgbClr val="EEFF4B"/>
              </a:solidFill>
              <a:cs typeface="+mn-cs"/>
            </a:endParaRPr>
          </a:p>
        </p:txBody>
      </p:sp>
      <p:sp>
        <p:nvSpPr>
          <p:cNvPr id="272462" name="Text Box 78"/>
          <p:cNvSpPr txBox="1">
            <a:spLocks noChangeArrowheads="1"/>
          </p:cNvSpPr>
          <p:nvPr/>
        </p:nvSpPr>
        <p:spPr bwMode="auto">
          <a:xfrm>
            <a:off x="1771650" y="4762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Josh. 1:4</a:t>
            </a:r>
          </a:p>
        </p:txBody>
      </p:sp>
      <p:sp>
        <p:nvSpPr>
          <p:cNvPr id="272463" name="Freeform 7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64" name="Rectangle 8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65" name="Freeform 8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66" name="AutoShape 8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67" name="Rectangle 8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68" name="Rectangle 8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69" name="AutoShape 8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70" name="Line 8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71" name="Line 8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2472" name="Rectangle 88"/>
          <p:cNvSpPr>
            <a:spLocks noChangeArrowheads="1"/>
          </p:cNvSpPr>
          <p:nvPr/>
        </p:nvSpPr>
        <p:spPr bwMode="auto">
          <a:xfrm>
            <a:off x="8053388" y="3429000"/>
            <a:ext cx="5746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JOSUE</a:t>
            </a:r>
          </a:p>
        </p:txBody>
      </p:sp>
      <p:sp>
        <p:nvSpPr>
          <p:cNvPr id="272473" name="Text Box 89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272476" name="Text Box 92"/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Arial" charset="0"/>
                <a:cs typeface="+mn-cs"/>
              </a:rPr>
              <a:t>2</a:t>
            </a:r>
          </a:p>
        </p:txBody>
      </p:sp>
      <p:sp>
        <p:nvSpPr>
          <p:cNvPr id="272477" name="Rectangle 9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37</a:t>
            </a:r>
          </a:p>
        </p:txBody>
      </p:sp>
      <p:sp>
        <p:nvSpPr>
          <p:cNvPr id="272479" name="Text Box 9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2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7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444" grpId="0" autoUpdateAnimBg="0"/>
      <p:bldP spid="272445" grpId="0" autoUpdateAnimBg="0"/>
      <p:bldP spid="272446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4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4729B7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4239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42394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SG</a:t>
            </a:r>
          </a:p>
        </p:txBody>
      </p:sp>
      <p:sp>
        <p:nvSpPr>
          <p:cNvPr id="42395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42395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4239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56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PAGHAHANDA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NG 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ENTABLADO   </a:t>
            </a:r>
          </a:p>
        </p:txBody>
      </p:sp>
      <p:sp>
        <p:nvSpPr>
          <p:cNvPr id="4239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DS</a:t>
            </a:r>
          </a:p>
        </p:txBody>
      </p:sp>
      <p:sp>
        <p:nvSpPr>
          <p:cNvPr id="4239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5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6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1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2396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1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23962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1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23963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23964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65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23966" name="Rectangle 3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423967" name="Rectangle 31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423968" name="Rectangle 32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423969" name="Rectangle 3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423970" name="Rectangle 34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423971" name="Freeform 35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72" name="Freeform 36"/>
          <p:cNvSpPr>
            <a:spLocks/>
          </p:cNvSpPr>
          <p:nvPr/>
        </p:nvSpPr>
        <p:spPr bwMode="auto">
          <a:xfrm>
            <a:off x="29083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73" name="Freeform 37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74" name="Freeform 38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75" name="Freeform 39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76" name="Freeform 40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77" name="Oval 41"/>
          <p:cNvSpPr>
            <a:spLocks noChangeArrowheads="1"/>
          </p:cNvSpPr>
          <p:nvPr/>
        </p:nvSpPr>
        <p:spPr bwMode="auto">
          <a:xfrm>
            <a:off x="6723063" y="4495800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78" name="Oval 4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79" name="Oval 4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80" name="Oval 44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81" name="Oval 4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82" name="Oval 4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83" name="Oval 47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84" name="Oval 4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3985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4012" name="Text Box 76"/>
          <p:cNvSpPr txBox="1">
            <a:spLocks noChangeArrowheads="1"/>
          </p:cNvSpPr>
          <p:nvPr/>
        </p:nvSpPr>
        <p:spPr bwMode="auto">
          <a:xfrm>
            <a:off x="4483100" y="2235200"/>
            <a:ext cx="3390900" cy="289718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ja-JP" altLang="en-US" sz="3600">
                <a:solidFill>
                  <a:srgbClr val="DFED5D"/>
                </a:solidFill>
                <a:latin typeface="Arial"/>
                <a:cs typeface="+mn-cs"/>
              </a:rPr>
              <a:t>“</a:t>
            </a:r>
            <a:r>
              <a:rPr lang="en-US" sz="3600">
                <a:solidFill>
                  <a:srgbClr val="DFED5D"/>
                </a:solidFill>
                <a:cs typeface="+mn-cs"/>
              </a:rPr>
              <a:t>JOSUE…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3600">
                <a:solidFill>
                  <a:srgbClr val="DFED5D"/>
                </a:solidFill>
                <a:cs typeface="+mn-cs"/>
              </a:rPr>
              <a:t>PASUKIN MO AT ANGKININ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3600">
                <a:solidFill>
                  <a:srgbClr val="DFED5D"/>
                </a:solidFill>
                <a:cs typeface="+mn-cs"/>
              </a:rPr>
              <a:t>ANG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3600">
                <a:solidFill>
                  <a:srgbClr val="DFED5D"/>
                </a:solidFill>
                <a:cs typeface="+mn-cs"/>
              </a:rPr>
              <a:t>LUPAIN!</a:t>
            </a:r>
            <a:r>
              <a:rPr lang="ja-JP" altLang="en-US" sz="3600">
                <a:solidFill>
                  <a:srgbClr val="DFED5D"/>
                </a:solidFill>
                <a:latin typeface="Arial"/>
                <a:cs typeface="+mn-cs"/>
              </a:rPr>
              <a:t>”</a:t>
            </a:r>
            <a:endParaRPr lang="en-US" sz="3600">
              <a:solidFill>
                <a:srgbClr val="DFED5D"/>
              </a:solidFill>
              <a:cs typeface="+mn-cs"/>
            </a:endParaRPr>
          </a:p>
        </p:txBody>
      </p:sp>
      <p:grpSp>
        <p:nvGrpSpPr>
          <p:cNvPr id="424037" name="Group 101"/>
          <p:cNvGrpSpPr>
            <a:grpSpLocks/>
          </p:cNvGrpSpPr>
          <p:nvPr/>
        </p:nvGrpSpPr>
        <p:grpSpPr bwMode="auto">
          <a:xfrm>
            <a:off x="1614488" y="415925"/>
            <a:ext cx="2576512" cy="3970338"/>
            <a:chOff x="1017" y="262"/>
            <a:chExt cx="1623" cy="2501"/>
          </a:xfrm>
        </p:grpSpPr>
        <p:sp>
          <p:nvSpPr>
            <p:cNvPr id="424014" name="Oval 78"/>
            <p:cNvSpPr>
              <a:spLocks noChangeArrowheads="1"/>
            </p:cNvSpPr>
            <p:nvPr/>
          </p:nvSpPr>
          <p:spPr bwMode="auto">
            <a:xfrm rot="1740000">
              <a:off x="1017" y="461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4015" name="Rectangle 79"/>
            <p:cNvSpPr>
              <a:spLocks noChangeArrowheads="1"/>
            </p:cNvSpPr>
            <p:nvPr/>
          </p:nvSpPr>
          <p:spPr bwMode="auto">
            <a:xfrm rot="18000000">
              <a:off x="157" y="1222"/>
              <a:ext cx="2323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 i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cs typeface="+mn-cs"/>
                </a:rPr>
                <a:t>ANG LUPAIN</a:t>
              </a:r>
            </a:p>
          </p:txBody>
        </p:sp>
        <p:sp>
          <p:nvSpPr>
            <p:cNvPr id="424016" name="Line 80"/>
            <p:cNvSpPr>
              <a:spLocks noChangeShapeType="1"/>
            </p:cNvSpPr>
            <p:nvPr/>
          </p:nvSpPr>
          <p:spPr bwMode="auto">
            <a:xfrm>
              <a:off x="1733" y="1189"/>
              <a:ext cx="907" cy="171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4017" name="Line 81"/>
            <p:cNvSpPr>
              <a:spLocks noChangeShapeType="1"/>
            </p:cNvSpPr>
            <p:nvPr/>
          </p:nvSpPr>
          <p:spPr bwMode="auto">
            <a:xfrm>
              <a:off x="1200" y="2165"/>
              <a:ext cx="587" cy="598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24019" name="Text Box 83"/>
          <p:cNvSpPr txBox="1">
            <a:spLocks noChangeArrowheads="1"/>
          </p:cNvSpPr>
          <p:nvPr/>
        </p:nvSpPr>
        <p:spPr bwMode="auto">
          <a:xfrm>
            <a:off x="1781175" y="4762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Josh. 1:11</a:t>
            </a:r>
          </a:p>
        </p:txBody>
      </p:sp>
      <p:sp>
        <p:nvSpPr>
          <p:cNvPr id="424020" name="Freeform 84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4021" name="Rectangle 85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4022" name="Freeform 86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4023" name="AutoShape 87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4024" name="Rectangle 88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4025" name="Rectangle 89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4026" name="AutoShape 90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4027" name="Line 91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4028" name="Line 92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4029" name="Rectangle 93"/>
          <p:cNvSpPr>
            <a:spLocks noChangeArrowheads="1"/>
          </p:cNvSpPr>
          <p:nvPr/>
        </p:nvSpPr>
        <p:spPr bwMode="auto">
          <a:xfrm>
            <a:off x="8053388" y="3429000"/>
            <a:ext cx="5746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JOSUE</a:t>
            </a:r>
          </a:p>
        </p:txBody>
      </p:sp>
      <p:sp>
        <p:nvSpPr>
          <p:cNvPr id="424031" name="Text Box 95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424035" name="Rectangle 9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38</a:t>
            </a:r>
          </a:p>
        </p:txBody>
      </p:sp>
      <p:sp>
        <p:nvSpPr>
          <p:cNvPr id="424036" name="Text Box 10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ChangeArrowheads="1"/>
          </p:cNvSpPr>
          <p:nvPr/>
        </p:nvSpPr>
        <p:spPr bwMode="auto">
          <a:xfrm>
            <a:off x="1598613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0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0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0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0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0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0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43520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1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43521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1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1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1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SG</a:t>
            </a:r>
          </a:p>
        </p:txBody>
      </p:sp>
      <p:sp>
        <p:nvSpPr>
          <p:cNvPr id="43521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43521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43521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1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1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20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PAGHAHANDA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NG          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ENTABLADO  </a:t>
            </a:r>
          </a:p>
        </p:txBody>
      </p:sp>
      <p:sp>
        <p:nvSpPr>
          <p:cNvPr id="43522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DS</a:t>
            </a:r>
          </a:p>
        </p:txBody>
      </p:sp>
      <p:sp>
        <p:nvSpPr>
          <p:cNvPr id="43522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23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24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35225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35226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35227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35228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29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35230" name="Rectangle 3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435231" name="Rectangle 31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435232" name="Rectangle 32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435233" name="Rectangle 3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435234" name="Rectangle 34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435235" name="Freeform 35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36" name="Freeform 36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37" name="Freeform 37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38" name="Freeform 38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39" name="Freeform 39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40" name="Freeform 40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41" name="Oval 4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42" name="Oval 4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43" name="Oval 4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44" name="Oval 44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45" name="Oval 4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46" name="Oval 4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47" name="Oval 47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48" name="Oval 4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49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51" name="Text Box 51"/>
          <p:cNvSpPr txBox="1">
            <a:spLocks noChangeArrowheads="1"/>
          </p:cNvSpPr>
          <p:nvPr/>
        </p:nvSpPr>
        <p:spPr bwMode="auto">
          <a:xfrm>
            <a:off x="4438650" y="2447925"/>
            <a:ext cx="3900488" cy="26352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cs typeface="+mn-cs"/>
              </a:rPr>
              <a:t>MULA BUNDOK NEBO… ANG KAWAL NI JOSUE AY DAPAT TUMAWID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cs typeface="+mn-cs"/>
              </a:rPr>
              <a:t>SA ILOG JORDAN</a:t>
            </a:r>
          </a:p>
        </p:txBody>
      </p:sp>
      <p:sp>
        <p:nvSpPr>
          <p:cNvPr id="435266" name="AutoShape 66"/>
          <p:cNvSpPr>
            <a:spLocks noChangeArrowheads="1"/>
          </p:cNvSpPr>
          <p:nvPr/>
        </p:nvSpPr>
        <p:spPr bwMode="auto">
          <a:xfrm rot="-4575445">
            <a:off x="2724944" y="2413794"/>
            <a:ext cx="1060450" cy="442912"/>
          </a:xfrm>
          <a:prstGeom prst="curvedDownArrow">
            <a:avLst>
              <a:gd name="adj1" fmla="val 55234"/>
              <a:gd name="adj2" fmla="val 106933"/>
              <a:gd name="adj3" fmla="val 33333"/>
            </a:avLst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67" name="AutoShape 67"/>
          <p:cNvSpPr>
            <a:spLocks noChangeArrowheads="1"/>
          </p:cNvSpPr>
          <p:nvPr/>
        </p:nvSpPr>
        <p:spPr bwMode="auto">
          <a:xfrm rot="7343733" flipV="1">
            <a:off x="2247107" y="3269456"/>
            <a:ext cx="1200150" cy="468313"/>
          </a:xfrm>
          <a:prstGeom prst="curvedDownArrow">
            <a:avLst>
              <a:gd name="adj1" fmla="val 59868"/>
              <a:gd name="adj2" fmla="val 123603"/>
              <a:gd name="adj3" fmla="val 33333"/>
            </a:avLst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80948" name="Group 68"/>
          <p:cNvGrpSpPr>
            <a:grpSpLocks/>
          </p:cNvGrpSpPr>
          <p:nvPr/>
        </p:nvGrpSpPr>
        <p:grpSpPr bwMode="auto">
          <a:xfrm>
            <a:off x="1614488" y="274638"/>
            <a:ext cx="2576512" cy="4111625"/>
            <a:chOff x="1017" y="365"/>
            <a:chExt cx="1623" cy="2590"/>
          </a:xfrm>
        </p:grpSpPr>
        <p:sp>
          <p:nvSpPr>
            <p:cNvPr id="435269" name="Oval 69"/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5270" name="Rectangle 70"/>
            <p:cNvSpPr>
              <a:spLocks noChangeArrowheads="1"/>
            </p:cNvSpPr>
            <p:nvPr/>
          </p:nvSpPr>
          <p:spPr bwMode="auto">
            <a:xfrm rot="18000000">
              <a:off x="167" y="1325"/>
              <a:ext cx="2323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 i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cs typeface="+mn-cs"/>
                </a:rPr>
                <a:t>ANG LUPAIN</a:t>
              </a:r>
            </a:p>
          </p:txBody>
        </p:sp>
        <p:sp>
          <p:nvSpPr>
            <p:cNvPr id="435271" name="Line 71"/>
            <p:cNvSpPr>
              <a:spLocks noChangeShapeType="1"/>
            </p:cNvSpPr>
            <p:nvPr/>
          </p:nvSpPr>
          <p:spPr bwMode="auto">
            <a:xfrm>
              <a:off x="1733" y="1381"/>
              <a:ext cx="907" cy="171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5272" name="Line 72"/>
            <p:cNvSpPr>
              <a:spLocks noChangeShapeType="1"/>
            </p:cNvSpPr>
            <p:nvPr/>
          </p:nvSpPr>
          <p:spPr bwMode="auto">
            <a:xfrm>
              <a:off x="1200" y="2357"/>
              <a:ext cx="587" cy="598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35274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435275" name="Text Box 75"/>
          <p:cNvSpPr txBox="1">
            <a:spLocks noChangeArrowheads="1"/>
          </p:cNvSpPr>
          <p:nvPr/>
        </p:nvSpPr>
        <p:spPr bwMode="auto">
          <a:xfrm>
            <a:off x="1778000" y="47625"/>
            <a:ext cx="2989263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Josh. 1:11</a:t>
            </a:r>
          </a:p>
        </p:txBody>
      </p:sp>
      <p:sp>
        <p:nvSpPr>
          <p:cNvPr id="435276" name="Freeform 76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77" name="Rectangle 77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78" name="Freeform 78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79" name="AutoShape 79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80" name="Rectangle 80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81" name="Rectangle 81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82" name="AutoShape 82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83" name="Line 83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84" name="Line 84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5285" name="Rectangle 85"/>
          <p:cNvSpPr>
            <a:spLocks noChangeArrowheads="1"/>
          </p:cNvSpPr>
          <p:nvPr/>
        </p:nvSpPr>
        <p:spPr bwMode="auto">
          <a:xfrm>
            <a:off x="8053388" y="3429000"/>
            <a:ext cx="5746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JOSUE</a:t>
            </a:r>
          </a:p>
        </p:txBody>
      </p:sp>
      <p:sp>
        <p:nvSpPr>
          <p:cNvPr id="435286" name="Rectangle 86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Jericho/Ai</a:t>
            </a:r>
          </a:p>
        </p:txBody>
      </p:sp>
      <p:sp>
        <p:nvSpPr>
          <p:cNvPr id="435287" name="Text Box 87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435291" name="Rectangle 9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39</a:t>
            </a:r>
          </a:p>
        </p:txBody>
      </p:sp>
      <p:sp>
        <p:nvSpPr>
          <p:cNvPr id="435292" name="Text Box 9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5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5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5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51" grpId="0" autoUpdateAnimBg="0"/>
      <p:bldP spid="435266" grpId="0" animBg="1"/>
      <p:bldP spid="43526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0195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0196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0197" name="Rectangle 5"/>
          <p:cNvSpPr>
            <a:spLocks noChangeArrowheads="1"/>
          </p:cNvSpPr>
          <p:nvPr/>
        </p:nvSpPr>
        <p:spPr bwMode="auto">
          <a:xfrm>
            <a:off x="3021013" y="866775"/>
            <a:ext cx="1849437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/>
                </a:solidFill>
                <a:latin typeface="Times" charset="0"/>
                <a:cs typeface="+mn-cs"/>
              </a:rPr>
              <a:t>   MOISES</a:t>
            </a:r>
          </a:p>
        </p:txBody>
      </p:sp>
      <p:sp>
        <p:nvSpPr>
          <p:cNvPr id="520198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0199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0200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0201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0202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0203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0204" name="Rectangle 12"/>
          <p:cNvSpPr>
            <a:spLocks noChangeArrowheads="1"/>
          </p:cNvSpPr>
          <p:nvPr/>
        </p:nvSpPr>
        <p:spPr bwMode="auto">
          <a:xfrm>
            <a:off x="3630613" y="1616075"/>
            <a:ext cx="16637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EXODUS</a:t>
            </a:r>
          </a:p>
        </p:txBody>
      </p:sp>
      <p:sp>
        <p:nvSpPr>
          <p:cNvPr id="520206" name="Rectangle 14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0208" name="Rectangle 16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520209" name="Line 1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0211" name="Rectangle 19"/>
          <p:cNvSpPr>
            <a:spLocks noChangeArrowheads="1"/>
          </p:cNvSpPr>
          <p:nvPr/>
        </p:nvSpPr>
        <p:spPr bwMode="auto">
          <a:xfrm>
            <a:off x="404813" y="2312988"/>
            <a:ext cx="2698750" cy="3257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rgbClr val="FAFD00"/>
                </a:solidFill>
                <a:latin typeface="Times" charset="0"/>
                <a:cs typeface="+mn-cs"/>
              </a:rPr>
              <a:t>Ang</a:t>
            </a:r>
            <a:r>
              <a:rPr lang="en-US" sz="320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  <a:r>
              <a:rPr lang="en-US" sz="3200" i="1">
                <a:solidFill>
                  <a:schemeClr val="tx1"/>
                </a:solidFill>
                <a:latin typeface="Times" charset="0"/>
                <a:cs typeface="+mn-cs"/>
              </a:rPr>
              <a:t>IKATLO</a:t>
            </a:r>
            <a:r>
              <a:rPr lang="en-US" sz="3200">
                <a:solidFill>
                  <a:schemeClr val="tx2"/>
                </a:solidFill>
                <a:latin typeface="Times" charset="0"/>
                <a:cs typeface="+mn-cs"/>
              </a:rPr>
              <a:t>  </a:t>
            </a:r>
          </a:p>
          <a:p>
            <a:pPr algn="ctr">
              <a:defRPr/>
            </a:pPr>
            <a:r>
              <a:rPr lang="en-US" sz="3200">
                <a:solidFill>
                  <a:srgbClr val="FAFD00"/>
                </a:solidFill>
                <a:latin typeface="Times" charset="0"/>
                <a:cs typeface="+mn-cs"/>
              </a:rPr>
              <a:t>sa</a:t>
            </a:r>
          </a:p>
          <a:p>
            <a:pPr algn="ctr">
              <a:defRPr/>
            </a:pPr>
            <a:r>
              <a:rPr lang="ja-JP" altLang="en-US" sz="3200">
                <a:solidFill>
                  <a:schemeClr val="tx2"/>
                </a:solidFill>
                <a:latin typeface="Arial"/>
                <a:cs typeface="+mn-cs"/>
              </a:rPr>
              <a:t>“</a:t>
            </a:r>
            <a:r>
              <a:rPr lang="en-US" sz="3200">
                <a:solidFill>
                  <a:schemeClr val="tx1"/>
                </a:solidFill>
                <a:latin typeface="Times" charset="0"/>
                <a:cs typeface="+mn-cs"/>
              </a:rPr>
              <a:t>4 na TAO</a:t>
            </a:r>
            <a:r>
              <a:rPr lang="ja-JP" altLang="en-US" sz="3200">
                <a:solidFill>
                  <a:schemeClr val="tx2"/>
                </a:solidFill>
                <a:latin typeface="Arial"/>
                <a:cs typeface="+mn-cs"/>
              </a:rPr>
              <a:t>”</a:t>
            </a:r>
            <a:endParaRPr lang="en-US" sz="3200">
              <a:solidFill>
                <a:schemeClr val="tx2"/>
              </a:solidFill>
              <a:latin typeface="Times" charset="0"/>
              <a:cs typeface="+mn-cs"/>
            </a:endParaRPr>
          </a:p>
          <a:p>
            <a:pPr algn="ctr">
              <a:defRPr/>
            </a:pPr>
            <a:r>
              <a:rPr lang="en-US" sz="3200">
                <a:solidFill>
                  <a:srgbClr val="FAFD00"/>
                </a:solidFill>
                <a:latin typeface="Times" charset="0"/>
                <a:cs typeface="+mn-cs"/>
              </a:rPr>
              <a:t>ay si:</a:t>
            </a:r>
          </a:p>
          <a:p>
            <a:pPr algn="ctr">
              <a:defRPr/>
            </a:pPr>
            <a:r>
              <a:rPr lang="en-US" sz="4000">
                <a:solidFill>
                  <a:srgbClr val="FAFD00"/>
                </a:solidFill>
                <a:latin typeface="Times" charset="0"/>
                <a:cs typeface="+mn-cs"/>
              </a:rPr>
              <a:t>AJ</a:t>
            </a:r>
            <a:r>
              <a:rPr lang="en-US" sz="8000">
                <a:solidFill>
                  <a:srgbClr val="00FF00"/>
                </a:solidFill>
                <a:latin typeface="Times" charset="0"/>
                <a:cs typeface="+mn-cs"/>
              </a:rPr>
              <a:t>M</a:t>
            </a:r>
            <a:r>
              <a:rPr lang="en-US" sz="4000">
                <a:solidFill>
                  <a:srgbClr val="FAFD00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520212" name="Rectangle 20"/>
          <p:cNvSpPr>
            <a:spLocks noChangeArrowheads="1"/>
          </p:cNvSpPr>
          <p:nvPr/>
        </p:nvSpPr>
        <p:spPr bwMode="auto">
          <a:xfrm>
            <a:off x="4811713" y="823913"/>
            <a:ext cx="2165350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cs typeface="+mn-cs"/>
              </a:rPr>
              <a:t>ca. 1500 B.C.</a:t>
            </a:r>
          </a:p>
        </p:txBody>
      </p:sp>
      <p:sp>
        <p:nvSpPr>
          <p:cNvPr id="520237" name="Text Box 45"/>
          <p:cNvSpPr txBox="1">
            <a:spLocks noChangeArrowheads="1"/>
          </p:cNvSpPr>
          <p:nvPr/>
        </p:nvSpPr>
        <p:spPr bwMode="auto">
          <a:xfrm>
            <a:off x="1763713" y="23813"/>
            <a:ext cx="1993900" cy="3397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12:31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520239" name="Rectangle 4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0240" name="Rectangle 48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520241" name="AutoShape 4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0242" name="Rectangle 5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0243" name="AutoShape 5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0244" name="Line 5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0245" name="Line 5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0246" name="Line 5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0247" name="Line 5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0248" name="Line 5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0249" name="Rectangle 57"/>
          <p:cNvSpPr>
            <a:spLocks noChangeArrowheads="1"/>
          </p:cNvSpPr>
          <p:nvPr/>
        </p:nvSpPr>
        <p:spPr bwMode="auto">
          <a:xfrm>
            <a:off x="8007350" y="3429000"/>
            <a:ext cx="6318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MOISES</a:t>
            </a:r>
          </a:p>
        </p:txBody>
      </p:sp>
      <p:sp>
        <p:nvSpPr>
          <p:cNvPr id="520250" name="Line 58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0251" name="Rectangle 59"/>
          <p:cNvSpPr>
            <a:spLocks noChangeArrowheads="1"/>
          </p:cNvSpPr>
          <p:nvPr/>
        </p:nvSpPr>
        <p:spPr bwMode="auto">
          <a:xfrm>
            <a:off x="8120063" y="3670300"/>
            <a:ext cx="593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Exodus</a:t>
            </a:r>
          </a:p>
        </p:txBody>
      </p:sp>
      <p:sp>
        <p:nvSpPr>
          <p:cNvPr id="520252" name="Text Box 6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520258" name="Rectangle 6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04</a:t>
            </a:r>
          </a:p>
        </p:txBody>
      </p:sp>
      <p:sp>
        <p:nvSpPr>
          <p:cNvPr id="520259" name="Text Box 6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10274" name="Group 68"/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10278" name="Group 69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10284" name="Group 70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20263" name="Freeform 71" descr="Cork"/>
                <p:cNvSpPr>
                  <a:spLocks/>
                </p:cNvSpPr>
                <p:nvPr/>
              </p:nvSpPr>
              <p:spPr bwMode="auto">
                <a:xfrm>
                  <a:off x="632" y="2317"/>
                  <a:ext cx="2052" cy="254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20264" name="Freeform 72" descr="Cork"/>
                <p:cNvSpPr>
                  <a:spLocks/>
                </p:cNvSpPr>
                <p:nvPr/>
              </p:nvSpPr>
              <p:spPr bwMode="auto">
                <a:xfrm>
                  <a:off x="576" y="2506"/>
                  <a:ext cx="2078" cy="1230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pic>
            <p:nvPicPr>
              <p:cNvPr id="520265" name="Picture 73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20266" name="Freeform 74"/>
            <p:cNvSpPr>
              <a:spLocks/>
            </p:cNvSpPr>
            <p:nvPr/>
          </p:nvSpPr>
          <p:spPr bwMode="auto">
            <a:xfrm>
              <a:off x="1615" y="2648"/>
              <a:ext cx="89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0267" name="Freeform 75"/>
            <p:cNvSpPr>
              <a:spLocks/>
            </p:cNvSpPr>
            <p:nvPr/>
          </p:nvSpPr>
          <p:spPr bwMode="auto">
            <a:xfrm>
              <a:off x="1633" y="2648"/>
              <a:ext cx="111" cy="307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0268" name="Freeform 76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0269" name="Freeform 77"/>
            <p:cNvSpPr>
              <a:spLocks/>
            </p:cNvSpPr>
            <p:nvPr/>
          </p:nvSpPr>
          <p:spPr bwMode="auto">
            <a:xfrm>
              <a:off x="1715" y="1021"/>
              <a:ext cx="96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0270" name="Freeform 78"/>
            <p:cNvSpPr>
              <a:spLocks/>
            </p:cNvSpPr>
            <p:nvPr/>
          </p:nvSpPr>
          <p:spPr bwMode="auto">
            <a:xfrm>
              <a:off x="3429" y="1008"/>
              <a:ext cx="160" cy="359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20289" name="Group 97"/>
          <p:cNvGrpSpPr>
            <a:grpSpLocks/>
          </p:cNvGrpSpPr>
          <p:nvPr/>
        </p:nvGrpSpPr>
        <p:grpSpPr bwMode="auto">
          <a:xfrm>
            <a:off x="2806700" y="0"/>
            <a:ext cx="4892675" cy="4237038"/>
            <a:chOff x="1768" y="0"/>
            <a:chExt cx="3082" cy="2669"/>
          </a:xfrm>
        </p:grpSpPr>
        <p:sp>
          <p:nvSpPr>
            <p:cNvPr id="520287" name="AutoShape 95"/>
            <p:cNvSpPr>
              <a:spLocks noChangeArrowheads="1"/>
            </p:cNvSpPr>
            <p:nvPr/>
          </p:nvSpPr>
          <p:spPr bwMode="auto">
            <a:xfrm rot="850334">
              <a:off x="1768" y="0"/>
              <a:ext cx="3082" cy="2669"/>
            </a:xfrm>
            <a:prstGeom prst="cloudCallout">
              <a:avLst>
                <a:gd name="adj1" fmla="val -43750"/>
                <a:gd name="adj2" fmla="val 7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63500" dist="159131" dir="368337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0288" name="Text Box 96"/>
            <p:cNvSpPr txBox="1">
              <a:spLocks noChangeArrowheads="1"/>
            </p:cNvSpPr>
            <p:nvPr/>
          </p:nvSpPr>
          <p:spPr bwMode="auto">
            <a:xfrm>
              <a:off x="2142" y="927"/>
              <a:ext cx="2467" cy="6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2E7E3B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6000">
                  <a:solidFill>
                    <a:srgbClr val="EEFF4B"/>
                  </a:solidFill>
                  <a:cs typeface="+mn-cs"/>
                </a:rPr>
                <a:t>EXODO!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20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204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8" name="Rectangle 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3508375" y="2868613"/>
            <a:ext cx="2484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3375025" y="3173413"/>
            <a:ext cx="2582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29" name="Line 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56" name="Text Box 36"/>
          <p:cNvSpPr txBox="1">
            <a:spLocks noChangeArrowheads="1"/>
          </p:cNvSpPr>
          <p:nvPr/>
        </p:nvSpPr>
        <p:spPr bwMode="auto">
          <a:xfrm>
            <a:off x="1781175" y="50800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Josh. 1:16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pic>
        <p:nvPicPr>
          <p:cNvPr id="107575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679450"/>
            <a:ext cx="4635500" cy="30591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59" name="Freeform 3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60" name="Rectangle 4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61" name="Freeform 4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62" name="AutoShape 4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63" name="Rectangle 4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64" name="Rectangle 4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65" name="AutoShape 4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66" name="Line 4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67" name="Line 4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68" name="Rectangle 48"/>
          <p:cNvSpPr>
            <a:spLocks noChangeArrowheads="1"/>
          </p:cNvSpPr>
          <p:nvPr/>
        </p:nvSpPr>
        <p:spPr bwMode="auto">
          <a:xfrm>
            <a:off x="8053388" y="3429000"/>
            <a:ext cx="5746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JOSUE</a:t>
            </a:r>
          </a:p>
        </p:txBody>
      </p:sp>
      <p:sp>
        <p:nvSpPr>
          <p:cNvPr id="107569" name="Rectangle 49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Jericho/Ai</a:t>
            </a:r>
          </a:p>
        </p:txBody>
      </p:sp>
      <p:sp>
        <p:nvSpPr>
          <p:cNvPr id="107577" name="Rectangle 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40</a:t>
            </a:r>
          </a:p>
        </p:txBody>
      </p:sp>
      <p:pic>
        <p:nvPicPr>
          <p:cNvPr id="107574" name="Picture 54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460375"/>
            <a:ext cx="3732212" cy="2317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964" name="Group 14"/>
          <p:cNvGrpSpPr>
            <a:grpSpLocks/>
          </p:cNvGrpSpPr>
          <p:nvPr/>
        </p:nvGrpSpPr>
        <p:grpSpPr bwMode="auto">
          <a:xfrm>
            <a:off x="6102350" y="3582988"/>
            <a:ext cx="1536700" cy="2682875"/>
            <a:chOff x="2000" y="776"/>
            <a:chExt cx="1648" cy="2426"/>
          </a:xfrm>
        </p:grpSpPr>
        <p:pic>
          <p:nvPicPr>
            <p:cNvPr id="107535" name="Picture 1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3" y="787"/>
              <a:ext cx="1645" cy="2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536" name="Rectangle 16"/>
            <p:cNvSpPr>
              <a:spLocks noChangeArrowheads="1"/>
            </p:cNvSpPr>
            <p:nvPr/>
          </p:nvSpPr>
          <p:spPr bwMode="auto">
            <a:xfrm>
              <a:off x="2000" y="776"/>
              <a:ext cx="1648" cy="2416"/>
            </a:xfrm>
            <a:prstGeom prst="rect">
              <a:avLst/>
            </a:prstGeom>
            <a:noFill/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07537" name="Freeform 17"/>
          <p:cNvSpPr>
            <a:spLocks/>
          </p:cNvSpPr>
          <p:nvPr/>
        </p:nvSpPr>
        <p:spPr bwMode="auto">
          <a:xfrm>
            <a:off x="6534150" y="5094288"/>
            <a:ext cx="679450" cy="531812"/>
          </a:xfrm>
          <a:custGeom>
            <a:avLst/>
            <a:gdLst>
              <a:gd name="T0" fmla="*/ 728 w 729"/>
              <a:gd name="T1" fmla="*/ 8 h 481"/>
              <a:gd name="T2" fmla="*/ 712 w 729"/>
              <a:gd name="T3" fmla="*/ 8 h 481"/>
              <a:gd name="T4" fmla="*/ 696 w 729"/>
              <a:gd name="T5" fmla="*/ 0 h 481"/>
              <a:gd name="T6" fmla="*/ 680 w 729"/>
              <a:gd name="T7" fmla="*/ 0 h 481"/>
              <a:gd name="T8" fmla="*/ 664 w 729"/>
              <a:gd name="T9" fmla="*/ 0 h 481"/>
              <a:gd name="T10" fmla="*/ 640 w 729"/>
              <a:gd name="T11" fmla="*/ 0 h 481"/>
              <a:gd name="T12" fmla="*/ 624 w 729"/>
              <a:gd name="T13" fmla="*/ 0 h 481"/>
              <a:gd name="T14" fmla="*/ 608 w 729"/>
              <a:gd name="T15" fmla="*/ 0 h 481"/>
              <a:gd name="T16" fmla="*/ 584 w 729"/>
              <a:gd name="T17" fmla="*/ 0 h 481"/>
              <a:gd name="T18" fmla="*/ 560 w 729"/>
              <a:gd name="T19" fmla="*/ 0 h 481"/>
              <a:gd name="T20" fmla="*/ 544 w 729"/>
              <a:gd name="T21" fmla="*/ 0 h 481"/>
              <a:gd name="T22" fmla="*/ 528 w 729"/>
              <a:gd name="T23" fmla="*/ 0 h 481"/>
              <a:gd name="T24" fmla="*/ 504 w 729"/>
              <a:gd name="T25" fmla="*/ 0 h 481"/>
              <a:gd name="T26" fmla="*/ 488 w 729"/>
              <a:gd name="T27" fmla="*/ 0 h 481"/>
              <a:gd name="T28" fmla="*/ 472 w 729"/>
              <a:gd name="T29" fmla="*/ 0 h 481"/>
              <a:gd name="T30" fmla="*/ 448 w 729"/>
              <a:gd name="T31" fmla="*/ 8 h 481"/>
              <a:gd name="T32" fmla="*/ 432 w 729"/>
              <a:gd name="T33" fmla="*/ 16 h 481"/>
              <a:gd name="T34" fmla="*/ 408 w 729"/>
              <a:gd name="T35" fmla="*/ 16 h 481"/>
              <a:gd name="T36" fmla="*/ 392 w 729"/>
              <a:gd name="T37" fmla="*/ 24 h 481"/>
              <a:gd name="T38" fmla="*/ 376 w 729"/>
              <a:gd name="T39" fmla="*/ 24 h 481"/>
              <a:gd name="T40" fmla="*/ 360 w 729"/>
              <a:gd name="T41" fmla="*/ 32 h 481"/>
              <a:gd name="T42" fmla="*/ 344 w 729"/>
              <a:gd name="T43" fmla="*/ 32 h 481"/>
              <a:gd name="T44" fmla="*/ 328 w 729"/>
              <a:gd name="T45" fmla="*/ 32 h 481"/>
              <a:gd name="T46" fmla="*/ 312 w 729"/>
              <a:gd name="T47" fmla="*/ 40 h 481"/>
              <a:gd name="T48" fmla="*/ 296 w 729"/>
              <a:gd name="T49" fmla="*/ 48 h 481"/>
              <a:gd name="T50" fmla="*/ 280 w 729"/>
              <a:gd name="T51" fmla="*/ 56 h 481"/>
              <a:gd name="T52" fmla="*/ 264 w 729"/>
              <a:gd name="T53" fmla="*/ 56 h 481"/>
              <a:gd name="T54" fmla="*/ 248 w 729"/>
              <a:gd name="T55" fmla="*/ 72 h 481"/>
              <a:gd name="T56" fmla="*/ 232 w 729"/>
              <a:gd name="T57" fmla="*/ 80 h 481"/>
              <a:gd name="T58" fmla="*/ 216 w 729"/>
              <a:gd name="T59" fmla="*/ 88 h 481"/>
              <a:gd name="T60" fmla="*/ 200 w 729"/>
              <a:gd name="T61" fmla="*/ 96 h 481"/>
              <a:gd name="T62" fmla="*/ 192 w 729"/>
              <a:gd name="T63" fmla="*/ 112 h 481"/>
              <a:gd name="T64" fmla="*/ 176 w 729"/>
              <a:gd name="T65" fmla="*/ 128 h 481"/>
              <a:gd name="T66" fmla="*/ 160 w 729"/>
              <a:gd name="T67" fmla="*/ 144 h 481"/>
              <a:gd name="T68" fmla="*/ 152 w 729"/>
              <a:gd name="T69" fmla="*/ 160 h 481"/>
              <a:gd name="T70" fmla="*/ 136 w 729"/>
              <a:gd name="T71" fmla="*/ 168 h 481"/>
              <a:gd name="T72" fmla="*/ 128 w 729"/>
              <a:gd name="T73" fmla="*/ 184 h 481"/>
              <a:gd name="T74" fmla="*/ 120 w 729"/>
              <a:gd name="T75" fmla="*/ 200 h 481"/>
              <a:gd name="T76" fmla="*/ 104 w 729"/>
              <a:gd name="T77" fmla="*/ 208 h 481"/>
              <a:gd name="T78" fmla="*/ 104 w 729"/>
              <a:gd name="T79" fmla="*/ 224 h 481"/>
              <a:gd name="T80" fmla="*/ 88 w 729"/>
              <a:gd name="T81" fmla="*/ 232 h 481"/>
              <a:gd name="T82" fmla="*/ 88 w 729"/>
              <a:gd name="T83" fmla="*/ 248 h 481"/>
              <a:gd name="T84" fmla="*/ 72 w 729"/>
              <a:gd name="T85" fmla="*/ 256 h 481"/>
              <a:gd name="T86" fmla="*/ 72 w 729"/>
              <a:gd name="T87" fmla="*/ 272 h 481"/>
              <a:gd name="T88" fmla="*/ 64 w 729"/>
              <a:gd name="T89" fmla="*/ 288 h 481"/>
              <a:gd name="T90" fmla="*/ 56 w 729"/>
              <a:gd name="T91" fmla="*/ 304 h 481"/>
              <a:gd name="T92" fmla="*/ 48 w 729"/>
              <a:gd name="T93" fmla="*/ 320 h 481"/>
              <a:gd name="T94" fmla="*/ 48 w 729"/>
              <a:gd name="T95" fmla="*/ 336 h 481"/>
              <a:gd name="T96" fmla="*/ 40 w 729"/>
              <a:gd name="T97" fmla="*/ 352 h 481"/>
              <a:gd name="T98" fmla="*/ 32 w 729"/>
              <a:gd name="T99" fmla="*/ 368 h 481"/>
              <a:gd name="T100" fmla="*/ 24 w 729"/>
              <a:gd name="T101" fmla="*/ 384 h 481"/>
              <a:gd name="T102" fmla="*/ 24 w 729"/>
              <a:gd name="T103" fmla="*/ 400 h 481"/>
              <a:gd name="T104" fmla="*/ 16 w 729"/>
              <a:gd name="T105" fmla="*/ 416 h 481"/>
              <a:gd name="T106" fmla="*/ 8 w 729"/>
              <a:gd name="T107" fmla="*/ 432 h 481"/>
              <a:gd name="T108" fmla="*/ 8 w 729"/>
              <a:gd name="T109" fmla="*/ 448 h 481"/>
              <a:gd name="T110" fmla="*/ 8 w 729"/>
              <a:gd name="T111" fmla="*/ 464 h 481"/>
              <a:gd name="T112" fmla="*/ 8 w 729"/>
              <a:gd name="T113" fmla="*/ 480 h 481"/>
              <a:gd name="T114" fmla="*/ 0 w 729"/>
              <a:gd name="T115" fmla="*/ 464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29" h="481">
                <a:moveTo>
                  <a:pt x="728" y="8"/>
                </a:moveTo>
                <a:lnTo>
                  <a:pt x="712" y="8"/>
                </a:lnTo>
                <a:lnTo>
                  <a:pt x="696" y="0"/>
                </a:lnTo>
                <a:lnTo>
                  <a:pt x="680" y="0"/>
                </a:lnTo>
                <a:lnTo>
                  <a:pt x="664" y="0"/>
                </a:lnTo>
                <a:lnTo>
                  <a:pt x="640" y="0"/>
                </a:lnTo>
                <a:lnTo>
                  <a:pt x="624" y="0"/>
                </a:lnTo>
                <a:lnTo>
                  <a:pt x="608" y="0"/>
                </a:lnTo>
                <a:lnTo>
                  <a:pt x="584" y="0"/>
                </a:lnTo>
                <a:lnTo>
                  <a:pt x="560" y="0"/>
                </a:lnTo>
                <a:lnTo>
                  <a:pt x="544" y="0"/>
                </a:lnTo>
                <a:lnTo>
                  <a:pt x="528" y="0"/>
                </a:lnTo>
                <a:lnTo>
                  <a:pt x="504" y="0"/>
                </a:lnTo>
                <a:lnTo>
                  <a:pt x="488" y="0"/>
                </a:lnTo>
                <a:lnTo>
                  <a:pt x="472" y="0"/>
                </a:lnTo>
                <a:lnTo>
                  <a:pt x="448" y="8"/>
                </a:lnTo>
                <a:lnTo>
                  <a:pt x="432" y="16"/>
                </a:lnTo>
                <a:lnTo>
                  <a:pt x="408" y="16"/>
                </a:lnTo>
                <a:lnTo>
                  <a:pt x="392" y="24"/>
                </a:lnTo>
                <a:lnTo>
                  <a:pt x="376" y="24"/>
                </a:lnTo>
                <a:lnTo>
                  <a:pt x="360" y="32"/>
                </a:lnTo>
                <a:lnTo>
                  <a:pt x="344" y="32"/>
                </a:lnTo>
                <a:lnTo>
                  <a:pt x="328" y="32"/>
                </a:lnTo>
                <a:lnTo>
                  <a:pt x="312" y="40"/>
                </a:lnTo>
                <a:lnTo>
                  <a:pt x="296" y="48"/>
                </a:lnTo>
                <a:lnTo>
                  <a:pt x="280" y="56"/>
                </a:lnTo>
                <a:lnTo>
                  <a:pt x="264" y="56"/>
                </a:lnTo>
                <a:lnTo>
                  <a:pt x="248" y="72"/>
                </a:lnTo>
                <a:lnTo>
                  <a:pt x="232" y="80"/>
                </a:lnTo>
                <a:lnTo>
                  <a:pt x="216" y="88"/>
                </a:lnTo>
                <a:lnTo>
                  <a:pt x="200" y="96"/>
                </a:lnTo>
                <a:lnTo>
                  <a:pt x="192" y="112"/>
                </a:lnTo>
                <a:lnTo>
                  <a:pt x="176" y="128"/>
                </a:lnTo>
                <a:lnTo>
                  <a:pt x="160" y="144"/>
                </a:lnTo>
                <a:lnTo>
                  <a:pt x="152" y="160"/>
                </a:lnTo>
                <a:lnTo>
                  <a:pt x="136" y="168"/>
                </a:lnTo>
                <a:lnTo>
                  <a:pt x="128" y="184"/>
                </a:lnTo>
                <a:lnTo>
                  <a:pt x="120" y="200"/>
                </a:lnTo>
                <a:lnTo>
                  <a:pt x="104" y="208"/>
                </a:lnTo>
                <a:lnTo>
                  <a:pt x="104" y="224"/>
                </a:lnTo>
                <a:lnTo>
                  <a:pt x="88" y="232"/>
                </a:lnTo>
                <a:lnTo>
                  <a:pt x="88" y="248"/>
                </a:lnTo>
                <a:lnTo>
                  <a:pt x="72" y="256"/>
                </a:lnTo>
                <a:lnTo>
                  <a:pt x="72" y="272"/>
                </a:lnTo>
                <a:lnTo>
                  <a:pt x="64" y="288"/>
                </a:lnTo>
                <a:lnTo>
                  <a:pt x="56" y="304"/>
                </a:lnTo>
                <a:lnTo>
                  <a:pt x="48" y="320"/>
                </a:lnTo>
                <a:lnTo>
                  <a:pt x="48" y="336"/>
                </a:lnTo>
                <a:lnTo>
                  <a:pt x="40" y="352"/>
                </a:lnTo>
                <a:lnTo>
                  <a:pt x="32" y="368"/>
                </a:lnTo>
                <a:lnTo>
                  <a:pt x="24" y="384"/>
                </a:lnTo>
                <a:lnTo>
                  <a:pt x="24" y="400"/>
                </a:lnTo>
                <a:lnTo>
                  <a:pt x="16" y="416"/>
                </a:lnTo>
                <a:lnTo>
                  <a:pt x="8" y="432"/>
                </a:lnTo>
                <a:lnTo>
                  <a:pt x="8" y="448"/>
                </a:lnTo>
                <a:lnTo>
                  <a:pt x="8" y="464"/>
                </a:lnTo>
                <a:lnTo>
                  <a:pt x="8" y="480"/>
                </a:lnTo>
                <a:lnTo>
                  <a:pt x="0" y="464"/>
                </a:lnTo>
              </a:path>
            </a:pathLst>
          </a:custGeom>
          <a:noFill/>
          <a:ln w="50800" cap="rnd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38" name="Freeform 18"/>
          <p:cNvSpPr>
            <a:spLocks/>
          </p:cNvSpPr>
          <p:nvPr/>
        </p:nvSpPr>
        <p:spPr bwMode="auto">
          <a:xfrm>
            <a:off x="6813550" y="3760788"/>
            <a:ext cx="433388" cy="1239837"/>
          </a:xfrm>
          <a:custGeom>
            <a:avLst/>
            <a:gdLst>
              <a:gd name="T0" fmla="*/ 448 w 465"/>
              <a:gd name="T1" fmla="*/ 1104 h 1121"/>
              <a:gd name="T2" fmla="*/ 416 w 465"/>
              <a:gd name="T3" fmla="*/ 1096 h 1121"/>
              <a:gd name="T4" fmla="*/ 384 w 465"/>
              <a:gd name="T5" fmla="*/ 1096 h 1121"/>
              <a:gd name="T6" fmla="*/ 352 w 465"/>
              <a:gd name="T7" fmla="*/ 1080 h 1121"/>
              <a:gd name="T8" fmla="*/ 320 w 465"/>
              <a:gd name="T9" fmla="*/ 1064 h 1121"/>
              <a:gd name="T10" fmla="*/ 288 w 465"/>
              <a:gd name="T11" fmla="*/ 1056 h 1121"/>
              <a:gd name="T12" fmla="*/ 256 w 465"/>
              <a:gd name="T13" fmla="*/ 1040 h 1121"/>
              <a:gd name="T14" fmla="*/ 224 w 465"/>
              <a:gd name="T15" fmla="*/ 1024 h 1121"/>
              <a:gd name="T16" fmla="*/ 184 w 465"/>
              <a:gd name="T17" fmla="*/ 992 h 1121"/>
              <a:gd name="T18" fmla="*/ 152 w 465"/>
              <a:gd name="T19" fmla="*/ 976 h 1121"/>
              <a:gd name="T20" fmla="*/ 128 w 465"/>
              <a:gd name="T21" fmla="*/ 952 h 1121"/>
              <a:gd name="T22" fmla="*/ 96 w 465"/>
              <a:gd name="T23" fmla="*/ 928 h 1121"/>
              <a:gd name="T24" fmla="*/ 64 w 465"/>
              <a:gd name="T25" fmla="*/ 896 h 1121"/>
              <a:gd name="T26" fmla="*/ 48 w 465"/>
              <a:gd name="T27" fmla="*/ 864 h 1121"/>
              <a:gd name="T28" fmla="*/ 24 w 465"/>
              <a:gd name="T29" fmla="*/ 840 h 1121"/>
              <a:gd name="T30" fmla="*/ 8 w 465"/>
              <a:gd name="T31" fmla="*/ 808 h 1121"/>
              <a:gd name="T32" fmla="*/ 8 w 465"/>
              <a:gd name="T33" fmla="*/ 776 h 1121"/>
              <a:gd name="T34" fmla="*/ 0 w 465"/>
              <a:gd name="T35" fmla="*/ 744 h 1121"/>
              <a:gd name="T36" fmla="*/ 0 w 465"/>
              <a:gd name="T37" fmla="*/ 704 h 1121"/>
              <a:gd name="T38" fmla="*/ 0 w 465"/>
              <a:gd name="T39" fmla="*/ 648 h 1121"/>
              <a:gd name="T40" fmla="*/ 0 w 465"/>
              <a:gd name="T41" fmla="*/ 608 h 1121"/>
              <a:gd name="T42" fmla="*/ 0 w 465"/>
              <a:gd name="T43" fmla="*/ 576 h 1121"/>
              <a:gd name="T44" fmla="*/ 0 w 465"/>
              <a:gd name="T45" fmla="*/ 544 h 1121"/>
              <a:gd name="T46" fmla="*/ 8 w 465"/>
              <a:gd name="T47" fmla="*/ 512 h 1121"/>
              <a:gd name="T48" fmla="*/ 16 w 465"/>
              <a:gd name="T49" fmla="*/ 480 h 1121"/>
              <a:gd name="T50" fmla="*/ 32 w 465"/>
              <a:gd name="T51" fmla="*/ 440 h 1121"/>
              <a:gd name="T52" fmla="*/ 40 w 465"/>
              <a:gd name="T53" fmla="*/ 408 h 1121"/>
              <a:gd name="T54" fmla="*/ 64 w 465"/>
              <a:gd name="T55" fmla="*/ 384 h 1121"/>
              <a:gd name="T56" fmla="*/ 80 w 465"/>
              <a:gd name="T57" fmla="*/ 352 h 1121"/>
              <a:gd name="T58" fmla="*/ 104 w 465"/>
              <a:gd name="T59" fmla="*/ 320 h 1121"/>
              <a:gd name="T60" fmla="*/ 136 w 465"/>
              <a:gd name="T61" fmla="*/ 280 h 1121"/>
              <a:gd name="T62" fmla="*/ 168 w 465"/>
              <a:gd name="T63" fmla="*/ 240 h 1121"/>
              <a:gd name="T64" fmla="*/ 200 w 465"/>
              <a:gd name="T65" fmla="*/ 216 h 1121"/>
              <a:gd name="T66" fmla="*/ 216 w 465"/>
              <a:gd name="T67" fmla="*/ 200 h 1121"/>
              <a:gd name="T68" fmla="*/ 232 w 465"/>
              <a:gd name="T69" fmla="*/ 184 h 1121"/>
              <a:gd name="T70" fmla="*/ 256 w 465"/>
              <a:gd name="T71" fmla="*/ 152 h 1121"/>
              <a:gd name="T72" fmla="*/ 296 w 465"/>
              <a:gd name="T73" fmla="*/ 120 h 1121"/>
              <a:gd name="T74" fmla="*/ 320 w 465"/>
              <a:gd name="T75" fmla="*/ 96 h 1121"/>
              <a:gd name="T76" fmla="*/ 344 w 465"/>
              <a:gd name="T77" fmla="*/ 72 h 1121"/>
              <a:gd name="T78" fmla="*/ 376 w 465"/>
              <a:gd name="T79" fmla="*/ 48 h 1121"/>
              <a:gd name="T80" fmla="*/ 408 w 465"/>
              <a:gd name="T81" fmla="*/ 24 h 1121"/>
              <a:gd name="T82" fmla="*/ 432 w 465"/>
              <a:gd name="T83" fmla="*/ 0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65" h="1121">
                <a:moveTo>
                  <a:pt x="464" y="1120"/>
                </a:moveTo>
                <a:lnTo>
                  <a:pt x="448" y="1104"/>
                </a:lnTo>
                <a:lnTo>
                  <a:pt x="432" y="1104"/>
                </a:lnTo>
                <a:lnTo>
                  <a:pt x="416" y="1096"/>
                </a:lnTo>
                <a:lnTo>
                  <a:pt x="400" y="1096"/>
                </a:lnTo>
                <a:lnTo>
                  <a:pt x="384" y="1096"/>
                </a:lnTo>
                <a:lnTo>
                  <a:pt x="368" y="1088"/>
                </a:lnTo>
                <a:lnTo>
                  <a:pt x="352" y="1080"/>
                </a:lnTo>
                <a:lnTo>
                  <a:pt x="336" y="1072"/>
                </a:lnTo>
                <a:lnTo>
                  <a:pt x="320" y="1064"/>
                </a:lnTo>
                <a:lnTo>
                  <a:pt x="304" y="1064"/>
                </a:lnTo>
                <a:lnTo>
                  <a:pt x="288" y="1056"/>
                </a:lnTo>
                <a:lnTo>
                  <a:pt x="272" y="1048"/>
                </a:lnTo>
                <a:lnTo>
                  <a:pt x="256" y="1040"/>
                </a:lnTo>
                <a:lnTo>
                  <a:pt x="240" y="1032"/>
                </a:lnTo>
                <a:lnTo>
                  <a:pt x="224" y="1024"/>
                </a:lnTo>
                <a:lnTo>
                  <a:pt x="200" y="1008"/>
                </a:lnTo>
                <a:lnTo>
                  <a:pt x="184" y="992"/>
                </a:lnTo>
                <a:lnTo>
                  <a:pt x="168" y="984"/>
                </a:lnTo>
                <a:lnTo>
                  <a:pt x="152" y="976"/>
                </a:lnTo>
                <a:lnTo>
                  <a:pt x="136" y="968"/>
                </a:lnTo>
                <a:lnTo>
                  <a:pt x="128" y="952"/>
                </a:lnTo>
                <a:lnTo>
                  <a:pt x="112" y="944"/>
                </a:lnTo>
                <a:lnTo>
                  <a:pt x="96" y="928"/>
                </a:lnTo>
                <a:lnTo>
                  <a:pt x="72" y="912"/>
                </a:lnTo>
                <a:lnTo>
                  <a:pt x="64" y="896"/>
                </a:lnTo>
                <a:lnTo>
                  <a:pt x="56" y="880"/>
                </a:lnTo>
                <a:lnTo>
                  <a:pt x="48" y="864"/>
                </a:lnTo>
                <a:lnTo>
                  <a:pt x="32" y="856"/>
                </a:lnTo>
                <a:lnTo>
                  <a:pt x="24" y="840"/>
                </a:lnTo>
                <a:lnTo>
                  <a:pt x="16" y="824"/>
                </a:lnTo>
                <a:lnTo>
                  <a:pt x="8" y="808"/>
                </a:lnTo>
                <a:lnTo>
                  <a:pt x="8" y="792"/>
                </a:lnTo>
                <a:lnTo>
                  <a:pt x="8" y="776"/>
                </a:lnTo>
                <a:lnTo>
                  <a:pt x="0" y="760"/>
                </a:lnTo>
                <a:lnTo>
                  <a:pt x="0" y="744"/>
                </a:lnTo>
                <a:lnTo>
                  <a:pt x="0" y="728"/>
                </a:lnTo>
                <a:lnTo>
                  <a:pt x="0" y="704"/>
                </a:lnTo>
                <a:lnTo>
                  <a:pt x="0" y="664"/>
                </a:lnTo>
                <a:lnTo>
                  <a:pt x="0" y="648"/>
                </a:lnTo>
                <a:lnTo>
                  <a:pt x="0" y="624"/>
                </a:lnTo>
                <a:lnTo>
                  <a:pt x="0" y="608"/>
                </a:lnTo>
                <a:lnTo>
                  <a:pt x="0" y="592"/>
                </a:lnTo>
                <a:lnTo>
                  <a:pt x="0" y="576"/>
                </a:lnTo>
                <a:lnTo>
                  <a:pt x="0" y="560"/>
                </a:lnTo>
                <a:lnTo>
                  <a:pt x="0" y="544"/>
                </a:lnTo>
                <a:lnTo>
                  <a:pt x="8" y="528"/>
                </a:lnTo>
                <a:lnTo>
                  <a:pt x="8" y="512"/>
                </a:lnTo>
                <a:lnTo>
                  <a:pt x="16" y="496"/>
                </a:lnTo>
                <a:lnTo>
                  <a:pt x="16" y="480"/>
                </a:lnTo>
                <a:lnTo>
                  <a:pt x="24" y="464"/>
                </a:lnTo>
                <a:lnTo>
                  <a:pt x="32" y="440"/>
                </a:lnTo>
                <a:lnTo>
                  <a:pt x="32" y="424"/>
                </a:lnTo>
                <a:lnTo>
                  <a:pt x="40" y="408"/>
                </a:lnTo>
                <a:lnTo>
                  <a:pt x="48" y="392"/>
                </a:lnTo>
                <a:lnTo>
                  <a:pt x="64" y="384"/>
                </a:lnTo>
                <a:lnTo>
                  <a:pt x="64" y="368"/>
                </a:lnTo>
                <a:lnTo>
                  <a:pt x="80" y="352"/>
                </a:lnTo>
                <a:lnTo>
                  <a:pt x="96" y="336"/>
                </a:lnTo>
                <a:lnTo>
                  <a:pt x="104" y="320"/>
                </a:lnTo>
                <a:lnTo>
                  <a:pt x="120" y="296"/>
                </a:lnTo>
                <a:lnTo>
                  <a:pt x="136" y="280"/>
                </a:lnTo>
                <a:lnTo>
                  <a:pt x="152" y="256"/>
                </a:lnTo>
                <a:lnTo>
                  <a:pt x="168" y="240"/>
                </a:lnTo>
                <a:lnTo>
                  <a:pt x="184" y="224"/>
                </a:lnTo>
                <a:lnTo>
                  <a:pt x="200" y="216"/>
                </a:lnTo>
                <a:lnTo>
                  <a:pt x="200" y="200"/>
                </a:lnTo>
                <a:lnTo>
                  <a:pt x="216" y="200"/>
                </a:lnTo>
                <a:lnTo>
                  <a:pt x="216" y="184"/>
                </a:lnTo>
                <a:lnTo>
                  <a:pt x="232" y="184"/>
                </a:lnTo>
                <a:lnTo>
                  <a:pt x="240" y="168"/>
                </a:lnTo>
                <a:lnTo>
                  <a:pt x="256" y="152"/>
                </a:lnTo>
                <a:lnTo>
                  <a:pt x="280" y="136"/>
                </a:lnTo>
                <a:lnTo>
                  <a:pt x="296" y="120"/>
                </a:lnTo>
                <a:lnTo>
                  <a:pt x="312" y="112"/>
                </a:lnTo>
                <a:lnTo>
                  <a:pt x="320" y="96"/>
                </a:lnTo>
                <a:lnTo>
                  <a:pt x="336" y="88"/>
                </a:lnTo>
                <a:lnTo>
                  <a:pt x="344" y="72"/>
                </a:lnTo>
                <a:lnTo>
                  <a:pt x="360" y="64"/>
                </a:lnTo>
                <a:lnTo>
                  <a:pt x="376" y="48"/>
                </a:lnTo>
                <a:lnTo>
                  <a:pt x="392" y="40"/>
                </a:lnTo>
                <a:lnTo>
                  <a:pt x="408" y="24"/>
                </a:lnTo>
                <a:lnTo>
                  <a:pt x="424" y="16"/>
                </a:lnTo>
                <a:lnTo>
                  <a:pt x="432" y="0"/>
                </a:lnTo>
              </a:path>
            </a:pathLst>
          </a:custGeom>
          <a:noFill/>
          <a:ln w="50800" cap="rnd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540" name="Text Box 20"/>
          <p:cNvSpPr txBox="1">
            <a:spLocks noChangeArrowheads="1"/>
          </p:cNvSpPr>
          <p:nvPr/>
        </p:nvSpPr>
        <p:spPr bwMode="auto">
          <a:xfrm>
            <a:off x="1955800" y="2578100"/>
            <a:ext cx="5308600" cy="898525"/>
          </a:xfrm>
          <a:prstGeom prst="rect">
            <a:avLst/>
          </a:prstGeom>
          <a:gradFill rotWithShape="0">
            <a:gsLst>
              <a:gs pos="0">
                <a:srgbClr val="2D1A74"/>
              </a:gs>
              <a:gs pos="50000">
                <a:srgbClr val="2D1A74">
                  <a:gamma/>
                  <a:shade val="46275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2"/>
                </a:solidFill>
                <a:cs typeface="+mn-cs"/>
              </a:rPr>
              <a:t>Mga Hamong Heograpiya ni Josue...</a:t>
            </a:r>
          </a:p>
        </p:txBody>
      </p:sp>
      <p:sp>
        <p:nvSpPr>
          <p:cNvPr id="107578" name="Text Box 5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  <p:pic>
        <p:nvPicPr>
          <p:cNvPr id="107579" name="Picture 5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3395663"/>
            <a:ext cx="3971925" cy="27765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80" name="Text Box 60"/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Arial" charset="0"/>
                <a:cs typeface="+mn-cs"/>
              </a:rPr>
              <a:t>4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7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7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3360738" y="1870075"/>
            <a:ext cx="24717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JERICHO / AI</a:t>
            </a:r>
          </a:p>
        </p:txBody>
      </p:sp>
      <p:sp>
        <p:nvSpPr>
          <p:cNvPr id="108548" name="AutoShape 4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49" name="Rectangle 5"/>
          <p:cNvSpPr>
            <a:spLocks noChangeArrowheads="1"/>
          </p:cNvSpPr>
          <p:nvPr/>
        </p:nvSpPr>
        <p:spPr bwMode="auto">
          <a:xfrm>
            <a:off x="2894013" y="931863"/>
            <a:ext cx="15938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   JOSUE</a:t>
            </a:r>
          </a:p>
        </p:txBody>
      </p:sp>
      <p:sp>
        <p:nvSpPr>
          <p:cNvPr id="108550" name="Rectangle 6"/>
          <p:cNvSpPr>
            <a:spLocks noChangeArrowheads="1"/>
          </p:cNvSpPr>
          <p:nvPr/>
        </p:nvSpPr>
        <p:spPr bwMode="auto">
          <a:xfrm>
            <a:off x="906463" y="2482850"/>
            <a:ext cx="15938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AJM</a:t>
            </a:r>
            <a:r>
              <a:rPr lang="en-US" sz="8000" b="0">
                <a:solidFill>
                  <a:srgbClr val="00FF00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08551" name="Rectangle 7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52" name="Line 8"/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53" name="Rectangle 9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54" name="Line 10"/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55" name="Rectangle 1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108556" name="Line 1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72" name="Text Box 28"/>
          <p:cNvSpPr txBox="1">
            <a:spLocks noChangeArrowheads="1"/>
          </p:cNvSpPr>
          <p:nvPr/>
        </p:nvSpPr>
        <p:spPr bwMode="auto">
          <a:xfrm>
            <a:off x="533400" y="6483350"/>
            <a:ext cx="1993900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108573" name="Text Box 29"/>
          <p:cNvSpPr txBox="1">
            <a:spLocks noChangeArrowheads="1"/>
          </p:cNvSpPr>
          <p:nvPr/>
        </p:nvSpPr>
        <p:spPr bwMode="auto">
          <a:xfrm>
            <a:off x="1779588" y="50800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Josh. 6:2; 8:26</a:t>
            </a:r>
          </a:p>
        </p:txBody>
      </p:sp>
      <p:sp>
        <p:nvSpPr>
          <p:cNvPr id="108574" name="Freeform 30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75" name="Rectangle 31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76" name="Freeform 32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77" name="AutoShape 33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78" name="Rectangle 34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79" name="Rectangle 35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80" name="AutoShape 36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81" name="Line 37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82" name="Line 38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583" name="Rectangle 39"/>
          <p:cNvSpPr>
            <a:spLocks noChangeArrowheads="1"/>
          </p:cNvSpPr>
          <p:nvPr/>
        </p:nvSpPr>
        <p:spPr bwMode="auto">
          <a:xfrm>
            <a:off x="8053388" y="3429000"/>
            <a:ext cx="5746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JOSUE</a:t>
            </a:r>
          </a:p>
        </p:txBody>
      </p:sp>
      <p:sp>
        <p:nvSpPr>
          <p:cNvPr id="108584" name="Rectangle 40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Jericho/Ai</a:t>
            </a:r>
          </a:p>
        </p:txBody>
      </p:sp>
      <p:sp>
        <p:nvSpPr>
          <p:cNvPr id="108585" name="Text Box 41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108589" name="Rectangle 4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41</a:t>
            </a:r>
          </a:p>
        </p:txBody>
      </p:sp>
      <p:sp>
        <p:nvSpPr>
          <p:cNvPr id="108590" name="Text Box 4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Text Box 2"/>
          <p:cNvSpPr txBox="1">
            <a:spLocks noChangeArrowheads="1"/>
          </p:cNvSpPr>
          <p:nvPr/>
        </p:nvSpPr>
        <p:spPr bwMode="auto">
          <a:xfrm>
            <a:off x="8658225" y="64039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651267" name="Rectangle 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42</a:t>
            </a:r>
          </a:p>
        </p:txBody>
      </p:sp>
      <p:sp>
        <p:nvSpPr>
          <p:cNvPr id="651268" name="Text Box 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pic>
        <p:nvPicPr>
          <p:cNvPr id="651269" name="Picture 5" descr="Jericho area aerial from northwest, tb q010703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550863"/>
            <a:ext cx="7958138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51270" name="Text Box 6"/>
          <p:cNvSpPr txBox="1">
            <a:spLocks noChangeArrowheads="1"/>
          </p:cNvSpPr>
          <p:nvPr/>
        </p:nvSpPr>
        <p:spPr bwMode="auto">
          <a:xfrm>
            <a:off x="3117850" y="4287838"/>
            <a:ext cx="3681413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2"/>
                </a:solidFill>
                <a:cs typeface="+mn-cs"/>
              </a:rPr>
              <a:t>LUMANG JERICHO</a:t>
            </a:r>
          </a:p>
        </p:txBody>
      </p:sp>
      <p:sp>
        <p:nvSpPr>
          <p:cNvPr id="651271" name="Text Box 7"/>
          <p:cNvSpPr txBox="1">
            <a:spLocks noChangeArrowheads="1"/>
          </p:cNvSpPr>
          <p:nvPr/>
        </p:nvSpPr>
        <p:spPr bwMode="auto">
          <a:xfrm>
            <a:off x="5000625" y="1074738"/>
            <a:ext cx="3421063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accent1"/>
                </a:solidFill>
                <a:cs typeface="+mn-cs"/>
              </a:rPr>
              <a:t>PATAY NA DAGAT </a:t>
            </a:r>
          </a:p>
        </p:txBody>
      </p:sp>
      <p:sp>
        <p:nvSpPr>
          <p:cNvPr id="651272" name="Text Box 8"/>
          <p:cNvSpPr txBox="1">
            <a:spLocks noChangeArrowheads="1"/>
          </p:cNvSpPr>
          <p:nvPr/>
        </p:nvSpPr>
        <p:spPr bwMode="auto">
          <a:xfrm>
            <a:off x="1446213" y="1490663"/>
            <a:ext cx="3421062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1"/>
                </a:solidFill>
                <a:cs typeface="+mn-cs"/>
              </a:rPr>
              <a:t>ILOG JORDAN </a:t>
            </a:r>
          </a:p>
        </p:txBody>
      </p:sp>
      <p:sp>
        <p:nvSpPr>
          <p:cNvPr id="651273" name="Arc 9"/>
          <p:cNvSpPr>
            <a:spLocks/>
          </p:cNvSpPr>
          <p:nvPr/>
        </p:nvSpPr>
        <p:spPr bwMode="auto">
          <a:xfrm flipH="1" flipV="1">
            <a:off x="1135063" y="1693863"/>
            <a:ext cx="2376487" cy="2058987"/>
          </a:xfrm>
          <a:custGeom>
            <a:avLst/>
            <a:gdLst>
              <a:gd name="G0" fmla="+- 96 0 0"/>
              <a:gd name="G1" fmla="+- 21600 0 0"/>
              <a:gd name="G2" fmla="+- 21600 0 0"/>
              <a:gd name="T0" fmla="*/ 0 w 21696"/>
              <a:gd name="T1" fmla="*/ 1 h 21600"/>
              <a:gd name="T2" fmla="*/ 21696 w 21696"/>
              <a:gd name="T3" fmla="*/ 21600 h 21600"/>
              <a:gd name="T4" fmla="*/ 96 w 2169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6" h="21600" fill="none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</a:path>
              <a:path w="21696" h="21600" stroke="0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  <a:lnTo>
                  <a:pt x="96" y="21600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1274" name="Arc 10"/>
          <p:cNvSpPr>
            <a:spLocks/>
          </p:cNvSpPr>
          <p:nvPr/>
        </p:nvSpPr>
        <p:spPr bwMode="auto">
          <a:xfrm flipH="1" flipV="1">
            <a:off x="865188" y="1693863"/>
            <a:ext cx="2351087" cy="2511425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1275" name="Arc 11"/>
          <p:cNvSpPr>
            <a:spLocks/>
          </p:cNvSpPr>
          <p:nvPr/>
        </p:nvSpPr>
        <p:spPr bwMode="auto">
          <a:xfrm flipH="1" flipV="1">
            <a:off x="622300" y="1685925"/>
            <a:ext cx="1587500" cy="2824163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1276" name="Text Box 12"/>
          <p:cNvSpPr txBox="1">
            <a:spLocks noChangeArrowheads="1"/>
          </p:cNvSpPr>
          <p:nvPr/>
        </p:nvSpPr>
        <p:spPr bwMode="auto">
          <a:xfrm>
            <a:off x="7680325" y="63373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grpSp>
        <p:nvGrpSpPr>
          <p:cNvPr id="87052" name="Group 21"/>
          <p:cNvGrpSpPr>
            <a:grpSpLocks/>
          </p:cNvGrpSpPr>
          <p:nvPr/>
        </p:nvGrpSpPr>
        <p:grpSpPr bwMode="auto">
          <a:xfrm>
            <a:off x="7912100" y="3429000"/>
            <a:ext cx="1012825" cy="1330325"/>
            <a:chOff x="4984" y="2160"/>
            <a:chExt cx="638" cy="838"/>
          </a:xfrm>
        </p:grpSpPr>
        <p:sp>
          <p:nvSpPr>
            <p:cNvPr id="651286" name="Rectangle 22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1287" name="Rectangle 23"/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651288" name="AutoShape 24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1289" name="Rectangle 25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1290" name="AutoShape 26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1291" name="Line 27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1292" name="Line 28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1293" name="Line 29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1294" name="Line 30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1295" name="Line 31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1296" name="Rectangle 32"/>
            <p:cNvSpPr>
              <a:spLocks noChangeArrowheads="1"/>
            </p:cNvSpPr>
            <p:nvPr/>
          </p:nvSpPr>
          <p:spPr bwMode="auto">
            <a:xfrm>
              <a:off x="5044" y="2160"/>
              <a:ext cx="398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 dirty="0">
                  <a:solidFill>
                    <a:srgbClr val="000000"/>
                  </a:solidFill>
                  <a:latin typeface="Chicago" charset="0"/>
                  <a:cs typeface="+mn-cs"/>
                </a:rPr>
                <a:t>MOISES</a:t>
              </a:r>
            </a:p>
          </p:txBody>
        </p:sp>
        <p:sp>
          <p:nvSpPr>
            <p:cNvPr id="651297" name="Rectangle 33"/>
            <p:cNvSpPr>
              <a:spLocks noChangeArrowheads="1"/>
            </p:cNvSpPr>
            <p:nvPr/>
          </p:nvSpPr>
          <p:spPr bwMode="auto">
            <a:xfrm>
              <a:off x="5138" y="2420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Sinai</a:t>
              </a:r>
            </a:p>
          </p:txBody>
        </p:sp>
        <p:sp>
          <p:nvSpPr>
            <p:cNvPr id="651298" name="Rectangle 34"/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M - C - C</a:t>
              </a:r>
            </a:p>
          </p:txBody>
        </p:sp>
        <p:sp>
          <p:nvSpPr>
            <p:cNvPr id="651299" name="Rectangle 35"/>
            <p:cNvSpPr>
              <a:spLocks noChangeArrowheads="1"/>
            </p:cNvSpPr>
            <p:nvPr/>
          </p:nvSpPr>
          <p:spPr bwMode="auto">
            <a:xfrm>
              <a:off x="4984" y="2644"/>
              <a:ext cx="6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Kadesh Barnea</a:t>
              </a:r>
            </a:p>
          </p:txBody>
        </p:sp>
        <p:sp>
          <p:nvSpPr>
            <p:cNvPr id="651300" name="Rectangle 36"/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651301" name="Line 37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1302" name="Rectangle 38"/>
            <p:cNvSpPr>
              <a:spLocks noChangeArrowheads="1"/>
            </p:cNvSpPr>
            <p:nvPr/>
          </p:nvSpPr>
          <p:spPr bwMode="auto">
            <a:xfrm>
              <a:off x="5115" y="2312"/>
              <a:ext cx="3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Exodus</a:t>
              </a:r>
            </a:p>
          </p:txBody>
        </p:sp>
      </p:grpSp>
      <p:sp>
        <p:nvSpPr>
          <p:cNvPr id="651303" name="Rectangle 39"/>
          <p:cNvSpPr>
            <a:spLocks noChangeArrowheads="1"/>
          </p:cNvSpPr>
          <p:nvPr/>
        </p:nvSpPr>
        <p:spPr bwMode="auto">
          <a:xfrm>
            <a:off x="1001713" y="5167313"/>
            <a:ext cx="7212012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rgbClr val="FFEA18"/>
                </a:solidFill>
                <a:cs typeface="+mn-cs"/>
              </a:rPr>
              <a:t>Mula Jericho...</a:t>
            </a:r>
          </a:p>
          <a:p>
            <a:pPr algn="ctr">
              <a:defRPr/>
            </a:pPr>
            <a:r>
              <a:rPr lang="en-US" sz="2400">
                <a:solidFill>
                  <a:srgbClr val="FFEA18"/>
                </a:solidFill>
                <a:cs typeface="+mn-cs"/>
              </a:rPr>
              <a:t>Pagtanaw sa Silangan sa Kabila ng Ilog Jordan </a:t>
            </a:r>
          </a:p>
        </p:txBody>
      </p:sp>
      <p:sp>
        <p:nvSpPr>
          <p:cNvPr id="651304" name="Text Box 40"/>
          <p:cNvSpPr txBox="1">
            <a:spLocks noChangeArrowheads="1"/>
          </p:cNvSpPr>
          <p:nvPr/>
        </p:nvSpPr>
        <p:spPr bwMode="auto">
          <a:xfrm>
            <a:off x="2424113" y="2979738"/>
            <a:ext cx="3681412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2"/>
                </a:solidFill>
                <a:cs typeface="+mn-cs"/>
              </a:rPr>
              <a:t>BAGONG JERICHO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5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5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5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11" name="Freeform 1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612" name="Rectangle 2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613" name="Freeform 2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614" name="AutoShape 2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615" name="Rectangle 2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616" name="Rectangle 2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617" name="AutoShape 2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618" name="Line 2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619" name="Line 2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620" name="Rectangle 28"/>
          <p:cNvSpPr>
            <a:spLocks noChangeArrowheads="1"/>
          </p:cNvSpPr>
          <p:nvPr/>
        </p:nvSpPr>
        <p:spPr bwMode="auto">
          <a:xfrm>
            <a:off x="8053388" y="3429000"/>
            <a:ext cx="5746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JOSUE</a:t>
            </a:r>
          </a:p>
        </p:txBody>
      </p:sp>
      <p:sp>
        <p:nvSpPr>
          <p:cNvPr id="110621" name="Rectangle 29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Jericho/Ai</a:t>
            </a:r>
          </a:p>
        </p:txBody>
      </p:sp>
      <p:sp>
        <p:nvSpPr>
          <p:cNvPr id="110622" name="Text Box 3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110628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43</a:t>
            </a:r>
          </a:p>
        </p:txBody>
      </p:sp>
      <p:sp>
        <p:nvSpPr>
          <p:cNvPr id="110629" name="Text Box 3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  <p:pic>
        <p:nvPicPr>
          <p:cNvPr id="110630" name="Picture 38" descr="Jericho looking east with tell in foreground, 44-35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534988"/>
            <a:ext cx="8148637" cy="57785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7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488950" y="5646738"/>
            <a:ext cx="8027988" cy="576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chemeClr val="tx2"/>
                </a:solidFill>
                <a:cs typeface="+mn-cs"/>
              </a:rPr>
              <a:t> </a:t>
            </a:r>
            <a:r>
              <a:rPr lang="en-US" sz="3200">
                <a:solidFill>
                  <a:schemeClr val="tx2"/>
                </a:solidFill>
                <a:cs typeface="+mn-cs"/>
              </a:rPr>
              <a:t>Jericho: Ang kanyang mga lumang Labi</a:t>
            </a:r>
          </a:p>
        </p:txBody>
      </p:sp>
      <p:pic>
        <p:nvPicPr>
          <p:cNvPr id="110632" name="Picture 40" descr="Jericho mudbrick collapse in front of revetment wall, 97k-22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595313"/>
            <a:ext cx="3889375" cy="24844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31" name="Picture 39" descr="Jericho Neolithic tower, 45-01tb sr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638300"/>
            <a:ext cx="2481263" cy="37147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7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33" name="AutoShape 41"/>
          <p:cNvSpPr>
            <a:spLocks noChangeArrowheads="1"/>
          </p:cNvSpPr>
          <p:nvPr/>
        </p:nvSpPr>
        <p:spPr bwMode="auto">
          <a:xfrm>
            <a:off x="4710113" y="3338513"/>
            <a:ext cx="3557587" cy="83343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634" name="Text Box 42"/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0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0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0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31" grpId="0" autoUpdateAnimBg="0"/>
      <p:bldP spid="11063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51" name="Rectangle 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364552" name="Line 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91139" name="Group 15"/>
          <p:cNvGrpSpPr>
            <a:grpSpLocks/>
          </p:cNvGrpSpPr>
          <p:nvPr/>
        </p:nvGrpSpPr>
        <p:grpSpPr bwMode="auto">
          <a:xfrm>
            <a:off x="571500" y="536575"/>
            <a:ext cx="7969250" cy="5745163"/>
            <a:chOff x="360" y="352"/>
            <a:chExt cx="5020" cy="3619"/>
          </a:xfrm>
        </p:grpSpPr>
        <p:pic>
          <p:nvPicPr>
            <p:cNvPr id="364560" name="Picture 1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" y="352"/>
              <a:ext cx="5020" cy="3619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64561" name="Rectangle 17"/>
            <p:cNvSpPr>
              <a:spLocks noChangeArrowheads="1"/>
            </p:cNvSpPr>
            <p:nvPr/>
          </p:nvSpPr>
          <p:spPr bwMode="auto">
            <a:xfrm>
              <a:off x="400" y="459"/>
              <a:ext cx="4267" cy="51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400">
                  <a:solidFill>
                    <a:schemeClr val="accent2"/>
                  </a:solidFill>
                  <a:latin typeface="Times" charset="0"/>
                  <a:cs typeface="+mn-cs"/>
                </a:rPr>
                <a:t>      Ang</a:t>
              </a:r>
              <a:r>
                <a:rPr lang="en-US" sz="2400">
                  <a:solidFill>
                    <a:schemeClr val="accent2"/>
                  </a:solidFill>
                  <a:cs typeface="+mn-cs"/>
                </a:rPr>
                <a:t> Lambak ng Jezreel mula sa Bubdok </a:t>
              </a:r>
            </a:p>
            <a:p>
              <a:pPr>
                <a:defRPr/>
              </a:pPr>
              <a:r>
                <a:rPr lang="en-US" sz="2400">
                  <a:solidFill>
                    <a:schemeClr val="accent2"/>
                  </a:solidFill>
                  <a:cs typeface="+mn-cs"/>
                </a:rPr>
                <a:t>                 Tabor</a:t>
              </a:r>
              <a:endParaRPr lang="en-US" sz="2400">
                <a:solidFill>
                  <a:schemeClr val="accent2"/>
                </a:solidFill>
                <a:latin typeface="Times" charset="0"/>
                <a:cs typeface="+mn-cs"/>
              </a:endParaRPr>
            </a:p>
          </p:txBody>
        </p:sp>
      </p:grpSp>
      <p:sp>
        <p:nvSpPr>
          <p:cNvPr id="364575" name="Text Box 31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364576" name="Text Box 32"/>
          <p:cNvSpPr txBox="1">
            <a:spLocks noChangeArrowheads="1"/>
          </p:cNvSpPr>
          <p:nvPr/>
        </p:nvSpPr>
        <p:spPr bwMode="auto">
          <a:xfrm>
            <a:off x="1781175" y="44450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Josh. 17:16</a:t>
            </a:r>
          </a:p>
        </p:txBody>
      </p:sp>
      <p:sp>
        <p:nvSpPr>
          <p:cNvPr id="364577" name="Freeform 33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78" name="Rectangle 34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79" name="Freeform 35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80" name="AutoShape 36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81" name="Rectangle 37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82" name="Rectangle 38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83" name="AutoShape 39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84" name="Line 40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85" name="Line 41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86" name="Rectangle 42"/>
          <p:cNvSpPr>
            <a:spLocks noChangeArrowheads="1"/>
          </p:cNvSpPr>
          <p:nvPr/>
        </p:nvSpPr>
        <p:spPr bwMode="auto">
          <a:xfrm>
            <a:off x="8053388" y="3429000"/>
            <a:ext cx="5746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JOSUE</a:t>
            </a:r>
          </a:p>
        </p:txBody>
      </p:sp>
      <p:sp>
        <p:nvSpPr>
          <p:cNvPr id="364587" name="Rectangle 43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Jericho/Ai</a:t>
            </a:r>
          </a:p>
        </p:txBody>
      </p:sp>
      <p:sp>
        <p:nvSpPr>
          <p:cNvPr id="364589" name="Text Box 45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364593" name="Rectangle 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44</a:t>
            </a:r>
          </a:p>
        </p:txBody>
      </p:sp>
      <p:sp>
        <p:nvSpPr>
          <p:cNvPr id="364594" name="Text Box 5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  <p:sp>
        <p:nvSpPr>
          <p:cNvPr id="364595" name="Text Box 51"/>
          <p:cNvSpPr txBox="1">
            <a:spLocks noChangeArrowheads="1"/>
          </p:cNvSpPr>
          <p:nvPr/>
        </p:nvSpPr>
        <p:spPr bwMode="auto">
          <a:xfrm>
            <a:off x="965200" y="4865688"/>
            <a:ext cx="7513638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FFEA18"/>
                </a:solidFill>
                <a:cs typeface="+mn-cs"/>
              </a:rPr>
              <a:t>Ito ang gatas at ang pulot!</a:t>
            </a:r>
          </a:p>
        </p:txBody>
      </p:sp>
      <p:sp>
        <p:nvSpPr>
          <p:cNvPr id="364596" name="Rectangle 52"/>
          <p:cNvSpPr>
            <a:spLocks noChangeArrowheads="1"/>
          </p:cNvSpPr>
          <p:nvPr/>
        </p:nvSpPr>
        <p:spPr bwMode="auto">
          <a:xfrm>
            <a:off x="4229100" y="3905250"/>
            <a:ext cx="60325" cy="42863"/>
          </a:xfrm>
          <a:prstGeom prst="rect">
            <a:avLst/>
          </a:prstGeom>
          <a:solidFill>
            <a:srgbClr val="4666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95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9" name="Text Box 29"/>
          <p:cNvSpPr txBox="1">
            <a:spLocks noChangeArrowheads="1"/>
          </p:cNvSpPr>
          <p:nvPr/>
        </p:nvSpPr>
        <p:spPr bwMode="auto">
          <a:xfrm>
            <a:off x="1787525" y="41275"/>
            <a:ext cx="3146425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Josh. 3:1-12:24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112688" name="Text Box 48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pic>
        <p:nvPicPr>
          <p:cNvPr id="112691" name="Picture 51"/>
          <p:cNvPicPr>
            <a:picLocks noChangeAspect="1" noChangeArrowheads="1"/>
          </p:cNvPicPr>
          <p:nvPr/>
        </p:nvPicPr>
        <p:blipFill>
          <a:blip r:embed="rId3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565150"/>
            <a:ext cx="4200525" cy="32527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2" name="Picture 52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3100388"/>
            <a:ext cx="4535488" cy="3114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51" name="Rectangle 11"/>
          <p:cNvSpPr>
            <a:spLocks noChangeArrowheads="1"/>
          </p:cNvSpPr>
          <p:nvPr/>
        </p:nvSpPr>
        <p:spPr bwMode="auto">
          <a:xfrm>
            <a:off x="3883025" y="666750"/>
            <a:ext cx="4595813" cy="530225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bg2"/>
                </a:solidFill>
                <a:cs typeface="+mn-cs"/>
              </a:rPr>
              <a:t> </a:t>
            </a:r>
            <a:r>
              <a:rPr lang="en-US" sz="2400">
                <a:solidFill>
                  <a:schemeClr val="accent2"/>
                </a:solidFill>
                <a:cs typeface="+mn-cs"/>
              </a:rPr>
              <a:t>…mula Dan sa Hilaga...</a:t>
            </a:r>
          </a:p>
        </p:txBody>
      </p:sp>
      <p:sp>
        <p:nvSpPr>
          <p:cNvPr id="112652" name="Rectangle 12"/>
          <p:cNvSpPr>
            <a:spLocks noChangeArrowheads="1"/>
          </p:cNvSpPr>
          <p:nvPr/>
        </p:nvSpPr>
        <p:spPr bwMode="auto">
          <a:xfrm>
            <a:off x="1254125" y="5770563"/>
            <a:ext cx="5116513" cy="530225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bg2"/>
                </a:solidFill>
                <a:cs typeface="+mn-cs"/>
              </a:rPr>
              <a:t> </a:t>
            </a:r>
            <a:r>
              <a:rPr lang="en-US" sz="2400">
                <a:solidFill>
                  <a:schemeClr val="accent2"/>
                </a:solidFill>
                <a:cs typeface="+mn-cs"/>
              </a:rPr>
              <a:t>tungo sa Beersheba sa Timog..</a:t>
            </a:r>
          </a:p>
        </p:txBody>
      </p:sp>
      <p:sp>
        <p:nvSpPr>
          <p:cNvPr id="112675" name="Freeform 35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76" name="Rectangle 36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77" name="Freeform 37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78" name="AutoShape 38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79" name="Rectangle 39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80" name="Rectangle 40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81" name="AutoShape 41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82" name="Line 42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83" name="Line 43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84" name="Rectangle 44"/>
          <p:cNvSpPr>
            <a:spLocks noChangeArrowheads="1"/>
          </p:cNvSpPr>
          <p:nvPr/>
        </p:nvSpPr>
        <p:spPr bwMode="auto">
          <a:xfrm>
            <a:off x="8053388" y="3429000"/>
            <a:ext cx="5746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JOSUE</a:t>
            </a:r>
          </a:p>
        </p:txBody>
      </p:sp>
      <p:sp>
        <p:nvSpPr>
          <p:cNvPr id="112685" name="Rectangle 45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Jericho/Ai</a:t>
            </a:r>
          </a:p>
        </p:txBody>
      </p:sp>
      <p:sp>
        <p:nvSpPr>
          <p:cNvPr id="112686" name="Rectangle 46"/>
          <p:cNvSpPr>
            <a:spLocks noChangeArrowheads="1"/>
          </p:cNvSpPr>
          <p:nvPr/>
        </p:nvSpPr>
        <p:spPr bwMode="auto">
          <a:xfrm>
            <a:off x="8035925" y="3835400"/>
            <a:ext cx="898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Land Divided</a:t>
            </a:r>
          </a:p>
        </p:txBody>
      </p:sp>
      <p:pic>
        <p:nvPicPr>
          <p:cNvPr id="112644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1549400"/>
            <a:ext cx="2609850" cy="383222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2671" name="AutoShape 31"/>
          <p:cNvSpPr>
            <a:spLocks noChangeArrowheads="1"/>
          </p:cNvSpPr>
          <p:nvPr/>
        </p:nvSpPr>
        <p:spPr bwMode="auto">
          <a:xfrm rot="2223925">
            <a:off x="3905250" y="3335338"/>
            <a:ext cx="482600" cy="1724025"/>
          </a:xfrm>
          <a:prstGeom prst="curvedRightArrow">
            <a:avLst>
              <a:gd name="adj1" fmla="val 71447"/>
              <a:gd name="adj2" fmla="val 142895"/>
              <a:gd name="adj3" fmla="val 33333"/>
            </a:avLst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0"/>
                  <a:invGamma/>
                </a:srgbClr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72" name="AutoShape 32"/>
          <p:cNvSpPr>
            <a:spLocks noChangeArrowheads="1"/>
          </p:cNvSpPr>
          <p:nvPr/>
        </p:nvSpPr>
        <p:spPr bwMode="auto">
          <a:xfrm flipV="1">
            <a:off x="4387850" y="1816100"/>
            <a:ext cx="614363" cy="2300288"/>
          </a:xfrm>
          <a:prstGeom prst="curvedRightArrow">
            <a:avLst>
              <a:gd name="adj1" fmla="val 74884"/>
              <a:gd name="adj2" fmla="val 149767"/>
              <a:gd name="adj3" fmla="val 33333"/>
            </a:avLst>
          </a:prstGeom>
          <a:gradFill rotWithShape="0">
            <a:gsLst>
              <a:gs pos="0">
                <a:srgbClr val="66FF66">
                  <a:gamma/>
                  <a:shade val="0"/>
                  <a:invGamma/>
                </a:srgbClr>
              </a:gs>
              <a:gs pos="100000">
                <a:srgbClr val="66FF66"/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2695" name="Rectangle 5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45</a:t>
            </a:r>
          </a:p>
        </p:txBody>
      </p:sp>
      <p:sp>
        <p:nvSpPr>
          <p:cNvPr id="112696" name="Text Box 5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  <p:sp>
        <p:nvSpPr>
          <p:cNvPr id="112698" name="Text Box 58"/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Arial" charset="0"/>
                <a:cs typeface="+mn-cs"/>
              </a:rPr>
              <a:t>3</a:t>
            </a:r>
          </a:p>
        </p:txBody>
      </p:sp>
      <p:sp>
        <p:nvSpPr>
          <p:cNvPr id="112699" name="Text Box 59"/>
          <p:cNvSpPr txBox="1">
            <a:spLocks noChangeArrowheads="1"/>
          </p:cNvSpPr>
          <p:nvPr/>
        </p:nvSpPr>
        <p:spPr bwMode="auto">
          <a:xfrm>
            <a:off x="328613" y="103188"/>
            <a:ext cx="5251450" cy="44196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200">
                <a:solidFill>
                  <a:srgbClr val="FFEA18"/>
                </a:solidFill>
                <a:cs typeface="+mn-cs"/>
              </a:rPr>
              <a:t>Kaya…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2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2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1" grpId="0" animBg="1" autoUpdateAnimBg="0"/>
      <p:bldP spid="112652" grpId="0" animBg="1" autoUpdateAnimBg="0"/>
      <p:bldP spid="112671" grpId="0" animBg="1"/>
      <p:bldP spid="11267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3360738" y="1870075"/>
            <a:ext cx="24717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JERICHO / AI</a:t>
            </a: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3228975" y="2311400"/>
            <a:ext cx="3055938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LUPAIN NAHATI</a:t>
            </a:r>
          </a:p>
        </p:txBody>
      </p:sp>
      <p:sp>
        <p:nvSpPr>
          <p:cNvPr id="111621" name="AutoShape 5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22" name="Rectangle 6"/>
          <p:cNvSpPr>
            <a:spLocks noChangeArrowheads="1"/>
          </p:cNvSpPr>
          <p:nvPr/>
        </p:nvSpPr>
        <p:spPr bwMode="auto">
          <a:xfrm>
            <a:off x="2894013" y="931863"/>
            <a:ext cx="15938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   JOSUE</a:t>
            </a: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906463" y="2482850"/>
            <a:ext cx="15938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AJM</a:t>
            </a:r>
            <a:r>
              <a:rPr lang="en-US" sz="8000" b="0">
                <a:solidFill>
                  <a:srgbClr val="00FF00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26" name="Rectangle 10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27" name="Line 11"/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28" name="Rectangle 12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111629" name="Line 1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58" name="Text Box 42"/>
          <p:cNvSpPr txBox="1">
            <a:spLocks noChangeArrowheads="1"/>
          </p:cNvSpPr>
          <p:nvPr/>
        </p:nvSpPr>
        <p:spPr bwMode="auto">
          <a:xfrm>
            <a:off x="1781175" y="44450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Josh 14:5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111659" name="Freeform 43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60" name="Rectangle 44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61" name="Freeform 45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62" name="AutoShape 46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63" name="Rectangle 47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64" name="Rectangle 48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65" name="AutoShape 49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66" name="Line 50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67" name="Line 51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668" name="Rectangle 52"/>
          <p:cNvSpPr>
            <a:spLocks noChangeArrowheads="1"/>
          </p:cNvSpPr>
          <p:nvPr/>
        </p:nvSpPr>
        <p:spPr bwMode="auto">
          <a:xfrm>
            <a:off x="8053388" y="3429000"/>
            <a:ext cx="5746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JOSUE</a:t>
            </a:r>
          </a:p>
        </p:txBody>
      </p:sp>
      <p:sp>
        <p:nvSpPr>
          <p:cNvPr id="111669" name="Rectangle 53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Jericho/Ai</a:t>
            </a:r>
          </a:p>
        </p:txBody>
      </p:sp>
      <p:sp>
        <p:nvSpPr>
          <p:cNvPr id="111670" name="Rectangle 54"/>
          <p:cNvSpPr>
            <a:spLocks noChangeArrowheads="1"/>
          </p:cNvSpPr>
          <p:nvPr/>
        </p:nvSpPr>
        <p:spPr bwMode="auto">
          <a:xfrm>
            <a:off x="8035925" y="3835400"/>
            <a:ext cx="898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Land Divided</a:t>
            </a:r>
          </a:p>
        </p:txBody>
      </p:sp>
      <p:sp>
        <p:nvSpPr>
          <p:cNvPr id="111671" name="Text Box 55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111675" name="Rectangle 5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46</a:t>
            </a:r>
          </a:p>
        </p:txBody>
      </p:sp>
      <p:sp>
        <p:nvSpPr>
          <p:cNvPr id="111676" name="Text Box 6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0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68" name="Rectangle 56"/>
          <p:cNvSpPr>
            <a:spLocks noChangeArrowheads="1"/>
          </p:cNvSpPr>
          <p:nvPr/>
        </p:nvSpPr>
        <p:spPr bwMode="auto">
          <a:xfrm>
            <a:off x="2527300" y="635000"/>
            <a:ext cx="5753100" cy="5600700"/>
          </a:xfrm>
          <a:prstGeom prst="rect">
            <a:avLst/>
          </a:prstGeom>
          <a:gradFill rotWithShape="0">
            <a:gsLst>
              <a:gs pos="0">
                <a:srgbClr val="0337CB">
                  <a:gamma/>
                  <a:shade val="0"/>
                  <a:invGamma/>
                </a:srgbClr>
              </a:gs>
              <a:gs pos="50000">
                <a:srgbClr val="0337CB"/>
              </a:gs>
              <a:gs pos="100000">
                <a:srgbClr val="0337CB">
                  <a:gamma/>
                  <a:shade val="0"/>
                  <a:invGamma/>
                </a:srgbClr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16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525317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97284" name="Group 59"/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97337" name="Group 58"/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525344" name="Freeform 32" descr="Large confetti"/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>
                  <a:gd name="T0" fmla="*/ 80 w 144"/>
                  <a:gd name="T1" fmla="*/ 224 h 249"/>
                  <a:gd name="T2" fmla="*/ 128 w 144"/>
                  <a:gd name="T3" fmla="*/ 136 h 249"/>
                  <a:gd name="T4" fmla="*/ 144 w 144"/>
                  <a:gd name="T5" fmla="*/ 88 h 249"/>
                  <a:gd name="T6" fmla="*/ 80 w 144"/>
                  <a:gd name="T7" fmla="*/ 0 h 249"/>
                  <a:gd name="T8" fmla="*/ 0 w 144"/>
                  <a:gd name="T9" fmla="*/ 64 h 249"/>
                  <a:gd name="T10" fmla="*/ 64 w 144"/>
                  <a:gd name="T11" fmla="*/ 160 h 249"/>
                  <a:gd name="T12" fmla="*/ 72 w 144"/>
                  <a:gd name="T13" fmla="*/ 232 h 249"/>
                  <a:gd name="T14" fmla="*/ 96 w 144"/>
                  <a:gd name="T15" fmla="*/ 248 h 249"/>
                  <a:gd name="T16" fmla="*/ 112 w 144"/>
                  <a:gd name="T17" fmla="*/ 224 h 249"/>
                  <a:gd name="T18" fmla="*/ 80 w 144"/>
                  <a:gd name="T19" fmla="*/ 224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pattFill prst="lgConfetti">
                <a:fgClr>
                  <a:schemeClr val="accent1"/>
                </a:fgClr>
                <a:bgClr>
                  <a:schemeClr val="tx1"/>
                </a:bgClr>
              </a:pattFill>
              <a:ln w="12700" cap="flat" cmpd="sng">
                <a:solidFill>
                  <a:srgbClr val="7AFEEE"/>
                </a:solidFill>
                <a:prstDash val="solid"/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25345" name="Freeform 33"/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>
                  <a:gd name="T0" fmla="*/ 72 w 72"/>
                  <a:gd name="T1" fmla="*/ 0 h 1184"/>
                  <a:gd name="T2" fmla="*/ 24 w 72"/>
                  <a:gd name="T3" fmla="*/ 256 h 1184"/>
                  <a:gd name="T4" fmla="*/ 48 w 72"/>
                  <a:gd name="T5" fmla="*/ 616 h 1184"/>
                  <a:gd name="T6" fmla="*/ 16 w 72"/>
                  <a:gd name="T7" fmla="*/ 744 h 1184"/>
                  <a:gd name="T8" fmla="*/ 0 w 72"/>
                  <a:gd name="T9" fmla="*/ 792 h 1184"/>
                  <a:gd name="T10" fmla="*/ 40 w 72"/>
                  <a:gd name="T11" fmla="*/ 1120 h 1184"/>
                  <a:gd name="T12" fmla="*/ 32 w 72"/>
                  <a:gd name="T13" fmla="*/ 1160 h 1184"/>
                  <a:gd name="T14" fmla="*/ 24 w 72"/>
                  <a:gd name="T15" fmla="*/ 1184 h 1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noFill/>
              <a:ln w="28575" cap="flat" cmpd="sng">
                <a:solidFill>
                  <a:srgbClr val="7AFEEE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525346" name="Freeform 34" descr="Large confetti"/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>
                <a:gd name="T0" fmla="*/ 248 w 274"/>
                <a:gd name="T1" fmla="*/ 4 h 940"/>
                <a:gd name="T2" fmla="*/ 192 w 274"/>
                <a:gd name="T3" fmla="*/ 28 h 940"/>
                <a:gd name="T4" fmla="*/ 144 w 274"/>
                <a:gd name="T5" fmla="*/ 148 h 940"/>
                <a:gd name="T6" fmla="*/ 72 w 274"/>
                <a:gd name="T7" fmla="*/ 300 h 940"/>
                <a:gd name="T8" fmla="*/ 48 w 274"/>
                <a:gd name="T9" fmla="*/ 588 h 940"/>
                <a:gd name="T10" fmla="*/ 0 w 274"/>
                <a:gd name="T11" fmla="*/ 724 h 940"/>
                <a:gd name="T12" fmla="*/ 88 w 274"/>
                <a:gd name="T13" fmla="*/ 940 h 940"/>
                <a:gd name="T14" fmla="*/ 160 w 274"/>
                <a:gd name="T15" fmla="*/ 892 h 940"/>
                <a:gd name="T16" fmla="*/ 176 w 274"/>
                <a:gd name="T17" fmla="*/ 844 h 940"/>
                <a:gd name="T18" fmla="*/ 184 w 274"/>
                <a:gd name="T19" fmla="*/ 820 h 940"/>
                <a:gd name="T20" fmla="*/ 176 w 274"/>
                <a:gd name="T21" fmla="*/ 740 h 940"/>
                <a:gd name="T22" fmla="*/ 144 w 274"/>
                <a:gd name="T23" fmla="*/ 692 h 940"/>
                <a:gd name="T24" fmla="*/ 128 w 274"/>
                <a:gd name="T25" fmla="*/ 644 h 940"/>
                <a:gd name="T26" fmla="*/ 216 w 274"/>
                <a:gd name="T27" fmla="*/ 596 h 940"/>
                <a:gd name="T28" fmla="*/ 232 w 274"/>
                <a:gd name="T29" fmla="*/ 412 h 940"/>
                <a:gd name="T30" fmla="*/ 272 w 274"/>
                <a:gd name="T31" fmla="*/ 276 h 940"/>
                <a:gd name="T32" fmla="*/ 272 w 274"/>
                <a:gd name="T33" fmla="*/ 76 h 940"/>
                <a:gd name="T34" fmla="*/ 264 w 274"/>
                <a:gd name="T35" fmla="*/ 28 h 940"/>
                <a:gd name="T36" fmla="*/ 248 w 274"/>
                <a:gd name="T37" fmla="*/ 4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hlink"/>
              </a:bgClr>
            </a:pattFill>
            <a:ln w="12700" cap="flat" cmpd="sng">
              <a:solidFill>
                <a:srgbClr val="7AFEEE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97285" name="Group 57"/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525347" name="Freeform 35"/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>
                <a:gd name="T0" fmla="*/ 1080 w 1092"/>
                <a:gd name="T1" fmla="*/ 0 h 2608"/>
                <a:gd name="T2" fmla="*/ 1072 w 1092"/>
                <a:gd name="T3" fmla="*/ 120 h 2608"/>
                <a:gd name="T4" fmla="*/ 1040 w 1092"/>
                <a:gd name="T5" fmla="*/ 168 h 2608"/>
                <a:gd name="T6" fmla="*/ 968 w 1092"/>
                <a:gd name="T7" fmla="*/ 320 h 2608"/>
                <a:gd name="T8" fmla="*/ 944 w 1092"/>
                <a:gd name="T9" fmla="*/ 368 h 2608"/>
                <a:gd name="T10" fmla="*/ 904 w 1092"/>
                <a:gd name="T11" fmla="*/ 488 h 2608"/>
                <a:gd name="T12" fmla="*/ 880 w 1092"/>
                <a:gd name="T13" fmla="*/ 536 h 2608"/>
                <a:gd name="T14" fmla="*/ 872 w 1092"/>
                <a:gd name="T15" fmla="*/ 664 h 2608"/>
                <a:gd name="T16" fmla="*/ 800 w 1092"/>
                <a:gd name="T17" fmla="*/ 696 h 2608"/>
                <a:gd name="T18" fmla="*/ 776 w 1092"/>
                <a:gd name="T19" fmla="*/ 704 h 2608"/>
                <a:gd name="T20" fmla="*/ 744 w 1092"/>
                <a:gd name="T21" fmla="*/ 848 h 2608"/>
                <a:gd name="T22" fmla="*/ 720 w 1092"/>
                <a:gd name="T23" fmla="*/ 1120 h 2608"/>
                <a:gd name="T24" fmla="*/ 576 w 1092"/>
                <a:gd name="T25" fmla="*/ 1664 h 2608"/>
                <a:gd name="T26" fmla="*/ 456 w 1092"/>
                <a:gd name="T27" fmla="*/ 1976 h 2608"/>
                <a:gd name="T28" fmla="*/ 408 w 1092"/>
                <a:gd name="T29" fmla="*/ 2048 h 2608"/>
                <a:gd name="T30" fmla="*/ 376 w 1092"/>
                <a:gd name="T31" fmla="*/ 2096 h 2608"/>
                <a:gd name="T32" fmla="*/ 320 w 1092"/>
                <a:gd name="T33" fmla="*/ 2184 h 2608"/>
                <a:gd name="T34" fmla="*/ 240 w 1092"/>
                <a:gd name="T35" fmla="*/ 2264 h 2608"/>
                <a:gd name="T36" fmla="*/ 152 w 1092"/>
                <a:gd name="T37" fmla="*/ 2384 h 2608"/>
                <a:gd name="T38" fmla="*/ 80 w 1092"/>
                <a:gd name="T39" fmla="*/ 2480 h 2608"/>
                <a:gd name="T40" fmla="*/ 40 w 1092"/>
                <a:gd name="T41" fmla="*/ 2528 h 2608"/>
                <a:gd name="T42" fmla="*/ 0 w 1092"/>
                <a:gd name="T43" fmla="*/ 2608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5348" name="Freeform 36"/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>
                <a:gd name="T0" fmla="*/ 392 w 392"/>
                <a:gd name="T1" fmla="*/ 0 h 320"/>
                <a:gd name="T2" fmla="*/ 336 w 392"/>
                <a:gd name="T3" fmla="*/ 64 h 320"/>
                <a:gd name="T4" fmla="*/ 256 w 392"/>
                <a:gd name="T5" fmla="*/ 144 h 320"/>
                <a:gd name="T6" fmla="*/ 0 w 392"/>
                <a:gd name="T7" fmla="*/ 3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25349" name="Text Box 37"/>
          <p:cNvSpPr txBox="1">
            <a:spLocks noChangeArrowheads="1"/>
          </p:cNvSpPr>
          <p:nvPr/>
        </p:nvSpPr>
        <p:spPr bwMode="auto">
          <a:xfrm>
            <a:off x="5664200" y="1574800"/>
            <a:ext cx="1612900" cy="5175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i="1">
                <a:solidFill>
                  <a:srgbClr val="00FF00"/>
                </a:solidFill>
                <a:cs typeface="+mn-cs"/>
              </a:rPr>
              <a:t>Sea of   	  Galilee</a:t>
            </a:r>
          </a:p>
        </p:txBody>
      </p:sp>
      <p:sp>
        <p:nvSpPr>
          <p:cNvPr id="525350" name="Text Box 38"/>
          <p:cNvSpPr txBox="1">
            <a:spLocks noChangeArrowheads="1"/>
          </p:cNvSpPr>
          <p:nvPr/>
        </p:nvSpPr>
        <p:spPr bwMode="auto">
          <a:xfrm>
            <a:off x="5518150" y="269875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i="1">
                <a:solidFill>
                  <a:srgbClr val="00FF00"/>
                </a:solidFill>
                <a:cs typeface="+mn-cs"/>
              </a:rPr>
              <a:t>Mt. Gilboa</a:t>
            </a:r>
          </a:p>
        </p:txBody>
      </p:sp>
      <p:sp>
        <p:nvSpPr>
          <p:cNvPr id="525351" name="Text Box 39"/>
          <p:cNvSpPr txBox="1">
            <a:spLocks noChangeArrowheads="1"/>
          </p:cNvSpPr>
          <p:nvPr/>
        </p:nvSpPr>
        <p:spPr bwMode="auto">
          <a:xfrm>
            <a:off x="4838700" y="46609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i="1">
                <a:solidFill>
                  <a:srgbClr val="00FF00"/>
                </a:solidFill>
                <a:cs typeface="+mn-cs"/>
              </a:rPr>
              <a:t>Hebron</a:t>
            </a:r>
          </a:p>
        </p:txBody>
      </p:sp>
      <p:sp>
        <p:nvSpPr>
          <p:cNvPr id="525352" name="Text Box 40"/>
          <p:cNvSpPr txBox="1">
            <a:spLocks noChangeArrowheads="1"/>
          </p:cNvSpPr>
          <p:nvPr/>
        </p:nvSpPr>
        <p:spPr bwMode="auto">
          <a:xfrm rot="-5286213">
            <a:off x="4381500" y="13589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ASHER</a:t>
            </a:r>
          </a:p>
        </p:txBody>
      </p:sp>
      <p:sp>
        <p:nvSpPr>
          <p:cNvPr id="525353" name="Text Box 41"/>
          <p:cNvSpPr txBox="1">
            <a:spLocks noChangeArrowheads="1"/>
          </p:cNvSpPr>
          <p:nvPr/>
        </p:nvSpPr>
        <p:spPr bwMode="auto">
          <a:xfrm rot="-844665">
            <a:off x="5080000" y="24130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ISSACHAR</a:t>
            </a:r>
          </a:p>
        </p:txBody>
      </p:sp>
      <p:sp>
        <p:nvSpPr>
          <p:cNvPr id="525355" name="Text Box 43"/>
          <p:cNvSpPr txBox="1">
            <a:spLocks noChangeArrowheads="1"/>
          </p:cNvSpPr>
          <p:nvPr/>
        </p:nvSpPr>
        <p:spPr bwMode="auto">
          <a:xfrm rot="2606806">
            <a:off x="5854700" y="42926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GAD</a:t>
            </a:r>
          </a:p>
        </p:txBody>
      </p:sp>
      <p:sp>
        <p:nvSpPr>
          <p:cNvPr id="525356" name="Text Box 44"/>
          <p:cNvSpPr txBox="1">
            <a:spLocks noChangeArrowheads="1"/>
          </p:cNvSpPr>
          <p:nvPr/>
        </p:nvSpPr>
        <p:spPr bwMode="auto">
          <a:xfrm rot="-2225045">
            <a:off x="4572000" y="35941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EPHRAIM</a:t>
            </a:r>
          </a:p>
        </p:txBody>
      </p:sp>
      <p:sp>
        <p:nvSpPr>
          <p:cNvPr id="525357" name="Text Box 45"/>
          <p:cNvSpPr txBox="1">
            <a:spLocks noChangeArrowheads="1"/>
          </p:cNvSpPr>
          <p:nvPr/>
        </p:nvSpPr>
        <p:spPr bwMode="auto">
          <a:xfrm>
            <a:off x="4800600" y="42672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BENJAMIN</a:t>
            </a:r>
          </a:p>
        </p:txBody>
      </p:sp>
      <p:sp>
        <p:nvSpPr>
          <p:cNvPr id="525358" name="Text Box 46"/>
          <p:cNvSpPr txBox="1">
            <a:spLocks noChangeArrowheads="1"/>
          </p:cNvSpPr>
          <p:nvPr/>
        </p:nvSpPr>
        <p:spPr bwMode="auto">
          <a:xfrm rot="2953560">
            <a:off x="5753100" y="50292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REUBEN</a:t>
            </a:r>
          </a:p>
        </p:txBody>
      </p:sp>
      <p:sp>
        <p:nvSpPr>
          <p:cNvPr id="525359" name="Text Box 47"/>
          <p:cNvSpPr txBox="1">
            <a:spLocks noChangeArrowheads="1"/>
          </p:cNvSpPr>
          <p:nvPr/>
        </p:nvSpPr>
        <p:spPr bwMode="auto">
          <a:xfrm rot="-3254640">
            <a:off x="3838575" y="39751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DAN</a:t>
            </a:r>
          </a:p>
        </p:txBody>
      </p:sp>
      <p:sp>
        <p:nvSpPr>
          <p:cNvPr id="525360" name="Text Box 48"/>
          <p:cNvSpPr txBox="1">
            <a:spLocks noChangeArrowheads="1"/>
          </p:cNvSpPr>
          <p:nvPr/>
        </p:nvSpPr>
        <p:spPr bwMode="auto">
          <a:xfrm rot="-2428638">
            <a:off x="3765550" y="46990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JUDAH</a:t>
            </a:r>
          </a:p>
        </p:txBody>
      </p:sp>
      <p:sp>
        <p:nvSpPr>
          <p:cNvPr id="525361" name="Text Box 49"/>
          <p:cNvSpPr txBox="1">
            <a:spLocks noChangeArrowheads="1"/>
          </p:cNvSpPr>
          <p:nvPr/>
        </p:nvSpPr>
        <p:spPr bwMode="auto">
          <a:xfrm>
            <a:off x="3898900" y="55372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SIMEON</a:t>
            </a:r>
          </a:p>
        </p:txBody>
      </p:sp>
      <p:grpSp>
        <p:nvGrpSpPr>
          <p:cNvPr id="525382" name="Group 70"/>
          <p:cNvGrpSpPr>
            <a:grpSpLocks/>
          </p:cNvGrpSpPr>
          <p:nvPr/>
        </p:nvGrpSpPr>
        <p:grpSpPr bwMode="auto">
          <a:xfrm>
            <a:off x="4419600" y="3048000"/>
            <a:ext cx="2997200" cy="568325"/>
            <a:chOff x="2784" y="1920"/>
            <a:chExt cx="1888" cy="358"/>
          </a:xfrm>
        </p:grpSpPr>
        <p:sp>
          <p:nvSpPr>
            <p:cNvPr id="525354" name="Text Box 42"/>
            <p:cNvSpPr txBox="1">
              <a:spLocks noChangeArrowheads="1"/>
            </p:cNvSpPr>
            <p:nvPr/>
          </p:nvSpPr>
          <p:spPr bwMode="auto">
            <a:xfrm rot="469584">
              <a:off x="2784" y="1920"/>
              <a:ext cx="1016" cy="23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rgbClr val="FFFF00"/>
                  </a:solidFill>
                  <a:cs typeface="+mn-cs"/>
                </a:rPr>
                <a:t>MANASSEH</a:t>
              </a:r>
            </a:p>
          </p:txBody>
        </p:sp>
        <p:sp>
          <p:nvSpPr>
            <p:cNvPr id="525362" name="Text Box 50"/>
            <p:cNvSpPr txBox="1">
              <a:spLocks noChangeArrowheads="1"/>
            </p:cNvSpPr>
            <p:nvPr/>
          </p:nvSpPr>
          <p:spPr bwMode="auto">
            <a:xfrm rot="-1471107">
              <a:off x="3656" y="2042"/>
              <a:ext cx="1016" cy="23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rgbClr val="FFFF00"/>
                  </a:solidFill>
                  <a:cs typeface="+mn-cs"/>
                </a:rPr>
                <a:t>MANASSEH</a:t>
              </a:r>
            </a:p>
          </p:txBody>
        </p:sp>
      </p:grpSp>
      <p:sp>
        <p:nvSpPr>
          <p:cNvPr id="525363" name="Text Box 51"/>
          <p:cNvSpPr txBox="1">
            <a:spLocks noChangeArrowheads="1"/>
          </p:cNvSpPr>
          <p:nvPr/>
        </p:nvSpPr>
        <p:spPr bwMode="auto">
          <a:xfrm rot="-4430452">
            <a:off x="5791200" y="12446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NAPHTALI</a:t>
            </a:r>
          </a:p>
        </p:txBody>
      </p:sp>
      <p:sp>
        <p:nvSpPr>
          <p:cNvPr id="525364" name="Text Box 52"/>
          <p:cNvSpPr txBox="1">
            <a:spLocks noChangeArrowheads="1"/>
          </p:cNvSpPr>
          <p:nvPr/>
        </p:nvSpPr>
        <p:spPr bwMode="auto">
          <a:xfrm rot="-5105054">
            <a:off x="4737100" y="14986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ZEBULON</a:t>
            </a:r>
          </a:p>
        </p:txBody>
      </p:sp>
      <p:sp>
        <p:nvSpPr>
          <p:cNvPr id="525365" name="Text Box 53"/>
          <p:cNvSpPr txBox="1">
            <a:spLocks noChangeArrowheads="1"/>
          </p:cNvSpPr>
          <p:nvPr/>
        </p:nvSpPr>
        <p:spPr bwMode="auto">
          <a:xfrm>
            <a:off x="4051300" y="23114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>
                <a:solidFill>
                  <a:srgbClr val="66FF66"/>
                </a:solidFill>
                <a:cs typeface="+mn-cs"/>
              </a:rPr>
              <a:t>Mt. Carmel</a:t>
            </a:r>
          </a:p>
        </p:txBody>
      </p:sp>
      <p:sp>
        <p:nvSpPr>
          <p:cNvPr id="525366" name="Text Box 54"/>
          <p:cNvSpPr txBox="1">
            <a:spLocks noChangeArrowheads="1"/>
          </p:cNvSpPr>
          <p:nvPr/>
        </p:nvSpPr>
        <p:spPr bwMode="auto">
          <a:xfrm>
            <a:off x="5448300" y="21463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i="1">
                <a:solidFill>
                  <a:srgbClr val="00FF00"/>
                </a:solidFill>
                <a:cs typeface="+mn-cs"/>
              </a:rPr>
              <a:t>Mt. Tabor</a:t>
            </a:r>
          </a:p>
        </p:txBody>
      </p:sp>
      <p:sp>
        <p:nvSpPr>
          <p:cNvPr id="525367" name="Text Box 55"/>
          <p:cNvSpPr txBox="1">
            <a:spLocks noChangeArrowheads="1"/>
          </p:cNvSpPr>
          <p:nvPr/>
        </p:nvSpPr>
        <p:spPr bwMode="auto">
          <a:xfrm>
            <a:off x="4914900" y="50927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i="1">
                <a:solidFill>
                  <a:srgbClr val="00FF00"/>
                </a:solidFill>
                <a:cs typeface="+mn-cs"/>
              </a:rPr>
              <a:t>Dead Sea</a:t>
            </a:r>
          </a:p>
        </p:txBody>
      </p:sp>
      <p:sp>
        <p:nvSpPr>
          <p:cNvPr id="525372" name="Text Box 60"/>
          <p:cNvSpPr txBox="1">
            <a:spLocks noChangeArrowheads="1"/>
          </p:cNvSpPr>
          <p:nvPr/>
        </p:nvSpPr>
        <p:spPr bwMode="auto">
          <a:xfrm>
            <a:off x="2959100" y="852488"/>
            <a:ext cx="1612900" cy="1187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i="1">
                <a:solidFill>
                  <a:srgbClr val="00FF00"/>
                </a:solidFill>
                <a:cs typeface="+mn-cs"/>
              </a:rPr>
              <a:t>Ang MalakingDagat</a:t>
            </a:r>
          </a:p>
        </p:txBody>
      </p:sp>
      <p:sp>
        <p:nvSpPr>
          <p:cNvPr id="525373" name="Oval 61"/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74" name="Oval 62"/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75" name="Oval 63"/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76" name="Oval 64"/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77" name="Text Box 65"/>
          <p:cNvSpPr txBox="1">
            <a:spLocks noChangeArrowheads="1"/>
          </p:cNvSpPr>
          <p:nvPr/>
        </p:nvSpPr>
        <p:spPr bwMode="auto">
          <a:xfrm rot="-37201">
            <a:off x="6818313" y="4656138"/>
            <a:ext cx="1328737" cy="13811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i="1">
                <a:solidFill>
                  <a:srgbClr val="FFFF00"/>
                </a:solidFill>
                <a:cs typeface="+mn-cs"/>
              </a:rPr>
              <a:t>LEVI:  Only towns to live in; they to care for the tabernacle!</a:t>
            </a:r>
          </a:p>
        </p:txBody>
      </p:sp>
      <p:sp>
        <p:nvSpPr>
          <p:cNvPr id="525380" name="Text Box 68"/>
          <p:cNvSpPr txBox="1">
            <a:spLocks noChangeArrowheads="1"/>
          </p:cNvSpPr>
          <p:nvPr/>
        </p:nvSpPr>
        <p:spPr bwMode="auto">
          <a:xfrm>
            <a:off x="1776413" y="47625"/>
            <a:ext cx="3787775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Josh. 13:1-21:43; 13:14 (Levi)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525381" name="AutoShape 69"/>
          <p:cNvSpPr>
            <a:spLocks noChangeArrowheads="1"/>
          </p:cNvSpPr>
          <p:nvPr/>
        </p:nvSpPr>
        <p:spPr bwMode="auto">
          <a:xfrm>
            <a:off x="6854825" y="4530725"/>
            <a:ext cx="1335088" cy="15668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83" name="Text Box 71"/>
          <p:cNvSpPr txBox="1">
            <a:spLocks noChangeArrowheads="1"/>
          </p:cNvSpPr>
          <p:nvPr/>
        </p:nvSpPr>
        <p:spPr bwMode="auto">
          <a:xfrm>
            <a:off x="596900" y="1993900"/>
            <a:ext cx="2387600" cy="39354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800" i="1">
                <a:solidFill>
                  <a:srgbClr val="FFFF00"/>
                </a:solidFill>
                <a:cs typeface="+mn-cs"/>
              </a:rPr>
              <a:t>Bawat tribo ay nanirahan, handa na matuto na mamuhay sa bagong lupa na minana ni Abraham.</a:t>
            </a:r>
          </a:p>
        </p:txBody>
      </p:sp>
      <p:sp>
        <p:nvSpPr>
          <p:cNvPr id="525384" name="Freeform 72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85" name="Rectangle 73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86" name="Freeform 74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87" name="AutoShape 75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88" name="Rectangle 76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89" name="Rectangle 77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90" name="AutoShape 78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91" name="Line 79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92" name="Line 80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5393" name="Rectangle 81"/>
          <p:cNvSpPr>
            <a:spLocks noChangeArrowheads="1"/>
          </p:cNvSpPr>
          <p:nvPr/>
        </p:nvSpPr>
        <p:spPr bwMode="auto">
          <a:xfrm>
            <a:off x="8053388" y="3429000"/>
            <a:ext cx="5746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JOSUE</a:t>
            </a:r>
          </a:p>
        </p:txBody>
      </p:sp>
      <p:sp>
        <p:nvSpPr>
          <p:cNvPr id="525394" name="Rectangle 82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Jericho/Ai</a:t>
            </a:r>
          </a:p>
        </p:txBody>
      </p:sp>
      <p:sp>
        <p:nvSpPr>
          <p:cNvPr id="525395" name="Rectangle 83"/>
          <p:cNvSpPr>
            <a:spLocks noChangeArrowheads="1"/>
          </p:cNvSpPr>
          <p:nvPr/>
        </p:nvSpPr>
        <p:spPr bwMode="auto">
          <a:xfrm>
            <a:off x="8035925" y="3835400"/>
            <a:ext cx="898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Land Divided</a:t>
            </a:r>
          </a:p>
        </p:txBody>
      </p:sp>
      <p:sp>
        <p:nvSpPr>
          <p:cNvPr id="525396" name="Text Box 84"/>
          <p:cNvSpPr txBox="1">
            <a:spLocks noChangeArrowheads="1"/>
          </p:cNvSpPr>
          <p:nvPr/>
        </p:nvSpPr>
        <p:spPr bwMode="auto">
          <a:xfrm>
            <a:off x="8721725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525399" name="Text Box 87"/>
          <p:cNvSpPr txBox="1">
            <a:spLocks noChangeArrowheads="1"/>
          </p:cNvSpPr>
          <p:nvPr/>
        </p:nvSpPr>
        <p:spPr bwMode="auto">
          <a:xfrm>
            <a:off x="8518525" y="6410325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Arial" charset="0"/>
                <a:cs typeface="+mn-cs"/>
              </a:rPr>
              <a:t>13</a:t>
            </a:r>
          </a:p>
        </p:txBody>
      </p:sp>
      <p:sp>
        <p:nvSpPr>
          <p:cNvPr id="525400" name="Rectangle 8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47</a:t>
            </a:r>
          </a:p>
        </p:txBody>
      </p:sp>
      <p:grpSp>
        <p:nvGrpSpPr>
          <p:cNvPr id="525401" name="Group 89"/>
          <p:cNvGrpSpPr>
            <a:grpSpLocks/>
          </p:cNvGrpSpPr>
          <p:nvPr/>
        </p:nvGrpSpPr>
        <p:grpSpPr bwMode="auto">
          <a:xfrm>
            <a:off x="4275138" y="2395538"/>
            <a:ext cx="3800475" cy="1992312"/>
            <a:chOff x="2693" y="1509"/>
            <a:chExt cx="2394" cy="1255"/>
          </a:xfrm>
        </p:grpSpPr>
        <p:sp>
          <p:nvSpPr>
            <p:cNvPr id="525402" name="Text Box 90"/>
            <p:cNvSpPr txBox="1">
              <a:spLocks noChangeArrowheads="1"/>
            </p:cNvSpPr>
            <p:nvPr/>
          </p:nvSpPr>
          <p:spPr bwMode="auto">
            <a:xfrm>
              <a:off x="4071" y="1509"/>
              <a:ext cx="1016" cy="36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cs typeface="+mn-cs"/>
                </a:rPr>
                <a:t>MGA ANAK NI JOSE</a:t>
              </a:r>
              <a:endParaRPr lang="en-US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525403" name="Freeform 91"/>
            <p:cNvSpPr>
              <a:spLocks/>
            </p:cNvSpPr>
            <p:nvPr/>
          </p:nvSpPr>
          <p:spPr bwMode="auto">
            <a:xfrm>
              <a:off x="2693" y="1876"/>
              <a:ext cx="1893" cy="888"/>
            </a:xfrm>
            <a:custGeom>
              <a:avLst/>
              <a:gdLst>
                <a:gd name="T0" fmla="*/ 507 w 1893"/>
                <a:gd name="T1" fmla="*/ 9 h 888"/>
                <a:gd name="T2" fmla="*/ 103 w 1893"/>
                <a:gd name="T3" fmla="*/ 17 h 888"/>
                <a:gd name="T4" fmla="*/ 39 w 1893"/>
                <a:gd name="T5" fmla="*/ 65 h 888"/>
                <a:gd name="T6" fmla="*/ 0 w 1893"/>
                <a:gd name="T7" fmla="*/ 152 h 888"/>
                <a:gd name="T8" fmla="*/ 55 w 1893"/>
                <a:gd name="T9" fmla="*/ 215 h 888"/>
                <a:gd name="T10" fmla="*/ 79 w 1893"/>
                <a:gd name="T11" fmla="*/ 247 h 888"/>
                <a:gd name="T12" fmla="*/ 158 w 1893"/>
                <a:gd name="T13" fmla="*/ 286 h 888"/>
                <a:gd name="T14" fmla="*/ 206 w 1893"/>
                <a:gd name="T15" fmla="*/ 318 h 888"/>
                <a:gd name="T16" fmla="*/ 245 w 1893"/>
                <a:gd name="T17" fmla="*/ 358 h 888"/>
                <a:gd name="T18" fmla="*/ 269 w 1893"/>
                <a:gd name="T19" fmla="*/ 429 h 888"/>
                <a:gd name="T20" fmla="*/ 277 w 1893"/>
                <a:gd name="T21" fmla="*/ 453 h 888"/>
                <a:gd name="T22" fmla="*/ 237 w 1893"/>
                <a:gd name="T23" fmla="*/ 722 h 888"/>
                <a:gd name="T24" fmla="*/ 325 w 1893"/>
                <a:gd name="T25" fmla="*/ 888 h 888"/>
                <a:gd name="T26" fmla="*/ 515 w 1893"/>
                <a:gd name="T27" fmla="*/ 857 h 888"/>
                <a:gd name="T28" fmla="*/ 768 w 1893"/>
                <a:gd name="T29" fmla="*/ 627 h 888"/>
                <a:gd name="T30" fmla="*/ 1014 w 1893"/>
                <a:gd name="T31" fmla="*/ 619 h 888"/>
                <a:gd name="T32" fmla="*/ 1101 w 1893"/>
                <a:gd name="T33" fmla="*/ 603 h 888"/>
                <a:gd name="T34" fmla="*/ 1204 w 1893"/>
                <a:gd name="T35" fmla="*/ 524 h 888"/>
                <a:gd name="T36" fmla="*/ 1291 w 1893"/>
                <a:gd name="T37" fmla="*/ 492 h 888"/>
                <a:gd name="T38" fmla="*/ 1624 w 1893"/>
                <a:gd name="T39" fmla="*/ 429 h 888"/>
                <a:gd name="T40" fmla="*/ 1671 w 1893"/>
                <a:gd name="T41" fmla="*/ 397 h 888"/>
                <a:gd name="T42" fmla="*/ 1774 w 1893"/>
                <a:gd name="T43" fmla="*/ 334 h 888"/>
                <a:gd name="T44" fmla="*/ 1790 w 1893"/>
                <a:gd name="T45" fmla="*/ 310 h 888"/>
                <a:gd name="T46" fmla="*/ 1814 w 1893"/>
                <a:gd name="T47" fmla="*/ 294 h 888"/>
                <a:gd name="T48" fmla="*/ 1861 w 1893"/>
                <a:gd name="T49" fmla="*/ 247 h 888"/>
                <a:gd name="T50" fmla="*/ 1869 w 1893"/>
                <a:gd name="T51" fmla="*/ 223 h 888"/>
                <a:gd name="T52" fmla="*/ 1877 w 1893"/>
                <a:gd name="T53" fmla="*/ 191 h 888"/>
                <a:gd name="T54" fmla="*/ 1893 w 1893"/>
                <a:gd name="T55" fmla="*/ 144 h 888"/>
                <a:gd name="T56" fmla="*/ 1798 w 1893"/>
                <a:gd name="T57" fmla="*/ 57 h 888"/>
                <a:gd name="T58" fmla="*/ 1750 w 1893"/>
                <a:gd name="T59" fmla="*/ 41 h 888"/>
                <a:gd name="T60" fmla="*/ 1441 w 1893"/>
                <a:gd name="T61" fmla="*/ 49 h 888"/>
                <a:gd name="T62" fmla="*/ 1386 w 1893"/>
                <a:gd name="T63" fmla="*/ 81 h 888"/>
                <a:gd name="T64" fmla="*/ 1243 w 1893"/>
                <a:gd name="T65" fmla="*/ 160 h 888"/>
                <a:gd name="T66" fmla="*/ 950 w 1893"/>
                <a:gd name="T67" fmla="*/ 144 h 888"/>
                <a:gd name="T68" fmla="*/ 808 w 1893"/>
                <a:gd name="T69" fmla="*/ 65 h 888"/>
                <a:gd name="T70" fmla="*/ 507 w 1893"/>
                <a:gd name="T71" fmla="*/ 9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93" h="888">
                  <a:moveTo>
                    <a:pt x="507" y="9"/>
                  </a:moveTo>
                  <a:cubicBezTo>
                    <a:pt x="372" y="11"/>
                    <a:pt x="236" y="0"/>
                    <a:pt x="103" y="17"/>
                  </a:cubicBezTo>
                  <a:cubicBezTo>
                    <a:pt x="76" y="20"/>
                    <a:pt x="39" y="65"/>
                    <a:pt x="39" y="65"/>
                  </a:cubicBezTo>
                  <a:cubicBezTo>
                    <a:pt x="0" y="123"/>
                    <a:pt x="11" y="93"/>
                    <a:pt x="0" y="152"/>
                  </a:cubicBezTo>
                  <a:cubicBezTo>
                    <a:pt x="11" y="186"/>
                    <a:pt x="31" y="190"/>
                    <a:pt x="55" y="215"/>
                  </a:cubicBezTo>
                  <a:cubicBezTo>
                    <a:pt x="64" y="224"/>
                    <a:pt x="68" y="238"/>
                    <a:pt x="79" y="247"/>
                  </a:cubicBezTo>
                  <a:cubicBezTo>
                    <a:pt x="97" y="263"/>
                    <a:pt x="134" y="278"/>
                    <a:pt x="158" y="286"/>
                  </a:cubicBezTo>
                  <a:cubicBezTo>
                    <a:pt x="174" y="296"/>
                    <a:pt x="195" y="302"/>
                    <a:pt x="206" y="318"/>
                  </a:cubicBezTo>
                  <a:cubicBezTo>
                    <a:pt x="227" y="349"/>
                    <a:pt x="214" y="336"/>
                    <a:pt x="245" y="358"/>
                  </a:cubicBezTo>
                  <a:cubicBezTo>
                    <a:pt x="263" y="412"/>
                    <a:pt x="255" y="389"/>
                    <a:pt x="269" y="429"/>
                  </a:cubicBezTo>
                  <a:cubicBezTo>
                    <a:pt x="271" y="437"/>
                    <a:pt x="277" y="453"/>
                    <a:pt x="277" y="453"/>
                  </a:cubicBezTo>
                  <a:cubicBezTo>
                    <a:pt x="271" y="553"/>
                    <a:pt x="267" y="630"/>
                    <a:pt x="237" y="722"/>
                  </a:cubicBezTo>
                  <a:cubicBezTo>
                    <a:pt x="245" y="835"/>
                    <a:pt x="223" y="858"/>
                    <a:pt x="325" y="888"/>
                  </a:cubicBezTo>
                  <a:cubicBezTo>
                    <a:pt x="389" y="882"/>
                    <a:pt x="451" y="872"/>
                    <a:pt x="515" y="857"/>
                  </a:cubicBezTo>
                  <a:cubicBezTo>
                    <a:pt x="592" y="777"/>
                    <a:pt x="639" y="634"/>
                    <a:pt x="768" y="627"/>
                  </a:cubicBezTo>
                  <a:cubicBezTo>
                    <a:pt x="849" y="622"/>
                    <a:pt x="932" y="621"/>
                    <a:pt x="1014" y="619"/>
                  </a:cubicBezTo>
                  <a:cubicBezTo>
                    <a:pt x="1027" y="617"/>
                    <a:pt x="1080" y="614"/>
                    <a:pt x="1101" y="603"/>
                  </a:cubicBezTo>
                  <a:cubicBezTo>
                    <a:pt x="1137" y="582"/>
                    <a:pt x="1168" y="544"/>
                    <a:pt x="1204" y="524"/>
                  </a:cubicBezTo>
                  <a:cubicBezTo>
                    <a:pt x="1230" y="508"/>
                    <a:pt x="1262" y="504"/>
                    <a:pt x="1291" y="492"/>
                  </a:cubicBezTo>
                  <a:cubicBezTo>
                    <a:pt x="1407" y="441"/>
                    <a:pt x="1490" y="435"/>
                    <a:pt x="1624" y="429"/>
                  </a:cubicBezTo>
                  <a:cubicBezTo>
                    <a:pt x="1681" y="408"/>
                    <a:pt x="1607" y="438"/>
                    <a:pt x="1671" y="397"/>
                  </a:cubicBezTo>
                  <a:cubicBezTo>
                    <a:pt x="1703" y="375"/>
                    <a:pt x="1749" y="370"/>
                    <a:pt x="1774" y="334"/>
                  </a:cubicBezTo>
                  <a:cubicBezTo>
                    <a:pt x="1779" y="326"/>
                    <a:pt x="1783" y="316"/>
                    <a:pt x="1790" y="310"/>
                  </a:cubicBezTo>
                  <a:cubicBezTo>
                    <a:pt x="1796" y="303"/>
                    <a:pt x="1806" y="300"/>
                    <a:pt x="1814" y="294"/>
                  </a:cubicBezTo>
                  <a:cubicBezTo>
                    <a:pt x="1830" y="279"/>
                    <a:pt x="1861" y="247"/>
                    <a:pt x="1861" y="247"/>
                  </a:cubicBezTo>
                  <a:cubicBezTo>
                    <a:pt x="1863" y="239"/>
                    <a:pt x="1866" y="231"/>
                    <a:pt x="1869" y="223"/>
                  </a:cubicBezTo>
                  <a:cubicBezTo>
                    <a:pt x="1872" y="212"/>
                    <a:pt x="1873" y="201"/>
                    <a:pt x="1877" y="191"/>
                  </a:cubicBezTo>
                  <a:cubicBezTo>
                    <a:pt x="1881" y="175"/>
                    <a:pt x="1893" y="144"/>
                    <a:pt x="1893" y="144"/>
                  </a:cubicBezTo>
                  <a:cubicBezTo>
                    <a:pt x="1880" y="94"/>
                    <a:pt x="1845" y="72"/>
                    <a:pt x="1798" y="57"/>
                  </a:cubicBezTo>
                  <a:cubicBezTo>
                    <a:pt x="1782" y="51"/>
                    <a:pt x="1750" y="41"/>
                    <a:pt x="1750" y="41"/>
                  </a:cubicBezTo>
                  <a:cubicBezTo>
                    <a:pt x="1647" y="43"/>
                    <a:pt x="1543" y="44"/>
                    <a:pt x="1441" y="49"/>
                  </a:cubicBezTo>
                  <a:cubicBezTo>
                    <a:pt x="1418" y="50"/>
                    <a:pt x="1402" y="70"/>
                    <a:pt x="1386" y="81"/>
                  </a:cubicBezTo>
                  <a:cubicBezTo>
                    <a:pt x="1336" y="111"/>
                    <a:pt x="1300" y="145"/>
                    <a:pt x="1243" y="160"/>
                  </a:cubicBezTo>
                  <a:cubicBezTo>
                    <a:pt x="1232" y="159"/>
                    <a:pt x="1000" y="152"/>
                    <a:pt x="950" y="144"/>
                  </a:cubicBezTo>
                  <a:cubicBezTo>
                    <a:pt x="892" y="134"/>
                    <a:pt x="859" y="77"/>
                    <a:pt x="808" y="65"/>
                  </a:cubicBezTo>
                  <a:cubicBezTo>
                    <a:pt x="704" y="39"/>
                    <a:pt x="614" y="16"/>
                    <a:pt x="507" y="9"/>
                  </a:cubicBezTo>
                  <a:close/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25404" name="Text Box 9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  <p:sp>
        <p:nvSpPr>
          <p:cNvPr id="525405" name="Text Box 93"/>
          <p:cNvSpPr txBox="1">
            <a:spLocks noChangeArrowheads="1"/>
          </p:cNvSpPr>
          <p:nvPr/>
        </p:nvSpPr>
        <p:spPr bwMode="auto">
          <a:xfrm>
            <a:off x="152400" y="2298700"/>
            <a:ext cx="2794000" cy="3749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4000" i="1">
                <a:solidFill>
                  <a:srgbClr val="FFFF00"/>
                </a:solidFill>
                <a:cs typeface="+mn-cs"/>
              </a:rPr>
              <a:t>ANG LUPAIN NG CANAAN AY NAHATI!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5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525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2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25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352" grpId="0" autoUpdateAnimBg="0"/>
      <p:bldP spid="525353" grpId="0" autoUpdateAnimBg="0"/>
      <p:bldP spid="525355" grpId="0" autoUpdateAnimBg="0"/>
      <p:bldP spid="525356" grpId="0" autoUpdateAnimBg="0"/>
      <p:bldP spid="525357" grpId="0" autoUpdateAnimBg="0"/>
      <p:bldP spid="525358" grpId="0" autoUpdateAnimBg="0"/>
      <p:bldP spid="525359" grpId="0" autoUpdateAnimBg="0"/>
      <p:bldP spid="525360" grpId="0" autoUpdateAnimBg="0"/>
      <p:bldP spid="525361" grpId="0" autoUpdateAnimBg="0"/>
      <p:bldP spid="525363" grpId="0" autoUpdateAnimBg="0"/>
      <p:bldP spid="525364" grpId="0" autoUpdateAnimBg="0"/>
      <p:bldP spid="525377" grpId="0" autoUpdateAnimBg="0"/>
      <p:bldP spid="525381" grpId="0" animBg="1"/>
      <p:bldP spid="525383" grpId="0" autoUpdateAnimBg="0"/>
      <p:bldP spid="525405" grpId="0" autoUpdateAnimBg="0"/>
      <p:bldP spid="525405" grpId="1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ChangeArrowheads="1"/>
          </p:cNvSpPr>
          <p:nvPr/>
        </p:nvSpPr>
        <p:spPr bwMode="auto">
          <a:xfrm>
            <a:off x="2527300" y="635000"/>
            <a:ext cx="5753100" cy="5600700"/>
          </a:xfrm>
          <a:prstGeom prst="rect">
            <a:avLst/>
          </a:prstGeom>
          <a:gradFill rotWithShape="0">
            <a:gsLst>
              <a:gs pos="0">
                <a:srgbClr val="0337CB">
                  <a:gamma/>
                  <a:shade val="0"/>
                  <a:invGamma/>
                </a:srgbClr>
              </a:gs>
              <a:gs pos="50000">
                <a:srgbClr val="0337CB"/>
              </a:gs>
              <a:gs pos="100000">
                <a:srgbClr val="0337CB">
                  <a:gamma/>
                  <a:shade val="0"/>
                  <a:invGamma/>
                </a:srgbClr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6515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576516" name="Line 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99332" name="Group 18"/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99378" name="Group 19" descr="Large confetti"/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576532" name="Freeform 20" descr="Large confetti"/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>
                  <a:gd name="T0" fmla="*/ 80 w 144"/>
                  <a:gd name="T1" fmla="*/ 224 h 249"/>
                  <a:gd name="T2" fmla="*/ 128 w 144"/>
                  <a:gd name="T3" fmla="*/ 136 h 249"/>
                  <a:gd name="T4" fmla="*/ 144 w 144"/>
                  <a:gd name="T5" fmla="*/ 88 h 249"/>
                  <a:gd name="T6" fmla="*/ 80 w 144"/>
                  <a:gd name="T7" fmla="*/ 0 h 249"/>
                  <a:gd name="T8" fmla="*/ 0 w 144"/>
                  <a:gd name="T9" fmla="*/ 64 h 249"/>
                  <a:gd name="T10" fmla="*/ 64 w 144"/>
                  <a:gd name="T11" fmla="*/ 160 h 249"/>
                  <a:gd name="T12" fmla="*/ 72 w 144"/>
                  <a:gd name="T13" fmla="*/ 232 h 249"/>
                  <a:gd name="T14" fmla="*/ 96 w 144"/>
                  <a:gd name="T15" fmla="*/ 248 h 249"/>
                  <a:gd name="T16" fmla="*/ 112 w 144"/>
                  <a:gd name="T17" fmla="*/ 224 h 249"/>
                  <a:gd name="T18" fmla="*/ 80 w 144"/>
                  <a:gd name="T19" fmla="*/ 224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pattFill prst="lgConfetti">
                <a:fgClr>
                  <a:schemeClr val="accent1"/>
                </a:fgClr>
                <a:bgClr>
                  <a:schemeClr val="bg1"/>
                </a:bgClr>
              </a:pattFill>
              <a:ln w="12700" cap="flat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76533" name="Freeform 21" descr="Large confetti"/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>
                  <a:gd name="T0" fmla="*/ 72 w 72"/>
                  <a:gd name="T1" fmla="*/ 0 h 1184"/>
                  <a:gd name="T2" fmla="*/ 24 w 72"/>
                  <a:gd name="T3" fmla="*/ 256 h 1184"/>
                  <a:gd name="T4" fmla="*/ 48 w 72"/>
                  <a:gd name="T5" fmla="*/ 616 h 1184"/>
                  <a:gd name="T6" fmla="*/ 16 w 72"/>
                  <a:gd name="T7" fmla="*/ 744 h 1184"/>
                  <a:gd name="T8" fmla="*/ 0 w 72"/>
                  <a:gd name="T9" fmla="*/ 792 h 1184"/>
                  <a:gd name="T10" fmla="*/ 40 w 72"/>
                  <a:gd name="T11" fmla="*/ 1120 h 1184"/>
                  <a:gd name="T12" fmla="*/ 32 w 72"/>
                  <a:gd name="T13" fmla="*/ 1160 h 1184"/>
                  <a:gd name="T14" fmla="*/ 24 w 72"/>
                  <a:gd name="T15" fmla="*/ 1184 h 1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pattFill prst="lgConfetti">
                <a:fgClr>
                  <a:schemeClr val="accent1"/>
                </a:fgClr>
                <a:bgClr>
                  <a:schemeClr val="bg1"/>
                </a:bgClr>
              </a:pattFill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576534" name="Freeform 22" descr="Large confetti"/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>
                <a:gd name="T0" fmla="*/ 248 w 274"/>
                <a:gd name="T1" fmla="*/ 4 h 940"/>
                <a:gd name="T2" fmla="*/ 192 w 274"/>
                <a:gd name="T3" fmla="*/ 28 h 940"/>
                <a:gd name="T4" fmla="*/ 144 w 274"/>
                <a:gd name="T5" fmla="*/ 148 h 940"/>
                <a:gd name="T6" fmla="*/ 72 w 274"/>
                <a:gd name="T7" fmla="*/ 300 h 940"/>
                <a:gd name="T8" fmla="*/ 48 w 274"/>
                <a:gd name="T9" fmla="*/ 588 h 940"/>
                <a:gd name="T10" fmla="*/ 0 w 274"/>
                <a:gd name="T11" fmla="*/ 724 h 940"/>
                <a:gd name="T12" fmla="*/ 88 w 274"/>
                <a:gd name="T13" fmla="*/ 940 h 940"/>
                <a:gd name="T14" fmla="*/ 160 w 274"/>
                <a:gd name="T15" fmla="*/ 892 h 940"/>
                <a:gd name="T16" fmla="*/ 176 w 274"/>
                <a:gd name="T17" fmla="*/ 844 h 940"/>
                <a:gd name="T18" fmla="*/ 184 w 274"/>
                <a:gd name="T19" fmla="*/ 820 h 940"/>
                <a:gd name="T20" fmla="*/ 176 w 274"/>
                <a:gd name="T21" fmla="*/ 740 h 940"/>
                <a:gd name="T22" fmla="*/ 144 w 274"/>
                <a:gd name="T23" fmla="*/ 692 h 940"/>
                <a:gd name="T24" fmla="*/ 128 w 274"/>
                <a:gd name="T25" fmla="*/ 644 h 940"/>
                <a:gd name="T26" fmla="*/ 216 w 274"/>
                <a:gd name="T27" fmla="*/ 596 h 940"/>
                <a:gd name="T28" fmla="*/ 232 w 274"/>
                <a:gd name="T29" fmla="*/ 412 h 940"/>
                <a:gd name="T30" fmla="*/ 272 w 274"/>
                <a:gd name="T31" fmla="*/ 276 h 940"/>
                <a:gd name="T32" fmla="*/ 272 w 274"/>
                <a:gd name="T33" fmla="*/ 76 h 940"/>
                <a:gd name="T34" fmla="*/ 264 w 274"/>
                <a:gd name="T35" fmla="*/ 28 h 940"/>
                <a:gd name="T36" fmla="*/ 248 w 274"/>
                <a:gd name="T37" fmla="*/ 4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127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99333" name="Group 23"/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576536" name="Freeform 24"/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>
                <a:gd name="T0" fmla="*/ 1080 w 1092"/>
                <a:gd name="T1" fmla="*/ 0 h 2608"/>
                <a:gd name="T2" fmla="*/ 1072 w 1092"/>
                <a:gd name="T3" fmla="*/ 120 h 2608"/>
                <a:gd name="T4" fmla="*/ 1040 w 1092"/>
                <a:gd name="T5" fmla="*/ 168 h 2608"/>
                <a:gd name="T6" fmla="*/ 968 w 1092"/>
                <a:gd name="T7" fmla="*/ 320 h 2608"/>
                <a:gd name="T8" fmla="*/ 944 w 1092"/>
                <a:gd name="T9" fmla="*/ 368 h 2608"/>
                <a:gd name="T10" fmla="*/ 904 w 1092"/>
                <a:gd name="T11" fmla="*/ 488 h 2608"/>
                <a:gd name="T12" fmla="*/ 880 w 1092"/>
                <a:gd name="T13" fmla="*/ 536 h 2608"/>
                <a:gd name="T14" fmla="*/ 872 w 1092"/>
                <a:gd name="T15" fmla="*/ 664 h 2608"/>
                <a:gd name="T16" fmla="*/ 800 w 1092"/>
                <a:gd name="T17" fmla="*/ 696 h 2608"/>
                <a:gd name="T18" fmla="*/ 776 w 1092"/>
                <a:gd name="T19" fmla="*/ 704 h 2608"/>
                <a:gd name="T20" fmla="*/ 744 w 1092"/>
                <a:gd name="T21" fmla="*/ 848 h 2608"/>
                <a:gd name="T22" fmla="*/ 720 w 1092"/>
                <a:gd name="T23" fmla="*/ 1120 h 2608"/>
                <a:gd name="T24" fmla="*/ 576 w 1092"/>
                <a:gd name="T25" fmla="*/ 1664 h 2608"/>
                <a:gd name="T26" fmla="*/ 456 w 1092"/>
                <a:gd name="T27" fmla="*/ 1976 h 2608"/>
                <a:gd name="T28" fmla="*/ 408 w 1092"/>
                <a:gd name="T29" fmla="*/ 2048 h 2608"/>
                <a:gd name="T30" fmla="*/ 376 w 1092"/>
                <a:gd name="T31" fmla="*/ 2096 h 2608"/>
                <a:gd name="T32" fmla="*/ 320 w 1092"/>
                <a:gd name="T33" fmla="*/ 2184 h 2608"/>
                <a:gd name="T34" fmla="*/ 240 w 1092"/>
                <a:gd name="T35" fmla="*/ 2264 h 2608"/>
                <a:gd name="T36" fmla="*/ 152 w 1092"/>
                <a:gd name="T37" fmla="*/ 2384 h 2608"/>
                <a:gd name="T38" fmla="*/ 80 w 1092"/>
                <a:gd name="T39" fmla="*/ 2480 h 2608"/>
                <a:gd name="T40" fmla="*/ 40 w 1092"/>
                <a:gd name="T41" fmla="*/ 2528 h 2608"/>
                <a:gd name="T42" fmla="*/ 0 w 1092"/>
                <a:gd name="T43" fmla="*/ 2608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76537" name="Freeform 25"/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>
                <a:gd name="T0" fmla="*/ 392 w 392"/>
                <a:gd name="T1" fmla="*/ 0 h 320"/>
                <a:gd name="T2" fmla="*/ 336 w 392"/>
                <a:gd name="T3" fmla="*/ 64 h 320"/>
                <a:gd name="T4" fmla="*/ 256 w 392"/>
                <a:gd name="T5" fmla="*/ 144 h 320"/>
                <a:gd name="T6" fmla="*/ 0 w 392"/>
                <a:gd name="T7" fmla="*/ 3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76538" name="Text Box 26"/>
          <p:cNvSpPr txBox="1">
            <a:spLocks noChangeArrowheads="1"/>
          </p:cNvSpPr>
          <p:nvPr/>
        </p:nvSpPr>
        <p:spPr bwMode="auto">
          <a:xfrm>
            <a:off x="5664200" y="1574800"/>
            <a:ext cx="1612900" cy="5175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i="1">
                <a:solidFill>
                  <a:srgbClr val="00FF00"/>
                </a:solidFill>
                <a:cs typeface="+mn-cs"/>
              </a:rPr>
              <a:t>Sea of   	  Galilee</a:t>
            </a:r>
          </a:p>
        </p:txBody>
      </p:sp>
      <p:sp>
        <p:nvSpPr>
          <p:cNvPr id="576539" name="Text Box 27"/>
          <p:cNvSpPr txBox="1">
            <a:spLocks noChangeArrowheads="1"/>
          </p:cNvSpPr>
          <p:nvPr/>
        </p:nvSpPr>
        <p:spPr bwMode="auto">
          <a:xfrm>
            <a:off x="5518150" y="269875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i="1">
                <a:solidFill>
                  <a:srgbClr val="00FF00"/>
                </a:solidFill>
                <a:cs typeface="+mn-cs"/>
              </a:rPr>
              <a:t>Mt. Gilboa</a:t>
            </a:r>
          </a:p>
        </p:txBody>
      </p:sp>
      <p:sp>
        <p:nvSpPr>
          <p:cNvPr id="576540" name="Text Box 28"/>
          <p:cNvSpPr txBox="1">
            <a:spLocks noChangeArrowheads="1"/>
          </p:cNvSpPr>
          <p:nvPr/>
        </p:nvSpPr>
        <p:spPr bwMode="auto">
          <a:xfrm>
            <a:off x="4838700" y="46609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i="1">
                <a:solidFill>
                  <a:srgbClr val="00FF00"/>
                </a:solidFill>
                <a:cs typeface="+mn-cs"/>
              </a:rPr>
              <a:t>Hebron</a:t>
            </a:r>
          </a:p>
        </p:txBody>
      </p:sp>
      <p:sp>
        <p:nvSpPr>
          <p:cNvPr id="576541" name="Text Box 29"/>
          <p:cNvSpPr txBox="1">
            <a:spLocks noChangeArrowheads="1"/>
          </p:cNvSpPr>
          <p:nvPr/>
        </p:nvSpPr>
        <p:spPr bwMode="auto">
          <a:xfrm rot="-5286213">
            <a:off x="4381500" y="13589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3300"/>
                </a:solidFill>
                <a:cs typeface="+mn-cs"/>
              </a:rPr>
              <a:t>ASHER</a:t>
            </a:r>
          </a:p>
        </p:txBody>
      </p:sp>
      <p:sp>
        <p:nvSpPr>
          <p:cNvPr id="576542" name="Text Box 30"/>
          <p:cNvSpPr txBox="1">
            <a:spLocks noChangeArrowheads="1"/>
          </p:cNvSpPr>
          <p:nvPr/>
        </p:nvSpPr>
        <p:spPr bwMode="auto">
          <a:xfrm rot="-844665">
            <a:off x="5080000" y="24130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cs typeface="+mn-cs"/>
              </a:rPr>
              <a:t>ISSACHAR</a:t>
            </a:r>
          </a:p>
        </p:txBody>
      </p:sp>
      <p:sp>
        <p:nvSpPr>
          <p:cNvPr id="576543" name="Text Box 31"/>
          <p:cNvSpPr txBox="1">
            <a:spLocks noChangeArrowheads="1"/>
          </p:cNvSpPr>
          <p:nvPr/>
        </p:nvSpPr>
        <p:spPr bwMode="auto">
          <a:xfrm rot="469584">
            <a:off x="4419600" y="30480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00FF00"/>
                </a:solidFill>
                <a:cs typeface="+mn-cs"/>
              </a:rPr>
              <a:t>MANASSEH</a:t>
            </a:r>
          </a:p>
        </p:txBody>
      </p:sp>
      <p:sp>
        <p:nvSpPr>
          <p:cNvPr id="576544" name="Text Box 32"/>
          <p:cNvSpPr txBox="1">
            <a:spLocks noChangeArrowheads="1"/>
          </p:cNvSpPr>
          <p:nvPr/>
        </p:nvSpPr>
        <p:spPr bwMode="auto">
          <a:xfrm rot="2606806">
            <a:off x="5854700" y="42926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GAD</a:t>
            </a:r>
          </a:p>
        </p:txBody>
      </p:sp>
      <p:sp>
        <p:nvSpPr>
          <p:cNvPr id="576545" name="Text Box 33"/>
          <p:cNvSpPr txBox="1">
            <a:spLocks noChangeArrowheads="1"/>
          </p:cNvSpPr>
          <p:nvPr/>
        </p:nvSpPr>
        <p:spPr bwMode="auto">
          <a:xfrm rot="-2225045">
            <a:off x="4572000" y="35941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00FF"/>
                </a:solidFill>
                <a:cs typeface="+mn-cs"/>
              </a:rPr>
              <a:t>EPHRAIM</a:t>
            </a:r>
          </a:p>
        </p:txBody>
      </p:sp>
      <p:sp>
        <p:nvSpPr>
          <p:cNvPr id="576546" name="Text Box 34"/>
          <p:cNvSpPr txBox="1">
            <a:spLocks noChangeArrowheads="1"/>
          </p:cNvSpPr>
          <p:nvPr/>
        </p:nvSpPr>
        <p:spPr bwMode="auto">
          <a:xfrm>
            <a:off x="4800600" y="42672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BENJAMIN</a:t>
            </a:r>
          </a:p>
        </p:txBody>
      </p:sp>
      <p:sp>
        <p:nvSpPr>
          <p:cNvPr id="576547" name="Text Box 35"/>
          <p:cNvSpPr txBox="1">
            <a:spLocks noChangeArrowheads="1"/>
          </p:cNvSpPr>
          <p:nvPr/>
        </p:nvSpPr>
        <p:spPr bwMode="auto">
          <a:xfrm rot="2953560">
            <a:off x="5753100" y="50292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3300"/>
                </a:solidFill>
                <a:cs typeface="+mn-cs"/>
              </a:rPr>
              <a:t>REUBEN</a:t>
            </a:r>
          </a:p>
        </p:txBody>
      </p:sp>
      <p:sp>
        <p:nvSpPr>
          <p:cNvPr id="576548" name="Text Box 36"/>
          <p:cNvSpPr txBox="1">
            <a:spLocks noChangeArrowheads="1"/>
          </p:cNvSpPr>
          <p:nvPr/>
        </p:nvSpPr>
        <p:spPr bwMode="auto">
          <a:xfrm rot="-3254640">
            <a:off x="3838575" y="39751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3300"/>
                </a:solidFill>
                <a:cs typeface="+mn-cs"/>
              </a:rPr>
              <a:t>DAN</a:t>
            </a:r>
          </a:p>
        </p:txBody>
      </p:sp>
      <p:sp>
        <p:nvSpPr>
          <p:cNvPr id="576549" name="Text Box 37"/>
          <p:cNvSpPr txBox="1">
            <a:spLocks noChangeArrowheads="1"/>
          </p:cNvSpPr>
          <p:nvPr/>
        </p:nvSpPr>
        <p:spPr bwMode="auto">
          <a:xfrm rot="-2428638">
            <a:off x="3765550" y="46990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cs typeface="+mn-cs"/>
              </a:rPr>
              <a:t>JUDAH</a:t>
            </a:r>
          </a:p>
        </p:txBody>
      </p:sp>
      <p:sp>
        <p:nvSpPr>
          <p:cNvPr id="576550" name="Text Box 38"/>
          <p:cNvSpPr txBox="1">
            <a:spLocks noChangeArrowheads="1"/>
          </p:cNvSpPr>
          <p:nvPr/>
        </p:nvSpPr>
        <p:spPr bwMode="auto">
          <a:xfrm>
            <a:off x="3898900" y="55372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00FF00"/>
                </a:solidFill>
                <a:cs typeface="+mn-cs"/>
              </a:rPr>
              <a:t>SIMEON</a:t>
            </a:r>
          </a:p>
        </p:txBody>
      </p:sp>
      <p:sp>
        <p:nvSpPr>
          <p:cNvPr id="576551" name="Text Box 39"/>
          <p:cNvSpPr txBox="1">
            <a:spLocks noChangeArrowheads="1"/>
          </p:cNvSpPr>
          <p:nvPr/>
        </p:nvSpPr>
        <p:spPr bwMode="auto">
          <a:xfrm rot="-1471107">
            <a:off x="5803900" y="3241675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00FF00"/>
                </a:solidFill>
                <a:cs typeface="+mn-cs"/>
              </a:rPr>
              <a:t>MANASSEH</a:t>
            </a:r>
          </a:p>
        </p:txBody>
      </p:sp>
      <p:sp>
        <p:nvSpPr>
          <p:cNvPr id="576552" name="Text Box 40"/>
          <p:cNvSpPr txBox="1">
            <a:spLocks noChangeArrowheads="1"/>
          </p:cNvSpPr>
          <p:nvPr/>
        </p:nvSpPr>
        <p:spPr bwMode="auto">
          <a:xfrm rot="-4430452">
            <a:off x="5791200" y="12446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cs typeface="+mn-cs"/>
              </a:rPr>
              <a:t>NAPHTALI</a:t>
            </a:r>
          </a:p>
        </p:txBody>
      </p:sp>
      <p:sp>
        <p:nvSpPr>
          <p:cNvPr id="576553" name="Text Box 41"/>
          <p:cNvSpPr txBox="1">
            <a:spLocks noChangeArrowheads="1"/>
          </p:cNvSpPr>
          <p:nvPr/>
        </p:nvSpPr>
        <p:spPr bwMode="auto">
          <a:xfrm rot="-5105054">
            <a:off x="4737100" y="14986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00FF"/>
                </a:solidFill>
                <a:cs typeface="+mn-cs"/>
              </a:rPr>
              <a:t>ZEBULON</a:t>
            </a:r>
          </a:p>
        </p:txBody>
      </p:sp>
      <p:sp>
        <p:nvSpPr>
          <p:cNvPr id="576554" name="Text Box 42"/>
          <p:cNvSpPr txBox="1">
            <a:spLocks noChangeArrowheads="1"/>
          </p:cNvSpPr>
          <p:nvPr/>
        </p:nvSpPr>
        <p:spPr bwMode="auto">
          <a:xfrm>
            <a:off x="4051300" y="23114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>
                <a:solidFill>
                  <a:srgbClr val="FFFF00"/>
                </a:solidFill>
                <a:cs typeface="+mn-cs"/>
              </a:rPr>
              <a:t>Mt. Carmel</a:t>
            </a:r>
          </a:p>
        </p:txBody>
      </p:sp>
      <p:sp>
        <p:nvSpPr>
          <p:cNvPr id="576555" name="Text Box 43"/>
          <p:cNvSpPr txBox="1">
            <a:spLocks noChangeArrowheads="1"/>
          </p:cNvSpPr>
          <p:nvPr/>
        </p:nvSpPr>
        <p:spPr bwMode="auto">
          <a:xfrm>
            <a:off x="5448300" y="21463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i="1">
                <a:solidFill>
                  <a:srgbClr val="00FF00"/>
                </a:solidFill>
                <a:cs typeface="+mn-cs"/>
              </a:rPr>
              <a:t>Mt. Tabor</a:t>
            </a:r>
          </a:p>
        </p:txBody>
      </p:sp>
      <p:sp>
        <p:nvSpPr>
          <p:cNvPr id="576556" name="Text Box 44"/>
          <p:cNvSpPr txBox="1">
            <a:spLocks noChangeArrowheads="1"/>
          </p:cNvSpPr>
          <p:nvPr/>
        </p:nvSpPr>
        <p:spPr bwMode="auto">
          <a:xfrm>
            <a:off x="4914900" y="5092700"/>
            <a:ext cx="1612900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i="1">
                <a:solidFill>
                  <a:srgbClr val="00FF00"/>
                </a:solidFill>
                <a:cs typeface="+mn-cs"/>
              </a:rPr>
              <a:t>Dead Sea</a:t>
            </a:r>
          </a:p>
        </p:txBody>
      </p:sp>
      <p:sp>
        <p:nvSpPr>
          <p:cNvPr id="576557" name="Text Box 45"/>
          <p:cNvSpPr txBox="1">
            <a:spLocks noChangeArrowheads="1"/>
          </p:cNvSpPr>
          <p:nvPr/>
        </p:nvSpPr>
        <p:spPr bwMode="auto">
          <a:xfrm>
            <a:off x="2959100" y="852488"/>
            <a:ext cx="1612900" cy="1187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i="1">
                <a:solidFill>
                  <a:srgbClr val="00FF00"/>
                </a:solidFill>
                <a:cs typeface="+mn-cs"/>
              </a:rPr>
              <a:t>Ang Malaking Dagat</a:t>
            </a:r>
          </a:p>
        </p:txBody>
      </p:sp>
      <p:sp>
        <p:nvSpPr>
          <p:cNvPr id="576558" name="Oval 46"/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6559" name="Oval 47"/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6560" name="Oval 48"/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6561" name="Oval 49"/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6563" name="Text Box 51"/>
          <p:cNvSpPr txBox="1">
            <a:spLocks noChangeArrowheads="1"/>
          </p:cNvSpPr>
          <p:nvPr/>
        </p:nvSpPr>
        <p:spPr bwMode="auto">
          <a:xfrm>
            <a:off x="101600" y="2044700"/>
            <a:ext cx="3822700" cy="3441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4400" i="1">
                <a:solidFill>
                  <a:srgbClr val="FFFF00"/>
                </a:solidFill>
                <a:latin typeface="Arial"/>
                <a:cs typeface="+mn-cs"/>
              </a:rPr>
              <a:t>“</a:t>
            </a:r>
            <a:r>
              <a:rPr lang="en-US" sz="4400" i="1">
                <a:solidFill>
                  <a:srgbClr val="FFFF00"/>
                </a:solidFill>
                <a:cs typeface="+mn-cs"/>
              </a:rPr>
              <a:t>Ginawa ng tao ang mabuti sa kanyang paningin.</a:t>
            </a:r>
            <a:r>
              <a:rPr lang="ja-JP" altLang="en-US" sz="4400" i="1">
                <a:solidFill>
                  <a:srgbClr val="FFFF00"/>
                </a:solidFill>
                <a:latin typeface="Arial"/>
                <a:cs typeface="+mn-cs"/>
              </a:rPr>
              <a:t>”</a:t>
            </a:r>
            <a:endParaRPr lang="en-US" sz="4400" i="1">
              <a:solidFill>
                <a:srgbClr val="FFFF00"/>
              </a:solidFill>
              <a:cs typeface="+mn-cs"/>
            </a:endParaRPr>
          </a:p>
        </p:txBody>
      </p:sp>
      <p:sp>
        <p:nvSpPr>
          <p:cNvPr id="576565" name="Text Box 53"/>
          <p:cNvSpPr txBox="1">
            <a:spLocks noChangeArrowheads="1"/>
          </p:cNvSpPr>
          <p:nvPr/>
        </p:nvSpPr>
        <p:spPr bwMode="auto">
          <a:xfrm>
            <a:off x="1781175" y="44450"/>
            <a:ext cx="5534025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cs typeface="+mn-cs"/>
              </a:rPr>
              <a:t>Judg. 17:6</a:t>
            </a:r>
          </a:p>
        </p:txBody>
      </p:sp>
      <p:sp>
        <p:nvSpPr>
          <p:cNvPr id="576567" name="Freeform 55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6568" name="Rectangle 56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6569" name="Freeform 57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6570" name="AutoShape 58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6571" name="Rectangle 59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6572" name="Rectangle 60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6573" name="AutoShape 61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6574" name="Line 62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6575" name="Line 63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6576" name="Rectangle 64"/>
          <p:cNvSpPr>
            <a:spLocks noChangeArrowheads="1"/>
          </p:cNvSpPr>
          <p:nvPr/>
        </p:nvSpPr>
        <p:spPr bwMode="auto">
          <a:xfrm>
            <a:off x="8053388" y="3429000"/>
            <a:ext cx="5746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JOSUE</a:t>
            </a:r>
          </a:p>
        </p:txBody>
      </p:sp>
      <p:sp>
        <p:nvSpPr>
          <p:cNvPr id="576577" name="Rectangle 65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Jericho/Ai</a:t>
            </a:r>
          </a:p>
        </p:txBody>
      </p:sp>
      <p:sp>
        <p:nvSpPr>
          <p:cNvPr id="576578" name="Rectangle 66"/>
          <p:cNvSpPr>
            <a:spLocks noChangeArrowheads="1"/>
          </p:cNvSpPr>
          <p:nvPr/>
        </p:nvSpPr>
        <p:spPr bwMode="auto">
          <a:xfrm>
            <a:off x="8035925" y="3835400"/>
            <a:ext cx="898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Land Divided</a:t>
            </a:r>
          </a:p>
        </p:txBody>
      </p:sp>
      <p:sp>
        <p:nvSpPr>
          <p:cNvPr id="576579" name="Text Box 67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576584" name="Rectangle 7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48</a:t>
            </a:r>
          </a:p>
        </p:txBody>
      </p:sp>
      <p:sp>
        <p:nvSpPr>
          <p:cNvPr id="576585" name="Text Box 7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29-31</a:t>
            </a:r>
          </a:p>
        </p:txBody>
      </p:sp>
      <p:sp>
        <p:nvSpPr>
          <p:cNvPr id="576586" name="Text Box 74"/>
          <p:cNvSpPr txBox="1">
            <a:spLocks noChangeArrowheads="1"/>
          </p:cNvSpPr>
          <p:nvPr/>
        </p:nvSpPr>
        <p:spPr bwMode="auto">
          <a:xfrm rot="-37201">
            <a:off x="6818313" y="4656138"/>
            <a:ext cx="1328737" cy="13811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i="1">
                <a:solidFill>
                  <a:srgbClr val="FFFF00"/>
                </a:solidFill>
                <a:cs typeface="+mn-cs"/>
              </a:rPr>
              <a:t>LEVI:  Only towns to live in; they to care for the tabernacle!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7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6563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291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292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4483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AFD00"/>
                </a:solidFill>
                <a:latin typeface="Times" charset="0"/>
                <a:cs typeface="+mn-cs"/>
              </a:rPr>
              <a:t>HUMIGIT KUMULANG NA PETSA:</a:t>
            </a:r>
          </a:p>
          <a:p>
            <a:pPr algn="ctr">
              <a:defRPr/>
            </a:pPr>
            <a:endParaRPr lang="en-US" sz="3600" dirty="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3600" dirty="0">
                <a:solidFill>
                  <a:srgbClr val="FAFD00"/>
                </a:solidFill>
                <a:latin typeface="Times" charset="0"/>
                <a:cs typeface="+mn-cs"/>
              </a:rPr>
              <a:t>ABRAHAM-JOSE	  	2000 B.C.</a:t>
            </a:r>
          </a:p>
          <a:p>
            <a:pPr>
              <a:defRPr/>
            </a:pPr>
            <a:endParaRPr lang="en-US" sz="3600" dirty="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3600" dirty="0">
                <a:solidFill>
                  <a:schemeClr val="hlink"/>
                </a:solidFill>
                <a:latin typeface="Times" charset="0"/>
                <a:cs typeface="+mn-cs"/>
              </a:rPr>
              <a:t>MOISES-JOSUE	  		1500 B.C.</a:t>
            </a:r>
            <a:endParaRPr lang="en-US" sz="3600" dirty="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endParaRPr lang="en-US" sz="3600" dirty="0">
              <a:solidFill>
                <a:srgbClr val="FAFD00"/>
              </a:solidFill>
              <a:latin typeface="Times" charset="0"/>
              <a:cs typeface="+mn-cs"/>
            </a:endParaRPr>
          </a:p>
          <a:p>
            <a:pPr>
              <a:defRPr/>
            </a:pPr>
            <a:endParaRPr lang="en-US" sz="3600" dirty="0">
              <a:solidFill>
                <a:srgbClr val="FAFD00"/>
              </a:solidFill>
              <a:latin typeface="Times" charset="0"/>
              <a:cs typeface="+mn-cs"/>
            </a:endParaRPr>
          </a:p>
          <a:p>
            <a:pPr algn="ctr">
              <a:defRPr/>
            </a:pPr>
            <a:endParaRPr lang="en-US" sz="3600" dirty="0">
              <a:solidFill>
                <a:srgbClr val="FAFD00"/>
              </a:solidFill>
              <a:latin typeface="Times" charset="0"/>
              <a:cs typeface="+mn-cs"/>
            </a:endParaRPr>
          </a:p>
        </p:txBody>
      </p:sp>
      <p:sp>
        <p:nvSpPr>
          <p:cNvPr id="524293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308" name="Freeform 20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309" name="Rectangle 21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310" name="Freeform 22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311" name="AutoShape 23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312" name="Rectangle 24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313" name="Rectangle 25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314" name="AutoShape 26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315" name="Line 27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316" name="Line 28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4317" name="Rectangle 29"/>
          <p:cNvSpPr>
            <a:spLocks noChangeArrowheads="1"/>
          </p:cNvSpPr>
          <p:nvPr/>
        </p:nvSpPr>
        <p:spPr bwMode="auto">
          <a:xfrm>
            <a:off x="8053388" y="3429000"/>
            <a:ext cx="5746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JOSUE</a:t>
            </a:r>
          </a:p>
        </p:txBody>
      </p:sp>
      <p:sp>
        <p:nvSpPr>
          <p:cNvPr id="524318" name="Rectangle 30"/>
          <p:cNvSpPr>
            <a:spLocks noChangeArrowheads="1"/>
          </p:cNvSpPr>
          <p:nvPr/>
        </p:nvSpPr>
        <p:spPr bwMode="auto">
          <a:xfrm>
            <a:off x="8118475" y="3644900"/>
            <a:ext cx="733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Jericho/Ai</a:t>
            </a:r>
          </a:p>
        </p:txBody>
      </p:sp>
      <p:sp>
        <p:nvSpPr>
          <p:cNvPr id="524319" name="Rectangle 31"/>
          <p:cNvSpPr>
            <a:spLocks noChangeArrowheads="1"/>
          </p:cNvSpPr>
          <p:nvPr/>
        </p:nvSpPr>
        <p:spPr bwMode="auto">
          <a:xfrm>
            <a:off x="8035925" y="3835400"/>
            <a:ext cx="898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Land Divided</a:t>
            </a:r>
          </a:p>
        </p:txBody>
      </p:sp>
      <p:sp>
        <p:nvSpPr>
          <p:cNvPr id="524320" name="Text Box 32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524325" name="Rectangle 3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49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4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5775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57754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SG</a:t>
            </a:r>
          </a:p>
        </p:txBody>
      </p:sp>
      <p:sp>
        <p:nvSpPr>
          <p:cNvPr id="57755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57755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5775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56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PAGHAHANDA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NG 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ENTABLADO</a:t>
            </a:r>
          </a:p>
        </p:txBody>
      </p:sp>
      <p:sp>
        <p:nvSpPr>
          <p:cNvPr id="5775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DS</a:t>
            </a:r>
          </a:p>
        </p:txBody>
      </p:sp>
      <p:sp>
        <p:nvSpPr>
          <p:cNvPr id="5775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5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6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57756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577562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577563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577564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65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577566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67" name="Rectangle 31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577568" name="Oval 32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69" name="Oval 3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70" name="Rectangle 34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577571" name="Rectangle 35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577572" name="Rectangle 36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577573" name="Freeform 37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74" name="Freeform 38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75" name="Freeform 39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76" name="Freeform 40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77" name="Oval 41"/>
          <p:cNvSpPr>
            <a:spLocks noChangeArrowheads="1"/>
          </p:cNvSpPr>
          <p:nvPr/>
        </p:nvSpPr>
        <p:spPr bwMode="auto">
          <a:xfrm>
            <a:off x="2514600" y="4914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78" name="Oval 4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79" name="Oval 4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80" name="Oval 4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81" name="Oval 45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82" name="Oval 46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583" name="Rectangle 47"/>
          <p:cNvSpPr>
            <a:spLocks noChangeArrowheads="1"/>
          </p:cNvSpPr>
          <p:nvPr/>
        </p:nvSpPr>
        <p:spPr bwMode="auto">
          <a:xfrm>
            <a:off x="3027363" y="5164138"/>
            <a:ext cx="94297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>
                <a:solidFill>
                  <a:srgbClr val="EEFF4B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577601" name="Text Box 65"/>
          <p:cNvSpPr txBox="1">
            <a:spLocks noChangeArrowheads="1"/>
          </p:cNvSpPr>
          <p:nvPr/>
        </p:nvSpPr>
        <p:spPr bwMode="auto">
          <a:xfrm>
            <a:off x="1768475" y="25400"/>
            <a:ext cx="3441700" cy="3397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12:31-18:27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577603" name="Oval 67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04" name="Rectangle 68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05" name="Rectangle 69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577606" name="AutoShape 70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07" name="Rectangle 71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08" name="AutoShape 72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09" name="Line 73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10" name="Line 74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11" name="Line 75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12" name="Line 76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13" name="Line 77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14" name="Rectangle 78"/>
          <p:cNvSpPr>
            <a:spLocks noChangeArrowheads="1"/>
          </p:cNvSpPr>
          <p:nvPr/>
        </p:nvSpPr>
        <p:spPr bwMode="auto">
          <a:xfrm>
            <a:off x="8007350" y="3429000"/>
            <a:ext cx="6318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MOISES</a:t>
            </a:r>
          </a:p>
        </p:txBody>
      </p:sp>
      <p:sp>
        <p:nvSpPr>
          <p:cNvPr id="577615" name="Line 79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7616" name="Rectangle 80"/>
          <p:cNvSpPr>
            <a:spLocks noChangeArrowheads="1"/>
          </p:cNvSpPr>
          <p:nvPr/>
        </p:nvSpPr>
        <p:spPr bwMode="auto">
          <a:xfrm>
            <a:off x="8120063" y="3670300"/>
            <a:ext cx="593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Exodus</a:t>
            </a:r>
          </a:p>
        </p:txBody>
      </p:sp>
      <p:sp>
        <p:nvSpPr>
          <p:cNvPr id="577617" name="Text Box 81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577621" name="Rectangle 8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05</a:t>
            </a:r>
          </a:p>
        </p:txBody>
      </p:sp>
      <p:sp>
        <p:nvSpPr>
          <p:cNvPr id="577622" name="Text Box 8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sp>
        <p:nvSpPr>
          <p:cNvPr id="577623" name="Rectangle 87"/>
          <p:cNvSpPr>
            <a:spLocks noChangeArrowheads="1"/>
          </p:cNvSpPr>
          <p:nvPr/>
        </p:nvSpPr>
        <p:spPr bwMode="auto">
          <a:xfrm>
            <a:off x="3162300" y="3787775"/>
            <a:ext cx="3157538" cy="100647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>
                <a:solidFill>
                  <a:srgbClr val="EEFF4B"/>
                </a:solidFill>
                <a:cs typeface="+mn-cs"/>
              </a:rPr>
              <a:t>EXODO!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7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77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57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80" name="Group 3"/>
          <p:cNvGrpSpPr>
            <a:grpSpLocks/>
          </p:cNvGrpSpPr>
          <p:nvPr/>
        </p:nvGrpSpPr>
        <p:grpSpPr bwMode="auto">
          <a:xfrm>
            <a:off x="4130675" y="519113"/>
            <a:ext cx="1946275" cy="5789612"/>
            <a:chOff x="2602" y="327"/>
            <a:chExt cx="1226" cy="3647"/>
          </a:xfrm>
        </p:grpSpPr>
        <p:sp>
          <p:nvSpPr>
            <p:cNvPr id="669" name="Rectangle 4"/>
            <p:cNvSpPr>
              <a:spLocks noChangeArrowheads="1"/>
            </p:cNvSpPr>
            <p:nvPr/>
          </p:nvSpPr>
          <p:spPr bwMode="auto">
            <a:xfrm>
              <a:off x="3345" y="327"/>
              <a:ext cx="483" cy="1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eaLnBrk="1" hangingPunct="1"/>
              <a:endParaRPr 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670" name="Rectangle 5"/>
            <p:cNvSpPr>
              <a:spLocks noChangeArrowheads="1"/>
            </p:cNvSpPr>
            <p:nvPr/>
          </p:nvSpPr>
          <p:spPr bwMode="auto">
            <a:xfrm>
              <a:off x="3087" y="1240"/>
              <a:ext cx="498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1A0004">
                  <a:alpha val="74998"/>
                </a:srgb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eaLnBrk="1" hangingPunct="1"/>
              <a:r>
                <a:rPr lang="en-US" sz="1000" b="0">
                  <a:solidFill>
                    <a:srgbClr val="FFFF00"/>
                  </a:solidFill>
                  <a:latin typeface="Times" charset="0"/>
                </a:rPr>
                <a:t>(2000 B.C.)</a:t>
              </a:r>
            </a:p>
          </p:txBody>
        </p:sp>
        <p:sp>
          <p:nvSpPr>
            <p:cNvPr id="671" name="Rectangle 6"/>
            <p:cNvSpPr>
              <a:spLocks noChangeArrowheads="1"/>
            </p:cNvSpPr>
            <p:nvPr/>
          </p:nvSpPr>
          <p:spPr bwMode="auto">
            <a:xfrm>
              <a:off x="2865" y="327"/>
              <a:ext cx="594" cy="1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eaLnBrk="1" hangingPunct="1"/>
              <a:endParaRPr 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672" name="Freeform 7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/>
          </p:spPr>
          <p:txBody>
            <a:bodyPr/>
            <a:lstStyle/>
            <a:p>
              <a:pPr eaLnBrk="1" hangingPunct="1"/>
              <a:endParaRPr 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673" name="AutoShape 8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674" name="Rectangle 9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675" name="Freeform 10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/>
            <a:lstStyle/>
            <a:p>
              <a:pPr eaLnBrk="1" hangingPunct="1"/>
              <a:endParaRPr 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676" name="Rectangle 11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wrap="none" anchor="ctr"/>
            <a:lstStyle/>
            <a:p>
              <a:pPr eaLnBrk="1" hangingPunct="1"/>
              <a:endParaRPr 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677" name="Freeform 12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670 w 129"/>
                <a:gd name="T1" fmla="*/ 9250 h 49"/>
                <a:gd name="T2" fmla="*/ 0 w 129"/>
                <a:gd name="T3" fmla="*/ 9250 h 49"/>
                <a:gd name="T4" fmla="*/ 0 w 129"/>
                <a:gd name="T5" fmla="*/ 0 h 49"/>
                <a:gd name="T6" fmla="*/ 670 w 129"/>
                <a:gd name="T7" fmla="*/ 9250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/>
          </p:spPr>
          <p:txBody>
            <a:bodyPr/>
            <a:lstStyle/>
            <a:p>
              <a:pPr eaLnBrk="1" hangingPunct="1"/>
              <a:endParaRPr 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678" name="AutoShape 13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679" name="Rectangle 14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680" name="Rectangle 15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wrap="none" anchor="ctr"/>
            <a:lstStyle/>
            <a:p>
              <a:pPr eaLnBrk="1" hangingPunct="1"/>
              <a:endParaRPr 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681" name="AutoShape 16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682" name="Rectangle 17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683" name="AutoShape 18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/>
          </p:spPr>
          <p:txBody>
            <a:bodyPr wrap="none" anchor="ctr"/>
            <a:lstStyle/>
            <a:p>
              <a:pPr eaLnBrk="1" hangingPunct="1"/>
              <a:endParaRPr 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684" name="AutoShape 19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/>
          </p:spPr>
          <p:txBody>
            <a:bodyPr wrap="none" anchor="ctr"/>
            <a:lstStyle/>
            <a:p>
              <a:pPr eaLnBrk="1" hangingPunct="1"/>
              <a:endParaRPr 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685" name="AutoShape 20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/>
          </p:spPr>
          <p:txBody>
            <a:bodyPr wrap="none" anchor="ctr"/>
            <a:lstStyle/>
            <a:p>
              <a:pPr eaLnBrk="1" hangingPunct="1"/>
              <a:endParaRPr 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686" name="Rectangle 21"/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wrap="none" anchor="ctr"/>
            <a:lstStyle/>
            <a:p>
              <a:pPr eaLnBrk="1" hangingPunct="1"/>
              <a:endParaRPr 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687" name="Rectangle 22"/>
            <p:cNvSpPr>
              <a:spLocks noChangeArrowheads="1"/>
            </p:cNvSpPr>
            <p:nvPr/>
          </p:nvSpPr>
          <p:spPr bwMode="auto">
            <a:xfrm>
              <a:off x="2780" y="3258"/>
              <a:ext cx="185" cy="13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0487" tIns="44450" rIns="90487" bIns="44450">
              <a:spAutoFit/>
            </a:bodyPr>
            <a:lstStyle/>
            <a:p>
              <a:pPr eaLnBrk="1" hangingPunct="1"/>
              <a:r>
                <a:rPr lang="en-US" sz="800" b="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688" name="AutoShape 23"/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689" name="Rectangle 24"/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690" name="AutoShape 25"/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/>
          </p:spPr>
          <p:txBody>
            <a:bodyPr wrap="none" anchor="ctr"/>
            <a:lstStyle/>
            <a:p>
              <a:pPr eaLnBrk="1" hangingPunct="1"/>
              <a:endParaRPr 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691" name="Freeform 26"/>
            <p:cNvSpPr>
              <a:spLocks/>
            </p:cNvSpPr>
            <p:nvPr/>
          </p:nvSpPr>
          <p:spPr bwMode="auto">
            <a:xfrm>
              <a:off x="3041" y="36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/>
            <a:lstStyle/>
            <a:p>
              <a:pPr eaLnBrk="1" hangingPunct="1"/>
              <a:endParaRPr 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692" name="Rectangle 27"/>
            <p:cNvSpPr>
              <a:spLocks noChangeArrowheads="1"/>
            </p:cNvSpPr>
            <p:nvPr/>
          </p:nvSpPr>
          <p:spPr bwMode="auto">
            <a:xfrm>
              <a:off x="2777" y="385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wrap="none" anchor="ctr"/>
            <a:lstStyle/>
            <a:p>
              <a:pPr eaLnBrk="1" hangingPunct="1"/>
              <a:endParaRPr 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693" name="Freeform 28"/>
            <p:cNvSpPr>
              <a:spLocks/>
            </p:cNvSpPr>
            <p:nvPr/>
          </p:nvSpPr>
          <p:spPr bwMode="auto">
            <a:xfrm>
              <a:off x="3038" y="3621"/>
              <a:ext cx="148" cy="76"/>
            </a:xfrm>
            <a:custGeom>
              <a:avLst/>
              <a:gdLst>
                <a:gd name="T0" fmla="*/ 670 w 129"/>
                <a:gd name="T1" fmla="*/ 9250 h 49"/>
                <a:gd name="T2" fmla="*/ 0 w 129"/>
                <a:gd name="T3" fmla="*/ 9250 h 49"/>
                <a:gd name="T4" fmla="*/ 0 w 129"/>
                <a:gd name="T5" fmla="*/ 0 h 49"/>
                <a:gd name="T6" fmla="*/ 670 w 129"/>
                <a:gd name="T7" fmla="*/ 9250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/>
          </p:spPr>
          <p:txBody>
            <a:bodyPr/>
            <a:lstStyle/>
            <a:p>
              <a:pPr eaLnBrk="1" hangingPunct="1"/>
              <a:endParaRPr 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694" name="AutoShape 29"/>
            <p:cNvSpPr>
              <a:spLocks noChangeArrowheads="1"/>
            </p:cNvSpPr>
            <p:nvPr/>
          </p:nvSpPr>
          <p:spPr bwMode="auto">
            <a:xfrm>
              <a:off x="2678" y="356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695" name="Rectangle 30"/>
            <p:cNvSpPr>
              <a:spLocks noChangeArrowheads="1"/>
            </p:cNvSpPr>
            <p:nvPr/>
          </p:nvSpPr>
          <p:spPr bwMode="auto">
            <a:xfrm>
              <a:off x="2675" y="366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696" name="Rectangle 31"/>
            <p:cNvSpPr>
              <a:spLocks noChangeArrowheads="1"/>
            </p:cNvSpPr>
            <p:nvPr/>
          </p:nvSpPr>
          <p:spPr bwMode="auto">
            <a:xfrm>
              <a:off x="2745" y="382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wrap="none" anchor="ctr"/>
            <a:lstStyle/>
            <a:p>
              <a:pPr eaLnBrk="1" hangingPunct="1"/>
              <a:endParaRPr 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697" name="AutoShape 32"/>
            <p:cNvSpPr>
              <a:spLocks noChangeArrowheads="1"/>
            </p:cNvSpPr>
            <p:nvPr/>
          </p:nvSpPr>
          <p:spPr bwMode="auto">
            <a:xfrm>
              <a:off x="2688" y="358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/>
          </p:spPr>
          <p:txBody>
            <a:bodyPr wrap="none" anchor="ctr"/>
            <a:lstStyle/>
            <a:p>
              <a:pPr eaLnBrk="1" hangingPunct="1"/>
              <a:endParaRPr 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698" name="Rectangle 33"/>
            <p:cNvSpPr>
              <a:spLocks noChangeArrowheads="1"/>
            </p:cNvSpPr>
            <p:nvPr/>
          </p:nvSpPr>
          <p:spPr bwMode="auto">
            <a:xfrm>
              <a:off x="3095" y="2648"/>
              <a:ext cx="498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1A0004">
                  <a:alpha val="74998"/>
                </a:srgb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eaLnBrk="1" hangingPunct="1"/>
              <a:r>
                <a:rPr lang="en-US" sz="1000" b="0">
                  <a:solidFill>
                    <a:srgbClr val="FFFF00"/>
                  </a:solidFill>
                  <a:latin typeface="Times" charset="0"/>
                </a:rPr>
                <a:t>(1500 B.C.)</a:t>
              </a:r>
            </a:p>
          </p:txBody>
        </p:sp>
        <p:sp>
          <p:nvSpPr>
            <p:cNvPr id="699" name="Line 34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00" name="Line 35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01" name="Line 36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02" name="Line 37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03" name="Line 38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04" name="Line 39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672" name="Rectangle 40"/>
            <p:cNvSpPr>
              <a:spLocks noChangeArrowheads="1"/>
            </p:cNvSpPr>
            <p:nvPr/>
          </p:nvSpPr>
          <p:spPr bwMode="auto">
            <a:xfrm>
              <a:off x="2617" y="538"/>
              <a:ext cx="59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 eaLnBrk="1" hangingPunct="1"/>
              <a:r>
                <a:rPr lang="en-US" sz="800" b="0">
                  <a:solidFill>
                    <a:srgbClr val="000000"/>
                  </a:solidFill>
                  <a:latin typeface="Helvetica" charset="0"/>
                </a:rPr>
                <a:t>1 Kasalanan</a:t>
              </a:r>
            </a:p>
          </p:txBody>
        </p:sp>
        <p:sp>
          <p:nvSpPr>
            <p:cNvPr id="17673" name="Rectangle 41"/>
            <p:cNvSpPr>
              <a:spLocks noChangeArrowheads="1"/>
            </p:cNvSpPr>
            <p:nvPr/>
          </p:nvSpPr>
          <p:spPr bwMode="auto">
            <a:xfrm>
              <a:off x="2605" y="634"/>
              <a:ext cx="67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 eaLnBrk="1" hangingPunct="1"/>
              <a:r>
                <a:rPr lang="en-US" sz="800" b="0">
                  <a:solidFill>
                    <a:srgbClr val="000000"/>
                  </a:solidFill>
                  <a:latin typeface="Helvetica" charset="0"/>
                </a:rPr>
                <a:t>1 Mabuting BALITA</a:t>
              </a:r>
            </a:p>
          </p:txBody>
        </p:sp>
        <p:sp>
          <p:nvSpPr>
            <p:cNvPr id="17674" name="Rectangle 42"/>
            <p:cNvSpPr>
              <a:spLocks noChangeArrowheads="1"/>
            </p:cNvSpPr>
            <p:nvPr/>
          </p:nvSpPr>
          <p:spPr bwMode="auto">
            <a:xfrm>
              <a:off x="2615" y="730"/>
              <a:ext cx="60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 eaLnBrk="1" hangingPunct="1"/>
              <a:r>
                <a:rPr lang="en-US" sz="900" b="0">
                  <a:solidFill>
                    <a:srgbClr val="000000"/>
                  </a:solidFill>
                  <a:latin typeface="Helvetica" charset="0"/>
                </a:rPr>
                <a:t>1 Pamilya</a:t>
              </a:r>
            </a:p>
          </p:txBody>
        </p:sp>
        <p:sp>
          <p:nvSpPr>
            <p:cNvPr id="17675" name="Rectangle 43"/>
            <p:cNvSpPr>
              <a:spLocks noChangeArrowheads="1"/>
            </p:cNvSpPr>
            <p:nvPr/>
          </p:nvSpPr>
          <p:spPr bwMode="auto">
            <a:xfrm>
              <a:off x="2640" y="842"/>
              <a:ext cx="60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 eaLnBrk="1" hangingPunct="1"/>
              <a:r>
                <a:rPr lang="en-US" sz="800" b="0">
                  <a:solidFill>
                    <a:srgbClr val="000000"/>
                  </a:solidFill>
                  <a:latin typeface="Helvetica" charset="0"/>
                </a:rPr>
                <a:t>1 Pagpatay</a:t>
              </a:r>
            </a:p>
          </p:txBody>
        </p:sp>
        <p:sp>
          <p:nvSpPr>
            <p:cNvPr id="17676" name="Rectangle 44"/>
            <p:cNvSpPr>
              <a:spLocks noChangeArrowheads="1"/>
            </p:cNvSpPr>
            <p:nvPr/>
          </p:nvSpPr>
          <p:spPr bwMode="auto">
            <a:xfrm>
              <a:off x="2627" y="938"/>
              <a:ext cx="61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 eaLnBrk="1" hangingPunct="1"/>
              <a:r>
                <a:rPr lang="en-US" sz="800" b="0">
                  <a:solidFill>
                    <a:srgbClr val="000000"/>
                  </a:solidFill>
                  <a:latin typeface="Helvetica" charset="0"/>
                </a:rPr>
                <a:t>Baha / Bahaghari</a:t>
              </a:r>
            </a:p>
          </p:txBody>
        </p:sp>
        <p:sp>
          <p:nvSpPr>
            <p:cNvPr id="17677" name="Rectangle 45"/>
            <p:cNvSpPr>
              <a:spLocks noChangeArrowheads="1"/>
            </p:cNvSpPr>
            <p:nvPr/>
          </p:nvSpPr>
          <p:spPr bwMode="auto">
            <a:xfrm>
              <a:off x="2660" y="1031"/>
              <a:ext cx="5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 eaLnBrk="1" hangingPunct="1"/>
              <a:r>
                <a:rPr lang="en-US" sz="900" b="0">
                  <a:solidFill>
                    <a:srgbClr val="000000"/>
                  </a:solidFill>
                  <a:latin typeface="Helvetica" charset="0"/>
                </a:rPr>
                <a:t>Tore</a:t>
              </a:r>
            </a:p>
          </p:txBody>
        </p:sp>
        <p:sp>
          <p:nvSpPr>
            <p:cNvPr id="17678" name="Rectangle 46"/>
            <p:cNvSpPr>
              <a:spLocks noChangeArrowheads="1"/>
            </p:cNvSpPr>
            <p:nvPr/>
          </p:nvSpPr>
          <p:spPr bwMode="auto">
            <a:xfrm>
              <a:off x="2607" y="344"/>
              <a:ext cx="48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eaLnBrk="1" hangingPunct="1"/>
              <a:r>
                <a:rPr lang="en-US" sz="900" b="0">
                  <a:solidFill>
                    <a:srgbClr val="000000"/>
                  </a:solidFill>
                  <a:latin typeface="Chicago" charset="0"/>
                </a:rPr>
                <a:t>PAGLIKHA</a:t>
              </a:r>
            </a:p>
          </p:txBody>
        </p:sp>
        <p:sp>
          <p:nvSpPr>
            <p:cNvPr id="17679" name="Rectangle 47"/>
            <p:cNvSpPr>
              <a:spLocks noChangeArrowheads="1"/>
            </p:cNvSpPr>
            <p:nvPr/>
          </p:nvSpPr>
          <p:spPr bwMode="auto">
            <a:xfrm>
              <a:off x="2602" y="458"/>
              <a:ext cx="62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 eaLnBrk="1" hangingPunct="1"/>
              <a:r>
                <a:rPr lang="en-US" sz="800" b="0">
                  <a:solidFill>
                    <a:srgbClr val="000000"/>
                  </a:solidFill>
                  <a:latin typeface="Helvetica" charset="0"/>
                </a:rPr>
                <a:t>1 Lalaki / babae</a:t>
              </a:r>
            </a:p>
          </p:txBody>
        </p:sp>
        <p:sp>
          <p:nvSpPr>
            <p:cNvPr id="713" name="Line 48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14" name="Line 49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15" name="Rectangle 50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wrap="none" anchor="ctr"/>
            <a:lstStyle/>
            <a:p>
              <a:pPr eaLnBrk="1" hangingPunct="1"/>
              <a:endParaRPr 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716" name="Rectangle 51"/>
            <p:cNvSpPr>
              <a:spLocks noChangeArrowheads="1"/>
            </p:cNvSpPr>
            <p:nvPr/>
          </p:nvSpPr>
          <p:spPr bwMode="auto">
            <a:xfrm>
              <a:off x="2749" y="1531"/>
              <a:ext cx="416" cy="15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0487" tIns="44450" rIns="90487" bIns="44450">
              <a:spAutoFit/>
            </a:bodyPr>
            <a:lstStyle/>
            <a:p>
              <a:pPr eaLnBrk="1" hangingPunct="1"/>
              <a:r>
                <a:rPr lang="en-US" sz="1000" b="0">
                  <a:solidFill>
                    <a:srgbClr val="000000"/>
                  </a:solidFill>
                  <a:latin typeface="Helvetica" charset="0"/>
                </a:rPr>
                <a:t>L - S - B</a:t>
              </a:r>
            </a:p>
          </p:txBody>
        </p:sp>
        <p:sp>
          <p:nvSpPr>
            <p:cNvPr id="717" name="Rectangle 52"/>
            <p:cNvSpPr>
              <a:spLocks noChangeArrowheads="1"/>
            </p:cNvSpPr>
            <p:nvPr/>
          </p:nvSpPr>
          <p:spPr bwMode="auto">
            <a:xfrm>
              <a:off x="2812" y="1771"/>
              <a:ext cx="283" cy="15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0487" tIns="44450" rIns="90487" bIns="44450">
              <a:spAutoFit/>
            </a:bodyPr>
            <a:lstStyle/>
            <a:p>
              <a:pPr eaLnBrk="1" hangingPunct="1"/>
              <a:r>
                <a:rPr lang="en-US" sz="1000" b="0">
                  <a:solidFill>
                    <a:srgbClr val="000000"/>
                  </a:solidFill>
                  <a:latin typeface="Helvetica" charset="0"/>
                </a:rPr>
                <a:t>J - E</a:t>
              </a:r>
            </a:p>
          </p:txBody>
        </p:sp>
        <p:sp>
          <p:nvSpPr>
            <p:cNvPr id="718" name="Rectangle 53"/>
            <p:cNvSpPr>
              <a:spLocks noChangeArrowheads="1"/>
            </p:cNvSpPr>
            <p:nvPr/>
          </p:nvSpPr>
          <p:spPr bwMode="auto">
            <a:xfrm>
              <a:off x="2846" y="1891"/>
              <a:ext cx="203" cy="15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0487" tIns="44450" rIns="90487" bIns="44450">
              <a:spAutoFit/>
            </a:bodyPr>
            <a:lstStyle/>
            <a:p>
              <a:pPr eaLnBrk="1" hangingPunct="1"/>
              <a:r>
                <a:rPr lang="en-US" sz="1000" b="0">
                  <a:solidFill>
                    <a:srgbClr val="000000"/>
                  </a:solidFill>
                  <a:latin typeface="Helvetica" charset="0"/>
                </a:rPr>
                <a:t>12</a:t>
              </a:r>
            </a:p>
          </p:txBody>
        </p:sp>
        <p:sp>
          <p:nvSpPr>
            <p:cNvPr id="17686" name="Rectangle 54"/>
            <p:cNvSpPr>
              <a:spLocks noChangeArrowheads="1"/>
            </p:cNvSpPr>
            <p:nvPr/>
          </p:nvSpPr>
          <p:spPr bwMode="auto">
            <a:xfrm>
              <a:off x="2742" y="1414"/>
              <a:ext cx="37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eaLnBrk="1" hangingPunct="1"/>
              <a:r>
                <a:rPr lang="en-US" sz="900" b="0">
                  <a:solidFill>
                    <a:srgbClr val="000000"/>
                  </a:solidFill>
                  <a:latin typeface="Helvetica" charset="0"/>
                </a:rPr>
                <a:t>TAWAG</a:t>
              </a:r>
            </a:p>
          </p:txBody>
        </p:sp>
        <p:sp>
          <p:nvSpPr>
            <p:cNvPr id="720" name="Rectangle 55"/>
            <p:cNvSpPr>
              <a:spLocks noChangeArrowheads="1"/>
            </p:cNvSpPr>
            <p:nvPr/>
          </p:nvSpPr>
          <p:spPr bwMode="auto">
            <a:xfrm>
              <a:off x="2634" y="1274"/>
              <a:ext cx="486" cy="14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0487" tIns="44450" rIns="90487" bIns="44450">
              <a:spAutoFit/>
            </a:bodyPr>
            <a:lstStyle/>
            <a:p>
              <a:pPr eaLnBrk="1" hangingPunct="1"/>
              <a:r>
                <a:rPr lang="en-US" sz="900" b="0">
                  <a:solidFill>
                    <a:srgbClr val="000000"/>
                  </a:solidFill>
                  <a:latin typeface="Chicago" charset="0"/>
                </a:rPr>
                <a:t>ABRAHAM</a:t>
              </a:r>
            </a:p>
          </p:txBody>
        </p:sp>
        <p:sp>
          <p:nvSpPr>
            <p:cNvPr id="721" name="Rectangle 56"/>
            <p:cNvSpPr>
              <a:spLocks noChangeArrowheads="1"/>
            </p:cNvSpPr>
            <p:nvPr/>
          </p:nvSpPr>
          <p:spPr bwMode="auto">
            <a:xfrm>
              <a:off x="2834" y="1653"/>
              <a:ext cx="230" cy="15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0487" tIns="44450" rIns="90487" bIns="44450">
              <a:spAutoFit/>
            </a:bodyPr>
            <a:lstStyle/>
            <a:p>
              <a:pPr eaLnBrk="1" hangingPunct="1"/>
              <a:r>
                <a:rPr lang="en-US" sz="1000" b="0">
                  <a:solidFill>
                    <a:srgbClr val="000000"/>
                  </a:solidFill>
                  <a:latin typeface="Helvetica" charset="0"/>
                </a:rPr>
                <a:t>I - I</a:t>
              </a:r>
            </a:p>
          </p:txBody>
        </p:sp>
        <p:sp>
          <p:nvSpPr>
            <p:cNvPr id="722" name="Line 57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3" name="Line 58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691" name="Rectangle 59"/>
            <p:cNvSpPr>
              <a:spLocks noChangeArrowheads="1"/>
            </p:cNvSpPr>
            <p:nvPr/>
          </p:nvSpPr>
          <p:spPr bwMode="auto">
            <a:xfrm>
              <a:off x="2694" y="2152"/>
              <a:ext cx="42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 eaLnBrk="1" hangingPunct="1"/>
              <a:r>
                <a:rPr lang="en-US" sz="900" b="0">
                  <a:solidFill>
                    <a:srgbClr val="000000"/>
                  </a:solidFill>
                  <a:latin typeface="Chicago" charset="0"/>
                </a:rPr>
                <a:t>JOSE</a:t>
              </a:r>
            </a:p>
          </p:txBody>
        </p:sp>
        <p:sp>
          <p:nvSpPr>
            <p:cNvPr id="17692" name="Rectangle 60"/>
            <p:cNvSpPr>
              <a:spLocks noChangeArrowheads="1"/>
            </p:cNvSpPr>
            <p:nvPr/>
          </p:nvSpPr>
          <p:spPr bwMode="auto">
            <a:xfrm>
              <a:off x="2677" y="2301"/>
              <a:ext cx="59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 eaLnBrk="1" hangingPunct="1"/>
              <a:r>
                <a:rPr lang="en-US" sz="900" b="0">
                  <a:solidFill>
                    <a:srgbClr val="000000"/>
                  </a:solidFill>
                  <a:latin typeface="Helvetica" charset="0"/>
                </a:rPr>
                <a:t>PAGKAALIPIN</a:t>
              </a:r>
            </a:p>
          </p:txBody>
        </p:sp>
        <p:sp>
          <p:nvSpPr>
            <p:cNvPr id="726" name="Rectangle 61"/>
            <p:cNvSpPr>
              <a:spLocks noChangeArrowheads="1"/>
            </p:cNvSpPr>
            <p:nvPr/>
          </p:nvSpPr>
          <p:spPr bwMode="auto">
            <a:xfrm>
              <a:off x="2856" y="2420"/>
              <a:ext cx="234" cy="14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0487" tIns="44450" rIns="90487" bIns="44450">
              <a:spAutoFit/>
            </a:bodyPr>
            <a:lstStyle/>
            <a:p>
              <a:pPr eaLnBrk="1" hangingPunct="1"/>
              <a:r>
                <a:rPr lang="en-US" sz="900" b="0">
                  <a:solidFill>
                    <a:srgbClr val="000000"/>
                  </a:solidFill>
                  <a:latin typeface="Helvetica" charset="0"/>
                </a:rPr>
                <a:t>430</a:t>
              </a:r>
            </a:p>
          </p:txBody>
        </p:sp>
        <p:sp>
          <p:nvSpPr>
            <p:cNvPr id="727" name="Line 62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8" name="Line 63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9" name="Line 64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0" name="Line 65"/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1" name="Line 66"/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2" name="Line 67"/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3" name="Line 68"/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4" name="Line 69"/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702" name="Rectangle 70"/>
            <p:cNvSpPr>
              <a:spLocks noChangeArrowheads="1"/>
            </p:cNvSpPr>
            <p:nvPr/>
          </p:nvSpPr>
          <p:spPr bwMode="auto">
            <a:xfrm>
              <a:off x="2708" y="2674"/>
              <a:ext cx="39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eaLnBrk="1" hangingPunct="1"/>
              <a:r>
                <a:rPr lang="en-US" sz="900" b="0">
                  <a:solidFill>
                    <a:srgbClr val="000000"/>
                  </a:solidFill>
                  <a:latin typeface="Chicago" charset="0"/>
                </a:rPr>
                <a:t>MOISES</a:t>
              </a:r>
            </a:p>
          </p:txBody>
        </p:sp>
        <p:sp>
          <p:nvSpPr>
            <p:cNvPr id="736" name="Rectangle 71"/>
            <p:cNvSpPr>
              <a:spLocks noChangeArrowheads="1"/>
            </p:cNvSpPr>
            <p:nvPr/>
          </p:nvSpPr>
          <p:spPr bwMode="auto">
            <a:xfrm>
              <a:off x="2802" y="2934"/>
              <a:ext cx="286" cy="14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0487" tIns="44450" rIns="90487" bIns="44450">
              <a:spAutoFit/>
            </a:bodyPr>
            <a:lstStyle/>
            <a:p>
              <a:pPr eaLnBrk="1" hangingPunct="1"/>
              <a:r>
                <a:rPr lang="en-US" sz="900" b="0">
                  <a:solidFill>
                    <a:srgbClr val="000000"/>
                  </a:solidFill>
                  <a:latin typeface="Helvetica" charset="0"/>
                </a:rPr>
                <a:t>Sinai</a:t>
              </a:r>
            </a:p>
          </p:txBody>
        </p:sp>
        <p:sp>
          <p:nvSpPr>
            <p:cNvPr id="737" name="Rectangle 72"/>
            <p:cNvSpPr>
              <a:spLocks noChangeArrowheads="1"/>
            </p:cNvSpPr>
            <p:nvPr/>
          </p:nvSpPr>
          <p:spPr bwMode="auto">
            <a:xfrm>
              <a:off x="2751" y="3050"/>
              <a:ext cx="406" cy="14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0487" tIns="44450" rIns="90487" bIns="44450">
              <a:spAutoFit/>
            </a:bodyPr>
            <a:lstStyle/>
            <a:p>
              <a:pPr eaLnBrk="1" hangingPunct="1"/>
              <a:r>
                <a:rPr lang="en-US" sz="900" b="0">
                  <a:solidFill>
                    <a:srgbClr val="000000"/>
                  </a:solidFill>
                  <a:latin typeface="Helvetica" charset="0"/>
                </a:rPr>
                <a:t>M - C - C</a:t>
              </a:r>
            </a:p>
          </p:txBody>
        </p:sp>
        <p:sp>
          <p:nvSpPr>
            <p:cNvPr id="738" name="Rectangle 73"/>
            <p:cNvSpPr>
              <a:spLocks noChangeArrowheads="1"/>
            </p:cNvSpPr>
            <p:nvPr/>
          </p:nvSpPr>
          <p:spPr bwMode="auto">
            <a:xfrm>
              <a:off x="2648" y="3158"/>
              <a:ext cx="638" cy="14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0487" tIns="44450" rIns="90487" bIns="44450">
              <a:spAutoFit/>
            </a:bodyPr>
            <a:lstStyle/>
            <a:p>
              <a:pPr eaLnBrk="1" hangingPunct="1"/>
              <a:r>
                <a:rPr lang="en-US" sz="900" b="0">
                  <a:solidFill>
                    <a:srgbClr val="000000"/>
                  </a:solidFill>
                  <a:latin typeface="Helvetica" charset="0"/>
                </a:rPr>
                <a:t>Kadesh Barnea</a:t>
              </a:r>
            </a:p>
          </p:txBody>
        </p:sp>
        <p:sp>
          <p:nvSpPr>
            <p:cNvPr id="739" name="Rectangle 74"/>
            <p:cNvSpPr>
              <a:spLocks noChangeArrowheads="1"/>
            </p:cNvSpPr>
            <p:nvPr/>
          </p:nvSpPr>
          <p:spPr bwMode="auto">
            <a:xfrm>
              <a:off x="2872" y="3274"/>
              <a:ext cx="194" cy="14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0487" tIns="44450" rIns="90487" bIns="44450">
              <a:spAutoFit/>
            </a:bodyPr>
            <a:lstStyle/>
            <a:p>
              <a:pPr eaLnBrk="1" hangingPunct="1"/>
              <a:r>
                <a:rPr lang="en-US" sz="900" b="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17707" name="Rectangle 75"/>
            <p:cNvSpPr>
              <a:spLocks noChangeArrowheads="1"/>
            </p:cNvSpPr>
            <p:nvPr/>
          </p:nvSpPr>
          <p:spPr bwMode="auto">
            <a:xfrm>
              <a:off x="2724" y="3382"/>
              <a:ext cx="4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eaLnBrk="1" hangingPunct="1"/>
              <a:r>
                <a:rPr lang="en-US" sz="900" b="0">
                  <a:solidFill>
                    <a:srgbClr val="000000"/>
                  </a:solidFill>
                  <a:latin typeface="Helvetica" charset="0"/>
                </a:rPr>
                <a:t>5 Sermon</a:t>
              </a:r>
            </a:p>
          </p:txBody>
        </p:sp>
        <p:sp>
          <p:nvSpPr>
            <p:cNvPr id="741" name="Line 76"/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709" name="Rectangle 77"/>
            <p:cNvSpPr>
              <a:spLocks noChangeArrowheads="1"/>
            </p:cNvSpPr>
            <p:nvPr/>
          </p:nvSpPr>
          <p:spPr bwMode="auto">
            <a:xfrm>
              <a:off x="2779" y="2826"/>
              <a:ext cx="33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eaLnBrk="1" hangingPunct="1"/>
              <a:r>
                <a:rPr lang="en-US" sz="900" b="0">
                  <a:solidFill>
                    <a:srgbClr val="000000"/>
                  </a:solidFill>
                  <a:latin typeface="Helvetica" charset="0"/>
                </a:rPr>
                <a:t>Exodo</a:t>
              </a:r>
            </a:p>
          </p:txBody>
        </p:sp>
        <p:sp>
          <p:nvSpPr>
            <p:cNvPr id="743" name="Line 78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44" name="Line 79"/>
            <p:cNvSpPr>
              <a:spLocks noChangeShapeType="1"/>
            </p:cNvSpPr>
            <p:nvPr/>
          </p:nvSpPr>
          <p:spPr bwMode="auto">
            <a:xfrm>
              <a:off x="2695" y="38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45" name="Line 80"/>
            <p:cNvSpPr>
              <a:spLocks noChangeShapeType="1"/>
            </p:cNvSpPr>
            <p:nvPr/>
          </p:nvSpPr>
          <p:spPr bwMode="auto">
            <a:xfrm>
              <a:off x="2695" y="392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ysClr val="windowText" lastClr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713" name="Rectangle 81"/>
            <p:cNvSpPr>
              <a:spLocks noChangeArrowheads="1"/>
            </p:cNvSpPr>
            <p:nvPr/>
          </p:nvSpPr>
          <p:spPr bwMode="auto">
            <a:xfrm>
              <a:off x="2697" y="3550"/>
              <a:ext cx="69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eaLnBrk="1" hangingPunct="1"/>
              <a:r>
                <a:rPr lang="en-US" sz="900" b="0">
                  <a:solidFill>
                    <a:srgbClr val="000000"/>
                  </a:solidFill>
                  <a:latin typeface="Chicago" charset="0"/>
                </a:rPr>
                <a:t>JOSUE	</a:t>
              </a:r>
            </a:p>
          </p:txBody>
        </p:sp>
        <p:sp>
          <p:nvSpPr>
            <p:cNvPr id="17714" name="Rectangle 82"/>
            <p:cNvSpPr>
              <a:spLocks noChangeArrowheads="1"/>
            </p:cNvSpPr>
            <p:nvPr/>
          </p:nvSpPr>
          <p:spPr bwMode="auto">
            <a:xfrm>
              <a:off x="2667" y="3686"/>
              <a:ext cx="57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 eaLnBrk="1" hangingPunct="1"/>
              <a:r>
                <a:rPr lang="en-US" sz="900" b="0">
                  <a:solidFill>
                    <a:srgbClr val="000000"/>
                  </a:solidFill>
                  <a:latin typeface="Helvetica" charset="0"/>
                </a:rPr>
                <a:t>Jericho / Ai</a:t>
              </a:r>
            </a:p>
          </p:txBody>
        </p:sp>
        <p:sp>
          <p:nvSpPr>
            <p:cNvPr id="17715" name="Rectangle 83"/>
            <p:cNvSpPr>
              <a:spLocks noChangeArrowheads="1"/>
            </p:cNvSpPr>
            <p:nvPr/>
          </p:nvSpPr>
          <p:spPr bwMode="auto">
            <a:xfrm>
              <a:off x="2670" y="3806"/>
              <a:ext cx="5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 eaLnBrk="1" hangingPunct="1"/>
              <a:r>
                <a:rPr lang="en-US" sz="900" b="0">
                  <a:solidFill>
                    <a:srgbClr val="000000"/>
                  </a:solidFill>
                  <a:latin typeface="Helvetica" charset="0"/>
                </a:rPr>
                <a:t>Lupa Nahati</a:t>
              </a:r>
            </a:p>
          </p:txBody>
        </p:sp>
      </p:grpSp>
      <p:sp>
        <p:nvSpPr>
          <p:cNvPr id="749" name="Freeform 143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50" name="Freeform 144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51" name="Freeform 145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52" name="Freeform 146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53" name="Freeform 147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54" name="Freeform 148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55" name="Freeform 149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56" name="Freeform 150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57" name="Freeform 151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58" name="Freeform 152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59" name="Freeform 153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60" name="Freeform 154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61" name="Freeform 155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62" name="Freeform 156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63" name="Freeform 157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64" name="Freeform 158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65" name="Freeform 159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66" name="Freeform 160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67" name="Freeform 161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68" name="Freeform 162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69" name="Freeform 163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70" name="Freeform 164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71" name="Freeform 165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72" name="Freeform 166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73" name="Freeform 167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74" name="Freeform 168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75" name="Freeform 169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76" name="Freeform 170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77" name="Freeform 171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78" name="Freeform 172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79" name="Freeform 173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80" name="Freeform 174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81" name="Freeform 175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82" name="Freeform 176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83" name="Freeform 177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84" name="Freeform 178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85" name="Freeform 179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86" name="Freeform 180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87" name="Freeform 181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88" name="Freeform 182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89" name="Freeform 183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90" name="Freeform 184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91" name="Freeform 185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92" name="Freeform 186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93" name="Freeform 187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94" name="Freeform 188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95" name="Freeform 189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796" name="Freeform 190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pic>
        <p:nvPicPr>
          <p:cNvPr id="17459" name="Picture 19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" name="Line 193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>
              <a:solidFill>
                <a:sysClr val="windowText" lastClr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61" name="Rectangle 194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800" name="Rectangle 195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801" name="Rectangle 196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802" name="Rectangle 197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803" name="Rectangle 198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804" name="Rectangle 199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17467" name="Rectangle 200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806" name="Rectangle 201"/>
          <p:cNvSpPr>
            <a:spLocks noChangeArrowheads="1"/>
          </p:cNvSpPr>
          <p:nvPr/>
        </p:nvSpPr>
        <p:spPr bwMode="auto">
          <a:xfrm>
            <a:off x="4900613" y="19685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1A0004">
                <a:alpha val="74998"/>
              </a:srgb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eaLnBrk="1" hangingPunct="1"/>
            <a:r>
              <a:rPr lang="en-US" sz="1000" b="0">
                <a:solidFill>
                  <a:srgbClr val="FFFF00"/>
                </a:solidFill>
                <a:latin typeface="Times" charset="0"/>
              </a:rPr>
              <a:t>(2000 B.C.)</a:t>
            </a:r>
          </a:p>
        </p:txBody>
      </p:sp>
      <p:sp>
        <p:nvSpPr>
          <p:cNvPr id="807" name="Rectangle 202"/>
          <p:cNvSpPr>
            <a:spLocks noChangeArrowheads="1"/>
          </p:cNvSpPr>
          <p:nvPr/>
        </p:nvSpPr>
        <p:spPr bwMode="auto">
          <a:xfrm>
            <a:off x="992188" y="2355850"/>
            <a:ext cx="2511425" cy="920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1A0004">
                <a:alpha val="74998"/>
              </a:srgbClr>
            </a:outerShdw>
          </a:effectLst>
        </p:spPr>
        <p:txBody>
          <a:bodyPr lIns="90487" tIns="44450" rIns="90487" bIns="4445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5400" b="0">
                <a:solidFill>
                  <a:srgbClr val="FAFD00"/>
                </a:solidFill>
                <a:latin typeface="Times" charset="0"/>
              </a:rPr>
              <a:t>P </a:t>
            </a:r>
            <a:r>
              <a:rPr lang="en-US" sz="2500" b="0">
                <a:solidFill>
                  <a:srgbClr val="FAFD00"/>
                </a:solidFill>
                <a:latin typeface="Times" charset="0"/>
              </a:rPr>
              <a:t> </a:t>
            </a:r>
            <a:r>
              <a:rPr lang="en-US" sz="5400" b="0">
                <a:solidFill>
                  <a:srgbClr val="FAFD00"/>
                </a:solidFill>
                <a:latin typeface="Times" charset="0"/>
              </a:rPr>
              <a:t>7 K J </a:t>
            </a:r>
          </a:p>
        </p:txBody>
      </p:sp>
      <p:sp>
        <p:nvSpPr>
          <p:cNvPr id="808" name="Rectangle 204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1A0004">
                <a:alpha val="74998"/>
              </a:srgbClr>
            </a:outerShdw>
          </a:effectLst>
        </p:spPr>
        <p:txBody>
          <a:bodyPr lIns="90487" tIns="44450" rIns="90487" bIns="4445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5400" b="0">
                <a:solidFill>
                  <a:srgbClr val="00FF00"/>
                </a:solidFill>
                <a:latin typeface="Times" charset="0"/>
              </a:rPr>
              <a:t>7 = 4 + 3 </a:t>
            </a:r>
          </a:p>
        </p:txBody>
      </p:sp>
      <p:sp>
        <p:nvSpPr>
          <p:cNvPr id="809" name="Rectangle 20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1A0004">
                <a:alpha val="74998"/>
              </a:srgbClr>
            </a:outerShdw>
          </a:effectLst>
        </p:spPr>
        <p:txBody>
          <a:bodyPr wrap="none" anchor="ctr"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810" name="Line 207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rgbClr val="FFD34A"/>
            </a:solidFill>
            <a:round/>
            <a:headEnd/>
            <a:tailEnd/>
          </a:ln>
          <a:effectLst>
            <a:outerShdw blurRad="63500" dist="107763" dir="2700000" algn="ctr" rotWithShape="0">
              <a:srgbClr val="1A0004">
                <a:alpha val="74998"/>
              </a:srgbClr>
            </a:outerShdw>
          </a:effec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>
              <a:solidFill>
                <a:sysClr val="windowText" lastClr="000000"/>
              </a:solidFill>
              <a:latin typeface="Comic Sans MS" pitchFamily="-108" charset="0"/>
              <a:ea typeface="ＭＳ Ｐゴシック"/>
            </a:endParaRPr>
          </a:p>
        </p:txBody>
      </p:sp>
      <p:sp>
        <p:nvSpPr>
          <p:cNvPr id="811" name="Rectangle 208"/>
          <p:cNvSpPr>
            <a:spLocks noChangeArrowheads="1"/>
          </p:cNvSpPr>
          <p:nvPr/>
        </p:nvSpPr>
        <p:spPr bwMode="auto">
          <a:xfrm>
            <a:off x="5930900" y="504825"/>
            <a:ext cx="511175" cy="3794125"/>
          </a:xfrm>
          <a:prstGeom prst="rect">
            <a:avLst/>
          </a:prstGeom>
          <a:solidFill>
            <a:srgbClr val="114FFB"/>
          </a:solidFill>
          <a:ln w="57150">
            <a:solidFill>
              <a:srgbClr val="1A0004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812" name="Text Box 209"/>
          <p:cNvSpPr txBox="1">
            <a:spLocks noChangeArrowheads="1"/>
          </p:cNvSpPr>
          <p:nvPr/>
        </p:nvSpPr>
        <p:spPr bwMode="auto">
          <a:xfrm rot="16200000">
            <a:off x="4560094" y="2158206"/>
            <a:ext cx="3235325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1A0004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0">
                <a:solidFill>
                  <a:srgbClr val="EEFF4B"/>
                </a:solidFill>
                <a:latin typeface="Times" charset="0"/>
              </a:rPr>
              <a:t> 3 LIPUNAN  </a:t>
            </a:r>
          </a:p>
        </p:txBody>
      </p:sp>
      <p:sp>
        <p:nvSpPr>
          <p:cNvPr id="813" name="Rectangle 210"/>
          <p:cNvSpPr>
            <a:spLocks noChangeArrowheads="1"/>
          </p:cNvSpPr>
          <p:nvPr/>
        </p:nvSpPr>
        <p:spPr bwMode="auto">
          <a:xfrm rot="16200000">
            <a:off x="5929313" y="5407025"/>
            <a:ext cx="511175" cy="523875"/>
          </a:xfrm>
          <a:prstGeom prst="rect">
            <a:avLst/>
          </a:prstGeom>
          <a:solidFill>
            <a:srgbClr val="114FFB"/>
          </a:solidFill>
          <a:ln w="57150">
            <a:solidFill>
              <a:srgbClr val="1A0004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814" name="Rectangle 211"/>
          <p:cNvSpPr>
            <a:spLocks noChangeArrowheads="1"/>
          </p:cNvSpPr>
          <p:nvPr/>
        </p:nvSpPr>
        <p:spPr bwMode="auto">
          <a:xfrm rot="16200000">
            <a:off x="5926138" y="4408488"/>
            <a:ext cx="511175" cy="536575"/>
          </a:xfrm>
          <a:prstGeom prst="rect">
            <a:avLst/>
          </a:prstGeom>
          <a:solidFill>
            <a:srgbClr val="114FFB"/>
          </a:solidFill>
          <a:ln w="57150">
            <a:solidFill>
              <a:srgbClr val="1A0004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815" name="Text Box 212"/>
          <p:cNvSpPr txBox="1">
            <a:spLocks noChangeArrowheads="1"/>
          </p:cNvSpPr>
          <p:nvPr/>
        </p:nvSpPr>
        <p:spPr bwMode="auto">
          <a:xfrm rot="16214336">
            <a:off x="6005513" y="4411663"/>
            <a:ext cx="35401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1A0004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0">
                <a:solidFill>
                  <a:srgbClr val="EEFF4B"/>
                </a:solidFill>
                <a:latin typeface="Times" charset="0"/>
              </a:rPr>
              <a:t>K</a:t>
            </a:r>
          </a:p>
        </p:txBody>
      </p:sp>
      <p:sp>
        <p:nvSpPr>
          <p:cNvPr id="816" name="Text Box 213"/>
          <p:cNvSpPr txBox="1">
            <a:spLocks noChangeArrowheads="1"/>
          </p:cNvSpPr>
          <p:nvPr/>
        </p:nvSpPr>
        <p:spPr bwMode="auto">
          <a:xfrm rot="16200000">
            <a:off x="6016626" y="5424487"/>
            <a:ext cx="3413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1A0004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0">
                <a:solidFill>
                  <a:srgbClr val="EEFF4B"/>
                </a:solidFill>
                <a:latin typeface="Times" charset="0"/>
              </a:rPr>
              <a:t>J</a:t>
            </a:r>
          </a:p>
        </p:txBody>
      </p:sp>
      <p:sp>
        <p:nvSpPr>
          <p:cNvPr id="817" name="Rectangle 214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rgbClr val="114FFB"/>
          </a:solidFill>
          <a:ln w="57150">
            <a:solidFill>
              <a:srgbClr val="1A0004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818" name="Text Box 215"/>
          <p:cNvSpPr txBox="1">
            <a:spLocks noChangeArrowheads="1"/>
          </p:cNvSpPr>
          <p:nvPr/>
        </p:nvSpPr>
        <p:spPr bwMode="auto">
          <a:xfrm rot="16211464">
            <a:off x="2768601" y="3871912"/>
            <a:ext cx="1966912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1A0004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0">
                <a:solidFill>
                  <a:srgbClr val="EEFF4B"/>
                </a:solidFill>
                <a:latin typeface="Times" charset="0"/>
              </a:rPr>
              <a:t>4	TAO</a:t>
            </a:r>
          </a:p>
        </p:txBody>
      </p:sp>
      <p:sp>
        <p:nvSpPr>
          <p:cNvPr id="819" name="Rectangle 216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/>
        </p:spPr>
        <p:txBody>
          <a:bodyPr wrap="none" anchor="ctr"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820" name="Rectangle 217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xtLst/>
        </p:spPr>
        <p:txBody>
          <a:bodyPr wrap="none" anchor="ctr"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821" name="Rectangle 218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xtLst/>
        </p:spPr>
        <p:txBody>
          <a:bodyPr wrap="none" anchor="ctr"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822" name="Rectangle 219"/>
          <p:cNvSpPr>
            <a:spLocks noChangeArrowheads="1"/>
          </p:cNvSpPr>
          <p:nvPr/>
        </p:nvSpPr>
        <p:spPr bwMode="auto">
          <a:xfrm rot="16200000">
            <a:off x="3432175" y="941388"/>
            <a:ext cx="511175" cy="574675"/>
          </a:xfrm>
          <a:prstGeom prst="rect">
            <a:avLst/>
          </a:prstGeom>
          <a:solidFill>
            <a:srgbClr val="114FFB"/>
          </a:solidFill>
          <a:ln w="57150">
            <a:solidFill>
              <a:srgbClr val="1A0004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823" name="Text Box 220"/>
          <p:cNvSpPr txBox="1">
            <a:spLocks noChangeArrowheads="1"/>
          </p:cNvSpPr>
          <p:nvPr/>
        </p:nvSpPr>
        <p:spPr bwMode="auto">
          <a:xfrm rot="16200000">
            <a:off x="3540126" y="1027112"/>
            <a:ext cx="3413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1A0004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0">
                <a:solidFill>
                  <a:srgbClr val="EEFF4B"/>
                </a:solidFill>
                <a:latin typeface="Times" charset="0"/>
              </a:rPr>
              <a:t>P</a:t>
            </a:r>
          </a:p>
        </p:txBody>
      </p:sp>
      <p:sp>
        <p:nvSpPr>
          <p:cNvPr id="824" name="Freeform 221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825" name="Rectangle 222"/>
          <p:cNvSpPr>
            <a:spLocks noChangeArrowheads="1"/>
          </p:cNvSpPr>
          <p:nvPr/>
        </p:nvSpPr>
        <p:spPr bwMode="auto">
          <a:xfrm>
            <a:off x="4913313" y="42037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1A0004">
                <a:alpha val="74998"/>
              </a:srgb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eaLnBrk="1" hangingPunct="1"/>
            <a:r>
              <a:rPr lang="en-US" sz="1000" b="0">
                <a:solidFill>
                  <a:srgbClr val="FFFF00"/>
                </a:solidFill>
                <a:latin typeface="Times" charset="0"/>
              </a:rPr>
              <a:t>(1500 B.C.)</a:t>
            </a:r>
          </a:p>
        </p:txBody>
      </p:sp>
      <p:sp>
        <p:nvSpPr>
          <p:cNvPr id="826" name="Rectangle 223"/>
          <p:cNvSpPr>
            <a:spLocks noChangeArrowheads="1"/>
          </p:cNvSpPr>
          <p:nvPr/>
        </p:nvSpPr>
        <p:spPr bwMode="auto">
          <a:xfrm>
            <a:off x="7269163" y="4330700"/>
            <a:ext cx="7270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1A0004">
                <a:alpha val="74998"/>
              </a:srgb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eaLnBrk="1" hangingPunct="1"/>
            <a:r>
              <a:rPr lang="en-US" sz="1000" b="0">
                <a:solidFill>
                  <a:srgbClr val="FFFF00"/>
                </a:solidFill>
                <a:latin typeface="Times" charset="0"/>
              </a:rPr>
              <a:t>(500 B.C.)</a:t>
            </a:r>
          </a:p>
        </p:txBody>
      </p:sp>
      <p:sp>
        <p:nvSpPr>
          <p:cNvPr id="827" name="Rectangle 224"/>
          <p:cNvSpPr>
            <a:spLocks noChangeArrowheads="1"/>
          </p:cNvSpPr>
          <p:nvPr/>
        </p:nvSpPr>
        <p:spPr bwMode="auto">
          <a:xfrm>
            <a:off x="7262813" y="12192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1A0004">
                <a:alpha val="74998"/>
              </a:srgb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eaLnBrk="1" hangingPunct="1"/>
            <a:r>
              <a:rPr lang="en-US" sz="1000" b="0">
                <a:solidFill>
                  <a:srgbClr val="FFFF00"/>
                </a:solidFill>
                <a:latin typeface="Times" charset="0"/>
              </a:rPr>
              <a:t>(1000 B.C.)</a:t>
            </a:r>
          </a:p>
        </p:txBody>
      </p:sp>
      <p:sp>
        <p:nvSpPr>
          <p:cNvPr id="828" name="AutoShape 225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1A0004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829" name="Freeform 226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/>
        </p:spPr>
        <p:txBody>
          <a:bodyPr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grpSp>
        <p:nvGrpSpPr>
          <p:cNvPr id="17492" name="Group 227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831" name="AutoShape 228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832" name="Rectangle 229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833" name="AutoShape 230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xtLst/>
          </p:spPr>
          <p:txBody>
            <a:bodyPr wrap="none" anchor="ctr"/>
            <a:lstStyle/>
            <a:p>
              <a:pPr eaLnBrk="1" hangingPunct="1"/>
              <a:endParaRPr lang="en-US" sz="1800" b="0">
                <a:solidFill>
                  <a:srgbClr val="000000"/>
                </a:solidFill>
              </a:endParaRPr>
            </a:p>
          </p:txBody>
        </p:sp>
      </p:grpSp>
      <p:sp>
        <p:nvSpPr>
          <p:cNvPr id="834" name="Line 231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>
              <a:solidFill>
                <a:sysClr val="windowText" lastClr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35" name="Line 232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>
              <a:solidFill>
                <a:sysClr val="windowText" lastClr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95" name="Rectangle 233"/>
          <p:cNvSpPr>
            <a:spLocks noChangeArrowheads="1"/>
          </p:cNvSpPr>
          <p:nvPr/>
        </p:nvSpPr>
        <p:spPr bwMode="auto">
          <a:xfrm>
            <a:off x="6565900" y="4402138"/>
            <a:ext cx="8016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700">
                <a:solidFill>
                  <a:srgbClr val="000000"/>
                </a:solidFill>
                <a:latin typeface="Chicago" charset="0"/>
              </a:rPr>
              <a:t>KATAHIMIKAN</a:t>
            </a:r>
          </a:p>
        </p:txBody>
      </p:sp>
      <p:sp>
        <p:nvSpPr>
          <p:cNvPr id="837" name="Rectangle 234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838" name="AutoShape 235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17498" name="Rectangle 236"/>
          <p:cNvSpPr>
            <a:spLocks noChangeArrowheads="1"/>
          </p:cNvSpPr>
          <p:nvPr/>
        </p:nvSpPr>
        <p:spPr bwMode="auto">
          <a:xfrm>
            <a:off x="6610350" y="5102225"/>
            <a:ext cx="681038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840" name="Line 237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>
              <a:solidFill>
                <a:sysClr val="windowText" lastClr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41" name="Line 238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>
              <a:solidFill>
                <a:sysClr val="windowText" lastClr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42" name="Line 239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>
              <a:solidFill>
                <a:sysClr val="windowText" lastClr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43" name="Line 240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>
              <a:solidFill>
                <a:sysClr val="windowText" lastClr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44" name="Line 241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>
              <a:solidFill>
                <a:sysClr val="windowText" lastClr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45" name="Line 242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>
              <a:solidFill>
                <a:sysClr val="windowText" lastClr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46" name="Line 243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>
              <a:solidFill>
                <a:sysClr val="windowText" lastClr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47" name="Rectangle 244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rgbClr val="1A0004">
                <a:alpha val="74998"/>
              </a:srgbClr>
            </a:outerShdw>
          </a:effectLst>
        </p:spPr>
        <p:txBody>
          <a:bodyPr wrap="none" anchor="ctr"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848" name="Rectangle 245"/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rgbClr val="1A0004">
                <a:alpha val="74998"/>
              </a:srgbClr>
            </a:outerShdw>
          </a:effectLst>
        </p:spPr>
        <p:txBody>
          <a:bodyPr wrap="none" anchor="ctr"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850" name="Text Box 247"/>
          <p:cNvSpPr txBox="1">
            <a:spLocks noChangeArrowheads="1"/>
          </p:cNvSpPr>
          <p:nvPr/>
        </p:nvSpPr>
        <p:spPr bwMode="auto">
          <a:xfrm>
            <a:off x="1797050" y="28575"/>
            <a:ext cx="59578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1A0004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200" dirty="0">
                <a:solidFill>
                  <a:schemeClr val="tx1"/>
                </a:solidFill>
              </a:rPr>
              <a:t>Gen 1 - Josh 24</a:t>
            </a:r>
          </a:p>
        </p:txBody>
      </p:sp>
      <p:sp>
        <p:nvSpPr>
          <p:cNvPr id="17510" name="Text Box 24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852" name="Oval 251"/>
          <p:cNvSpPr>
            <a:spLocks noChangeArrowheads="1"/>
          </p:cNvSpPr>
          <p:nvPr/>
        </p:nvSpPr>
        <p:spPr bwMode="auto">
          <a:xfrm>
            <a:off x="5029200" y="21526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rgbClr val="1A0004">
                <a:alpha val="74998"/>
              </a:srgbClr>
            </a:outerShdw>
          </a:effectLst>
        </p:spPr>
        <p:txBody>
          <a:bodyPr wrap="none" anchor="ctr"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853" name="Oval 252"/>
          <p:cNvSpPr>
            <a:spLocks noChangeArrowheads="1"/>
          </p:cNvSpPr>
          <p:nvPr/>
        </p:nvSpPr>
        <p:spPr bwMode="auto">
          <a:xfrm>
            <a:off x="5041900" y="51625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rgbClr val="1A0004">
                <a:alpha val="74998"/>
              </a:srgbClr>
            </a:outerShdw>
          </a:effectLst>
        </p:spPr>
        <p:txBody>
          <a:bodyPr wrap="none" anchor="ctr"/>
          <a:lstStyle/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856" name="Rectangle 259"/>
          <p:cNvSpPr>
            <a:spLocks noChangeArrowheads="1"/>
          </p:cNvSpPr>
          <p:nvPr/>
        </p:nvSpPr>
        <p:spPr bwMode="auto">
          <a:xfrm>
            <a:off x="8107363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US" sz="10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grpSp>
        <p:nvGrpSpPr>
          <p:cNvPr id="17516" name="Group 260"/>
          <p:cNvGrpSpPr>
            <a:grpSpLocks/>
          </p:cNvGrpSpPr>
          <p:nvPr/>
        </p:nvGrpSpPr>
        <p:grpSpPr bwMode="auto">
          <a:xfrm>
            <a:off x="5184775" y="1360488"/>
            <a:ext cx="2894013" cy="4484687"/>
            <a:chOff x="3247" y="839"/>
            <a:chExt cx="1823" cy="2825"/>
          </a:xfrm>
        </p:grpSpPr>
        <p:grpSp>
          <p:nvGrpSpPr>
            <p:cNvPr id="17525" name="Group 261"/>
            <p:cNvGrpSpPr>
              <a:grpSpLocks/>
            </p:cNvGrpSpPr>
            <p:nvPr/>
          </p:nvGrpSpPr>
          <p:grpSpPr bwMode="auto">
            <a:xfrm>
              <a:off x="3247" y="1390"/>
              <a:ext cx="331" cy="369"/>
              <a:chOff x="1567" y="1192"/>
              <a:chExt cx="331" cy="369"/>
            </a:xfrm>
          </p:grpSpPr>
          <p:grpSp>
            <p:nvGrpSpPr>
              <p:cNvPr id="17565" name="Group 262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7567" name="Group 263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7573" name="Group 264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908" name="Freeform 26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24068576 w 592"/>
                        <a:gd name="T1" fmla="*/ 25245059 h 90"/>
                        <a:gd name="T2" fmla="*/ 65230758 w 592"/>
                        <a:gd name="T3" fmla="*/ 12346027 h 90"/>
                        <a:gd name="T4" fmla="*/ 101370370 w 592"/>
                        <a:gd name="T5" fmla="*/ 10057995 h 90"/>
                        <a:gd name="T6" fmla="*/ 136603218 w 592"/>
                        <a:gd name="T7" fmla="*/ 8982252 h 90"/>
                        <a:gd name="T8" fmla="*/ 333207537 w 592"/>
                        <a:gd name="T9" fmla="*/ 9569576 h 90"/>
                        <a:gd name="T10" fmla="*/ 451492197 w 592"/>
                        <a:gd name="T11" fmla="*/ 11240161 h 90"/>
                        <a:gd name="T12" fmla="*/ 505741708 w 592"/>
                        <a:gd name="T13" fmla="*/ 12933877 h 90"/>
                        <a:gd name="T14" fmla="*/ 707289393 w 592"/>
                        <a:gd name="T15" fmla="*/ 14604464 h 90"/>
                        <a:gd name="T16" fmla="*/ 1004563782 w 592"/>
                        <a:gd name="T17" fmla="*/ 12346027 h 90"/>
                        <a:gd name="T18" fmla="*/ 1402774461 w 592"/>
                        <a:gd name="T19" fmla="*/ 4547066 h 90"/>
                        <a:gd name="T20" fmla="*/ 1546327636 w 592"/>
                        <a:gd name="T21" fmla="*/ 0 h 90"/>
                        <a:gd name="T22" fmla="*/ 1700771443 w 592"/>
                        <a:gd name="T23" fmla="*/ 587275 h 90"/>
                        <a:gd name="T24" fmla="*/ 1754113804 w 592"/>
                        <a:gd name="T25" fmla="*/ 8386924 h 90"/>
                        <a:gd name="T26" fmla="*/ 1760048416 w 592"/>
                        <a:gd name="T27" fmla="*/ 10057995 h 90"/>
                        <a:gd name="T28" fmla="*/ 1730045228 w 592"/>
                        <a:gd name="T29" fmla="*/ 16846353 h 90"/>
                        <a:gd name="T30" fmla="*/ 1735980006 w 592"/>
                        <a:gd name="T31" fmla="*/ 1855143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/>
                  </p:spPr>
                  <p:txBody>
                    <a:bodyPr wrap="none" anchor="ctr"/>
                    <a:lstStyle/>
                    <a:p>
                      <a:pPr eaLnBrk="1" hangingPunct="1"/>
                      <a:endParaRPr lang="en-US" sz="1800" b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909" name="Freeform 26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1778311852 w 599"/>
                        <a:gd name="T1" fmla="*/ 0 h 432"/>
                        <a:gd name="T2" fmla="*/ 1766433421 w 599"/>
                        <a:gd name="T3" fmla="*/ 1695053 h 432"/>
                        <a:gd name="T4" fmla="*/ 1748339914 w 599"/>
                        <a:gd name="T5" fmla="*/ 2825062 h 432"/>
                        <a:gd name="T6" fmla="*/ 1737188428 w 599"/>
                        <a:gd name="T7" fmla="*/ 6851068 h 432"/>
                        <a:gd name="T8" fmla="*/ 1654000562 w 599"/>
                        <a:gd name="T9" fmla="*/ 26373440 h 432"/>
                        <a:gd name="T10" fmla="*/ 1558880876 w 599"/>
                        <a:gd name="T11" fmla="*/ 59654015 h 432"/>
                        <a:gd name="T12" fmla="*/ 1528926333 w 599"/>
                        <a:gd name="T13" fmla="*/ 76242746 h 432"/>
                        <a:gd name="T14" fmla="*/ 1499741573 w 599"/>
                        <a:gd name="T15" fmla="*/ 100286758 h 432"/>
                        <a:gd name="T16" fmla="*/ 1469767599 w 599"/>
                        <a:gd name="T17" fmla="*/ 115288690 h 432"/>
                        <a:gd name="T18" fmla="*/ 1368426582 w 599"/>
                        <a:gd name="T19" fmla="*/ 120995571 h 432"/>
                        <a:gd name="T20" fmla="*/ 1285244203 w 599"/>
                        <a:gd name="T21" fmla="*/ 118670611 h 432"/>
                        <a:gd name="T22" fmla="*/ 1250046024 w 599"/>
                        <a:gd name="T23" fmla="*/ 117465382 h 432"/>
                        <a:gd name="T24" fmla="*/ 1262210629 w 599"/>
                        <a:gd name="T25" fmla="*/ 100881587 h 432"/>
                        <a:gd name="T26" fmla="*/ 1279314883 w 599"/>
                        <a:gd name="T27" fmla="*/ 96857286 h 432"/>
                        <a:gd name="T28" fmla="*/ 1202063227 w 599"/>
                        <a:gd name="T29" fmla="*/ 94030659 h 432"/>
                        <a:gd name="T30" fmla="*/ 1029702390 w 599"/>
                        <a:gd name="T31" fmla="*/ 90535268 h 432"/>
                        <a:gd name="T32" fmla="*/ 335293484 w 599"/>
                        <a:gd name="T33" fmla="*/ 103208211 h 432"/>
                        <a:gd name="T34" fmla="*/ 306109312 w 599"/>
                        <a:gd name="T35" fmla="*/ 105502373 h 432"/>
                        <a:gd name="T36" fmla="*/ 258041827 w 599"/>
                        <a:gd name="T37" fmla="*/ 112348976 h 432"/>
                        <a:gd name="T38" fmla="*/ 157773743 w 599"/>
                        <a:gd name="T39" fmla="*/ 123821235 h 432"/>
                        <a:gd name="T40" fmla="*/ 85682490 w 599"/>
                        <a:gd name="T41" fmla="*/ 120995571 h 432"/>
                        <a:gd name="T42" fmla="*/ 50482870 w 599"/>
                        <a:gd name="T43" fmla="*/ 118670611 h 432"/>
                        <a:gd name="T44" fmla="*/ 20534792 w 599"/>
                        <a:gd name="T45" fmla="*/ 114048317 h 432"/>
                        <a:gd name="T46" fmla="*/ 32680551 w 599"/>
                        <a:gd name="T47" fmla="*/ 106628103 h 432"/>
                        <a:gd name="T48" fmla="*/ 50482870 w 599"/>
                        <a:gd name="T49" fmla="*/ 95765132 h 432"/>
                        <a:gd name="T50" fmla="*/ 79751719 w 599"/>
                        <a:gd name="T51" fmla="*/ 75152094 h 432"/>
                        <a:gd name="T52" fmla="*/ 85682490 w 599"/>
                        <a:gd name="T53" fmla="*/ 53895237 h 432"/>
                        <a:gd name="T54" fmla="*/ 91611353 w 599"/>
                        <a:gd name="T55" fmla="*/ 36106213 h 432"/>
                        <a:gd name="T56" fmla="*/ 85682490 w 599"/>
                        <a:gd name="T57" fmla="*/ 23547802 h 432"/>
                        <a:gd name="T58" fmla="*/ 62654529 w 599"/>
                        <a:gd name="T59" fmla="*/ 8545918 h 432"/>
                        <a:gd name="T60" fmla="*/ 56723793 w 599"/>
                        <a:gd name="T61" fmla="*/ 402600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/>
                  </p:spPr>
                  <p:txBody>
                    <a:bodyPr wrap="none" anchor="ctr"/>
                    <a:lstStyle/>
                    <a:p>
                      <a:pPr eaLnBrk="1" hangingPunct="1"/>
                      <a:endParaRPr lang="en-US" sz="1800" b="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pic>
                <p:nvPicPr>
                  <p:cNvPr id="17574" name="Picture 267"/>
                  <p:cNvPicPr>
                    <a:picLocks noChangeArrowheads="1"/>
                  </p:cNvPicPr>
                  <p:nvPr/>
                </p:nvPicPr>
                <p:blipFill>
                  <a:blip r:embed="rId5">
                    <a:alphaModFix amt="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>
                            <a:alpha val="0"/>
                          </a:srgb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901" name="Freeform 268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110 w 85"/>
                    <a:gd name="T1" fmla="*/ 29 h 318"/>
                    <a:gd name="T2" fmla="*/ 96 w 85"/>
                    <a:gd name="T3" fmla="*/ 13 h 318"/>
                    <a:gd name="T4" fmla="*/ 71 w 85"/>
                    <a:gd name="T5" fmla="*/ 8 h 318"/>
                    <a:gd name="T6" fmla="*/ 83 w 85"/>
                    <a:gd name="T7" fmla="*/ 13 h 318"/>
                    <a:gd name="T8" fmla="*/ 96 w 85"/>
                    <a:gd name="T9" fmla="*/ 5 h 318"/>
                    <a:gd name="T10" fmla="*/ 57 w 85"/>
                    <a:gd name="T11" fmla="*/ 3 h 318"/>
                    <a:gd name="T12" fmla="*/ 57 w 85"/>
                    <a:gd name="T13" fmla="*/ 8 h 318"/>
                    <a:gd name="T14" fmla="*/ 71 w 85"/>
                    <a:gd name="T15" fmla="*/ 36 h 318"/>
                    <a:gd name="T16" fmla="*/ 42 w 85"/>
                    <a:gd name="T17" fmla="*/ 30 h 318"/>
                    <a:gd name="T18" fmla="*/ 57 w 85"/>
                    <a:gd name="T19" fmla="*/ 24 h 318"/>
                    <a:gd name="T20" fmla="*/ 71 w 85"/>
                    <a:gd name="T21" fmla="*/ 30 h 318"/>
                    <a:gd name="T22" fmla="*/ 57 w 85"/>
                    <a:gd name="T23" fmla="*/ 19 h 318"/>
                    <a:gd name="T24" fmla="*/ 71 w 85"/>
                    <a:gd name="T25" fmla="*/ 29 h 318"/>
                    <a:gd name="T26" fmla="*/ 57 w 85"/>
                    <a:gd name="T27" fmla="*/ 23 h 318"/>
                    <a:gd name="T28" fmla="*/ 71 w 85"/>
                    <a:gd name="T29" fmla="*/ 28 h 318"/>
                    <a:gd name="T30" fmla="*/ 83 w 85"/>
                    <a:gd name="T31" fmla="*/ 32 h 318"/>
                    <a:gd name="T32" fmla="*/ 110 w 85"/>
                    <a:gd name="T33" fmla="*/ 38 h 318"/>
                    <a:gd name="T34" fmla="*/ 121 w 85"/>
                    <a:gd name="T35" fmla="*/ 44 h 318"/>
                    <a:gd name="T36" fmla="*/ 110 w 85"/>
                    <a:gd name="T37" fmla="*/ 53 h 318"/>
                    <a:gd name="T38" fmla="*/ 96 w 85"/>
                    <a:gd name="T39" fmla="*/ 51 h 318"/>
                    <a:gd name="T40" fmla="*/ 83 w 85"/>
                    <a:gd name="T41" fmla="*/ 60 h 318"/>
                    <a:gd name="T42" fmla="*/ 57 w 85"/>
                    <a:gd name="T43" fmla="*/ 56 h 318"/>
                    <a:gd name="T44" fmla="*/ 42 w 85"/>
                    <a:gd name="T45" fmla="*/ 38 h 318"/>
                    <a:gd name="T46" fmla="*/ 34 w 85"/>
                    <a:gd name="T47" fmla="*/ 47 h 318"/>
                    <a:gd name="T48" fmla="*/ 5 w 85"/>
                    <a:gd name="T49" fmla="*/ 40 h 318"/>
                    <a:gd name="T50" fmla="*/ 57 w 85"/>
                    <a:gd name="T51" fmla="*/ 28 h 318"/>
                    <a:gd name="T52" fmla="*/ 96 w 85"/>
                    <a:gd name="T53" fmla="*/ 32 h 318"/>
                    <a:gd name="T54" fmla="*/ 110 w 85"/>
                    <a:gd name="T55" fmla="*/ 43 h 318"/>
                    <a:gd name="T56" fmla="*/ 96 w 85"/>
                    <a:gd name="T57" fmla="*/ 36 h 318"/>
                    <a:gd name="T58" fmla="*/ 96 w 85"/>
                    <a:gd name="T59" fmla="*/ 3 h 318"/>
                    <a:gd name="T60" fmla="*/ 71 w 85"/>
                    <a:gd name="T61" fmla="*/ 7 h 318"/>
                    <a:gd name="T62" fmla="*/ 34 w 85"/>
                    <a:gd name="T63" fmla="*/ 8 h 318"/>
                    <a:gd name="T64" fmla="*/ 57 w 85"/>
                    <a:gd name="T65" fmla="*/ 18 h 318"/>
                    <a:gd name="T66" fmla="*/ 83 w 85"/>
                    <a:gd name="T67" fmla="*/ 25 h 318"/>
                    <a:gd name="T68" fmla="*/ 110 w 85"/>
                    <a:gd name="T69" fmla="*/ 29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rgbClr val="1A0004"/>
                </a:solidFill>
                <a:ln>
                  <a:noFill/>
                </a:ln>
                <a:extLst/>
              </p:spPr>
              <p:txBody>
                <a:bodyPr wrap="none" anchor="ctr"/>
                <a:lstStyle/>
                <a:p>
                  <a:pPr eaLnBrk="1" hangingPunct="1"/>
                  <a:endParaRPr lang="en-US" sz="1800" b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02" name="Freeform 269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145 w 105"/>
                    <a:gd name="T3" fmla="*/ 3 h 354"/>
                    <a:gd name="T4" fmla="*/ 114 w 105"/>
                    <a:gd name="T5" fmla="*/ 6 h 354"/>
                    <a:gd name="T6" fmla="*/ 131 w 105"/>
                    <a:gd name="T7" fmla="*/ 12 h 354"/>
                    <a:gd name="T8" fmla="*/ 131 w 105"/>
                    <a:gd name="T9" fmla="*/ 29 h 354"/>
                    <a:gd name="T10" fmla="*/ 152 w 105"/>
                    <a:gd name="T11" fmla="*/ 33 h 354"/>
                    <a:gd name="T12" fmla="*/ 152 w 105"/>
                    <a:gd name="T13" fmla="*/ 47 h 354"/>
                    <a:gd name="T14" fmla="*/ 131 w 105"/>
                    <a:gd name="T15" fmla="*/ 65 h 354"/>
                    <a:gd name="T16" fmla="*/ 108 w 105"/>
                    <a:gd name="T17" fmla="*/ 70 h 354"/>
                    <a:gd name="T18" fmla="*/ 26 w 105"/>
                    <a:gd name="T19" fmla="*/ 62 h 354"/>
                    <a:gd name="T20" fmla="*/ 12 w 105"/>
                    <a:gd name="T21" fmla="*/ 55 h 354"/>
                    <a:gd name="T22" fmla="*/ 26 w 105"/>
                    <a:gd name="T23" fmla="*/ 48 h 354"/>
                    <a:gd name="T24" fmla="*/ 9 w 105"/>
                    <a:gd name="T25" fmla="*/ 19 h 354"/>
                    <a:gd name="T26" fmla="*/ 32 w 105"/>
                    <a:gd name="T27" fmla="*/ 9 h 354"/>
                    <a:gd name="T28" fmla="*/ 6 w 105"/>
                    <a:gd name="T29" fmla="*/ 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/>
              </p:spPr>
              <p:txBody>
                <a:bodyPr wrap="none" anchor="ctr"/>
                <a:lstStyle/>
                <a:p>
                  <a:pPr eaLnBrk="1" hangingPunct="1"/>
                  <a:endParaRPr lang="en-US" sz="1800" b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03" name="Freeform 270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226 w 149"/>
                    <a:gd name="T1" fmla="*/ 3 h 376"/>
                    <a:gd name="T2" fmla="*/ 214 w 149"/>
                    <a:gd name="T3" fmla="*/ 20 h 376"/>
                    <a:gd name="T4" fmla="*/ 200 w 149"/>
                    <a:gd name="T5" fmla="*/ 25 h 376"/>
                    <a:gd name="T6" fmla="*/ 196 w 149"/>
                    <a:gd name="T7" fmla="*/ 27 h 376"/>
                    <a:gd name="T8" fmla="*/ 167 w 149"/>
                    <a:gd name="T9" fmla="*/ 47 h 376"/>
                    <a:gd name="T10" fmla="*/ 132 w 149"/>
                    <a:gd name="T11" fmla="*/ 61 h 376"/>
                    <a:gd name="T12" fmla="*/ 107 w 149"/>
                    <a:gd name="T13" fmla="*/ 70 h 376"/>
                    <a:gd name="T14" fmla="*/ 88 w 149"/>
                    <a:gd name="T15" fmla="*/ 70 h 376"/>
                    <a:gd name="T16" fmla="*/ 30 w 149"/>
                    <a:gd name="T17" fmla="*/ 72 h 376"/>
                    <a:gd name="T18" fmla="*/ 2 w 149"/>
                    <a:gd name="T19" fmla="*/ 68 h 376"/>
                    <a:gd name="T20" fmla="*/ 5 w 149"/>
                    <a:gd name="T21" fmla="*/ 61 h 376"/>
                    <a:gd name="T22" fmla="*/ 8 w 149"/>
                    <a:gd name="T23" fmla="*/ 44 h 376"/>
                    <a:gd name="T24" fmla="*/ 33 w 149"/>
                    <a:gd name="T25" fmla="*/ 38 h 376"/>
                    <a:gd name="T26" fmla="*/ 54 w 149"/>
                    <a:gd name="T27" fmla="*/ 21 h 376"/>
                    <a:gd name="T28" fmla="*/ 67 w 149"/>
                    <a:gd name="T29" fmla="*/ 15 h 376"/>
                    <a:gd name="T30" fmla="*/ 128 w 149"/>
                    <a:gd name="T31" fmla="*/ 3 h 376"/>
                    <a:gd name="T32" fmla="*/ 196 w 149"/>
                    <a:gd name="T33" fmla="*/ 3 h 376"/>
                    <a:gd name="T34" fmla="*/ 226 w 149"/>
                    <a:gd name="T35" fmla="*/ 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/>
              </p:spPr>
              <p:txBody>
                <a:bodyPr wrap="none" anchor="ctr"/>
                <a:lstStyle/>
                <a:p>
                  <a:pPr eaLnBrk="1" hangingPunct="1"/>
                  <a:endParaRPr lang="en-US" sz="1800" b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04" name="Freeform 271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38 w 96"/>
                    <a:gd name="T1" fmla="*/ 95 h 504"/>
                    <a:gd name="T2" fmla="*/ 87 w 96"/>
                    <a:gd name="T3" fmla="*/ 97 h 504"/>
                    <a:gd name="T4" fmla="*/ 104 w 96"/>
                    <a:gd name="T5" fmla="*/ 89 h 504"/>
                    <a:gd name="T6" fmla="*/ 104 w 96"/>
                    <a:gd name="T7" fmla="*/ 63 h 504"/>
                    <a:gd name="T8" fmla="*/ 128 w 96"/>
                    <a:gd name="T9" fmla="*/ 42 h 504"/>
                    <a:gd name="T10" fmla="*/ 138 w 96"/>
                    <a:gd name="T11" fmla="*/ 34 h 504"/>
                    <a:gd name="T12" fmla="*/ 128 w 96"/>
                    <a:gd name="T13" fmla="*/ 10 h 504"/>
                    <a:gd name="T14" fmla="*/ 111 w 96"/>
                    <a:gd name="T15" fmla="*/ 3 h 504"/>
                    <a:gd name="T16" fmla="*/ 41 w 96"/>
                    <a:gd name="T17" fmla="*/ 5 h 504"/>
                    <a:gd name="T18" fmla="*/ 38 w 96"/>
                    <a:gd name="T19" fmla="*/ 24 h 504"/>
                    <a:gd name="T20" fmla="*/ 44 w 96"/>
                    <a:gd name="T21" fmla="*/ 71 h 504"/>
                    <a:gd name="T22" fmla="*/ 56 w 96"/>
                    <a:gd name="T23" fmla="*/ 80 h 504"/>
                    <a:gd name="T24" fmla="*/ 36 w 96"/>
                    <a:gd name="T25" fmla="*/ 93 h 504"/>
                    <a:gd name="T26" fmla="*/ 38 w 96"/>
                    <a:gd name="T27" fmla="*/ 95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/>
              </p:spPr>
              <p:txBody>
                <a:bodyPr wrap="none" anchor="ctr"/>
                <a:lstStyle/>
                <a:p>
                  <a:pPr eaLnBrk="1" hangingPunct="1"/>
                  <a:endParaRPr lang="en-US" sz="1800" b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05" name="Freeform 272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75 h 410"/>
                    <a:gd name="T2" fmla="*/ 64 w 150"/>
                    <a:gd name="T3" fmla="*/ 81 h 410"/>
                    <a:gd name="T4" fmla="*/ 128 w 150"/>
                    <a:gd name="T5" fmla="*/ 79 h 410"/>
                    <a:gd name="T6" fmla="*/ 150 w 150"/>
                    <a:gd name="T7" fmla="*/ 71 h 410"/>
                    <a:gd name="T8" fmla="*/ 184 w 150"/>
                    <a:gd name="T9" fmla="*/ 54 h 410"/>
                    <a:gd name="T10" fmla="*/ 205 w 150"/>
                    <a:gd name="T11" fmla="*/ 43 h 410"/>
                    <a:gd name="T12" fmla="*/ 217 w 150"/>
                    <a:gd name="T13" fmla="*/ 38 h 410"/>
                    <a:gd name="T14" fmla="*/ 222 w 150"/>
                    <a:gd name="T15" fmla="*/ 23 h 410"/>
                    <a:gd name="T16" fmla="*/ 231 w 150"/>
                    <a:gd name="T17" fmla="*/ 20 h 410"/>
                    <a:gd name="T18" fmla="*/ 234 w 150"/>
                    <a:gd name="T19" fmla="*/ 9 h 410"/>
                    <a:gd name="T20" fmla="*/ 208 w 150"/>
                    <a:gd name="T21" fmla="*/ 0 h 410"/>
                    <a:gd name="T22" fmla="*/ 150 w 150"/>
                    <a:gd name="T23" fmla="*/ 3 h 410"/>
                    <a:gd name="T24" fmla="*/ 123 w 150"/>
                    <a:gd name="T25" fmla="*/ 10 h 410"/>
                    <a:gd name="T26" fmla="*/ 106 w 150"/>
                    <a:gd name="T27" fmla="*/ 27 h 410"/>
                    <a:gd name="T28" fmla="*/ 92 w 150"/>
                    <a:gd name="T29" fmla="*/ 31 h 410"/>
                    <a:gd name="T30" fmla="*/ 67 w 150"/>
                    <a:gd name="T31" fmla="*/ 43 h 410"/>
                    <a:gd name="T32" fmla="*/ 64 w 150"/>
                    <a:gd name="T33" fmla="*/ 45 h 410"/>
                    <a:gd name="T34" fmla="*/ 54 w 150"/>
                    <a:gd name="T35" fmla="*/ 45 h 410"/>
                    <a:gd name="T36" fmla="*/ 50 w 150"/>
                    <a:gd name="T37" fmla="*/ 50 h 410"/>
                    <a:gd name="T38" fmla="*/ 44 w 150"/>
                    <a:gd name="T39" fmla="*/ 51 h 410"/>
                    <a:gd name="T40" fmla="*/ 28 w 150"/>
                    <a:gd name="T41" fmla="*/ 69 h 410"/>
                    <a:gd name="T42" fmla="*/ 10 w 150"/>
                    <a:gd name="T43" fmla="*/ 75 h 410"/>
                    <a:gd name="T44" fmla="*/ 2 w 150"/>
                    <a:gd name="T45" fmla="*/ 76 h 410"/>
                    <a:gd name="T46" fmla="*/ 5 w 150"/>
                    <a:gd name="T47" fmla="*/ 75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/>
              </p:spPr>
              <p:txBody>
                <a:bodyPr wrap="none" anchor="ctr"/>
                <a:lstStyle/>
                <a:p>
                  <a:pPr eaLnBrk="1" hangingPunct="1"/>
                  <a:endParaRPr lang="en-US" sz="1800" b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899" name="Rectangle 273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5" cy="21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 lIns="90487" tIns="44450" rIns="90487" bIns="44450">
                <a:spAutoFit/>
              </a:bodyPr>
              <a:lstStyle/>
              <a:p>
                <a:pPr eaLnBrk="1" hangingPunct="1"/>
                <a:endParaRPr lang="en-US" sz="1800" b="0" i="1">
                  <a:solidFill>
                    <a:srgbClr val="1A0004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17526" name="Group 274"/>
            <p:cNvGrpSpPr>
              <a:grpSpLocks/>
            </p:cNvGrpSpPr>
            <p:nvPr/>
          </p:nvGrpSpPr>
          <p:grpSpPr bwMode="auto">
            <a:xfrm>
              <a:off x="3250" y="3295"/>
              <a:ext cx="331" cy="369"/>
              <a:chOff x="1567" y="1192"/>
              <a:chExt cx="331" cy="369"/>
            </a:xfrm>
          </p:grpSpPr>
          <p:grpSp>
            <p:nvGrpSpPr>
              <p:cNvPr id="17553" name="Group 885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7555" name="Group 276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7561" name="Group 277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896" name="Freeform 27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24068576 w 592"/>
                        <a:gd name="T1" fmla="*/ 25245059 h 90"/>
                        <a:gd name="T2" fmla="*/ 65230758 w 592"/>
                        <a:gd name="T3" fmla="*/ 12346027 h 90"/>
                        <a:gd name="T4" fmla="*/ 101370370 w 592"/>
                        <a:gd name="T5" fmla="*/ 10057995 h 90"/>
                        <a:gd name="T6" fmla="*/ 136603218 w 592"/>
                        <a:gd name="T7" fmla="*/ 8982252 h 90"/>
                        <a:gd name="T8" fmla="*/ 333207537 w 592"/>
                        <a:gd name="T9" fmla="*/ 9569576 h 90"/>
                        <a:gd name="T10" fmla="*/ 451492197 w 592"/>
                        <a:gd name="T11" fmla="*/ 11240161 h 90"/>
                        <a:gd name="T12" fmla="*/ 505741708 w 592"/>
                        <a:gd name="T13" fmla="*/ 12933877 h 90"/>
                        <a:gd name="T14" fmla="*/ 707289393 w 592"/>
                        <a:gd name="T15" fmla="*/ 14604464 h 90"/>
                        <a:gd name="T16" fmla="*/ 1004563782 w 592"/>
                        <a:gd name="T17" fmla="*/ 12346027 h 90"/>
                        <a:gd name="T18" fmla="*/ 1402774461 w 592"/>
                        <a:gd name="T19" fmla="*/ 4547066 h 90"/>
                        <a:gd name="T20" fmla="*/ 1546327636 w 592"/>
                        <a:gd name="T21" fmla="*/ 0 h 90"/>
                        <a:gd name="T22" fmla="*/ 1700771443 w 592"/>
                        <a:gd name="T23" fmla="*/ 587275 h 90"/>
                        <a:gd name="T24" fmla="*/ 1754113804 w 592"/>
                        <a:gd name="T25" fmla="*/ 8386924 h 90"/>
                        <a:gd name="T26" fmla="*/ 1760048416 w 592"/>
                        <a:gd name="T27" fmla="*/ 10057995 h 90"/>
                        <a:gd name="T28" fmla="*/ 1730045228 w 592"/>
                        <a:gd name="T29" fmla="*/ 16846353 h 90"/>
                        <a:gd name="T30" fmla="*/ 1735980006 w 592"/>
                        <a:gd name="T31" fmla="*/ 1855143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/>
                  </p:spPr>
                  <p:txBody>
                    <a:bodyPr wrap="none" anchor="ctr"/>
                    <a:lstStyle/>
                    <a:p>
                      <a:pPr eaLnBrk="1" hangingPunct="1"/>
                      <a:endParaRPr lang="en-US" sz="1800" b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897" name="Freeform 279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1778311852 w 599"/>
                        <a:gd name="T1" fmla="*/ 0 h 432"/>
                        <a:gd name="T2" fmla="*/ 1766433421 w 599"/>
                        <a:gd name="T3" fmla="*/ 1695053 h 432"/>
                        <a:gd name="T4" fmla="*/ 1748339914 w 599"/>
                        <a:gd name="T5" fmla="*/ 2825062 h 432"/>
                        <a:gd name="T6" fmla="*/ 1737188428 w 599"/>
                        <a:gd name="T7" fmla="*/ 6851068 h 432"/>
                        <a:gd name="T8" fmla="*/ 1654000562 w 599"/>
                        <a:gd name="T9" fmla="*/ 26373440 h 432"/>
                        <a:gd name="T10" fmla="*/ 1558880876 w 599"/>
                        <a:gd name="T11" fmla="*/ 59654015 h 432"/>
                        <a:gd name="T12" fmla="*/ 1528926333 w 599"/>
                        <a:gd name="T13" fmla="*/ 76242746 h 432"/>
                        <a:gd name="T14" fmla="*/ 1499741573 w 599"/>
                        <a:gd name="T15" fmla="*/ 100286758 h 432"/>
                        <a:gd name="T16" fmla="*/ 1469767599 w 599"/>
                        <a:gd name="T17" fmla="*/ 115288690 h 432"/>
                        <a:gd name="T18" fmla="*/ 1368426582 w 599"/>
                        <a:gd name="T19" fmla="*/ 120995571 h 432"/>
                        <a:gd name="T20" fmla="*/ 1285244203 w 599"/>
                        <a:gd name="T21" fmla="*/ 118670611 h 432"/>
                        <a:gd name="T22" fmla="*/ 1250046024 w 599"/>
                        <a:gd name="T23" fmla="*/ 117465382 h 432"/>
                        <a:gd name="T24" fmla="*/ 1262210629 w 599"/>
                        <a:gd name="T25" fmla="*/ 100881587 h 432"/>
                        <a:gd name="T26" fmla="*/ 1279314883 w 599"/>
                        <a:gd name="T27" fmla="*/ 96857286 h 432"/>
                        <a:gd name="T28" fmla="*/ 1202063227 w 599"/>
                        <a:gd name="T29" fmla="*/ 94030659 h 432"/>
                        <a:gd name="T30" fmla="*/ 1029702390 w 599"/>
                        <a:gd name="T31" fmla="*/ 90535268 h 432"/>
                        <a:gd name="T32" fmla="*/ 335293484 w 599"/>
                        <a:gd name="T33" fmla="*/ 103208211 h 432"/>
                        <a:gd name="T34" fmla="*/ 306109312 w 599"/>
                        <a:gd name="T35" fmla="*/ 105502373 h 432"/>
                        <a:gd name="T36" fmla="*/ 258041827 w 599"/>
                        <a:gd name="T37" fmla="*/ 112348976 h 432"/>
                        <a:gd name="T38" fmla="*/ 157773743 w 599"/>
                        <a:gd name="T39" fmla="*/ 123821235 h 432"/>
                        <a:gd name="T40" fmla="*/ 85682490 w 599"/>
                        <a:gd name="T41" fmla="*/ 120995571 h 432"/>
                        <a:gd name="T42" fmla="*/ 50482870 w 599"/>
                        <a:gd name="T43" fmla="*/ 118670611 h 432"/>
                        <a:gd name="T44" fmla="*/ 20534792 w 599"/>
                        <a:gd name="T45" fmla="*/ 114048317 h 432"/>
                        <a:gd name="T46" fmla="*/ 32680551 w 599"/>
                        <a:gd name="T47" fmla="*/ 106628103 h 432"/>
                        <a:gd name="T48" fmla="*/ 50482870 w 599"/>
                        <a:gd name="T49" fmla="*/ 95765132 h 432"/>
                        <a:gd name="T50" fmla="*/ 79751719 w 599"/>
                        <a:gd name="T51" fmla="*/ 75152094 h 432"/>
                        <a:gd name="T52" fmla="*/ 85682490 w 599"/>
                        <a:gd name="T53" fmla="*/ 53895237 h 432"/>
                        <a:gd name="T54" fmla="*/ 91611353 w 599"/>
                        <a:gd name="T55" fmla="*/ 36106213 h 432"/>
                        <a:gd name="T56" fmla="*/ 85682490 w 599"/>
                        <a:gd name="T57" fmla="*/ 23547802 h 432"/>
                        <a:gd name="T58" fmla="*/ 62654529 w 599"/>
                        <a:gd name="T59" fmla="*/ 8545918 h 432"/>
                        <a:gd name="T60" fmla="*/ 56723793 w 599"/>
                        <a:gd name="T61" fmla="*/ 402600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/>
                  </p:spPr>
                  <p:txBody>
                    <a:bodyPr wrap="none" anchor="ctr"/>
                    <a:lstStyle/>
                    <a:p>
                      <a:pPr eaLnBrk="1" hangingPunct="1"/>
                      <a:endParaRPr lang="en-US" sz="1800" b="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pic>
                <p:nvPicPr>
                  <p:cNvPr id="17562" name="Picture 280"/>
                  <p:cNvPicPr>
                    <a:picLocks noChangeArrowheads="1"/>
                  </p:cNvPicPr>
                  <p:nvPr/>
                </p:nvPicPr>
                <p:blipFill>
                  <a:blip r:embed="rId5">
                    <a:alphaModFix amt="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>
                            <a:alpha val="0"/>
                          </a:srgb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889" name="Freeform 281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110 w 85"/>
                    <a:gd name="T1" fmla="*/ 29 h 318"/>
                    <a:gd name="T2" fmla="*/ 96 w 85"/>
                    <a:gd name="T3" fmla="*/ 13 h 318"/>
                    <a:gd name="T4" fmla="*/ 71 w 85"/>
                    <a:gd name="T5" fmla="*/ 8 h 318"/>
                    <a:gd name="T6" fmla="*/ 83 w 85"/>
                    <a:gd name="T7" fmla="*/ 13 h 318"/>
                    <a:gd name="T8" fmla="*/ 96 w 85"/>
                    <a:gd name="T9" fmla="*/ 5 h 318"/>
                    <a:gd name="T10" fmla="*/ 57 w 85"/>
                    <a:gd name="T11" fmla="*/ 3 h 318"/>
                    <a:gd name="T12" fmla="*/ 57 w 85"/>
                    <a:gd name="T13" fmla="*/ 8 h 318"/>
                    <a:gd name="T14" fmla="*/ 71 w 85"/>
                    <a:gd name="T15" fmla="*/ 36 h 318"/>
                    <a:gd name="T16" fmla="*/ 42 w 85"/>
                    <a:gd name="T17" fmla="*/ 30 h 318"/>
                    <a:gd name="T18" fmla="*/ 57 w 85"/>
                    <a:gd name="T19" fmla="*/ 24 h 318"/>
                    <a:gd name="T20" fmla="*/ 71 w 85"/>
                    <a:gd name="T21" fmla="*/ 30 h 318"/>
                    <a:gd name="T22" fmla="*/ 57 w 85"/>
                    <a:gd name="T23" fmla="*/ 19 h 318"/>
                    <a:gd name="T24" fmla="*/ 71 w 85"/>
                    <a:gd name="T25" fmla="*/ 29 h 318"/>
                    <a:gd name="T26" fmla="*/ 57 w 85"/>
                    <a:gd name="T27" fmla="*/ 23 h 318"/>
                    <a:gd name="T28" fmla="*/ 71 w 85"/>
                    <a:gd name="T29" fmla="*/ 28 h 318"/>
                    <a:gd name="T30" fmla="*/ 83 w 85"/>
                    <a:gd name="T31" fmla="*/ 32 h 318"/>
                    <a:gd name="T32" fmla="*/ 110 w 85"/>
                    <a:gd name="T33" fmla="*/ 38 h 318"/>
                    <a:gd name="T34" fmla="*/ 121 w 85"/>
                    <a:gd name="T35" fmla="*/ 44 h 318"/>
                    <a:gd name="T36" fmla="*/ 110 w 85"/>
                    <a:gd name="T37" fmla="*/ 53 h 318"/>
                    <a:gd name="T38" fmla="*/ 96 w 85"/>
                    <a:gd name="T39" fmla="*/ 51 h 318"/>
                    <a:gd name="T40" fmla="*/ 83 w 85"/>
                    <a:gd name="T41" fmla="*/ 60 h 318"/>
                    <a:gd name="T42" fmla="*/ 57 w 85"/>
                    <a:gd name="T43" fmla="*/ 56 h 318"/>
                    <a:gd name="T44" fmla="*/ 42 w 85"/>
                    <a:gd name="T45" fmla="*/ 38 h 318"/>
                    <a:gd name="T46" fmla="*/ 34 w 85"/>
                    <a:gd name="T47" fmla="*/ 47 h 318"/>
                    <a:gd name="T48" fmla="*/ 5 w 85"/>
                    <a:gd name="T49" fmla="*/ 40 h 318"/>
                    <a:gd name="T50" fmla="*/ 57 w 85"/>
                    <a:gd name="T51" fmla="*/ 28 h 318"/>
                    <a:gd name="T52" fmla="*/ 96 w 85"/>
                    <a:gd name="T53" fmla="*/ 32 h 318"/>
                    <a:gd name="T54" fmla="*/ 110 w 85"/>
                    <a:gd name="T55" fmla="*/ 43 h 318"/>
                    <a:gd name="T56" fmla="*/ 96 w 85"/>
                    <a:gd name="T57" fmla="*/ 36 h 318"/>
                    <a:gd name="T58" fmla="*/ 96 w 85"/>
                    <a:gd name="T59" fmla="*/ 3 h 318"/>
                    <a:gd name="T60" fmla="*/ 71 w 85"/>
                    <a:gd name="T61" fmla="*/ 7 h 318"/>
                    <a:gd name="T62" fmla="*/ 34 w 85"/>
                    <a:gd name="T63" fmla="*/ 8 h 318"/>
                    <a:gd name="T64" fmla="*/ 57 w 85"/>
                    <a:gd name="T65" fmla="*/ 18 h 318"/>
                    <a:gd name="T66" fmla="*/ 83 w 85"/>
                    <a:gd name="T67" fmla="*/ 25 h 318"/>
                    <a:gd name="T68" fmla="*/ 110 w 85"/>
                    <a:gd name="T69" fmla="*/ 29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rgbClr val="1A0004"/>
                </a:solidFill>
                <a:ln>
                  <a:noFill/>
                </a:ln>
                <a:extLst/>
              </p:spPr>
              <p:txBody>
                <a:bodyPr wrap="none" anchor="ctr"/>
                <a:lstStyle/>
                <a:p>
                  <a:pPr eaLnBrk="1" hangingPunct="1"/>
                  <a:endParaRPr lang="en-US" sz="1800" b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90" name="Freeform 282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145 w 105"/>
                    <a:gd name="T3" fmla="*/ 3 h 354"/>
                    <a:gd name="T4" fmla="*/ 114 w 105"/>
                    <a:gd name="T5" fmla="*/ 6 h 354"/>
                    <a:gd name="T6" fmla="*/ 131 w 105"/>
                    <a:gd name="T7" fmla="*/ 12 h 354"/>
                    <a:gd name="T8" fmla="*/ 131 w 105"/>
                    <a:gd name="T9" fmla="*/ 29 h 354"/>
                    <a:gd name="T10" fmla="*/ 152 w 105"/>
                    <a:gd name="T11" fmla="*/ 33 h 354"/>
                    <a:gd name="T12" fmla="*/ 152 w 105"/>
                    <a:gd name="T13" fmla="*/ 47 h 354"/>
                    <a:gd name="T14" fmla="*/ 131 w 105"/>
                    <a:gd name="T15" fmla="*/ 65 h 354"/>
                    <a:gd name="T16" fmla="*/ 108 w 105"/>
                    <a:gd name="T17" fmla="*/ 70 h 354"/>
                    <a:gd name="T18" fmla="*/ 26 w 105"/>
                    <a:gd name="T19" fmla="*/ 62 h 354"/>
                    <a:gd name="T20" fmla="*/ 12 w 105"/>
                    <a:gd name="T21" fmla="*/ 55 h 354"/>
                    <a:gd name="T22" fmla="*/ 26 w 105"/>
                    <a:gd name="T23" fmla="*/ 48 h 354"/>
                    <a:gd name="T24" fmla="*/ 9 w 105"/>
                    <a:gd name="T25" fmla="*/ 19 h 354"/>
                    <a:gd name="T26" fmla="*/ 32 w 105"/>
                    <a:gd name="T27" fmla="*/ 9 h 354"/>
                    <a:gd name="T28" fmla="*/ 6 w 105"/>
                    <a:gd name="T29" fmla="*/ 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/>
              </p:spPr>
              <p:txBody>
                <a:bodyPr wrap="none" anchor="ctr"/>
                <a:lstStyle/>
                <a:p>
                  <a:pPr eaLnBrk="1" hangingPunct="1"/>
                  <a:endParaRPr lang="en-US" sz="1800" b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91" name="Freeform 283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226 w 149"/>
                    <a:gd name="T1" fmla="*/ 3 h 376"/>
                    <a:gd name="T2" fmla="*/ 214 w 149"/>
                    <a:gd name="T3" fmla="*/ 20 h 376"/>
                    <a:gd name="T4" fmla="*/ 200 w 149"/>
                    <a:gd name="T5" fmla="*/ 25 h 376"/>
                    <a:gd name="T6" fmla="*/ 196 w 149"/>
                    <a:gd name="T7" fmla="*/ 27 h 376"/>
                    <a:gd name="T8" fmla="*/ 167 w 149"/>
                    <a:gd name="T9" fmla="*/ 47 h 376"/>
                    <a:gd name="T10" fmla="*/ 132 w 149"/>
                    <a:gd name="T11" fmla="*/ 61 h 376"/>
                    <a:gd name="T12" fmla="*/ 107 w 149"/>
                    <a:gd name="T13" fmla="*/ 70 h 376"/>
                    <a:gd name="T14" fmla="*/ 88 w 149"/>
                    <a:gd name="T15" fmla="*/ 70 h 376"/>
                    <a:gd name="T16" fmla="*/ 30 w 149"/>
                    <a:gd name="T17" fmla="*/ 72 h 376"/>
                    <a:gd name="T18" fmla="*/ 2 w 149"/>
                    <a:gd name="T19" fmla="*/ 68 h 376"/>
                    <a:gd name="T20" fmla="*/ 5 w 149"/>
                    <a:gd name="T21" fmla="*/ 61 h 376"/>
                    <a:gd name="T22" fmla="*/ 8 w 149"/>
                    <a:gd name="T23" fmla="*/ 44 h 376"/>
                    <a:gd name="T24" fmla="*/ 33 w 149"/>
                    <a:gd name="T25" fmla="*/ 38 h 376"/>
                    <a:gd name="T26" fmla="*/ 54 w 149"/>
                    <a:gd name="T27" fmla="*/ 21 h 376"/>
                    <a:gd name="T28" fmla="*/ 67 w 149"/>
                    <a:gd name="T29" fmla="*/ 15 h 376"/>
                    <a:gd name="T30" fmla="*/ 128 w 149"/>
                    <a:gd name="T31" fmla="*/ 3 h 376"/>
                    <a:gd name="T32" fmla="*/ 196 w 149"/>
                    <a:gd name="T33" fmla="*/ 3 h 376"/>
                    <a:gd name="T34" fmla="*/ 226 w 149"/>
                    <a:gd name="T35" fmla="*/ 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/>
              </p:spPr>
              <p:txBody>
                <a:bodyPr wrap="none" anchor="ctr"/>
                <a:lstStyle/>
                <a:p>
                  <a:pPr eaLnBrk="1" hangingPunct="1"/>
                  <a:endParaRPr lang="en-US" sz="1800" b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92" name="Freeform 284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38 w 96"/>
                    <a:gd name="T1" fmla="*/ 95 h 504"/>
                    <a:gd name="T2" fmla="*/ 87 w 96"/>
                    <a:gd name="T3" fmla="*/ 97 h 504"/>
                    <a:gd name="T4" fmla="*/ 104 w 96"/>
                    <a:gd name="T5" fmla="*/ 89 h 504"/>
                    <a:gd name="T6" fmla="*/ 104 w 96"/>
                    <a:gd name="T7" fmla="*/ 63 h 504"/>
                    <a:gd name="T8" fmla="*/ 128 w 96"/>
                    <a:gd name="T9" fmla="*/ 42 h 504"/>
                    <a:gd name="T10" fmla="*/ 138 w 96"/>
                    <a:gd name="T11" fmla="*/ 34 h 504"/>
                    <a:gd name="T12" fmla="*/ 128 w 96"/>
                    <a:gd name="T13" fmla="*/ 10 h 504"/>
                    <a:gd name="T14" fmla="*/ 111 w 96"/>
                    <a:gd name="T15" fmla="*/ 3 h 504"/>
                    <a:gd name="T16" fmla="*/ 41 w 96"/>
                    <a:gd name="T17" fmla="*/ 5 h 504"/>
                    <a:gd name="T18" fmla="*/ 38 w 96"/>
                    <a:gd name="T19" fmla="*/ 24 h 504"/>
                    <a:gd name="T20" fmla="*/ 44 w 96"/>
                    <a:gd name="T21" fmla="*/ 71 h 504"/>
                    <a:gd name="T22" fmla="*/ 56 w 96"/>
                    <a:gd name="T23" fmla="*/ 80 h 504"/>
                    <a:gd name="T24" fmla="*/ 36 w 96"/>
                    <a:gd name="T25" fmla="*/ 93 h 504"/>
                    <a:gd name="T26" fmla="*/ 38 w 96"/>
                    <a:gd name="T27" fmla="*/ 95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/>
              </p:spPr>
              <p:txBody>
                <a:bodyPr wrap="none" anchor="ctr"/>
                <a:lstStyle/>
                <a:p>
                  <a:pPr eaLnBrk="1" hangingPunct="1"/>
                  <a:endParaRPr lang="en-US" sz="1800" b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93" name="Freeform 285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75 h 410"/>
                    <a:gd name="T2" fmla="*/ 64 w 150"/>
                    <a:gd name="T3" fmla="*/ 81 h 410"/>
                    <a:gd name="T4" fmla="*/ 128 w 150"/>
                    <a:gd name="T5" fmla="*/ 79 h 410"/>
                    <a:gd name="T6" fmla="*/ 150 w 150"/>
                    <a:gd name="T7" fmla="*/ 71 h 410"/>
                    <a:gd name="T8" fmla="*/ 184 w 150"/>
                    <a:gd name="T9" fmla="*/ 54 h 410"/>
                    <a:gd name="T10" fmla="*/ 205 w 150"/>
                    <a:gd name="T11" fmla="*/ 43 h 410"/>
                    <a:gd name="T12" fmla="*/ 217 w 150"/>
                    <a:gd name="T13" fmla="*/ 38 h 410"/>
                    <a:gd name="T14" fmla="*/ 222 w 150"/>
                    <a:gd name="T15" fmla="*/ 23 h 410"/>
                    <a:gd name="T16" fmla="*/ 231 w 150"/>
                    <a:gd name="T17" fmla="*/ 20 h 410"/>
                    <a:gd name="T18" fmla="*/ 234 w 150"/>
                    <a:gd name="T19" fmla="*/ 9 h 410"/>
                    <a:gd name="T20" fmla="*/ 208 w 150"/>
                    <a:gd name="T21" fmla="*/ 0 h 410"/>
                    <a:gd name="T22" fmla="*/ 150 w 150"/>
                    <a:gd name="T23" fmla="*/ 3 h 410"/>
                    <a:gd name="T24" fmla="*/ 123 w 150"/>
                    <a:gd name="T25" fmla="*/ 10 h 410"/>
                    <a:gd name="T26" fmla="*/ 106 w 150"/>
                    <a:gd name="T27" fmla="*/ 27 h 410"/>
                    <a:gd name="T28" fmla="*/ 92 w 150"/>
                    <a:gd name="T29" fmla="*/ 31 h 410"/>
                    <a:gd name="T30" fmla="*/ 67 w 150"/>
                    <a:gd name="T31" fmla="*/ 43 h 410"/>
                    <a:gd name="T32" fmla="*/ 64 w 150"/>
                    <a:gd name="T33" fmla="*/ 45 h 410"/>
                    <a:gd name="T34" fmla="*/ 54 w 150"/>
                    <a:gd name="T35" fmla="*/ 45 h 410"/>
                    <a:gd name="T36" fmla="*/ 50 w 150"/>
                    <a:gd name="T37" fmla="*/ 50 h 410"/>
                    <a:gd name="T38" fmla="*/ 44 w 150"/>
                    <a:gd name="T39" fmla="*/ 51 h 410"/>
                    <a:gd name="T40" fmla="*/ 28 w 150"/>
                    <a:gd name="T41" fmla="*/ 69 h 410"/>
                    <a:gd name="T42" fmla="*/ 10 w 150"/>
                    <a:gd name="T43" fmla="*/ 75 h 410"/>
                    <a:gd name="T44" fmla="*/ 2 w 150"/>
                    <a:gd name="T45" fmla="*/ 76 h 410"/>
                    <a:gd name="T46" fmla="*/ 5 w 150"/>
                    <a:gd name="T47" fmla="*/ 75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/>
              </p:spPr>
              <p:txBody>
                <a:bodyPr wrap="none" anchor="ctr"/>
                <a:lstStyle/>
                <a:p>
                  <a:pPr eaLnBrk="1" hangingPunct="1"/>
                  <a:endParaRPr lang="en-US" sz="1800" b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887" name="Rectangle 286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5" cy="21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 lIns="90487" tIns="44450" rIns="90487" bIns="44450">
                <a:spAutoFit/>
              </a:bodyPr>
              <a:lstStyle/>
              <a:p>
                <a:pPr eaLnBrk="1" hangingPunct="1"/>
                <a:endParaRPr lang="en-US" sz="1800" b="0" i="1">
                  <a:solidFill>
                    <a:srgbClr val="1A0004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17527" name="Group 287"/>
            <p:cNvGrpSpPr>
              <a:grpSpLocks/>
            </p:cNvGrpSpPr>
            <p:nvPr/>
          </p:nvGrpSpPr>
          <p:grpSpPr bwMode="auto">
            <a:xfrm>
              <a:off x="4739" y="839"/>
              <a:ext cx="331" cy="369"/>
              <a:chOff x="1567" y="1192"/>
              <a:chExt cx="331" cy="369"/>
            </a:xfrm>
          </p:grpSpPr>
          <p:grpSp>
            <p:nvGrpSpPr>
              <p:cNvPr id="17541" name="Group 288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7543" name="Group 289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7549" name="Group 290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884" name="Freeform 29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24068576 w 592"/>
                        <a:gd name="T1" fmla="*/ 25245059 h 90"/>
                        <a:gd name="T2" fmla="*/ 65230758 w 592"/>
                        <a:gd name="T3" fmla="*/ 12346027 h 90"/>
                        <a:gd name="T4" fmla="*/ 101370370 w 592"/>
                        <a:gd name="T5" fmla="*/ 10057995 h 90"/>
                        <a:gd name="T6" fmla="*/ 136603218 w 592"/>
                        <a:gd name="T7" fmla="*/ 8982252 h 90"/>
                        <a:gd name="T8" fmla="*/ 333207537 w 592"/>
                        <a:gd name="T9" fmla="*/ 9569576 h 90"/>
                        <a:gd name="T10" fmla="*/ 451492197 w 592"/>
                        <a:gd name="T11" fmla="*/ 11240161 h 90"/>
                        <a:gd name="T12" fmla="*/ 505741708 w 592"/>
                        <a:gd name="T13" fmla="*/ 12933877 h 90"/>
                        <a:gd name="T14" fmla="*/ 707289393 w 592"/>
                        <a:gd name="T15" fmla="*/ 14604464 h 90"/>
                        <a:gd name="T16" fmla="*/ 1004563782 w 592"/>
                        <a:gd name="T17" fmla="*/ 12346027 h 90"/>
                        <a:gd name="T18" fmla="*/ 1402774461 w 592"/>
                        <a:gd name="T19" fmla="*/ 4547066 h 90"/>
                        <a:gd name="T20" fmla="*/ 1546327636 w 592"/>
                        <a:gd name="T21" fmla="*/ 0 h 90"/>
                        <a:gd name="T22" fmla="*/ 1700771443 w 592"/>
                        <a:gd name="T23" fmla="*/ 587275 h 90"/>
                        <a:gd name="T24" fmla="*/ 1754113804 w 592"/>
                        <a:gd name="T25" fmla="*/ 8386924 h 90"/>
                        <a:gd name="T26" fmla="*/ 1760048416 w 592"/>
                        <a:gd name="T27" fmla="*/ 10057995 h 90"/>
                        <a:gd name="T28" fmla="*/ 1730045228 w 592"/>
                        <a:gd name="T29" fmla="*/ 16846353 h 90"/>
                        <a:gd name="T30" fmla="*/ 1735980006 w 592"/>
                        <a:gd name="T31" fmla="*/ 1855143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/>
                  </p:spPr>
                  <p:txBody>
                    <a:bodyPr wrap="none" anchor="ctr"/>
                    <a:lstStyle/>
                    <a:p>
                      <a:pPr eaLnBrk="1" hangingPunct="1"/>
                      <a:endParaRPr lang="en-US" sz="1800" b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885" name="Freeform 29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1778311852 w 599"/>
                        <a:gd name="T1" fmla="*/ 0 h 432"/>
                        <a:gd name="T2" fmla="*/ 1766433421 w 599"/>
                        <a:gd name="T3" fmla="*/ 1695053 h 432"/>
                        <a:gd name="T4" fmla="*/ 1748339914 w 599"/>
                        <a:gd name="T5" fmla="*/ 2825062 h 432"/>
                        <a:gd name="T6" fmla="*/ 1737188428 w 599"/>
                        <a:gd name="T7" fmla="*/ 6851068 h 432"/>
                        <a:gd name="T8" fmla="*/ 1654000562 w 599"/>
                        <a:gd name="T9" fmla="*/ 26373440 h 432"/>
                        <a:gd name="T10" fmla="*/ 1558880876 w 599"/>
                        <a:gd name="T11" fmla="*/ 59654015 h 432"/>
                        <a:gd name="T12" fmla="*/ 1528926333 w 599"/>
                        <a:gd name="T13" fmla="*/ 76242746 h 432"/>
                        <a:gd name="T14" fmla="*/ 1499741573 w 599"/>
                        <a:gd name="T15" fmla="*/ 100286758 h 432"/>
                        <a:gd name="T16" fmla="*/ 1469767599 w 599"/>
                        <a:gd name="T17" fmla="*/ 115288690 h 432"/>
                        <a:gd name="T18" fmla="*/ 1368426582 w 599"/>
                        <a:gd name="T19" fmla="*/ 120995571 h 432"/>
                        <a:gd name="T20" fmla="*/ 1285244203 w 599"/>
                        <a:gd name="T21" fmla="*/ 118670611 h 432"/>
                        <a:gd name="T22" fmla="*/ 1250046024 w 599"/>
                        <a:gd name="T23" fmla="*/ 117465382 h 432"/>
                        <a:gd name="T24" fmla="*/ 1262210629 w 599"/>
                        <a:gd name="T25" fmla="*/ 100881587 h 432"/>
                        <a:gd name="T26" fmla="*/ 1279314883 w 599"/>
                        <a:gd name="T27" fmla="*/ 96857286 h 432"/>
                        <a:gd name="T28" fmla="*/ 1202063227 w 599"/>
                        <a:gd name="T29" fmla="*/ 94030659 h 432"/>
                        <a:gd name="T30" fmla="*/ 1029702390 w 599"/>
                        <a:gd name="T31" fmla="*/ 90535268 h 432"/>
                        <a:gd name="T32" fmla="*/ 335293484 w 599"/>
                        <a:gd name="T33" fmla="*/ 103208211 h 432"/>
                        <a:gd name="T34" fmla="*/ 306109312 w 599"/>
                        <a:gd name="T35" fmla="*/ 105502373 h 432"/>
                        <a:gd name="T36" fmla="*/ 258041827 w 599"/>
                        <a:gd name="T37" fmla="*/ 112348976 h 432"/>
                        <a:gd name="T38" fmla="*/ 157773743 w 599"/>
                        <a:gd name="T39" fmla="*/ 123821235 h 432"/>
                        <a:gd name="T40" fmla="*/ 85682490 w 599"/>
                        <a:gd name="T41" fmla="*/ 120995571 h 432"/>
                        <a:gd name="T42" fmla="*/ 50482870 w 599"/>
                        <a:gd name="T43" fmla="*/ 118670611 h 432"/>
                        <a:gd name="T44" fmla="*/ 20534792 w 599"/>
                        <a:gd name="T45" fmla="*/ 114048317 h 432"/>
                        <a:gd name="T46" fmla="*/ 32680551 w 599"/>
                        <a:gd name="T47" fmla="*/ 106628103 h 432"/>
                        <a:gd name="T48" fmla="*/ 50482870 w 599"/>
                        <a:gd name="T49" fmla="*/ 95765132 h 432"/>
                        <a:gd name="T50" fmla="*/ 79751719 w 599"/>
                        <a:gd name="T51" fmla="*/ 75152094 h 432"/>
                        <a:gd name="T52" fmla="*/ 85682490 w 599"/>
                        <a:gd name="T53" fmla="*/ 53895237 h 432"/>
                        <a:gd name="T54" fmla="*/ 91611353 w 599"/>
                        <a:gd name="T55" fmla="*/ 36106213 h 432"/>
                        <a:gd name="T56" fmla="*/ 85682490 w 599"/>
                        <a:gd name="T57" fmla="*/ 23547802 h 432"/>
                        <a:gd name="T58" fmla="*/ 62654529 w 599"/>
                        <a:gd name="T59" fmla="*/ 8545918 h 432"/>
                        <a:gd name="T60" fmla="*/ 56723793 w 599"/>
                        <a:gd name="T61" fmla="*/ 402600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/>
                  </p:spPr>
                  <p:txBody>
                    <a:bodyPr wrap="none" anchor="ctr"/>
                    <a:lstStyle/>
                    <a:p>
                      <a:pPr eaLnBrk="1" hangingPunct="1"/>
                      <a:endParaRPr lang="en-US" sz="1800" b="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pic>
                <p:nvPicPr>
                  <p:cNvPr id="17550" name="Picture 293"/>
                  <p:cNvPicPr>
                    <a:picLocks noChangeArrowheads="1"/>
                  </p:cNvPicPr>
                  <p:nvPr/>
                </p:nvPicPr>
                <p:blipFill>
                  <a:blip r:embed="rId5">
                    <a:alphaModFix amt="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>
                            <a:alpha val="0"/>
                          </a:srgb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877" name="Freeform 294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110 w 85"/>
                    <a:gd name="T1" fmla="*/ 29 h 318"/>
                    <a:gd name="T2" fmla="*/ 96 w 85"/>
                    <a:gd name="T3" fmla="*/ 13 h 318"/>
                    <a:gd name="T4" fmla="*/ 71 w 85"/>
                    <a:gd name="T5" fmla="*/ 8 h 318"/>
                    <a:gd name="T6" fmla="*/ 83 w 85"/>
                    <a:gd name="T7" fmla="*/ 13 h 318"/>
                    <a:gd name="T8" fmla="*/ 96 w 85"/>
                    <a:gd name="T9" fmla="*/ 5 h 318"/>
                    <a:gd name="T10" fmla="*/ 57 w 85"/>
                    <a:gd name="T11" fmla="*/ 3 h 318"/>
                    <a:gd name="T12" fmla="*/ 57 w 85"/>
                    <a:gd name="T13" fmla="*/ 8 h 318"/>
                    <a:gd name="T14" fmla="*/ 71 w 85"/>
                    <a:gd name="T15" fmla="*/ 36 h 318"/>
                    <a:gd name="T16" fmla="*/ 42 w 85"/>
                    <a:gd name="T17" fmla="*/ 30 h 318"/>
                    <a:gd name="T18" fmla="*/ 57 w 85"/>
                    <a:gd name="T19" fmla="*/ 24 h 318"/>
                    <a:gd name="T20" fmla="*/ 71 w 85"/>
                    <a:gd name="T21" fmla="*/ 30 h 318"/>
                    <a:gd name="T22" fmla="*/ 57 w 85"/>
                    <a:gd name="T23" fmla="*/ 19 h 318"/>
                    <a:gd name="T24" fmla="*/ 71 w 85"/>
                    <a:gd name="T25" fmla="*/ 29 h 318"/>
                    <a:gd name="T26" fmla="*/ 57 w 85"/>
                    <a:gd name="T27" fmla="*/ 23 h 318"/>
                    <a:gd name="T28" fmla="*/ 71 w 85"/>
                    <a:gd name="T29" fmla="*/ 28 h 318"/>
                    <a:gd name="T30" fmla="*/ 83 w 85"/>
                    <a:gd name="T31" fmla="*/ 32 h 318"/>
                    <a:gd name="T32" fmla="*/ 110 w 85"/>
                    <a:gd name="T33" fmla="*/ 38 h 318"/>
                    <a:gd name="T34" fmla="*/ 121 w 85"/>
                    <a:gd name="T35" fmla="*/ 44 h 318"/>
                    <a:gd name="T36" fmla="*/ 110 w 85"/>
                    <a:gd name="T37" fmla="*/ 53 h 318"/>
                    <a:gd name="T38" fmla="*/ 96 w 85"/>
                    <a:gd name="T39" fmla="*/ 51 h 318"/>
                    <a:gd name="T40" fmla="*/ 83 w 85"/>
                    <a:gd name="T41" fmla="*/ 60 h 318"/>
                    <a:gd name="T42" fmla="*/ 57 w 85"/>
                    <a:gd name="T43" fmla="*/ 56 h 318"/>
                    <a:gd name="T44" fmla="*/ 42 w 85"/>
                    <a:gd name="T45" fmla="*/ 38 h 318"/>
                    <a:gd name="T46" fmla="*/ 34 w 85"/>
                    <a:gd name="T47" fmla="*/ 47 h 318"/>
                    <a:gd name="T48" fmla="*/ 5 w 85"/>
                    <a:gd name="T49" fmla="*/ 40 h 318"/>
                    <a:gd name="T50" fmla="*/ 57 w 85"/>
                    <a:gd name="T51" fmla="*/ 28 h 318"/>
                    <a:gd name="T52" fmla="*/ 96 w 85"/>
                    <a:gd name="T53" fmla="*/ 32 h 318"/>
                    <a:gd name="T54" fmla="*/ 110 w 85"/>
                    <a:gd name="T55" fmla="*/ 43 h 318"/>
                    <a:gd name="T56" fmla="*/ 96 w 85"/>
                    <a:gd name="T57" fmla="*/ 36 h 318"/>
                    <a:gd name="T58" fmla="*/ 96 w 85"/>
                    <a:gd name="T59" fmla="*/ 3 h 318"/>
                    <a:gd name="T60" fmla="*/ 71 w 85"/>
                    <a:gd name="T61" fmla="*/ 7 h 318"/>
                    <a:gd name="T62" fmla="*/ 34 w 85"/>
                    <a:gd name="T63" fmla="*/ 8 h 318"/>
                    <a:gd name="T64" fmla="*/ 57 w 85"/>
                    <a:gd name="T65" fmla="*/ 18 h 318"/>
                    <a:gd name="T66" fmla="*/ 83 w 85"/>
                    <a:gd name="T67" fmla="*/ 25 h 318"/>
                    <a:gd name="T68" fmla="*/ 110 w 85"/>
                    <a:gd name="T69" fmla="*/ 29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rgbClr val="1A0004"/>
                </a:solidFill>
                <a:ln>
                  <a:noFill/>
                </a:ln>
                <a:extLst/>
              </p:spPr>
              <p:txBody>
                <a:bodyPr wrap="none" anchor="ctr"/>
                <a:lstStyle/>
                <a:p>
                  <a:pPr eaLnBrk="1" hangingPunct="1"/>
                  <a:endParaRPr lang="en-US" sz="1800" b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78" name="Freeform 295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145 w 105"/>
                    <a:gd name="T3" fmla="*/ 3 h 354"/>
                    <a:gd name="T4" fmla="*/ 114 w 105"/>
                    <a:gd name="T5" fmla="*/ 6 h 354"/>
                    <a:gd name="T6" fmla="*/ 131 w 105"/>
                    <a:gd name="T7" fmla="*/ 12 h 354"/>
                    <a:gd name="T8" fmla="*/ 131 w 105"/>
                    <a:gd name="T9" fmla="*/ 29 h 354"/>
                    <a:gd name="T10" fmla="*/ 152 w 105"/>
                    <a:gd name="T11" fmla="*/ 33 h 354"/>
                    <a:gd name="T12" fmla="*/ 152 w 105"/>
                    <a:gd name="T13" fmla="*/ 47 h 354"/>
                    <a:gd name="T14" fmla="*/ 131 w 105"/>
                    <a:gd name="T15" fmla="*/ 65 h 354"/>
                    <a:gd name="T16" fmla="*/ 108 w 105"/>
                    <a:gd name="T17" fmla="*/ 70 h 354"/>
                    <a:gd name="T18" fmla="*/ 26 w 105"/>
                    <a:gd name="T19" fmla="*/ 62 h 354"/>
                    <a:gd name="T20" fmla="*/ 12 w 105"/>
                    <a:gd name="T21" fmla="*/ 55 h 354"/>
                    <a:gd name="T22" fmla="*/ 26 w 105"/>
                    <a:gd name="T23" fmla="*/ 48 h 354"/>
                    <a:gd name="T24" fmla="*/ 9 w 105"/>
                    <a:gd name="T25" fmla="*/ 19 h 354"/>
                    <a:gd name="T26" fmla="*/ 32 w 105"/>
                    <a:gd name="T27" fmla="*/ 9 h 354"/>
                    <a:gd name="T28" fmla="*/ 6 w 105"/>
                    <a:gd name="T29" fmla="*/ 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/>
              </p:spPr>
              <p:txBody>
                <a:bodyPr wrap="none" anchor="ctr"/>
                <a:lstStyle/>
                <a:p>
                  <a:pPr eaLnBrk="1" hangingPunct="1"/>
                  <a:endParaRPr lang="en-US" sz="1800" b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79" name="Freeform 296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226 w 149"/>
                    <a:gd name="T1" fmla="*/ 3 h 376"/>
                    <a:gd name="T2" fmla="*/ 214 w 149"/>
                    <a:gd name="T3" fmla="*/ 20 h 376"/>
                    <a:gd name="T4" fmla="*/ 200 w 149"/>
                    <a:gd name="T5" fmla="*/ 25 h 376"/>
                    <a:gd name="T6" fmla="*/ 196 w 149"/>
                    <a:gd name="T7" fmla="*/ 27 h 376"/>
                    <a:gd name="T8" fmla="*/ 167 w 149"/>
                    <a:gd name="T9" fmla="*/ 47 h 376"/>
                    <a:gd name="T10" fmla="*/ 132 w 149"/>
                    <a:gd name="T11" fmla="*/ 61 h 376"/>
                    <a:gd name="T12" fmla="*/ 107 w 149"/>
                    <a:gd name="T13" fmla="*/ 70 h 376"/>
                    <a:gd name="T14" fmla="*/ 88 w 149"/>
                    <a:gd name="T15" fmla="*/ 70 h 376"/>
                    <a:gd name="T16" fmla="*/ 30 w 149"/>
                    <a:gd name="T17" fmla="*/ 72 h 376"/>
                    <a:gd name="T18" fmla="*/ 2 w 149"/>
                    <a:gd name="T19" fmla="*/ 68 h 376"/>
                    <a:gd name="T20" fmla="*/ 5 w 149"/>
                    <a:gd name="T21" fmla="*/ 61 h 376"/>
                    <a:gd name="T22" fmla="*/ 8 w 149"/>
                    <a:gd name="T23" fmla="*/ 44 h 376"/>
                    <a:gd name="T24" fmla="*/ 33 w 149"/>
                    <a:gd name="T25" fmla="*/ 38 h 376"/>
                    <a:gd name="T26" fmla="*/ 54 w 149"/>
                    <a:gd name="T27" fmla="*/ 21 h 376"/>
                    <a:gd name="T28" fmla="*/ 67 w 149"/>
                    <a:gd name="T29" fmla="*/ 15 h 376"/>
                    <a:gd name="T30" fmla="*/ 128 w 149"/>
                    <a:gd name="T31" fmla="*/ 3 h 376"/>
                    <a:gd name="T32" fmla="*/ 196 w 149"/>
                    <a:gd name="T33" fmla="*/ 3 h 376"/>
                    <a:gd name="T34" fmla="*/ 226 w 149"/>
                    <a:gd name="T35" fmla="*/ 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/>
              </p:spPr>
              <p:txBody>
                <a:bodyPr wrap="none" anchor="ctr"/>
                <a:lstStyle/>
                <a:p>
                  <a:pPr eaLnBrk="1" hangingPunct="1"/>
                  <a:endParaRPr lang="en-US" sz="1800" b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80" name="Freeform 297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38 w 96"/>
                    <a:gd name="T1" fmla="*/ 95 h 504"/>
                    <a:gd name="T2" fmla="*/ 87 w 96"/>
                    <a:gd name="T3" fmla="*/ 97 h 504"/>
                    <a:gd name="T4" fmla="*/ 104 w 96"/>
                    <a:gd name="T5" fmla="*/ 89 h 504"/>
                    <a:gd name="T6" fmla="*/ 104 w 96"/>
                    <a:gd name="T7" fmla="*/ 63 h 504"/>
                    <a:gd name="T8" fmla="*/ 128 w 96"/>
                    <a:gd name="T9" fmla="*/ 42 h 504"/>
                    <a:gd name="T10" fmla="*/ 138 w 96"/>
                    <a:gd name="T11" fmla="*/ 34 h 504"/>
                    <a:gd name="T12" fmla="*/ 128 w 96"/>
                    <a:gd name="T13" fmla="*/ 10 h 504"/>
                    <a:gd name="T14" fmla="*/ 111 w 96"/>
                    <a:gd name="T15" fmla="*/ 3 h 504"/>
                    <a:gd name="T16" fmla="*/ 41 w 96"/>
                    <a:gd name="T17" fmla="*/ 5 h 504"/>
                    <a:gd name="T18" fmla="*/ 38 w 96"/>
                    <a:gd name="T19" fmla="*/ 24 h 504"/>
                    <a:gd name="T20" fmla="*/ 44 w 96"/>
                    <a:gd name="T21" fmla="*/ 71 h 504"/>
                    <a:gd name="T22" fmla="*/ 56 w 96"/>
                    <a:gd name="T23" fmla="*/ 80 h 504"/>
                    <a:gd name="T24" fmla="*/ 36 w 96"/>
                    <a:gd name="T25" fmla="*/ 93 h 504"/>
                    <a:gd name="T26" fmla="*/ 38 w 96"/>
                    <a:gd name="T27" fmla="*/ 95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/>
              </p:spPr>
              <p:txBody>
                <a:bodyPr wrap="none" anchor="ctr"/>
                <a:lstStyle/>
                <a:p>
                  <a:pPr eaLnBrk="1" hangingPunct="1"/>
                  <a:endParaRPr lang="en-US" sz="1800" b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81" name="Freeform 298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75 h 410"/>
                    <a:gd name="T2" fmla="*/ 64 w 150"/>
                    <a:gd name="T3" fmla="*/ 81 h 410"/>
                    <a:gd name="T4" fmla="*/ 128 w 150"/>
                    <a:gd name="T5" fmla="*/ 79 h 410"/>
                    <a:gd name="T6" fmla="*/ 150 w 150"/>
                    <a:gd name="T7" fmla="*/ 71 h 410"/>
                    <a:gd name="T8" fmla="*/ 184 w 150"/>
                    <a:gd name="T9" fmla="*/ 54 h 410"/>
                    <a:gd name="T10" fmla="*/ 205 w 150"/>
                    <a:gd name="T11" fmla="*/ 43 h 410"/>
                    <a:gd name="T12" fmla="*/ 217 w 150"/>
                    <a:gd name="T13" fmla="*/ 38 h 410"/>
                    <a:gd name="T14" fmla="*/ 222 w 150"/>
                    <a:gd name="T15" fmla="*/ 23 h 410"/>
                    <a:gd name="T16" fmla="*/ 231 w 150"/>
                    <a:gd name="T17" fmla="*/ 20 h 410"/>
                    <a:gd name="T18" fmla="*/ 234 w 150"/>
                    <a:gd name="T19" fmla="*/ 9 h 410"/>
                    <a:gd name="T20" fmla="*/ 208 w 150"/>
                    <a:gd name="T21" fmla="*/ 0 h 410"/>
                    <a:gd name="T22" fmla="*/ 150 w 150"/>
                    <a:gd name="T23" fmla="*/ 3 h 410"/>
                    <a:gd name="T24" fmla="*/ 123 w 150"/>
                    <a:gd name="T25" fmla="*/ 10 h 410"/>
                    <a:gd name="T26" fmla="*/ 106 w 150"/>
                    <a:gd name="T27" fmla="*/ 27 h 410"/>
                    <a:gd name="T28" fmla="*/ 92 w 150"/>
                    <a:gd name="T29" fmla="*/ 31 h 410"/>
                    <a:gd name="T30" fmla="*/ 67 w 150"/>
                    <a:gd name="T31" fmla="*/ 43 h 410"/>
                    <a:gd name="T32" fmla="*/ 64 w 150"/>
                    <a:gd name="T33" fmla="*/ 45 h 410"/>
                    <a:gd name="T34" fmla="*/ 54 w 150"/>
                    <a:gd name="T35" fmla="*/ 45 h 410"/>
                    <a:gd name="T36" fmla="*/ 50 w 150"/>
                    <a:gd name="T37" fmla="*/ 50 h 410"/>
                    <a:gd name="T38" fmla="*/ 44 w 150"/>
                    <a:gd name="T39" fmla="*/ 51 h 410"/>
                    <a:gd name="T40" fmla="*/ 28 w 150"/>
                    <a:gd name="T41" fmla="*/ 69 h 410"/>
                    <a:gd name="T42" fmla="*/ 10 w 150"/>
                    <a:gd name="T43" fmla="*/ 75 h 410"/>
                    <a:gd name="T44" fmla="*/ 2 w 150"/>
                    <a:gd name="T45" fmla="*/ 76 h 410"/>
                    <a:gd name="T46" fmla="*/ 5 w 150"/>
                    <a:gd name="T47" fmla="*/ 75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/>
              </p:spPr>
              <p:txBody>
                <a:bodyPr wrap="none" anchor="ctr"/>
                <a:lstStyle/>
                <a:p>
                  <a:pPr eaLnBrk="1" hangingPunct="1"/>
                  <a:endParaRPr lang="en-US" sz="1800" b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875" name="Rectangle 299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5" cy="21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 lIns="90487" tIns="44450" rIns="90487" bIns="44450">
                <a:spAutoFit/>
              </a:bodyPr>
              <a:lstStyle/>
              <a:p>
                <a:pPr eaLnBrk="1" hangingPunct="1"/>
                <a:endParaRPr lang="en-US" sz="1800" b="0" i="1">
                  <a:solidFill>
                    <a:srgbClr val="1A0004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17528" name="Group 300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17529" name="Group 301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7531" name="Group 302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7537" name="Group 303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872" name="Freeform 30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24068576 w 592"/>
                        <a:gd name="T1" fmla="*/ 25245059 h 90"/>
                        <a:gd name="T2" fmla="*/ 65230758 w 592"/>
                        <a:gd name="T3" fmla="*/ 12346027 h 90"/>
                        <a:gd name="T4" fmla="*/ 101370370 w 592"/>
                        <a:gd name="T5" fmla="*/ 10057995 h 90"/>
                        <a:gd name="T6" fmla="*/ 136603218 w 592"/>
                        <a:gd name="T7" fmla="*/ 8982252 h 90"/>
                        <a:gd name="T8" fmla="*/ 333207537 w 592"/>
                        <a:gd name="T9" fmla="*/ 9569576 h 90"/>
                        <a:gd name="T10" fmla="*/ 451492197 w 592"/>
                        <a:gd name="T11" fmla="*/ 11240161 h 90"/>
                        <a:gd name="T12" fmla="*/ 505741708 w 592"/>
                        <a:gd name="T13" fmla="*/ 12933877 h 90"/>
                        <a:gd name="T14" fmla="*/ 707289393 w 592"/>
                        <a:gd name="T15" fmla="*/ 14604464 h 90"/>
                        <a:gd name="T16" fmla="*/ 1004563782 w 592"/>
                        <a:gd name="T17" fmla="*/ 12346027 h 90"/>
                        <a:gd name="T18" fmla="*/ 1402774461 w 592"/>
                        <a:gd name="T19" fmla="*/ 4547066 h 90"/>
                        <a:gd name="T20" fmla="*/ 1546327636 w 592"/>
                        <a:gd name="T21" fmla="*/ 0 h 90"/>
                        <a:gd name="T22" fmla="*/ 1700771443 w 592"/>
                        <a:gd name="T23" fmla="*/ 587275 h 90"/>
                        <a:gd name="T24" fmla="*/ 1754113804 w 592"/>
                        <a:gd name="T25" fmla="*/ 8386924 h 90"/>
                        <a:gd name="T26" fmla="*/ 1760048416 w 592"/>
                        <a:gd name="T27" fmla="*/ 10057995 h 90"/>
                        <a:gd name="T28" fmla="*/ 1730045228 w 592"/>
                        <a:gd name="T29" fmla="*/ 16846353 h 90"/>
                        <a:gd name="T30" fmla="*/ 1735980006 w 592"/>
                        <a:gd name="T31" fmla="*/ 1855143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/>
                  </p:spPr>
                  <p:txBody>
                    <a:bodyPr wrap="none" anchor="ctr"/>
                    <a:lstStyle/>
                    <a:p>
                      <a:pPr eaLnBrk="1" hangingPunct="1"/>
                      <a:endParaRPr lang="en-US" sz="1800" b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873" name="Freeform 30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1778311852 w 599"/>
                        <a:gd name="T1" fmla="*/ 0 h 432"/>
                        <a:gd name="T2" fmla="*/ 1766433421 w 599"/>
                        <a:gd name="T3" fmla="*/ 1695053 h 432"/>
                        <a:gd name="T4" fmla="*/ 1748339914 w 599"/>
                        <a:gd name="T5" fmla="*/ 2825062 h 432"/>
                        <a:gd name="T6" fmla="*/ 1737188428 w 599"/>
                        <a:gd name="T7" fmla="*/ 6851068 h 432"/>
                        <a:gd name="T8" fmla="*/ 1654000562 w 599"/>
                        <a:gd name="T9" fmla="*/ 26373440 h 432"/>
                        <a:gd name="T10" fmla="*/ 1558880876 w 599"/>
                        <a:gd name="T11" fmla="*/ 59654015 h 432"/>
                        <a:gd name="T12" fmla="*/ 1528926333 w 599"/>
                        <a:gd name="T13" fmla="*/ 76242746 h 432"/>
                        <a:gd name="T14" fmla="*/ 1499741573 w 599"/>
                        <a:gd name="T15" fmla="*/ 100286758 h 432"/>
                        <a:gd name="T16" fmla="*/ 1469767599 w 599"/>
                        <a:gd name="T17" fmla="*/ 115288690 h 432"/>
                        <a:gd name="T18" fmla="*/ 1368426582 w 599"/>
                        <a:gd name="T19" fmla="*/ 120995571 h 432"/>
                        <a:gd name="T20" fmla="*/ 1285244203 w 599"/>
                        <a:gd name="T21" fmla="*/ 118670611 h 432"/>
                        <a:gd name="T22" fmla="*/ 1250046024 w 599"/>
                        <a:gd name="T23" fmla="*/ 117465382 h 432"/>
                        <a:gd name="T24" fmla="*/ 1262210629 w 599"/>
                        <a:gd name="T25" fmla="*/ 100881587 h 432"/>
                        <a:gd name="T26" fmla="*/ 1279314883 w 599"/>
                        <a:gd name="T27" fmla="*/ 96857286 h 432"/>
                        <a:gd name="T28" fmla="*/ 1202063227 w 599"/>
                        <a:gd name="T29" fmla="*/ 94030659 h 432"/>
                        <a:gd name="T30" fmla="*/ 1029702390 w 599"/>
                        <a:gd name="T31" fmla="*/ 90535268 h 432"/>
                        <a:gd name="T32" fmla="*/ 335293484 w 599"/>
                        <a:gd name="T33" fmla="*/ 103208211 h 432"/>
                        <a:gd name="T34" fmla="*/ 306109312 w 599"/>
                        <a:gd name="T35" fmla="*/ 105502373 h 432"/>
                        <a:gd name="T36" fmla="*/ 258041827 w 599"/>
                        <a:gd name="T37" fmla="*/ 112348976 h 432"/>
                        <a:gd name="T38" fmla="*/ 157773743 w 599"/>
                        <a:gd name="T39" fmla="*/ 123821235 h 432"/>
                        <a:gd name="T40" fmla="*/ 85682490 w 599"/>
                        <a:gd name="T41" fmla="*/ 120995571 h 432"/>
                        <a:gd name="T42" fmla="*/ 50482870 w 599"/>
                        <a:gd name="T43" fmla="*/ 118670611 h 432"/>
                        <a:gd name="T44" fmla="*/ 20534792 w 599"/>
                        <a:gd name="T45" fmla="*/ 114048317 h 432"/>
                        <a:gd name="T46" fmla="*/ 32680551 w 599"/>
                        <a:gd name="T47" fmla="*/ 106628103 h 432"/>
                        <a:gd name="T48" fmla="*/ 50482870 w 599"/>
                        <a:gd name="T49" fmla="*/ 95765132 h 432"/>
                        <a:gd name="T50" fmla="*/ 79751719 w 599"/>
                        <a:gd name="T51" fmla="*/ 75152094 h 432"/>
                        <a:gd name="T52" fmla="*/ 85682490 w 599"/>
                        <a:gd name="T53" fmla="*/ 53895237 h 432"/>
                        <a:gd name="T54" fmla="*/ 91611353 w 599"/>
                        <a:gd name="T55" fmla="*/ 36106213 h 432"/>
                        <a:gd name="T56" fmla="*/ 85682490 w 599"/>
                        <a:gd name="T57" fmla="*/ 23547802 h 432"/>
                        <a:gd name="T58" fmla="*/ 62654529 w 599"/>
                        <a:gd name="T59" fmla="*/ 8545918 h 432"/>
                        <a:gd name="T60" fmla="*/ 56723793 w 599"/>
                        <a:gd name="T61" fmla="*/ 4026005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/>
                  </p:spPr>
                  <p:txBody>
                    <a:bodyPr wrap="none" anchor="ctr"/>
                    <a:lstStyle/>
                    <a:p>
                      <a:pPr eaLnBrk="1" hangingPunct="1"/>
                      <a:endParaRPr lang="en-US" sz="1800" b="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pic>
                <p:nvPicPr>
                  <p:cNvPr id="17538" name="Picture 306"/>
                  <p:cNvPicPr>
                    <a:picLocks noChangeArrowheads="1"/>
                  </p:cNvPicPr>
                  <p:nvPr/>
                </p:nvPicPr>
                <p:blipFill>
                  <a:blip r:embed="rId5">
                    <a:alphaModFix amt="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>
                            <a:alpha val="0"/>
                          </a:srgb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865" name="Freeform 307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110 w 85"/>
                    <a:gd name="T1" fmla="*/ 29 h 318"/>
                    <a:gd name="T2" fmla="*/ 96 w 85"/>
                    <a:gd name="T3" fmla="*/ 13 h 318"/>
                    <a:gd name="T4" fmla="*/ 71 w 85"/>
                    <a:gd name="T5" fmla="*/ 8 h 318"/>
                    <a:gd name="T6" fmla="*/ 83 w 85"/>
                    <a:gd name="T7" fmla="*/ 13 h 318"/>
                    <a:gd name="T8" fmla="*/ 96 w 85"/>
                    <a:gd name="T9" fmla="*/ 5 h 318"/>
                    <a:gd name="T10" fmla="*/ 57 w 85"/>
                    <a:gd name="T11" fmla="*/ 3 h 318"/>
                    <a:gd name="T12" fmla="*/ 57 w 85"/>
                    <a:gd name="T13" fmla="*/ 8 h 318"/>
                    <a:gd name="T14" fmla="*/ 71 w 85"/>
                    <a:gd name="T15" fmla="*/ 36 h 318"/>
                    <a:gd name="T16" fmla="*/ 42 w 85"/>
                    <a:gd name="T17" fmla="*/ 30 h 318"/>
                    <a:gd name="T18" fmla="*/ 57 w 85"/>
                    <a:gd name="T19" fmla="*/ 24 h 318"/>
                    <a:gd name="T20" fmla="*/ 71 w 85"/>
                    <a:gd name="T21" fmla="*/ 30 h 318"/>
                    <a:gd name="T22" fmla="*/ 57 w 85"/>
                    <a:gd name="T23" fmla="*/ 19 h 318"/>
                    <a:gd name="T24" fmla="*/ 71 w 85"/>
                    <a:gd name="T25" fmla="*/ 29 h 318"/>
                    <a:gd name="T26" fmla="*/ 57 w 85"/>
                    <a:gd name="T27" fmla="*/ 23 h 318"/>
                    <a:gd name="T28" fmla="*/ 71 w 85"/>
                    <a:gd name="T29" fmla="*/ 28 h 318"/>
                    <a:gd name="T30" fmla="*/ 83 w 85"/>
                    <a:gd name="T31" fmla="*/ 32 h 318"/>
                    <a:gd name="T32" fmla="*/ 110 w 85"/>
                    <a:gd name="T33" fmla="*/ 38 h 318"/>
                    <a:gd name="T34" fmla="*/ 121 w 85"/>
                    <a:gd name="T35" fmla="*/ 44 h 318"/>
                    <a:gd name="T36" fmla="*/ 110 w 85"/>
                    <a:gd name="T37" fmla="*/ 53 h 318"/>
                    <a:gd name="T38" fmla="*/ 96 w 85"/>
                    <a:gd name="T39" fmla="*/ 51 h 318"/>
                    <a:gd name="T40" fmla="*/ 83 w 85"/>
                    <a:gd name="T41" fmla="*/ 60 h 318"/>
                    <a:gd name="T42" fmla="*/ 57 w 85"/>
                    <a:gd name="T43" fmla="*/ 56 h 318"/>
                    <a:gd name="T44" fmla="*/ 42 w 85"/>
                    <a:gd name="T45" fmla="*/ 38 h 318"/>
                    <a:gd name="T46" fmla="*/ 34 w 85"/>
                    <a:gd name="T47" fmla="*/ 47 h 318"/>
                    <a:gd name="T48" fmla="*/ 5 w 85"/>
                    <a:gd name="T49" fmla="*/ 40 h 318"/>
                    <a:gd name="T50" fmla="*/ 57 w 85"/>
                    <a:gd name="T51" fmla="*/ 28 h 318"/>
                    <a:gd name="T52" fmla="*/ 96 w 85"/>
                    <a:gd name="T53" fmla="*/ 32 h 318"/>
                    <a:gd name="T54" fmla="*/ 110 w 85"/>
                    <a:gd name="T55" fmla="*/ 43 h 318"/>
                    <a:gd name="T56" fmla="*/ 96 w 85"/>
                    <a:gd name="T57" fmla="*/ 36 h 318"/>
                    <a:gd name="T58" fmla="*/ 96 w 85"/>
                    <a:gd name="T59" fmla="*/ 3 h 318"/>
                    <a:gd name="T60" fmla="*/ 71 w 85"/>
                    <a:gd name="T61" fmla="*/ 7 h 318"/>
                    <a:gd name="T62" fmla="*/ 34 w 85"/>
                    <a:gd name="T63" fmla="*/ 8 h 318"/>
                    <a:gd name="T64" fmla="*/ 57 w 85"/>
                    <a:gd name="T65" fmla="*/ 18 h 318"/>
                    <a:gd name="T66" fmla="*/ 83 w 85"/>
                    <a:gd name="T67" fmla="*/ 25 h 318"/>
                    <a:gd name="T68" fmla="*/ 110 w 85"/>
                    <a:gd name="T69" fmla="*/ 29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rgbClr val="1A0004"/>
                </a:solidFill>
                <a:ln>
                  <a:noFill/>
                </a:ln>
                <a:extLst/>
              </p:spPr>
              <p:txBody>
                <a:bodyPr wrap="none" anchor="ctr"/>
                <a:lstStyle/>
                <a:p>
                  <a:pPr eaLnBrk="1" hangingPunct="1"/>
                  <a:endParaRPr lang="en-US" sz="1800" b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66" name="Freeform 308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145 w 105"/>
                    <a:gd name="T3" fmla="*/ 3 h 354"/>
                    <a:gd name="T4" fmla="*/ 114 w 105"/>
                    <a:gd name="T5" fmla="*/ 6 h 354"/>
                    <a:gd name="T6" fmla="*/ 131 w 105"/>
                    <a:gd name="T7" fmla="*/ 12 h 354"/>
                    <a:gd name="T8" fmla="*/ 131 w 105"/>
                    <a:gd name="T9" fmla="*/ 29 h 354"/>
                    <a:gd name="T10" fmla="*/ 152 w 105"/>
                    <a:gd name="T11" fmla="*/ 33 h 354"/>
                    <a:gd name="T12" fmla="*/ 152 w 105"/>
                    <a:gd name="T13" fmla="*/ 47 h 354"/>
                    <a:gd name="T14" fmla="*/ 131 w 105"/>
                    <a:gd name="T15" fmla="*/ 65 h 354"/>
                    <a:gd name="T16" fmla="*/ 108 w 105"/>
                    <a:gd name="T17" fmla="*/ 70 h 354"/>
                    <a:gd name="T18" fmla="*/ 26 w 105"/>
                    <a:gd name="T19" fmla="*/ 62 h 354"/>
                    <a:gd name="T20" fmla="*/ 12 w 105"/>
                    <a:gd name="T21" fmla="*/ 55 h 354"/>
                    <a:gd name="T22" fmla="*/ 26 w 105"/>
                    <a:gd name="T23" fmla="*/ 48 h 354"/>
                    <a:gd name="T24" fmla="*/ 9 w 105"/>
                    <a:gd name="T25" fmla="*/ 19 h 354"/>
                    <a:gd name="T26" fmla="*/ 32 w 105"/>
                    <a:gd name="T27" fmla="*/ 9 h 354"/>
                    <a:gd name="T28" fmla="*/ 6 w 105"/>
                    <a:gd name="T29" fmla="*/ 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/>
              </p:spPr>
              <p:txBody>
                <a:bodyPr wrap="none" anchor="ctr"/>
                <a:lstStyle/>
                <a:p>
                  <a:pPr eaLnBrk="1" hangingPunct="1"/>
                  <a:endParaRPr lang="en-US" sz="1800" b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67" name="Freeform 309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226 w 149"/>
                    <a:gd name="T1" fmla="*/ 3 h 376"/>
                    <a:gd name="T2" fmla="*/ 214 w 149"/>
                    <a:gd name="T3" fmla="*/ 20 h 376"/>
                    <a:gd name="T4" fmla="*/ 200 w 149"/>
                    <a:gd name="T5" fmla="*/ 25 h 376"/>
                    <a:gd name="T6" fmla="*/ 196 w 149"/>
                    <a:gd name="T7" fmla="*/ 27 h 376"/>
                    <a:gd name="T8" fmla="*/ 167 w 149"/>
                    <a:gd name="T9" fmla="*/ 47 h 376"/>
                    <a:gd name="T10" fmla="*/ 132 w 149"/>
                    <a:gd name="T11" fmla="*/ 61 h 376"/>
                    <a:gd name="T12" fmla="*/ 107 w 149"/>
                    <a:gd name="T13" fmla="*/ 70 h 376"/>
                    <a:gd name="T14" fmla="*/ 88 w 149"/>
                    <a:gd name="T15" fmla="*/ 70 h 376"/>
                    <a:gd name="T16" fmla="*/ 30 w 149"/>
                    <a:gd name="T17" fmla="*/ 72 h 376"/>
                    <a:gd name="T18" fmla="*/ 2 w 149"/>
                    <a:gd name="T19" fmla="*/ 68 h 376"/>
                    <a:gd name="T20" fmla="*/ 5 w 149"/>
                    <a:gd name="T21" fmla="*/ 61 h 376"/>
                    <a:gd name="T22" fmla="*/ 8 w 149"/>
                    <a:gd name="T23" fmla="*/ 44 h 376"/>
                    <a:gd name="T24" fmla="*/ 33 w 149"/>
                    <a:gd name="T25" fmla="*/ 38 h 376"/>
                    <a:gd name="T26" fmla="*/ 54 w 149"/>
                    <a:gd name="T27" fmla="*/ 21 h 376"/>
                    <a:gd name="T28" fmla="*/ 67 w 149"/>
                    <a:gd name="T29" fmla="*/ 15 h 376"/>
                    <a:gd name="T30" fmla="*/ 128 w 149"/>
                    <a:gd name="T31" fmla="*/ 3 h 376"/>
                    <a:gd name="T32" fmla="*/ 196 w 149"/>
                    <a:gd name="T33" fmla="*/ 3 h 376"/>
                    <a:gd name="T34" fmla="*/ 226 w 149"/>
                    <a:gd name="T35" fmla="*/ 3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/>
              </p:spPr>
              <p:txBody>
                <a:bodyPr wrap="none" anchor="ctr"/>
                <a:lstStyle/>
                <a:p>
                  <a:pPr eaLnBrk="1" hangingPunct="1"/>
                  <a:endParaRPr lang="en-US" sz="1800" b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68" name="Freeform 310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38 w 96"/>
                    <a:gd name="T1" fmla="*/ 95 h 504"/>
                    <a:gd name="T2" fmla="*/ 87 w 96"/>
                    <a:gd name="T3" fmla="*/ 97 h 504"/>
                    <a:gd name="T4" fmla="*/ 104 w 96"/>
                    <a:gd name="T5" fmla="*/ 89 h 504"/>
                    <a:gd name="T6" fmla="*/ 104 w 96"/>
                    <a:gd name="T7" fmla="*/ 63 h 504"/>
                    <a:gd name="T8" fmla="*/ 128 w 96"/>
                    <a:gd name="T9" fmla="*/ 42 h 504"/>
                    <a:gd name="T10" fmla="*/ 138 w 96"/>
                    <a:gd name="T11" fmla="*/ 34 h 504"/>
                    <a:gd name="T12" fmla="*/ 128 w 96"/>
                    <a:gd name="T13" fmla="*/ 10 h 504"/>
                    <a:gd name="T14" fmla="*/ 111 w 96"/>
                    <a:gd name="T15" fmla="*/ 3 h 504"/>
                    <a:gd name="T16" fmla="*/ 41 w 96"/>
                    <a:gd name="T17" fmla="*/ 5 h 504"/>
                    <a:gd name="T18" fmla="*/ 38 w 96"/>
                    <a:gd name="T19" fmla="*/ 24 h 504"/>
                    <a:gd name="T20" fmla="*/ 44 w 96"/>
                    <a:gd name="T21" fmla="*/ 71 h 504"/>
                    <a:gd name="T22" fmla="*/ 56 w 96"/>
                    <a:gd name="T23" fmla="*/ 80 h 504"/>
                    <a:gd name="T24" fmla="*/ 36 w 96"/>
                    <a:gd name="T25" fmla="*/ 93 h 504"/>
                    <a:gd name="T26" fmla="*/ 38 w 96"/>
                    <a:gd name="T27" fmla="*/ 95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/>
              </p:spPr>
              <p:txBody>
                <a:bodyPr wrap="none" anchor="ctr"/>
                <a:lstStyle/>
                <a:p>
                  <a:pPr eaLnBrk="1" hangingPunct="1"/>
                  <a:endParaRPr lang="en-US" sz="1800" b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69" name="Freeform 311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75 h 410"/>
                    <a:gd name="T2" fmla="*/ 64 w 150"/>
                    <a:gd name="T3" fmla="*/ 81 h 410"/>
                    <a:gd name="T4" fmla="*/ 128 w 150"/>
                    <a:gd name="T5" fmla="*/ 79 h 410"/>
                    <a:gd name="T6" fmla="*/ 150 w 150"/>
                    <a:gd name="T7" fmla="*/ 71 h 410"/>
                    <a:gd name="T8" fmla="*/ 184 w 150"/>
                    <a:gd name="T9" fmla="*/ 54 h 410"/>
                    <a:gd name="T10" fmla="*/ 205 w 150"/>
                    <a:gd name="T11" fmla="*/ 43 h 410"/>
                    <a:gd name="T12" fmla="*/ 217 w 150"/>
                    <a:gd name="T13" fmla="*/ 38 h 410"/>
                    <a:gd name="T14" fmla="*/ 222 w 150"/>
                    <a:gd name="T15" fmla="*/ 23 h 410"/>
                    <a:gd name="T16" fmla="*/ 231 w 150"/>
                    <a:gd name="T17" fmla="*/ 20 h 410"/>
                    <a:gd name="T18" fmla="*/ 234 w 150"/>
                    <a:gd name="T19" fmla="*/ 9 h 410"/>
                    <a:gd name="T20" fmla="*/ 208 w 150"/>
                    <a:gd name="T21" fmla="*/ 0 h 410"/>
                    <a:gd name="T22" fmla="*/ 150 w 150"/>
                    <a:gd name="T23" fmla="*/ 3 h 410"/>
                    <a:gd name="T24" fmla="*/ 123 w 150"/>
                    <a:gd name="T25" fmla="*/ 10 h 410"/>
                    <a:gd name="T26" fmla="*/ 106 w 150"/>
                    <a:gd name="T27" fmla="*/ 27 h 410"/>
                    <a:gd name="T28" fmla="*/ 92 w 150"/>
                    <a:gd name="T29" fmla="*/ 31 h 410"/>
                    <a:gd name="T30" fmla="*/ 67 w 150"/>
                    <a:gd name="T31" fmla="*/ 43 h 410"/>
                    <a:gd name="T32" fmla="*/ 64 w 150"/>
                    <a:gd name="T33" fmla="*/ 45 h 410"/>
                    <a:gd name="T34" fmla="*/ 54 w 150"/>
                    <a:gd name="T35" fmla="*/ 45 h 410"/>
                    <a:gd name="T36" fmla="*/ 50 w 150"/>
                    <a:gd name="T37" fmla="*/ 50 h 410"/>
                    <a:gd name="T38" fmla="*/ 44 w 150"/>
                    <a:gd name="T39" fmla="*/ 51 h 410"/>
                    <a:gd name="T40" fmla="*/ 28 w 150"/>
                    <a:gd name="T41" fmla="*/ 69 h 410"/>
                    <a:gd name="T42" fmla="*/ 10 w 150"/>
                    <a:gd name="T43" fmla="*/ 75 h 410"/>
                    <a:gd name="T44" fmla="*/ 2 w 150"/>
                    <a:gd name="T45" fmla="*/ 76 h 410"/>
                    <a:gd name="T46" fmla="*/ 5 w 150"/>
                    <a:gd name="T47" fmla="*/ 75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/>
              </p:spPr>
              <p:txBody>
                <a:bodyPr wrap="none" anchor="ctr"/>
                <a:lstStyle/>
                <a:p>
                  <a:pPr eaLnBrk="1" hangingPunct="1"/>
                  <a:endParaRPr lang="en-US" sz="1800" b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863" name="Rectangle 312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5" cy="21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 lIns="90487" tIns="44450" rIns="90487" bIns="44450">
                <a:spAutoFit/>
              </a:bodyPr>
              <a:lstStyle/>
              <a:p>
                <a:pPr eaLnBrk="1" hangingPunct="1"/>
                <a:endParaRPr lang="en-US" sz="1800" b="0" i="1">
                  <a:solidFill>
                    <a:srgbClr val="1A0004"/>
                  </a:solidFill>
                  <a:latin typeface="Helvetica" charset="0"/>
                </a:endParaRPr>
              </a:p>
            </p:txBody>
          </p:sp>
        </p:grpSp>
      </p:grpSp>
      <p:sp>
        <p:nvSpPr>
          <p:cNvPr id="910" name="Text Box 255"/>
          <p:cNvSpPr txBox="1">
            <a:spLocks noChangeArrowheads="1"/>
          </p:cNvSpPr>
          <p:nvPr/>
        </p:nvSpPr>
        <p:spPr bwMode="auto">
          <a:xfrm>
            <a:off x="5064125" y="2297113"/>
            <a:ext cx="647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1A0004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 i="1">
                <a:solidFill>
                  <a:srgbClr val="FFFFFF"/>
                </a:solidFill>
                <a:latin typeface="Kosher-Normal" charset="0"/>
              </a:rPr>
              <a:t>TA</a:t>
            </a:r>
            <a:endParaRPr lang="en-US" i="1"/>
          </a:p>
        </p:txBody>
      </p:sp>
      <p:sp>
        <p:nvSpPr>
          <p:cNvPr id="911" name="Text Box 256"/>
          <p:cNvSpPr txBox="1">
            <a:spLocks noChangeArrowheads="1"/>
          </p:cNvSpPr>
          <p:nvPr/>
        </p:nvSpPr>
        <p:spPr bwMode="auto">
          <a:xfrm>
            <a:off x="5064125" y="5340350"/>
            <a:ext cx="6731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1A0004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>
                <a:solidFill>
                  <a:srgbClr val="FFFFFF"/>
                </a:solidFill>
                <a:latin typeface="Kosher-Normal" charset="0"/>
              </a:rPr>
              <a:t>LC</a:t>
            </a:r>
            <a:endParaRPr lang="en-US" i="1"/>
          </a:p>
        </p:txBody>
      </p:sp>
      <p:sp>
        <p:nvSpPr>
          <p:cNvPr id="912" name="Text Box 257"/>
          <p:cNvSpPr txBox="1">
            <a:spLocks noChangeArrowheads="1"/>
          </p:cNvSpPr>
          <p:nvPr/>
        </p:nvSpPr>
        <p:spPr bwMode="auto">
          <a:xfrm>
            <a:off x="7423150" y="1427163"/>
            <a:ext cx="6731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1A0004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 i="1">
                <a:solidFill>
                  <a:srgbClr val="FFFFFF"/>
                </a:solidFill>
                <a:latin typeface="Kosher-Normal" charset="0"/>
              </a:rPr>
              <a:t>TD</a:t>
            </a:r>
            <a:endParaRPr lang="en-US" i="1"/>
          </a:p>
        </p:txBody>
      </p:sp>
      <p:sp>
        <p:nvSpPr>
          <p:cNvPr id="913" name="Text Box 258"/>
          <p:cNvSpPr txBox="1">
            <a:spLocks noChangeArrowheads="1"/>
          </p:cNvSpPr>
          <p:nvPr/>
        </p:nvSpPr>
        <p:spPr bwMode="auto">
          <a:xfrm>
            <a:off x="7426325" y="2259013"/>
            <a:ext cx="6731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1A0004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 i="1">
                <a:solidFill>
                  <a:srgbClr val="FFFFFF"/>
                </a:solidFill>
                <a:latin typeface="Kosher-Normal" charset="0"/>
              </a:rPr>
              <a:t>BT</a:t>
            </a:r>
            <a:endParaRPr lang="en-US" i="1"/>
          </a:p>
        </p:txBody>
      </p:sp>
      <p:sp>
        <p:nvSpPr>
          <p:cNvPr id="914" name="Rectangle 313"/>
          <p:cNvSpPr>
            <a:spLocks noChangeArrowheads="1"/>
          </p:cNvSpPr>
          <p:nvPr/>
        </p:nvSpPr>
        <p:spPr bwMode="auto">
          <a:xfrm>
            <a:off x="8580438" y="6470650"/>
            <a:ext cx="307975" cy="33655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eaLnBrk="1" hangingPunct="1"/>
            <a:r>
              <a:rPr lang="en-US" sz="1800" b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916" name="Rectangle 20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1A0004">
                <a:alpha val="74998"/>
              </a:srgbClr>
            </a:outerShdw>
          </a:effectLst>
          <a:extLst/>
        </p:spPr>
        <p:txBody>
          <a:bodyPr wrap="none" lIns="90487" tIns="44450" rIns="90487" bIns="4445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8800" b="0">
                <a:solidFill>
                  <a:srgbClr val="FFD34A"/>
                </a:solidFill>
                <a:latin typeface="Times" charset="0"/>
              </a:rPr>
              <a:t>7</a:t>
            </a:r>
          </a:p>
        </p:txBody>
      </p:sp>
      <p:sp>
        <p:nvSpPr>
          <p:cNvPr id="917" name="Line 205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rgbClr val="FFD34A"/>
            </a:solidFill>
            <a:round/>
            <a:headEnd/>
            <a:tailEnd/>
          </a:ln>
          <a:effectLst>
            <a:outerShdw blurRad="63500" dist="107763" dir="2700000" algn="ctr" rotWithShape="0">
              <a:srgbClr val="1A0004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>
              <a:solidFill>
                <a:sysClr val="windowText" lastClr="000000"/>
              </a:solidFill>
            </a:endParaRPr>
          </a:p>
        </p:txBody>
      </p:sp>
      <p:grpSp>
        <p:nvGrpSpPr>
          <p:cNvPr id="308" name="Group 307"/>
          <p:cNvGrpSpPr/>
          <p:nvPr/>
        </p:nvGrpSpPr>
        <p:grpSpPr>
          <a:xfrm>
            <a:off x="6523038" y="561975"/>
            <a:ext cx="1238250" cy="4383088"/>
            <a:chOff x="6523038" y="561975"/>
            <a:chExt cx="1238250" cy="4383088"/>
          </a:xfrm>
        </p:grpSpPr>
        <p:sp>
          <p:nvSpPr>
            <p:cNvPr id="309" name="Freeform 126"/>
            <p:cNvSpPr>
              <a:spLocks/>
            </p:cNvSpPr>
            <p:nvPr/>
          </p:nvSpPr>
          <p:spPr bwMode="auto">
            <a:xfrm>
              <a:off x="7326313" y="3429000"/>
              <a:ext cx="204787" cy="65088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0" name="Line 130"/>
            <p:cNvSpPr>
              <a:spLocks noChangeShapeType="1"/>
            </p:cNvSpPr>
            <p:nvPr/>
          </p:nvSpPr>
          <p:spPr bwMode="auto">
            <a:xfrm>
              <a:off x="6615113" y="1447800"/>
              <a:ext cx="73660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0FF6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1" name="Freeform 131"/>
            <p:cNvSpPr>
              <a:spLocks/>
            </p:cNvSpPr>
            <p:nvPr/>
          </p:nvSpPr>
          <p:spPr bwMode="auto">
            <a:xfrm>
              <a:off x="7351713" y="1397000"/>
              <a:ext cx="204787" cy="77788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2" name="Freeform 157"/>
            <p:cNvSpPr>
              <a:spLocks/>
            </p:cNvSpPr>
            <p:nvPr/>
          </p:nvSpPr>
          <p:spPr bwMode="auto">
            <a:xfrm>
              <a:off x="7326313" y="3416300"/>
              <a:ext cx="204787" cy="77788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3" name="AutoShape 160"/>
            <p:cNvSpPr>
              <a:spLocks noChangeArrowheads="1"/>
            </p:cNvSpPr>
            <p:nvPr/>
          </p:nvSpPr>
          <p:spPr bwMode="auto">
            <a:xfrm>
              <a:off x="6597650" y="3235325"/>
              <a:ext cx="730250" cy="420688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4" name="AutoShape 163"/>
            <p:cNvSpPr>
              <a:spLocks noChangeArrowheads="1"/>
            </p:cNvSpPr>
            <p:nvPr/>
          </p:nvSpPr>
          <p:spPr bwMode="auto">
            <a:xfrm>
              <a:off x="6577013" y="1287463"/>
              <a:ext cx="757237" cy="282575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5" name="Rectangle 164"/>
            <p:cNvSpPr>
              <a:spLocks noChangeArrowheads="1"/>
            </p:cNvSpPr>
            <p:nvPr/>
          </p:nvSpPr>
          <p:spPr bwMode="auto">
            <a:xfrm>
              <a:off x="6578600" y="1443038"/>
              <a:ext cx="971550" cy="1671637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6" name="AutoShape 165"/>
            <p:cNvSpPr>
              <a:spLocks noChangeArrowheads="1"/>
            </p:cNvSpPr>
            <p:nvPr/>
          </p:nvSpPr>
          <p:spPr bwMode="auto">
            <a:xfrm>
              <a:off x="6596063" y="1323975"/>
              <a:ext cx="719137" cy="1063625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7" name="Rectangle 166"/>
            <p:cNvSpPr>
              <a:spLocks noChangeArrowheads="1"/>
            </p:cNvSpPr>
            <p:nvPr/>
          </p:nvSpPr>
          <p:spPr bwMode="auto">
            <a:xfrm>
              <a:off x="6596063" y="3414713"/>
              <a:ext cx="969962" cy="906462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8" name="AutoShape 167"/>
            <p:cNvSpPr>
              <a:spLocks noChangeArrowheads="1"/>
            </p:cNvSpPr>
            <p:nvPr/>
          </p:nvSpPr>
          <p:spPr bwMode="auto">
            <a:xfrm>
              <a:off x="6610350" y="3254375"/>
              <a:ext cx="704850" cy="706438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319" name="Group 168"/>
            <p:cNvGrpSpPr>
              <a:grpSpLocks/>
            </p:cNvGrpSpPr>
            <p:nvPr/>
          </p:nvGrpSpPr>
          <p:grpSpPr bwMode="auto">
            <a:xfrm>
              <a:off x="6591300" y="4418013"/>
              <a:ext cx="952500" cy="527050"/>
              <a:chOff x="4152" y="2783"/>
              <a:chExt cx="600" cy="332"/>
            </a:xfrm>
          </p:grpSpPr>
          <p:sp>
            <p:nvSpPr>
              <p:cNvPr id="346" name="AutoShape 169"/>
              <p:cNvSpPr>
                <a:spLocks noChangeArrowheads="1"/>
              </p:cNvSpPr>
              <p:nvPr/>
            </p:nvSpPr>
            <p:spPr bwMode="auto">
              <a:xfrm>
                <a:off x="4153" y="2783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chemeClr val="tx1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47" name="Rectangle 170"/>
              <p:cNvSpPr>
                <a:spLocks noChangeArrowheads="1"/>
              </p:cNvSpPr>
              <p:nvPr/>
            </p:nvSpPr>
            <p:spPr bwMode="auto">
              <a:xfrm>
                <a:off x="4152" y="2866"/>
                <a:ext cx="600" cy="249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48" name="AutoShape 171"/>
              <p:cNvSpPr>
                <a:spLocks noChangeArrowheads="1"/>
              </p:cNvSpPr>
              <p:nvPr/>
            </p:nvSpPr>
            <p:spPr bwMode="auto">
              <a:xfrm>
                <a:off x="4165" y="2799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20" name="Line 175"/>
            <p:cNvSpPr>
              <a:spLocks noChangeShapeType="1"/>
            </p:cNvSpPr>
            <p:nvPr/>
          </p:nvSpPr>
          <p:spPr bwMode="auto">
            <a:xfrm>
              <a:off x="6627813" y="1784350"/>
              <a:ext cx="8763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1" name="Line 176"/>
            <p:cNvSpPr>
              <a:spLocks noChangeShapeType="1"/>
            </p:cNvSpPr>
            <p:nvPr/>
          </p:nvSpPr>
          <p:spPr bwMode="auto">
            <a:xfrm>
              <a:off x="6615113" y="2482850"/>
              <a:ext cx="8763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2" name="Line 177"/>
            <p:cNvSpPr>
              <a:spLocks noChangeShapeType="1"/>
            </p:cNvSpPr>
            <p:nvPr/>
          </p:nvSpPr>
          <p:spPr bwMode="auto">
            <a:xfrm>
              <a:off x="6615113" y="2660650"/>
              <a:ext cx="8763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3" name="Line 178"/>
            <p:cNvSpPr>
              <a:spLocks noChangeShapeType="1"/>
            </p:cNvSpPr>
            <p:nvPr/>
          </p:nvSpPr>
          <p:spPr bwMode="auto">
            <a:xfrm>
              <a:off x="6627813" y="2838450"/>
              <a:ext cx="8763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4" name="Line 179"/>
            <p:cNvSpPr>
              <a:spLocks noChangeShapeType="1"/>
            </p:cNvSpPr>
            <p:nvPr/>
          </p:nvSpPr>
          <p:spPr bwMode="auto">
            <a:xfrm>
              <a:off x="6621463" y="3016250"/>
              <a:ext cx="8763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5" name="Line 180"/>
            <p:cNvSpPr>
              <a:spLocks noChangeShapeType="1"/>
            </p:cNvSpPr>
            <p:nvPr/>
          </p:nvSpPr>
          <p:spPr bwMode="auto">
            <a:xfrm>
              <a:off x="7083425" y="1866900"/>
              <a:ext cx="0" cy="11811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6" name="Line 181"/>
            <p:cNvSpPr>
              <a:spLocks noChangeShapeType="1"/>
            </p:cNvSpPr>
            <p:nvPr/>
          </p:nvSpPr>
          <p:spPr bwMode="auto">
            <a:xfrm>
              <a:off x="6621463" y="2139950"/>
              <a:ext cx="8763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7" name="Line 182"/>
            <p:cNvSpPr>
              <a:spLocks noChangeShapeType="1"/>
            </p:cNvSpPr>
            <p:nvPr/>
          </p:nvSpPr>
          <p:spPr bwMode="auto">
            <a:xfrm flipV="1">
              <a:off x="6627813" y="2305050"/>
              <a:ext cx="8763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8" name="Line 183"/>
            <p:cNvSpPr>
              <a:spLocks noChangeShapeType="1"/>
            </p:cNvSpPr>
            <p:nvPr/>
          </p:nvSpPr>
          <p:spPr bwMode="auto">
            <a:xfrm flipV="1">
              <a:off x="6627813" y="1962150"/>
              <a:ext cx="873125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9" name="Line 184"/>
            <p:cNvSpPr>
              <a:spLocks noChangeShapeType="1"/>
            </p:cNvSpPr>
            <p:nvPr/>
          </p:nvSpPr>
          <p:spPr bwMode="auto">
            <a:xfrm>
              <a:off x="7088188" y="1684338"/>
              <a:ext cx="3175" cy="56197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30" name="Line 185"/>
            <p:cNvSpPr>
              <a:spLocks noChangeShapeType="1"/>
            </p:cNvSpPr>
            <p:nvPr/>
          </p:nvSpPr>
          <p:spPr bwMode="auto">
            <a:xfrm>
              <a:off x="6646863" y="3663950"/>
              <a:ext cx="8636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31" name="Line 186"/>
            <p:cNvSpPr>
              <a:spLocks noChangeShapeType="1"/>
            </p:cNvSpPr>
            <p:nvPr/>
          </p:nvSpPr>
          <p:spPr bwMode="auto">
            <a:xfrm>
              <a:off x="6646863" y="3857625"/>
              <a:ext cx="863600" cy="635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32" name="Rectangle 187"/>
            <p:cNvSpPr>
              <a:spLocks noChangeArrowheads="1"/>
            </p:cNvSpPr>
            <p:nvPr/>
          </p:nvSpPr>
          <p:spPr bwMode="auto">
            <a:xfrm>
              <a:off x="6523038" y="3213100"/>
              <a:ext cx="1052512" cy="225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PAGKABIHAG</a:t>
              </a:r>
            </a:p>
          </p:txBody>
        </p:sp>
        <p:sp>
          <p:nvSpPr>
            <p:cNvPr id="333" name="Line 188"/>
            <p:cNvSpPr>
              <a:spLocks noChangeShapeType="1"/>
            </p:cNvSpPr>
            <p:nvPr/>
          </p:nvSpPr>
          <p:spPr bwMode="auto">
            <a:xfrm>
              <a:off x="6646863" y="4235450"/>
              <a:ext cx="8636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34" name="Line 189"/>
            <p:cNvSpPr>
              <a:spLocks noChangeShapeType="1"/>
            </p:cNvSpPr>
            <p:nvPr/>
          </p:nvSpPr>
          <p:spPr bwMode="auto">
            <a:xfrm>
              <a:off x="6634163" y="4705350"/>
              <a:ext cx="8636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35" name="Line 190"/>
            <p:cNvSpPr>
              <a:spLocks noChangeShapeType="1"/>
            </p:cNvSpPr>
            <p:nvPr/>
          </p:nvSpPr>
          <p:spPr bwMode="auto">
            <a:xfrm>
              <a:off x="6634163" y="4857750"/>
              <a:ext cx="8636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36" name="Rectangle 191"/>
            <p:cNvSpPr>
              <a:spLocks noChangeArrowheads="1"/>
            </p:cNvSpPr>
            <p:nvPr/>
          </p:nvSpPr>
          <p:spPr bwMode="auto">
            <a:xfrm>
              <a:off x="6599238" y="4394200"/>
              <a:ext cx="1162050" cy="225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KATAHIMIKAN</a:t>
              </a:r>
            </a:p>
          </p:txBody>
        </p:sp>
        <p:sp>
          <p:nvSpPr>
            <p:cNvPr id="337" name="Line 192"/>
            <p:cNvSpPr>
              <a:spLocks noChangeShapeType="1"/>
            </p:cNvSpPr>
            <p:nvPr/>
          </p:nvSpPr>
          <p:spPr bwMode="auto">
            <a:xfrm flipV="1">
              <a:off x="6646863" y="4044950"/>
              <a:ext cx="857250" cy="317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38" name="Line 193"/>
            <p:cNvSpPr>
              <a:spLocks noChangeShapeType="1"/>
            </p:cNvSpPr>
            <p:nvPr/>
          </p:nvSpPr>
          <p:spPr bwMode="auto">
            <a:xfrm flipV="1">
              <a:off x="6630988" y="1593850"/>
              <a:ext cx="8763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39" name="AutoShape 203"/>
            <p:cNvSpPr>
              <a:spLocks noChangeArrowheads="1"/>
            </p:cNvSpPr>
            <p:nvPr/>
          </p:nvSpPr>
          <p:spPr bwMode="auto">
            <a:xfrm>
              <a:off x="6594475" y="581025"/>
              <a:ext cx="730250" cy="249238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0" name="Rectangle 204"/>
            <p:cNvSpPr>
              <a:spLocks noChangeArrowheads="1"/>
            </p:cNvSpPr>
            <p:nvPr/>
          </p:nvSpPr>
          <p:spPr bwMode="auto">
            <a:xfrm>
              <a:off x="6592888" y="741363"/>
              <a:ext cx="952500" cy="442912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1" name="AutoShape 205"/>
            <p:cNvSpPr>
              <a:spLocks noChangeArrowheads="1"/>
            </p:cNvSpPr>
            <p:nvPr/>
          </p:nvSpPr>
          <p:spPr bwMode="auto">
            <a:xfrm>
              <a:off x="6613525" y="647700"/>
              <a:ext cx="692150" cy="250825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2" name="Rectangle 206"/>
            <p:cNvSpPr>
              <a:spLocks noChangeArrowheads="1"/>
            </p:cNvSpPr>
            <p:nvPr/>
          </p:nvSpPr>
          <p:spPr bwMode="auto">
            <a:xfrm>
              <a:off x="6570663" y="561975"/>
              <a:ext cx="893762" cy="225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ANARKIYA</a:t>
              </a:r>
            </a:p>
          </p:txBody>
        </p:sp>
        <p:sp>
          <p:nvSpPr>
            <p:cNvPr id="343" name="Line 207"/>
            <p:cNvSpPr>
              <a:spLocks noChangeShapeType="1"/>
            </p:cNvSpPr>
            <p:nvPr/>
          </p:nvSpPr>
          <p:spPr bwMode="auto">
            <a:xfrm>
              <a:off x="6630988" y="1117600"/>
              <a:ext cx="8636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4" name="Line 208"/>
            <p:cNvSpPr>
              <a:spLocks noChangeShapeType="1"/>
            </p:cNvSpPr>
            <p:nvPr/>
          </p:nvSpPr>
          <p:spPr bwMode="auto">
            <a:xfrm flipV="1">
              <a:off x="6630988" y="928688"/>
              <a:ext cx="863600" cy="15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5" name="Rectangle 209"/>
            <p:cNvSpPr>
              <a:spLocks noChangeArrowheads="1"/>
            </p:cNvSpPr>
            <p:nvPr/>
          </p:nvSpPr>
          <p:spPr bwMode="auto">
            <a:xfrm>
              <a:off x="6580188" y="1266825"/>
              <a:ext cx="998537" cy="225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Chicago" charset="0"/>
                  <a:cs typeface="+mn-cs"/>
                </a:rPr>
                <a:t>MAHARLIKA</a:t>
              </a:r>
            </a:p>
          </p:txBody>
        </p:sp>
      </p:grpSp>
      <p:sp>
        <p:nvSpPr>
          <p:cNvPr id="349" name="AutoShape 229"/>
          <p:cNvSpPr>
            <a:spLocks noChangeArrowheads="1"/>
          </p:cNvSpPr>
          <p:nvPr/>
        </p:nvSpPr>
        <p:spPr bwMode="auto">
          <a:xfrm rot="19569238">
            <a:off x="5073650" y="4665663"/>
            <a:ext cx="3349625" cy="463550"/>
          </a:xfrm>
          <a:prstGeom prst="leftArrow">
            <a:avLst>
              <a:gd name="adj1" fmla="val 50000"/>
              <a:gd name="adj2" fmla="val 180651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297656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7" grpId="0" animBg="1"/>
      <p:bldP spid="848" grpId="0" animBg="1"/>
      <p:bldP spid="852" grpId="0" animBg="1"/>
      <p:bldP spid="853" grpId="0" animBg="1"/>
      <p:bldP spid="910" grpId="0" autoUpdateAnimBg="0"/>
      <p:bldP spid="911" grpId="0" autoUpdateAnimBg="0"/>
      <p:bldP spid="34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>
            <a:hlinkClick r:id="rId3" action="ppaction://hlinkpres?slideindex=1&amp;slidetitle=PowerPoint Presentation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79599" name="Text Box 1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©2004 TBBMI</a:t>
            </a:r>
          </a:p>
        </p:txBody>
      </p:sp>
      <p:sp>
        <p:nvSpPr>
          <p:cNvPr id="579600" name="Rectangle 16"/>
          <p:cNvSpPr>
            <a:spLocks noChangeArrowheads="1"/>
          </p:cNvSpPr>
          <p:nvPr/>
        </p:nvSpPr>
        <p:spPr bwMode="auto">
          <a:xfrm>
            <a:off x="7558088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7.2.03c.</a:t>
            </a:r>
          </a:p>
        </p:txBody>
      </p:sp>
      <p:sp>
        <p:nvSpPr>
          <p:cNvPr id="579603" name="Rectangle 1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51</a:t>
            </a:r>
          </a:p>
        </p:txBody>
      </p:sp>
      <p:sp>
        <p:nvSpPr>
          <p:cNvPr id="579604" name="AutoShape 20">
            <a:hlinkClick r:id="rId4" action="ppaction://hlinkpres?slideindex=1&amp;slidetitle=PowerPoint Presentation"/>
          </p:cNvPr>
          <p:cNvSpPr>
            <a:spLocks noChangeArrowheads="1"/>
          </p:cNvSpPr>
          <p:nvPr/>
        </p:nvSpPr>
        <p:spPr bwMode="auto">
          <a:xfrm>
            <a:off x="8039100" y="5715000"/>
            <a:ext cx="838200" cy="4587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FF00"/>
              </a:gs>
              <a:gs pos="100000">
                <a:srgbClr val="FFFF00">
                  <a:gamma/>
                  <a:tint val="96471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2713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2713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SG</a:t>
            </a:r>
          </a:p>
        </p:txBody>
      </p:sp>
      <p:sp>
        <p:nvSpPr>
          <p:cNvPr id="27137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27137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2713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80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PAGHAHANDA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       NG 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charset="0"/>
                <a:cs typeface="+mn-cs"/>
              </a:rPr>
              <a:t> ENTABLADO GE</a:t>
            </a:r>
          </a:p>
        </p:txBody>
      </p:sp>
      <p:sp>
        <p:nvSpPr>
          <p:cNvPr id="2713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DS</a:t>
            </a:r>
          </a:p>
        </p:txBody>
      </p:sp>
      <p:sp>
        <p:nvSpPr>
          <p:cNvPr id="2713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83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84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271385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271386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271387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271388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89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271390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91" name="Rectangle 31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271392" name="Oval 32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93" name="Oval 3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94" name="Rectangle 34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271395" name="Oval 35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96" name="Rectangle 36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271397" name="Rectangle 37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271398" name="Freeform 38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399" name="Freeform 39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400" name="Freeform 40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401" name="Freeform 41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403" name="Oval 43"/>
          <p:cNvSpPr>
            <a:spLocks noChangeArrowheads="1"/>
          </p:cNvSpPr>
          <p:nvPr/>
        </p:nvSpPr>
        <p:spPr bwMode="auto">
          <a:xfrm>
            <a:off x="2514600" y="4914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404" name="Oval 44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405" name="Oval 45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406" name="Oval 46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407" name="Oval 4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408" name="Oval 4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409" name="Rectangle 49"/>
          <p:cNvSpPr>
            <a:spLocks noChangeArrowheads="1"/>
          </p:cNvSpPr>
          <p:nvPr/>
        </p:nvSpPr>
        <p:spPr bwMode="auto">
          <a:xfrm>
            <a:off x="3027363" y="5164138"/>
            <a:ext cx="94297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>
                <a:solidFill>
                  <a:srgbClr val="EEFF4B"/>
                </a:solidFill>
                <a:latin typeface="Times" charset="0"/>
                <a:cs typeface="+mn-cs"/>
              </a:rPr>
              <a:t>MS</a:t>
            </a:r>
          </a:p>
        </p:txBody>
      </p:sp>
      <p:grpSp>
        <p:nvGrpSpPr>
          <p:cNvPr id="271420" name="Group 60"/>
          <p:cNvGrpSpPr>
            <a:grpSpLocks/>
          </p:cNvGrpSpPr>
          <p:nvPr/>
        </p:nvGrpSpPr>
        <p:grpSpPr bwMode="auto">
          <a:xfrm>
            <a:off x="3814763" y="4148138"/>
            <a:ext cx="4305300" cy="1371600"/>
            <a:chOff x="1824" y="944"/>
            <a:chExt cx="2712" cy="864"/>
          </a:xfrm>
        </p:grpSpPr>
        <p:grpSp>
          <p:nvGrpSpPr>
            <p:cNvPr id="14410" name="Group 56"/>
            <p:cNvGrpSpPr>
              <a:grpSpLocks/>
            </p:cNvGrpSpPr>
            <p:nvPr/>
          </p:nvGrpSpPr>
          <p:grpSpPr bwMode="auto">
            <a:xfrm>
              <a:off x="1824" y="944"/>
              <a:ext cx="2712" cy="864"/>
              <a:chOff x="1976" y="2328"/>
              <a:chExt cx="3064" cy="632"/>
            </a:xfrm>
          </p:grpSpPr>
          <p:sp>
            <p:nvSpPr>
              <p:cNvPr id="271417" name="Rectangle 57"/>
              <p:cNvSpPr>
                <a:spLocks noChangeArrowheads="1"/>
              </p:cNvSpPr>
              <p:nvPr/>
            </p:nvSpPr>
            <p:spPr bwMode="auto">
              <a:xfrm>
                <a:off x="1976" y="2328"/>
                <a:ext cx="3032" cy="632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20784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20784"/>
                      <a:invGamma/>
                    </a:schemeClr>
                  </a:gs>
                </a:gsLst>
                <a:lin ang="5400000" scaled="1"/>
              </a:gradFill>
              <a:ln w="76200">
                <a:solidFill>
                  <a:srgbClr val="280383"/>
                </a:solidFill>
                <a:miter lim="800000"/>
                <a:headEnd/>
                <a:tailEnd/>
              </a:ln>
              <a:effectLst>
                <a:outerShdw blurRad="63500" dist="26940" dir="54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1418" name="Text Box 58"/>
              <p:cNvSpPr txBox="1">
                <a:spLocks noChangeArrowheads="1"/>
              </p:cNvSpPr>
              <p:nvPr/>
            </p:nvSpPr>
            <p:spPr bwMode="auto">
              <a:xfrm>
                <a:off x="1984" y="2439"/>
                <a:ext cx="3056" cy="20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26940" dir="54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2E7E3B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ct val="70000"/>
                  </a:lnSpc>
                  <a:spcBef>
                    <a:spcPct val="50000"/>
                  </a:spcBef>
                  <a:defRPr/>
                </a:pPr>
                <a:endParaRPr lang="en-US" sz="2800">
                  <a:solidFill>
                    <a:srgbClr val="EEFF4B"/>
                  </a:solidFill>
                  <a:cs typeface="+mn-cs"/>
                </a:endParaRPr>
              </a:p>
            </p:txBody>
          </p:sp>
        </p:grpSp>
        <p:sp>
          <p:nvSpPr>
            <p:cNvPr id="271419" name="Rectangle 59"/>
            <p:cNvSpPr>
              <a:spLocks noChangeArrowheads="1"/>
            </p:cNvSpPr>
            <p:nvPr/>
          </p:nvSpPr>
          <p:spPr bwMode="auto">
            <a:xfrm>
              <a:off x="2046" y="1036"/>
              <a:ext cx="2279" cy="5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4053" dir="35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en-US" sz="2800">
                  <a:solidFill>
                    <a:srgbClr val="EEFF4B"/>
                  </a:solidFill>
                  <a:cs typeface="+mn-cs"/>
                </a:rPr>
                <a:t>DAGAT NG REEDS:</a:t>
              </a:r>
            </a:p>
            <a:p>
              <a:pPr algn="ctr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ja-JP" altLang="en-US" sz="2800">
                  <a:solidFill>
                    <a:srgbClr val="EEFF4B"/>
                  </a:solidFill>
                  <a:latin typeface="Arial"/>
                  <a:cs typeface="+mn-cs"/>
                </a:rPr>
                <a:t>“</a:t>
              </a:r>
              <a:r>
                <a:rPr lang="en-US" sz="2800">
                  <a:solidFill>
                    <a:srgbClr val="EEFF4B"/>
                  </a:solidFill>
                  <a:cs typeface="+mn-cs"/>
                </a:rPr>
                <a:t>YAM SUPH</a:t>
              </a:r>
              <a:r>
                <a:rPr lang="ja-JP" altLang="en-US" sz="2800">
                  <a:solidFill>
                    <a:srgbClr val="EEFF4B"/>
                  </a:solidFill>
                  <a:latin typeface="Arial"/>
                  <a:cs typeface="+mn-cs"/>
                </a:rPr>
                <a:t>”</a:t>
              </a:r>
              <a:endParaRPr lang="en-US" sz="2800">
                <a:solidFill>
                  <a:srgbClr val="EEFF4B"/>
                </a:solidFill>
                <a:cs typeface="+mn-cs"/>
              </a:endParaRPr>
            </a:p>
          </p:txBody>
        </p:sp>
      </p:grpSp>
      <p:sp>
        <p:nvSpPr>
          <p:cNvPr id="271441" name="Text Box 81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271442" name="Text Box 82"/>
          <p:cNvSpPr txBox="1">
            <a:spLocks noChangeArrowheads="1"/>
          </p:cNvSpPr>
          <p:nvPr/>
        </p:nvSpPr>
        <p:spPr bwMode="auto">
          <a:xfrm>
            <a:off x="1766888" y="22225"/>
            <a:ext cx="1993900" cy="3397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13:18</a:t>
            </a:r>
            <a:endParaRPr lang="en-US" sz="9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271445" name="AutoShape 85"/>
          <p:cNvSpPr>
            <a:spLocks noChangeArrowheads="1"/>
          </p:cNvSpPr>
          <p:nvPr/>
        </p:nvSpPr>
        <p:spPr bwMode="auto">
          <a:xfrm rot="-17501693">
            <a:off x="805656" y="2601119"/>
            <a:ext cx="2100263" cy="1444625"/>
          </a:xfrm>
          <a:custGeom>
            <a:avLst/>
            <a:gdLst>
              <a:gd name="G0" fmla="+- 15781 0 0"/>
              <a:gd name="G1" fmla="+- 7407 0 0"/>
              <a:gd name="G2" fmla="+- 21600 0 7407"/>
              <a:gd name="G3" fmla="+- 10800 0 7407"/>
              <a:gd name="G4" fmla="+- 21600 0 15781"/>
              <a:gd name="G5" fmla="*/ G4 G3 10800"/>
              <a:gd name="G6" fmla="+- 21600 0 G5"/>
              <a:gd name="T0" fmla="*/ 15781 w 21600"/>
              <a:gd name="T1" fmla="*/ 0 h 21600"/>
              <a:gd name="T2" fmla="*/ 0 w 21600"/>
              <a:gd name="T3" fmla="*/ 10800 h 21600"/>
              <a:gd name="T4" fmla="*/ 15781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781" y="0"/>
                </a:moveTo>
                <a:lnTo>
                  <a:pt x="15781" y="7407"/>
                </a:lnTo>
                <a:lnTo>
                  <a:pt x="3375" y="7407"/>
                </a:lnTo>
                <a:lnTo>
                  <a:pt x="3375" y="14193"/>
                </a:lnTo>
                <a:lnTo>
                  <a:pt x="15781" y="14193"/>
                </a:lnTo>
                <a:lnTo>
                  <a:pt x="15781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7407"/>
                </a:moveTo>
                <a:lnTo>
                  <a:pt x="1350" y="14193"/>
                </a:lnTo>
                <a:lnTo>
                  <a:pt x="2700" y="14193"/>
                </a:lnTo>
                <a:lnTo>
                  <a:pt x="2700" y="7407"/>
                </a:lnTo>
                <a:close/>
              </a:path>
              <a:path w="21600" h="21600">
                <a:moveTo>
                  <a:pt x="0" y="7407"/>
                </a:moveTo>
                <a:lnTo>
                  <a:pt x="0" y="14193"/>
                </a:lnTo>
                <a:lnTo>
                  <a:pt x="675" y="14193"/>
                </a:lnTo>
                <a:lnTo>
                  <a:pt x="675" y="7407"/>
                </a:lnTo>
                <a:close/>
              </a:path>
            </a:pathLst>
          </a:custGeom>
          <a:solidFill>
            <a:srgbClr val="66FF66"/>
          </a:solidFill>
          <a:ln w="12700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66FF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1460" name="Text Box 10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271463" name="Text Box 103"/>
          <p:cNvSpPr txBox="1">
            <a:spLocks noChangeArrowheads="1"/>
          </p:cNvSpPr>
          <p:nvPr/>
        </p:nvSpPr>
        <p:spPr bwMode="auto">
          <a:xfrm>
            <a:off x="857250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Arial" charset="0"/>
                <a:cs typeface="+mn-cs"/>
              </a:rPr>
              <a:t>2</a:t>
            </a:r>
          </a:p>
        </p:txBody>
      </p:sp>
      <p:grpSp>
        <p:nvGrpSpPr>
          <p:cNvPr id="271465" name="Group 105"/>
          <p:cNvGrpSpPr>
            <a:grpSpLocks/>
          </p:cNvGrpSpPr>
          <p:nvPr/>
        </p:nvGrpSpPr>
        <p:grpSpPr bwMode="auto">
          <a:xfrm>
            <a:off x="2867025" y="465138"/>
            <a:ext cx="5683250" cy="3267075"/>
            <a:chOff x="1283" y="402"/>
            <a:chExt cx="3580" cy="2058"/>
          </a:xfrm>
        </p:grpSpPr>
        <p:pic>
          <p:nvPicPr>
            <p:cNvPr id="271421" name="Picture 6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2" t="30208" r="52600" b="37741"/>
            <a:stretch>
              <a:fillRect/>
            </a:stretch>
          </p:blipFill>
          <p:spPr bwMode="auto">
            <a:xfrm>
              <a:off x="1283" y="402"/>
              <a:ext cx="3580" cy="20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1422" name="Text Box 62"/>
            <p:cNvSpPr txBox="1">
              <a:spLocks noChangeArrowheads="1"/>
            </p:cNvSpPr>
            <p:nvPr/>
          </p:nvSpPr>
          <p:spPr bwMode="auto">
            <a:xfrm>
              <a:off x="1545" y="2106"/>
              <a:ext cx="3204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>
                  <a:solidFill>
                    <a:srgbClr val="FFFF00"/>
                  </a:solidFill>
                  <a:cs typeface="+mn-cs"/>
                </a:rPr>
                <a:t>PAGDAAN SA SUEZ CANAL NGAYON</a:t>
              </a:r>
              <a:endParaRPr lang="en-US">
                <a:cs typeface="+mn-cs"/>
              </a:endParaRPr>
            </a:p>
          </p:txBody>
        </p:sp>
        <p:sp>
          <p:nvSpPr>
            <p:cNvPr id="271464" name="Rectangle 104"/>
            <p:cNvSpPr>
              <a:spLocks noChangeArrowheads="1"/>
            </p:cNvSpPr>
            <p:nvPr/>
          </p:nvSpPr>
          <p:spPr bwMode="auto">
            <a:xfrm>
              <a:off x="3315" y="456"/>
              <a:ext cx="344" cy="198"/>
            </a:xfrm>
            <a:prstGeom prst="rect">
              <a:avLst/>
            </a:prstGeom>
            <a:solidFill>
              <a:srgbClr val="A3CF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1466" name="Rectangle 10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06</a:t>
            </a:r>
          </a:p>
        </p:txBody>
      </p:sp>
      <p:sp>
        <p:nvSpPr>
          <p:cNvPr id="271467" name="Text Box 10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14393" name="Group 108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sp>
          <p:nvSpPr>
            <p:cNvPr id="271446" name="Rectangle 86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1447" name="Rectangle 87"/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  <a:cs typeface="+mn-cs"/>
                </a:rPr>
                <a:t>40</a:t>
              </a:r>
            </a:p>
          </p:txBody>
        </p:sp>
        <p:sp>
          <p:nvSpPr>
            <p:cNvPr id="271448" name="AutoShape 88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1449" name="Rectangle 89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1450" name="AutoShape 90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1451" name="Line 91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1452" name="Line 92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1453" name="Line 93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1454" name="Line 94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1455" name="Line 95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1456" name="Rectangle 96"/>
            <p:cNvSpPr>
              <a:spLocks noChangeArrowheads="1"/>
            </p:cNvSpPr>
            <p:nvPr/>
          </p:nvSpPr>
          <p:spPr bwMode="auto">
            <a:xfrm>
              <a:off x="5044" y="2160"/>
              <a:ext cx="398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 dirty="0">
                  <a:solidFill>
                    <a:srgbClr val="000000"/>
                  </a:solidFill>
                  <a:latin typeface="Chicago" charset="0"/>
                  <a:cs typeface="+mn-cs"/>
                </a:rPr>
                <a:t>MOISES</a:t>
              </a:r>
            </a:p>
          </p:txBody>
        </p:sp>
        <p:sp>
          <p:nvSpPr>
            <p:cNvPr id="271458" name="Line 98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1459" name="Rectangle 99"/>
            <p:cNvSpPr>
              <a:spLocks noChangeArrowheads="1"/>
            </p:cNvSpPr>
            <p:nvPr/>
          </p:nvSpPr>
          <p:spPr bwMode="auto">
            <a:xfrm>
              <a:off x="5115" y="2312"/>
              <a:ext cx="3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Helvetica" charset="0"/>
                  <a:cs typeface="+mn-cs"/>
                </a:rPr>
                <a:t>Exodus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71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15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3021013" y="866775"/>
            <a:ext cx="1849437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/>
                </a:solidFill>
                <a:latin typeface="Times" charset="0"/>
                <a:cs typeface="+mn-cs"/>
              </a:rPr>
              <a:t>   MOISES</a:t>
            </a:r>
          </a:p>
        </p:txBody>
      </p:sp>
      <p:sp>
        <p:nvSpPr>
          <p:cNvPr id="90118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19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22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24" name="Rectangle 12"/>
          <p:cNvSpPr>
            <a:spLocks noChangeArrowheads="1"/>
          </p:cNvSpPr>
          <p:nvPr/>
        </p:nvSpPr>
        <p:spPr bwMode="auto">
          <a:xfrm>
            <a:off x="3630613" y="1616075"/>
            <a:ext cx="14843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EXODO</a:t>
            </a:r>
          </a:p>
        </p:txBody>
      </p:sp>
      <p:sp>
        <p:nvSpPr>
          <p:cNvPr id="90125" name="Rectangle 13"/>
          <p:cNvSpPr>
            <a:spLocks noChangeArrowheads="1"/>
          </p:cNvSpPr>
          <p:nvPr/>
        </p:nvSpPr>
        <p:spPr bwMode="auto">
          <a:xfrm>
            <a:off x="3897313" y="2073275"/>
            <a:ext cx="11699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SINAI</a:t>
            </a:r>
          </a:p>
        </p:txBody>
      </p:sp>
      <p:sp>
        <p:nvSpPr>
          <p:cNvPr id="90127" name="Rectangle 15"/>
          <p:cNvSpPr>
            <a:spLocks noChangeArrowheads="1"/>
          </p:cNvSpPr>
          <p:nvPr/>
        </p:nvSpPr>
        <p:spPr bwMode="auto">
          <a:xfrm>
            <a:off x="4773613" y="963613"/>
            <a:ext cx="145732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tx2"/>
                </a:solidFill>
                <a:latin typeface="Times" charset="0"/>
                <a:cs typeface="+mn-cs"/>
              </a:rPr>
              <a:t>ca. 1500 B.C.</a:t>
            </a:r>
          </a:p>
        </p:txBody>
      </p:sp>
      <p:sp>
        <p:nvSpPr>
          <p:cNvPr id="90129" name="Rectangle 17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828675" y="2482850"/>
            <a:ext cx="18478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AJ</a:t>
            </a:r>
            <a:r>
              <a:rPr lang="en-US" sz="8000" b="0">
                <a:solidFill>
                  <a:srgbClr val="00FF00"/>
                </a:solidFill>
                <a:latin typeface="Times" charset="0"/>
                <a:cs typeface="+mn-cs"/>
              </a:rPr>
              <a:t>M</a:t>
            </a: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90132" name="Rectangle 2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90133" name="Line 2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55" name="Text Box 43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cs typeface="+mn-cs"/>
            </a:endParaRPr>
          </a:p>
        </p:txBody>
      </p:sp>
      <p:sp>
        <p:nvSpPr>
          <p:cNvPr id="90156" name="Text Box 44"/>
          <p:cNvSpPr txBox="1">
            <a:spLocks noChangeArrowheads="1"/>
          </p:cNvSpPr>
          <p:nvPr/>
        </p:nvSpPr>
        <p:spPr bwMode="auto">
          <a:xfrm>
            <a:off x="1762125" y="25400"/>
            <a:ext cx="1993900" cy="3397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19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pic>
        <p:nvPicPr>
          <p:cNvPr id="90159" name="Picture 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39844" r="56836" b="20052"/>
          <a:stretch>
            <a:fillRect/>
          </a:stretch>
        </p:blipFill>
        <p:spPr bwMode="auto">
          <a:xfrm>
            <a:off x="2095500" y="2819400"/>
            <a:ext cx="2667000" cy="350996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60" name="Rectangle 48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61" name="Rectangle 49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90162" name="AutoShape 50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63" name="Rectangle 51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64" name="AutoShape 52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65" name="Line 53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66" name="Line 54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67" name="Line 55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68" name="Line 56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69" name="Line 57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70" name="Rectangle 58"/>
          <p:cNvSpPr>
            <a:spLocks noChangeArrowheads="1"/>
          </p:cNvSpPr>
          <p:nvPr/>
        </p:nvSpPr>
        <p:spPr bwMode="auto">
          <a:xfrm>
            <a:off x="8007350" y="3429000"/>
            <a:ext cx="6318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MOISES</a:t>
            </a:r>
          </a:p>
        </p:txBody>
      </p:sp>
      <p:sp>
        <p:nvSpPr>
          <p:cNvPr id="90171" name="Rectangle 59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Sinai</a:t>
            </a:r>
          </a:p>
        </p:txBody>
      </p:sp>
      <p:sp>
        <p:nvSpPr>
          <p:cNvPr id="90172" name="Line 60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0173" name="Rectangle 61"/>
          <p:cNvSpPr>
            <a:spLocks noChangeArrowheads="1"/>
          </p:cNvSpPr>
          <p:nvPr/>
        </p:nvSpPr>
        <p:spPr bwMode="auto">
          <a:xfrm>
            <a:off x="8120063" y="3670300"/>
            <a:ext cx="593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Exodus</a:t>
            </a:r>
          </a:p>
        </p:txBody>
      </p:sp>
      <p:sp>
        <p:nvSpPr>
          <p:cNvPr id="90174" name="Text Box 62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90178" name="Rectangle 6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07</a:t>
            </a:r>
          </a:p>
        </p:txBody>
      </p:sp>
      <p:sp>
        <p:nvSpPr>
          <p:cNvPr id="90179" name="Text Box 6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16422" name="Group 68"/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16424" name="Group 69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16430" name="Group 70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90183" name="Freeform 71" descr="Cork"/>
                <p:cNvSpPr>
                  <a:spLocks/>
                </p:cNvSpPr>
                <p:nvPr/>
              </p:nvSpPr>
              <p:spPr bwMode="auto">
                <a:xfrm>
                  <a:off x="632" y="2317"/>
                  <a:ext cx="2052" cy="254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90184" name="Freeform 72" descr="Cork"/>
                <p:cNvSpPr>
                  <a:spLocks/>
                </p:cNvSpPr>
                <p:nvPr/>
              </p:nvSpPr>
              <p:spPr bwMode="auto">
                <a:xfrm>
                  <a:off x="576" y="2506"/>
                  <a:ext cx="2078" cy="1230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pic>
            <p:nvPicPr>
              <p:cNvPr id="90185" name="Picture 73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0186" name="Freeform 74"/>
            <p:cNvSpPr>
              <a:spLocks/>
            </p:cNvSpPr>
            <p:nvPr/>
          </p:nvSpPr>
          <p:spPr bwMode="auto">
            <a:xfrm>
              <a:off x="1615" y="2648"/>
              <a:ext cx="89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0187" name="Freeform 75"/>
            <p:cNvSpPr>
              <a:spLocks/>
            </p:cNvSpPr>
            <p:nvPr/>
          </p:nvSpPr>
          <p:spPr bwMode="auto">
            <a:xfrm>
              <a:off x="1633" y="2648"/>
              <a:ext cx="111" cy="307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0188" name="Freeform 76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0189" name="Freeform 77"/>
            <p:cNvSpPr>
              <a:spLocks/>
            </p:cNvSpPr>
            <p:nvPr/>
          </p:nvSpPr>
          <p:spPr bwMode="auto">
            <a:xfrm>
              <a:off x="1715" y="1021"/>
              <a:ext cx="96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0190" name="Freeform 78"/>
            <p:cNvSpPr>
              <a:spLocks/>
            </p:cNvSpPr>
            <p:nvPr/>
          </p:nvSpPr>
          <p:spPr bwMode="auto">
            <a:xfrm>
              <a:off x="3429" y="1008"/>
              <a:ext cx="160" cy="359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90192" name="Text Box 80"/>
          <p:cNvSpPr txBox="1">
            <a:spLocks noChangeArrowheads="1"/>
          </p:cNvSpPr>
          <p:nvPr/>
        </p:nvSpPr>
        <p:spPr bwMode="auto">
          <a:xfrm>
            <a:off x="857250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0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5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ChangeArrowheads="1"/>
          </p:cNvSpPr>
          <p:nvPr/>
        </p:nvSpPr>
        <p:spPr bwMode="auto">
          <a:xfrm>
            <a:off x="4117975" y="2849563"/>
            <a:ext cx="995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27" name="Text Box 35"/>
          <p:cNvSpPr txBox="1">
            <a:spLocks noChangeArrowheads="1"/>
          </p:cNvSpPr>
          <p:nvPr/>
        </p:nvSpPr>
        <p:spPr bwMode="auto">
          <a:xfrm>
            <a:off x="1760538" y="25400"/>
            <a:ext cx="1993900" cy="3397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19:2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315443" name="Text Box 51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315447" name="Rectangle 5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08</a:t>
            </a:r>
          </a:p>
        </p:txBody>
      </p:sp>
      <p:sp>
        <p:nvSpPr>
          <p:cNvPr id="315453" name="Text Box 6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pic>
        <p:nvPicPr>
          <p:cNvPr id="315454" name="Picture 62" descr="Elijah's Spring from above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708025"/>
            <a:ext cx="2365375" cy="17748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15455" name="Picture 63" descr="Elijah's Hollow from above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3692525"/>
            <a:ext cx="3263900" cy="2447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15456" name="Picture 64" descr="Sunrise from Jebel Musa3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3652838"/>
            <a:ext cx="2746375" cy="2060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15397" name="Rectangle 5"/>
          <p:cNvSpPr>
            <a:spLocks noChangeArrowheads="1"/>
          </p:cNvSpPr>
          <p:nvPr/>
        </p:nvSpPr>
        <p:spPr bwMode="auto">
          <a:xfrm>
            <a:off x="0" y="5530850"/>
            <a:ext cx="9144000" cy="7937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chemeClr val="tx2"/>
                </a:solidFill>
                <a:cs typeface="+mn-cs"/>
              </a:rPr>
              <a:t>Bundok Sinai:</a:t>
            </a:r>
          </a:p>
          <a:p>
            <a:pPr algn="ctr">
              <a:lnSpc>
                <a:spcPct val="65000"/>
              </a:lnSpc>
              <a:defRPr/>
            </a:pPr>
            <a:r>
              <a:rPr lang="en-US" sz="2800">
                <a:solidFill>
                  <a:schemeClr val="tx2"/>
                </a:solidFill>
                <a:cs typeface="+mn-cs"/>
              </a:rPr>
              <a:t> Ang Tradisyunal na Lugar ng Pagbibigay ng Batas</a:t>
            </a:r>
          </a:p>
        </p:txBody>
      </p:sp>
      <p:pic>
        <p:nvPicPr>
          <p:cNvPr id="315459" name="Picture 67" descr="Jebel Musa Steps of Repentance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265113"/>
            <a:ext cx="3667125" cy="27511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15458" name="Picture 66" descr="Sinai view2"/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1331913"/>
            <a:ext cx="3881437" cy="2911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15428" name="Rectangle 36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29" name="Rectangle 37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315430" name="AutoShape 38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31" name="Rectangle 39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32" name="AutoShape 40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33" name="Line 41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34" name="Line 42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35" name="Line 43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36" name="Line 44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37" name="Line 45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38" name="Rectangle 46"/>
          <p:cNvSpPr>
            <a:spLocks noChangeArrowheads="1"/>
          </p:cNvSpPr>
          <p:nvPr/>
        </p:nvSpPr>
        <p:spPr bwMode="auto">
          <a:xfrm>
            <a:off x="8007350" y="3429000"/>
            <a:ext cx="6318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MOISES</a:t>
            </a:r>
          </a:p>
        </p:txBody>
      </p:sp>
      <p:sp>
        <p:nvSpPr>
          <p:cNvPr id="315439" name="Rectangle 47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Sinai</a:t>
            </a:r>
          </a:p>
        </p:txBody>
      </p:sp>
      <p:sp>
        <p:nvSpPr>
          <p:cNvPr id="315441" name="Line 49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42" name="Rectangle 50"/>
          <p:cNvSpPr>
            <a:spLocks noChangeArrowheads="1"/>
          </p:cNvSpPr>
          <p:nvPr/>
        </p:nvSpPr>
        <p:spPr bwMode="auto">
          <a:xfrm>
            <a:off x="8120063" y="3670300"/>
            <a:ext cx="593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Exodus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5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5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5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5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15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454" grpId="0" animBg="1" autoUpdateAnimBg="0"/>
      <p:bldP spid="315455" grpId="0" animBg="1" autoUpdateAnimBg="0"/>
      <p:bldP spid="315456" grpId="0" animBg="1" autoUpdateAnimBg="0"/>
      <p:bldP spid="315459" grpId="0" animBg="1" autoUpdateAnimBg="0"/>
      <p:bldP spid="315458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15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16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17" name="Rectangle 5"/>
          <p:cNvSpPr>
            <a:spLocks noChangeArrowheads="1"/>
          </p:cNvSpPr>
          <p:nvPr/>
        </p:nvSpPr>
        <p:spPr bwMode="auto">
          <a:xfrm>
            <a:off x="3021013" y="866775"/>
            <a:ext cx="1849437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/>
                </a:solidFill>
                <a:latin typeface="Times" charset="0"/>
                <a:cs typeface="+mn-cs"/>
              </a:rPr>
              <a:t>   MOISES</a:t>
            </a:r>
          </a:p>
        </p:txBody>
      </p:sp>
      <p:sp>
        <p:nvSpPr>
          <p:cNvPr id="320518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19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20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21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22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23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24" name="Rectangle 12"/>
          <p:cNvSpPr>
            <a:spLocks noChangeArrowheads="1"/>
          </p:cNvSpPr>
          <p:nvPr/>
        </p:nvSpPr>
        <p:spPr bwMode="auto">
          <a:xfrm>
            <a:off x="3630613" y="1616075"/>
            <a:ext cx="14843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EXODO</a:t>
            </a:r>
          </a:p>
        </p:txBody>
      </p:sp>
      <p:sp>
        <p:nvSpPr>
          <p:cNvPr id="320525" name="Rectangle 13"/>
          <p:cNvSpPr>
            <a:spLocks noChangeArrowheads="1"/>
          </p:cNvSpPr>
          <p:nvPr/>
        </p:nvSpPr>
        <p:spPr bwMode="auto">
          <a:xfrm>
            <a:off x="3897313" y="2073275"/>
            <a:ext cx="11699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" charset="0"/>
                <a:cs typeface="+mn-cs"/>
              </a:rPr>
              <a:t>SINAI</a:t>
            </a:r>
          </a:p>
        </p:txBody>
      </p:sp>
      <p:sp>
        <p:nvSpPr>
          <p:cNvPr id="320526" name="Rectangle 14"/>
          <p:cNvSpPr>
            <a:spLocks noChangeArrowheads="1"/>
          </p:cNvSpPr>
          <p:nvPr/>
        </p:nvSpPr>
        <p:spPr bwMode="auto">
          <a:xfrm>
            <a:off x="3681413" y="2530475"/>
            <a:ext cx="17129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2"/>
                </a:solidFill>
                <a:latin typeface="Times" charset="0"/>
                <a:cs typeface="+mn-cs"/>
              </a:rPr>
              <a:t>M - C - C </a:t>
            </a:r>
          </a:p>
        </p:txBody>
      </p:sp>
      <p:sp>
        <p:nvSpPr>
          <p:cNvPr id="320527" name="Rectangle 15"/>
          <p:cNvSpPr>
            <a:spLocks noChangeArrowheads="1"/>
          </p:cNvSpPr>
          <p:nvPr/>
        </p:nvSpPr>
        <p:spPr bwMode="auto">
          <a:xfrm>
            <a:off x="4773613" y="963613"/>
            <a:ext cx="145732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tx2"/>
                </a:solidFill>
                <a:latin typeface="Times" charset="0"/>
                <a:cs typeface="+mn-cs"/>
              </a:rPr>
              <a:t>ca. 1500 B.C.</a:t>
            </a:r>
          </a:p>
        </p:txBody>
      </p:sp>
      <p:sp>
        <p:nvSpPr>
          <p:cNvPr id="320529" name="Rectangle 17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30" name="Rectangle 18"/>
          <p:cNvSpPr>
            <a:spLocks noChangeArrowheads="1"/>
          </p:cNvSpPr>
          <p:nvPr/>
        </p:nvSpPr>
        <p:spPr bwMode="auto">
          <a:xfrm>
            <a:off x="828675" y="2482850"/>
            <a:ext cx="18478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AJ</a:t>
            </a:r>
            <a:r>
              <a:rPr lang="en-US" sz="8000" b="0">
                <a:solidFill>
                  <a:srgbClr val="00FF00"/>
                </a:solidFill>
                <a:latin typeface="Times" charset="0"/>
                <a:cs typeface="+mn-cs"/>
              </a:rPr>
              <a:t>M</a:t>
            </a:r>
            <a:r>
              <a:rPr lang="en-US" sz="4000" b="0">
                <a:solidFill>
                  <a:schemeClr val="tx2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320532" name="Rectangle 2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cs typeface="+mn-cs"/>
              </a:rPr>
              <a:t>7</a:t>
            </a:r>
          </a:p>
        </p:txBody>
      </p:sp>
      <p:sp>
        <p:nvSpPr>
          <p:cNvPr id="320533" name="Line 2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56" name="Text Box 44"/>
          <p:cNvSpPr txBox="1">
            <a:spLocks noChangeArrowheads="1"/>
          </p:cNvSpPr>
          <p:nvPr/>
        </p:nvSpPr>
        <p:spPr bwMode="auto">
          <a:xfrm>
            <a:off x="1762125" y="25400"/>
            <a:ext cx="1993900" cy="3397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cs typeface="+mn-cs"/>
              </a:rPr>
              <a:t>Ex. 20-31</a:t>
            </a:r>
            <a:endParaRPr lang="en-US" sz="800" u="sng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320557" name="Text Box 45"/>
          <p:cNvSpPr txBox="1">
            <a:spLocks noChangeArrowheads="1"/>
          </p:cNvSpPr>
          <p:nvPr/>
        </p:nvSpPr>
        <p:spPr bwMode="auto">
          <a:xfrm>
            <a:off x="430213" y="4772025"/>
            <a:ext cx="3973512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FFCC99"/>
                </a:solidFill>
                <a:cs typeface="+mn-cs"/>
              </a:rPr>
              <a:t>Ang MORAL</a:t>
            </a:r>
          </a:p>
        </p:txBody>
      </p:sp>
      <p:sp>
        <p:nvSpPr>
          <p:cNvPr id="320558" name="Text Box 46"/>
          <p:cNvSpPr txBox="1">
            <a:spLocks noChangeArrowheads="1"/>
          </p:cNvSpPr>
          <p:nvPr/>
        </p:nvSpPr>
        <p:spPr bwMode="auto">
          <a:xfrm>
            <a:off x="2519363" y="5218113"/>
            <a:ext cx="2579687" cy="5794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FFCC99"/>
                </a:solidFill>
                <a:cs typeface="+mn-cs"/>
              </a:rPr>
              <a:t>Ang SIBIL</a:t>
            </a:r>
          </a:p>
        </p:txBody>
      </p:sp>
      <p:sp>
        <p:nvSpPr>
          <p:cNvPr id="320559" name="Text Box 47"/>
          <p:cNvSpPr txBox="1">
            <a:spLocks noChangeArrowheads="1"/>
          </p:cNvSpPr>
          <p:nvPr/>
        </p:nvSpPr>
        <p:spPr bwMode="auto">
          <a:xfrm>
            <a:off x="4556125" y="5651500"/>
            <a:ext cx="3973513" cy="5794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FFCC99"/>
                </a:solidFill>
                <a:cs typeface="+mn-cs"/>
              </a:rPr>
              <a:t>Ang SEREMONYAL</a:t>
            </a:r>
          </a:p>
        </p:txBody>
      </p:sp>
      <p:sp>
        <p:nvSpPr>
          <p:cNvPr id="320560" name="Oval 48"/>
          <p:cNvSpPr>
            <a:spLocks noChangeArrowheads="1"/>
          </p:cNvSpPr>
          <p:nvPr/>
        </p:nvSpPr>
        <p:spPr bwMode="auto">
          <a:xfrm>
            <a:off x="3544888" y="2463800"/>
            <a:ext cx="738187" cy="6461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320561" name="Oval 49"/>
          <p:cNvSpPr>
            <a:spLocks noChangeArrowheads="1"/>
          </p:cNvSpPr>
          <p:nvPr/>
        </p:nvSpPr>
        <p:spPr bwMode="auto">
          <a:xfrm>
            <a:off x="4097338" y="2444750"/>
            <a:ext cx="738187" cy="6461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320562" name="Oval 50"/>
          <p:cNvSpPr>
            <a:spLocks noChangeArrowheads="1"/>
          </p:cNvSpPr>
          <p:nvPr/>
        </p:nvSpPr>
        <p:spPr bwMode="auto">
          <a:xfrm>
            <a:off x="4711700" y="2465388"/>
            <a:ext cx="738188" cy="6461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320564" name="Rectangle 52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65" name="Rectangle 53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latin typeface="Helvetica" charset="0"/>
                <a:cs typeface="+mn-cs"/>
              </a:rPr>
              <a:t>40</a:t>
            </a:r>
          </a:p>
        </p:txBody>
      </p:sp>
      <p:sp>
        <p:nvSpPr>
          <p:cNvPr id="320566" name="AutoShape 54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67" name="Rectangle 55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68" name="AutoShape 56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69" name="Line 57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70" name="Line 58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71" name="Line 59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72" name="Line 60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73" name="Line 61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74" name="Rectangle 62"/>
          <p:cNvSpPr>
            <a:spLocks noChangeArrowheads="1"/>
          </p:cNvSpPr>
          <p:nvPr/>
        </p:nvSpPr>
        <p:spPr bwMode="auto">
          <a:xfrm>
            <a:off x="8007350" y="3429000"/>
            <a:ext cx="6318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Chicago" charset="0"/>
                <a:cs typeface="+mn-cs"/>
              </a:rPr>
              <a:t>MOISES</a:t>
            </a:r>
          </a:p>
        </p:txBody>
      </p:sp>
      <p:sp>
        <p:nvSpPr>
          <p:cNvPr id="320575" name="Rectangle 63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Sinai</a:t>
            </a:r>
          </a:p>
        </p:txBody>
      </p:sp>
      <p:sp>
        <p:nvSpPr>
          <p:cNvPr id="320576" name="Rectangle 64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M - C - C</a:t>
            </a:r>
          </a:p>
        </p:txBody>
      </p:sp>
      <p:sp>
        <p:nvSpPr>
          <p:cNvPr id="320577" name="Line 65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0578" name="Rectangle 66"/>
          <p:cNvSpPr>
            <a:spLocks noChangeArrowheads="1"/>
          </p:cNvSpPr>
          <p:nvPr/>
        </p:nvSpPr>
        <p:spPr bwMode="auto">
          <a:xfrm>
            <a:off x="8120063" y="3670300"/>
            <a:ext cx="593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0000"/>
                </a:solidFill>
                <a:latin typeface="Helvetica" charset="0"/>
                <a:cs typeface="+mn-cs"/>
              </a:rPr>
              <a:t>Exodus</a:t>
            </a:r>
          </a:p>
        </p:txBody>
      </p:sp>
      <p:sp>
        <p:nvSpPr>
          <p:cNvPr id="320579" name="Text Box 67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320582" name="Text Box 70"/>
          <p:cNvSpPr txBox="1">
            <a:spLocks noChangeArrowheads="1"/>
          </p:cNvSpPr>
          <p:nvPr/>
        </p:nvSpPr>
        <p:spPr bwMode="auto">
          <a:xfrm>
            <a:off x="858520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Arial" charset="0"/>
                <a:cs typeface="+mn-cs"/>
              </a:rPr>
              <a:t>3</a:t>
            </a:r>
          </a:p>
        </p:txBody>
      </p:sp>
      <p:sp>
        <p:nvSpPr>
          <p:cNvPr id="320583" name="Rectangle 7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09</a:t>
            </a:r>
          </a:p>
        </p:txBody>
      </p:sp>
      <p:sp>
        <p:nvSpPr>
          <p:cNvPr id="320584" name="Text Box 7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Arial" charset="0"/>
                <a:cs typeface="+mn-cs"/>
              </a:rPr>
              <a:t>Handbook pg. 26-29</a:t>
            </a:r>
          </a:p>
        </p:txBody>
      </p:sp>
      <p:grpSp>
        <p:nvGrpSpPr>
          <p:cNvPr id="20525" name="Group 73"/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20528" name="Group 7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20534" name="Group 7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320588" name="Freeform 76" descr="Cork"/>
                <p:cNvSpPr>
                  <a:spLocks/>
                </p:cNvSpPr>
                <p:nvPr/>
              </p:nvSpPr>
              <p:spPr bwMode="auto">
                <a:xfrm>
                  <a:off x="632" y="2317"/>
                  <a:ext cx="2052" cy="254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20589" name="Freeform 77" descr="Cork"/>
                <p:cNvSpPr>
                  <a:spLocks/>
                </p:cNvSpPr>
                <p:nvPr/>
              </p:nvSpPr>
              <p:spPr bwMode="auto">
                <a:xfrm>
                  <a:off x="576" y="2506"/>
                  <a:ext cx="2078" cy="1230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pic>
            <p:nvPicPr>
              <p:cNvPr id="320590" name="Picture 78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20591" name="Freeform 79"/>
            <p:cNvSpPr>
              <a:spLocks/>
            </p:cNvSpPr>
            <p:nvPr/>
          </p:nvSpPr>
          <p:spPr bwMode="auto">
            <a:xfrm>
              <a:off x="1615" y="2648"/>
              <a:ext cx="89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0592" name="Freeform 80"/>
            <p:cNvSpPr>
              <a:spLocks/>
            </p:cNvSpPr>
            <p:nvPr/>
          </p:nvSpPr>
          <p:spPr bwMode="auto">
            <a:xfrm>
              <a:off x="1633" y="2648"/>
              <a:ext cx="111" cy="307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0593" name="Freeform 81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0594" name="Freeform 82"/>
            <p:cNvSpPr>
              <a:spLocks/>
            </p:cNvSpPr>
            <p:nvPr/>
          </p:nvSpPr>
          <p:spPr bwMode="auto">
            <a:xfrm>
              <a:off x="1715" y="1021"/>
              <a:ext cx="96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0595" name="Freeform 83"/>
            <p:cNvSpPr>
              <a:spLocks/>
            </p:cNvSpPr>
            <p:nvPr/>
          </p:nvSpPr>
          <p:spPr bwMode="auto">
            <a:xfrm>
              <a:off x="3429" y="1008"/>
              <a:ext cx="160" cy="359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20596" name="Rectangle 84"/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en-US" sz="2400" b="0" i="1">
              <a:solidFill>
                <a:srgbClr val="FFFFFF"/>
              </a:solidFill>
              <a:latin typeface="Helvetica" charset="0"/>
              <a:cs typeface="+mn-cs"/>
            </a:endParaRPr>
          </a:p>
        </p:txBody>
      </p:sp>
      <p:sp>
        <p:nvSpPr>
          <p:cNvPr id="320597" name="Oval 85"/>
          <p:cNvSpPr>
            <a:spLocks noChangeArrowheads="1"/>
          </p:cNvSpPr>
          <p:nvPr/>
        </p:nvSpPr>
        <p:spPr bwMode="auto">
          <a:xfrm>
            <a:off x="3263900" y="2489200"/>
            <a:ext cx="2362200" cy="546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205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26" grpId="0" autoUpdateAnimBg="0"/>
      <p:bldP spid="320557" grpId="0" autoUpdateAnimBg="0"/>
      <p:bldP spid="320558" grpId="0" autoUpdateAnimBg="0"/>
      <p:bldP spid="320559" grpId="0" autoUpdateAnimBg="0"/>
      <p:bldP spid="320560" grpId="0" animBg="1" autoUpdateAnimBg="0"/>
      <p:bldP spid="320561" grpId="0" animBg="1" autoUpdateAnimBg="0"/>
      <p:bldP spid="320562" grpId="0" animBg="1" autoUpdateAnimBg="0"/>
      <p:bldP spid="320596" grpId="0" autoUpdateAnimBg="0"/>
      <p:bldP spid="32059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Elijah's Spring from above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, tb n121701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east, tb n121701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Negev\sr\Machtesh Ramon from north2, df 111001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Wilderness of Judah\sr\Solomon's Pillars, df 101101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3 Judah\Machtesh Qatan\sr\Machtesh Qatan from east2, tb n112500 sr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view from Mount of Temptation, 80-06tb sr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icho area\Jericho area aerial from northwest, tb q010703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looking east with tell in foreground, 44-35tb sr.j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D:\0Images\0Adds 2002\02 Samaria\Jericho\sr\Jericho mudbrick collapse in front of revetment wall, 97k-22.jpg"/>
  <p:tag name="PHOTO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Neolithic tower, 45-01tb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Elijah's Hollow from above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unrise from Jebel Musa3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Jebel Musa Steps of Repentance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, tb n062400 sr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3 Judah\Red Canyon\Red Canyon sr\Red Canyon6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 from above, tb n0624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SR Slides\Negev\Nahal Zin rugged mountains, 72-5tb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1610</TotalTime>
  <Pages>52</Pages>
  <Words>2535</Words>
  <Application>Microsoft Macintosh PowerPoint</Application>
  <PresentationFormat>On-screen Show (4:3)</PresentationFormat>
  <Paragraphs>1046</Paragraphs>
  <Slides>51</Slides>
  <Notes>50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untitled 3</vt:lpstr>
      <vt:lpstr>1_untitled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n.a.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slide show seminar presentation</dc:subject>
  <dc:creator>John Fryman</dc:creator>
  <cp:keywords/>
  <dc:description/>
  <cp:lastModifiedBy>Rick Griffith</cp:lastModifiedBy>
  <cp:revision>64</cp:revision>
  <cp:lastPrinted>2003-05-21T18:09:48Z</cp:lastPrinted>
  <dcterms:created xsi:type="dcterms:W3CDTF">2003-07-10T16:24:15Z</dcterms:created>
  <dcterms:modified xsi:type="dcterms:W3CDTF">2014-11-20T13:57:06Z</dcterms:modified>
</cp:coreProperties>
</file>