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65" r:id="rId3"/>
    <p:sldMasterId id="2147483653" r:id="rId4"/>
    <p:sldMasterId id="2147483651" r:id="rId5"/>
    <p:sldMasterId id="2147483649" r:id="rId6"/>
    <p:sldMasterId id="2147483659" r:id="rId7"/>
    <p:sldMasterId id="2147483663" r:id="rId8"/>
    <p:sldMasterId id="2147483845" r:id="rId9"/>
    <p:sldMasterId id="2147484519" r:id="rId10"/>
    <p:sldMasterId id="2147484619" r:id="rId11"/>
    <p:sldMasterId id="2147484631" r:id="rId12"/>
  </p:sldMasterIdLst>
  <p:notesMasterIdLst>
    <p:notesMasterId r:id="rId60"/>
  </p:notesMasterIdLst>
  <p:sldIdLst>
    <p:sldId id="336" r:id="rId13"/>
    <p:sldId id="325" r:id="rId14"/>
    <p:sldId id="290" r:id="rId15"/>
    <p:sldId id="289" r:id="rId16"/>
    <p:sldId id="292" r:id="rId17"/>
    <p:sldId id="258" r:id="rId18"/>
    <p:sldId id="260" r:id="rId19"/>
    <p:sldId id="327" r:id="rId20"/>
    <p:sldId id="294" r:id="rId21"/>
    <p:sldId id="293" r:id="rId22"/>
    <p:sldId id="271" r:id="rId23"/>
    <p:sldId id="288" r:id="rId24"/>
    <p:sldId id="295" r:id="rId25"/>
    <p:sldId id="297" r:id="rId26"/>
    <p:sldId id="298" r:id="rId27"/>
    <p:sldId id="299" r:id="rId28"/>
    <p:sldId id="304" r:id="rId29"/>
    <p:sldId id="305" r:id="rId30"/>
    <p:sldId id="306" r:id="rId31"/>
    <p:sldId id="312" r:id="rId32"/>
    <p:sldId id="296" r:id="rId33"/>
    <p:sldId id="259" r:id="rId34"/>
    <p:sldId id="287" r:id="rId35"/>
    <p:sldId id="311" r:id="rId36"/>
    <p:sldId id="301" r:id="rId37"/>
    <p:sldId id="277" r:id="rId38"/>
    <p:sldId id="286" r:id="rId39"/>
    <p:sldId id="284" r:id="rId40"/>
    <p:sldId id="285" r:id="rId41"/>
    <p:sldId id="276" r:id="rId42"/>
    <p:sldId id="261" r:id="rId43"/>
    <p:sldId id="314" r:id="rId44"/>
    <p:sldId id="264" r:id="rId45"/>
    <p:sldId id="268" r:id="rId46"/>
    <p:sldId id="269" r:id="rId47"/>
    <p:sldId id="270" r:id="rId48"/>
    <p:sldId id="326" r:id="rId49"/>
    <p:sldId id="313" r:id="rId50"/>
    <p:sldId id="272" r:id="rId51"/>
    <p:sldId id="302" r:id="rId52"/>
    <p:sldId id="340" r:id="rId53"/>
    <p:sldId id="333" r:id="rId54"/>
    <p:sldId id="334" r:id="rId55"/>
    <p:sldId id="331" r:id="rId56"/>
    <p:sldId id="332" r:id="rId57"/>
    <p:sldId id="329" r:id="rId58"/>
    <p:sldId id="365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3300"/>
    <a:srgbClr val="660066"/>
    <a:srgbClr val="006600"/>
    <a:srgbClr val="000835"/>
    <a:srgbClr val="0000A9"/>
    <a:srgbClr val="545454"/>
    <a:srgbClr val="FFFF00"/>
    <a:srgbClr val="66FF66"/>
    <a:srgbClr val="BBE0E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674"/>
  </p:normalViewPr>
  <p:slideViewPr>
    <p:cSldViewPr>
      <p:cViewPr varScale="1">
        <p:scale>
          <a:sx n="124" d="100"/>
          <a:sy n="124" d="100"/>
        </p:scale>
        <p:origin x="6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2A9A34-6E8B-D14C-8306-ED54AE61A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5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7E342F-A78B-6F4D-9FE1-E98A14CA5C28}" type="slidenum">
              <a:rPr lang="en-US" sz="1200">
                <a:solidFill>
                  <a:prstClr val="white"/>
                </a:solidFill>
              </a:rPr>
              <a:pPr eaLnBrk="1" hangingPunct="1"/>
              <a:t>1</a:t>
            </a:fld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D7C77D-EE0C-E746-A45C-CB473B40BF8B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17440F-8678-CA42-A1E1-B49D9E9E4D31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CB7A2E-0FD1-DF4A-9DED-136BE0D6F3E0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269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7945FB-D8F1-B449-8791-080D12CE129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AFEE0E-F0F7-9549-B6F8-D082509A75CF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7F13B1-2960-F342-BFC7-D685CE000A39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188B6C-34B7-A044-9B62-E862150E3E4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A3D69-44F1-6D40-B4A1-D1437EB62A5D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CE70BB-E008-4243-AB1A-E4BA882284A3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FA1FD2-E57B-BC4E-9547-DA1AC85435F0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ADA5C2-9F46-9848-895A-B8ACCDE28E62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E8E2CF-05A7-F741-862F-72BA8C90E277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293701-1857-5C48-9839-172D075FEAE4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32DA25-AAA0-1542-9DBD-10604552C91F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57453B-FC41-1744-9C29-A4AC8C21613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D6CC25-604A-E54D-A627-222B6D4190A4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E4B89F-E283-6749-B8B8-35C1C30865C5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0F5D1F-8B00-E645-B7B1-3A8B33019CBB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0E0DF7-9D98-9841-8600-2D33256A9FAF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7A053B-9C7E-8145-B1FE-98C1570AD061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677DA3-8E02-FC43-87AB-271F295BCED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28943C-6C11-5944-957F-546B35FAEF42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41F4F3-470A-0A46-8475-260574475FE3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8C13CD-CE30-A142-B26F-49E225C35CB3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FEADFF-0B1F-134C-8AC9-EE3407D105AC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C3A83B-908B-BC41-A2CB-6F536656A527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EEDFEB-F0FE-7F42-9AA9-CD8C67AFD652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10A313-0C99-A844-B2E0-9B57BAF72D31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DA20C0-EB3A-EB4A-A08A-B03914960763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33533D-19D1-A447-BE69-197FFE3B8E34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F54C98-7ACF-8644-86AF-B20EF0DAFC7B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4F8ECE-5E6F-8A46-80D1-C3E26EBCDC13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E73192-788A-3B4D-9E3A-EF7202EAFC8B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3533D-19D1-A447-BE69-197FFE3B8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958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CF9E9B-EB05-6041-ACB4-B43083C28A15}" type="slidenum">
              <a:rPr lang="en-US" sz="1200" b="1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45D86B-4277-3148-9405-55214B26A519}" type="slidenum">
              <a:rPr lang="en-US" sz="1200" b="1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1EF32B-BFAF-C747-ADA2-1BAD54477A0F}" type="slidenum">
              <a:rPr lang="en-US" sz="1200" b="1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561BEC-209B-F046-81DD-4F15F0D67178}" type="slidenum">
              <a:rPr lang="en-US" sz="1200" b="1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>
            <a:extLst>
              <a:ext uri="{FF2B5EF4-FFF2-40B4-BE49-F238E27FC236}">
                <a16:creationId xmlns:a16="http://schemas.microsoft.com/office/drawing/2014/main" id="{56DF1652-FE4F-4C47-83EE-241ED3A96E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E8295C-5FC9-DE41-B6FB-C276FE0240E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3779" name="Rectangle 2">
            <a:extLst>
              <a:ext uri="{FF2B5EF4-FFF2-40B4-BE49-F238E27FC236}">
                <a16:creationId xmlns:a16="http://schemas.microsoft.com/office/drawing/2014/main" id="{1ADA9CDB-EF1D-D743-BA55-B4D9FEBDC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80" name="Rectangle 3">
            <a:extLst>
              <a:ext uri="{FF2B5EF4-FFF2-40B4-BE49-F238E27FC236}">
                <a16:creationId xmlns:a16="http://schemas.microsoft.com/office/drawing/2014/main" id="{68CD2454-FFFE-B146-9549-74DD555AE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Bible Study (bs)</a:t>
            </a:r>
          </a:p>
        </p:txBody>
      </p:sp>
    </p:spTree>
    <p:extLst>
      <p:ext uri="{BB962C8B-B14F-4D97-AF65-F5344CB8AC3E}">
        <p14:creationId xmlns:p14="http://schemas.microsoft.com/office/powerpoint/2010/main" val="1680198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78CE40-E89D-2746-A42A-58EF939C2D8F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16B1CB-86F4-4D43-8F65-F60C3B79DE8E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CC2C80-D50B-3140-9DA6-5CED4719FF3F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38371E-3A7D-0D44-9C04-26825EC9D915}" type="slidenum">
              <a:rPr lang="en-US" sz="1200">
                <a:solidFill>
                  <a:srgbClr val="FFFFFF"/>
                </a:solidFill>
              </a:rPr>
              <a:pPr eaLnBrk="1" hangingPunct="1"/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2A0BFD-F147-1341-8ACE-7D3E6226EBAE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8CE10-99A7-D446-AE85-E9E12ECD5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5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1755-A3E7-F346-8A26-8C3108B2F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869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6400-4372-C740-A441-AD255E9C3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131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1755-A3E7-F346-8A26-8C3108B2F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9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2EB1-1660-384F-8785-DF76AC756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32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83572008-073C-D94D-932A-A3B9656DE1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F94275-DB16-E344-BE92-D80749E870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E49EE9A-C85E-F144-8E6C-104F0C3042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8E13910-1454-8942-AE11-0843E1841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66097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33112C0-A9EA-144B-9E39-DE0C701BA0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8F09679-6209-4C42-B7C7-56098C457D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A6F1489-287C-3647-A48B-29E9B4E1F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E83217-49B9-FE49-9551-CE42BC5F5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38698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B3287B1-07E8-D841-AA77-A92D5B14D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E809132-7ED3-A64E-834F-AF34AA19E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C5A05782-CD08-D840-BC78-1E5B10C8F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D7CA38B-ADCD-0842-9C7E-D562F543A5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737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DCE88748-234C-5B46-93C7-4A6814960F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0DA51A6F-AF3F-AF43-B3FF-C47671C7F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692259D5-DF57-A24B-82E5-8B1F21FB8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C82C1B3-0611-1A4B-AD24-48AEA57852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72194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FD8E7C33-9625-784A-B194-F3F1D51092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F1D9E47-84D2-174C-93F5-B2B38CC5C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4FC31C7-74CA-B343-B2CB-86B6CFE2D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DFB9C96-C6D9-974D-A1DA-BE9A91621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226444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44F1ABC3-87B8-794F-897A-D2CCD8D03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A5FFDA4-2122-5542-9FAC-F43F825FDE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23869DAB-E705-FD4D-8314-97BE43114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FF9F7E6-1F5D-9E4E-ACD7-B2EF6BA32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21512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BCEC3055-1272-6E48-879E-AED081788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7EFF2B4-DED1-034B-864D-332E86026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23429D11-BD98-9749-A00D-CB0B718BC4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3386380-752B-E240-88A0-E7A9EBC00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08295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2EB1-1660-384F-8785-DF76AC756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05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A01A830-A8DA-6C43-A066-E5A96E678A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24304D5-09D3-1044-87B8-B13D9EA346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B691746-7B76-0E48-BAB9-520977116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8C0F596-4FB9-7341-BCEB-335FBE160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65284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5E19FB90-294D-3B4D-9E7B-1E1FEAEEE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AB3377D-CBFE-314C-AEF7-9A0684CBF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71D95DB-2431-004C-9395-6CBC0FFF3D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3FBE9FA-27FA-5848-AD32-F2A9A22EAA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18303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3629E67-114B-3541-ACDB-6E3EC1F5A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8DA2D95-D4FD-3F49-BBB0-BF46807ED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5940A40-C4AD-0645-9642-A0A7A3DFC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DC295C4-638E-FB4A-91ED-9F90A8B8C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40964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771498F-5DB7-DC45-8579-190B7CD1F2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37477746-6939-F141-BC8F-7B8C3BBAC6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6275C51-29A1-9D44-9698-FB0561812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A37C7A9-9B11-C14E-A8D4-E9313E99BF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0341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FEC9CBB7-C24B-164C-82B4-B2313448A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3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9D0D7-EF03-AE49-9735-9044C4AC1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18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65380-6B4F-6044-92C8-36C75920E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77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4196F-71E0-114D-9075-CC71FA59B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2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DA325-2AFF-B44A-9689-98D721CB8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9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E2D-5C0E-594A-AF6E-FBB9BCE69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11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873A5-EE30-124B-96FD-98FA322A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81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DA7C0-DB6A-7244-97EF-421B59B0F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19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6396-FC55-6748-97FB-81AFF441C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9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B9AA5-C221-6647-852E-8FC0F6871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2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AF3AF-D2F0-474F-83BC-C1F2D6DD6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02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D85E6-2EF1-464A-B5B0-AC828B926C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56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</p:grpSp>
      <p:sp>
        <p:nvSpPr>
          <p:cNvPr id="21098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098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B2460-4768-C44D-8C98-111F782D9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39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A0F62-3372-A84A-924D-F29FB7D4C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13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98E95-7C79-2C47-A3B3-ED4EF523D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3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0E3C-31DF-DB4C-98E1-9E418FA75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3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828F-0B2E-5A44-BE27-506C051DE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4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3D94-A81C-0D4F-84EC-9974A898E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84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277B-9D9C-AF44-A373-887A7D91D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5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0B8B-851D-F04D-9243-9D8E21E65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04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F84FD-C18A-2E4F-AECB-FB778F355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28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68D74-288B-5B4C-A7E9-29464E3F1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65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E6F7A-4667-DD44-883B-0CC743E11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11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25B87-4779-7749-8243-E8781ACEF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64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58D35-4330-2B4F-AB6A-85011FDE0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94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F9654-A227-5C4A-893F-61FE72708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135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71947-FC0B-C64B-AD1A-55AB8D44B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32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E099B-5216-294C-841C-959B7E78D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75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342CE-B602-B64D-9D08-8303515C2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13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55181-2BB1-B749-A138-124E8A2CF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1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3BE79-1F8C-5F42-ADC9-47368B60D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0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628-329E-AF48-B768-A6B01DE3F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C2B10-D3D2-4544-95CF-3C36D5697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894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46AE6-B7AD-464D-9025-376B5BDB1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61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12F0B-F95E-A240-B054-F0B9C3DD7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39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3B3A8-BE69-4340-8147-412B40ADF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727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C01B-BCEC-2049-ACA1-856257BE3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953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A7A6B-AAAC-204F-8F2E-05D5954F0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71570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2B295-BC3D-C642-A942-8FC154FF5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85324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56FE1-F912-7D4E-A00A-21AC03F0A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89890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2EA6A-9D65-9F44-B98B-16CCC7B10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8623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1887-0497-5146-B588-649119550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08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D4CFB-9AB8-244D-A7A9-8877BCDFA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12879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02B60-D943-8D49-905B-5459C0053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1299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57547-0CA1-1443-8448-CB40BF51F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44508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F8D6-14F8-8E4D-9C2B-DF1E0E29A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13551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BD393-AD4A-4A4E-AE6C-1A406A6F0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4646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31850-F840-924E-96E9-197480FFB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37116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950" y="547688"/>
            <a:ext cx="2147888" cy="5624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547688"/>
            <a:ext cx="6294437" cy="5624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0A090-6DE5-5D4D-8EEB-7079B3139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55247"/>
      </p:ext>
    </p:extLst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A2C9B-4DAF-A94E-909D-8DA2CB6B1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985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5E7B6-398F-CA49-A617-2FFB09DA7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7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1FC0-8EA7-E545-9413-42A57BA18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0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B018-43CF-924E-9D3F-66FB7981F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50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FB3F0-3B93-4847-86B5-82F6E736F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02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97B10-611C-8141-9774-51D03FC5D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64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B6B4B-54B3-2F41-AC34-096A56606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407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276DE-479E-C248-9BA5-BFE9E65C5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934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FCBF-2E7B-9044-9860-5D702A29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60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A792D-47F2-8D4C-8E38-889A1DA58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034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A26E6-222A-C543-A247-965731E75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582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2DB72-7ADB-A748-9EF2-1836529D2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544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828800"/>
            <a:ext cx="7086600" cy="1828800"/>
          </a:xfrm>
          <a:effectLst>
            <a:outerShdw blurRad="63500" dist="25400" dir="5100098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038600"/>
            <a:ext cx="6400800" cy="1752600"/>
          </a:xfrm>
          <a:effectLst>
            <a:outerShdw blurRad="45720" dist="12699" dir="5100221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C0DF-320F-2340-9A62-16A65E2C8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46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FC44-A883-4B49-BB67-4F8C2DA9D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1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2B15-E50E-6142-831D-79E7A602F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07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5293-F37D-5F4A-A9C4-7545A33B1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24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21DA7-0805-914A-8662-BFCCB6E30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752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5792E-531C-F844-94A6-C5037EAFE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98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EC6-8FE1-0141-966F-6F5ABA2B4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847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DE95B-20AC-AB4B-A99B-21A42FC27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2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7704F-547F-3C48-98C3-0BD238EC5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9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2849-CFCD-0748-A28C-2435371F2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843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818EB-C6FB-134B-84A8-F5B2FA72F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340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219200"/>
            <a:ext cx="1790700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219200"/>
            <a:ext cx="5219700" cy="464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5810-EC2D-5E4D-81F8-3DBC09F8A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5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371600"/>
          </a:xfrm>
          <a:effectLst>
            <a:outerShdw blurRad="63500" algn="ctr" rotWithShape="0">
              <a:srgbClr val="FFFFFF">
                <a:alpha val="75000"/>
              </a:srgbClr>
            </a:outerShdw>
          </a:effectLst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179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0668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anchor="b"/>
          <a:lstStyle>
            <a:lvl1pPr marL="0" indent="0" algn="ctr">
              <a:buFontTx/>
              <a:buNone/>
              <a:defRPr sz="2800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4E2EAF-1E1A-C842-BEF9-15D7EEBB2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6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4900D-84FD-E149-AD81-A5E5D1A9A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461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5CFDB-84B4-0D47-BBD6-6E4262996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553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C95B8-662F-0A4B-BC6B-3840DEBF2E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831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54BD1-3363-F446-B617-6CAC73396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385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6B4A-6AF8-1F41-A7F9-FDBDAD9BD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913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563C-44B7-8D4A-A70E-AFCD8859C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402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5950C-6DAF-524B-8A64-4363B9BB4C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2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912EF-EFF9-6448-BCFE-C5CCA6BA9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768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6D6B8-DF02-F843-AE8B-C3195E232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478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DF0A0-13D1-7B42-B34F-9E8180388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908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76570-6A19-7C4E-9B1B-52B11E48B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9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6400-4372-C740-A441-AD255E9C3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6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845D2-ED5B-4945-B6AF-08D382046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89458"/>
      </p:ext>
    </p:extLst>
  </p:cSld>
  <p:clrMapOvr>
    <a:masterClrMapping/>
  </p:clrMapOvr>
  <p:transition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D4D15-2B28-4D4E-9AF8-68E6B58506EC}" type="datetime1">
              <a:rPr lang="en-US"/>
              <a:pPr>
                <a:defRPr/>
              </a:pPr>
              <a:t>11/21/19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C206-21E2-B54B-86DE-812258266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324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8CE10-99A7-D446-AE85-E9E12ECD58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155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6396-FC55-6748-97FB-81AFF441C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47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0B8B-851D-F04D-9243-9D8E21E651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423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3BE79-1F8C-5F42-ADC9-47368B60D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060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1887-0497-5146-B588-6491195500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05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B018-43CF-924E-9D3F-66FB7981FA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46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2B15-E50E-6142-831D-79E7A602FB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868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4900D-84FD-E149-AD81-A5E5D1A9AF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8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381B6D-9B86-EA42-8D99-657DFE49B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Expban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D334E3A7-7198-2343-9A9D-52D1DB7F1F1D}" type="datetime1">
              <a:rPr lang="en-US"/>
              <a:pPr>
                <a:defRPr/>
              </a:pPr>
              <a:t>11/21/19</a:t>
            </a:fld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4824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7B5A7141-3C7B-004B-8427-9C736F39B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2519" name="Picture 7" descr="EXPHOR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7"/>
        </a:buBlip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381B6D-9B86-EA42-8D99-657DFE49B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7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62AD4450-8FA3-D641-98DA-4BEBCF1F5A5E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6A29605D-54F1-E642-8C4B-87B6261F345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68670730-2C1D-C046-A6A9-32B58D72DE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A8268CF6-F562-D549-94C3-11A2D16647D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83DFC51A-4529-5A49-87A5-7AF9D63C56F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32" name="Oval 7">
              <a:extLst>
                <a:ext uri="{FF2B5EF4-FFF2-40B4-BE49-F238E27FC236}">
                  <a16:creationId xmlns:a16="http://schemas.microsoft.com/office/drawing/2014/main" id="{2A407C3F-2A02-7140-9E06-36703A092FF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133" name="Oval 8">
              <a:extLst>
                <a:ext uri="{FF2B5EF4-FFF2-40B4-BE49-F238E27FC236}">
                  <a16:creationId xmlns:a16="http://schemas.microsoft.com/office/drawing/2014/main" id="{155A4669-55C6-3548-BEE4-566F491C3C5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134" name="Oval 9">
              <a:extLst>
                <a:ext uri="{FF2B5EF4-FFF2-40B4-BE49-F238E27FC236}">
                  <a16:creationId xmlns:a16="http://schemas.microsoft.com/office/drawing/2014/main" id="{330F652B-A86A-B040-A435-3369A2CCA46D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/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D1843749-2F4E-3841-AB39-2A268A055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F43FA88D-DADA-3842-B734-E9FE1DBCFE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2DB5488E-6630-3644-A544-C04DC2D5F5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76828906-B5D4-ED43-8FE2-515043A8A8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60A454DB-EB91-494F-83AF-A7A490159D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fld id="{D567A3C1-BBF7-D341-A8DA-0E761C653E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9434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xpban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77C5020-B702-5246-9B24-6B74E7EC1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EXPHORS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  <p:sldLayoutId id="2147484546" r:id="rId9"/>
    <p:sldLayoutId id="2147484547" r:id="rId10"/>
    <p:sldLayoutId id="21474845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0992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</p:grpSp>
      <p:sp>
        <p:nvSpPr>
          <p:cNvPr id="20995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5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5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6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6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C5D1B8D3-537E-2D4D-A6D8-2A4C11EA9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3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14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790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B36C5EED-F631-F745-87D8-D195B2F2B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4" r:id="rId1"/>
    <p:sldLayoutId id="2147484559" r:id="rId2"/>
    <p:sldLayoutId id="2147484560" r:id="rId3"/>
    <p:sldLayoutId id="2147484561" r:id="rId4"/>
    <p:sldLayoutId id="2147484562" r:id="rId5"/>
    <p:sldLayoutId id="2147484563" r:id="rId6"/>
    <p:sldLayoutId id="2147484564" r:id="rId7"/>
    <p:sldLayoutId id="2147484565" r:id="rId8"/>
    <p:sldLayoutId id="2147484566" r:id="rId9"/>
    <p:sldLayoutId id="2147484567" r:id="rId10"/>
    <p:sldLayoutId id="2147484568" r:id="rId11"/>
    <p:sldLayoutId id="21474845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009F7E4D-9E2A-0243-9D6B-3C450602A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5" r:id="rId1"/>
    <p:sldLayoutId id="2147484570" r:id="rId2"/>
    <p:sldLayoutId id="2147484571" r:id="rId3"/>
    <p:sldLayoutId id="2147484572" r:id="rId4"/>
    <p:sldLayoutId id="2147484573" r:id="rId5"/>
    <p:sldLayoutId id="2147484574" r:id="rId6"/>
    <p:sldLayoutId id="2147484575" r:id="rId7"/>
    <p:sldLayoutId id="2147484576" r:id="rId8"/>
    <p:sldLayoutId id="2147484577" r:id="rId9"/>
    <p:sldLayoutId id="2147484578" r:id="rId10"/>
    <p:sldLayoutId id="2147484579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9A5F5C15-D590-5447-BDB4-880693D36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19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24384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699" dir="5100221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8436F41-A583-CB45-96A5-8A66FC22D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</a:defRPr>
            </a:lvl1pPr>
          </a:lstStyle>
          <a:p>
            <a:pPr>
              <a:defRPr/>
            </a:pPr>
            <a:fld id="{4155302F-E3EE-5843-9704-82A091B5B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02" r:id="rId2"/>
    <p:sldLayoutId id="2147484603" r:id="rId3"/>
    <p:sldLayoutId id="2147484604" r:id="rId4"/>
    <p:sldLayoutId id="2147484605" r:id="rId5"/>
    <p:sldLayoutId id="2147484606" r:id="rId6"/>
    <p:sldLayoutId id="2147484607" r:id="rId7"/>
    <p:sldLayoutId id="2147484608" r:id="rId8"/>
    <p:sldLayoutId id="2147484609" r:id="rId9"/>
    <p:sldLayoutId id="2147484610" r:id="rId10"/>
    <p:sldLayoutId id="2147484611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40663F74-EBA2-7345-9043-BBB380FC3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ISCBG032"/>
          <p:cNvPicPr>
            <a:picLocks noChangeAspect="1" noChangeArrowheads="1"/>
          </p:cNvPicPr>
          <p:nvPr/>
        </p:nvPicPr>
        <p:blipFill>
          <a:blip r:embed="rId3" cstate="print">
            <a:lum bright="-3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343400" y="3716338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FFFF00"/>
                </a:solidFill>
                <a:latin typeface="Kalaham" pitchFamily="2" charset="0"/>
                <a:cs typeface="Arial"/>
              </a:rPr>
              <a:t>A+j</a:t>
            </a:r>
            <a:endParaRPr lang="en-US" sz="6000" b="1" dirty="0">
              <a:solidFill>
                <a:srgbClr val="FFFF00"/>
              </a:solidFill>
              <a:latin typeface="Kalaham" pitchFamily="2" charset="0"/>
              <a:cs typeface="Arial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343400" y="2420938"/>
            <a:ext cx="457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 err="1">
                <a:solidFill>
                  <a:srgbClr val="FFFF00"/>
                </a:solidFill>
                <a:latin typeface="Kalaham" pitchFamily="2" charset="0"/>
                <a:cs typeface="Arial"/>
              </a:rPr>
              <a:t>me;dpa</a:t>
            </a:r>
            <a:endParaRPr lang="en-US" sz="6600" b="1" dirty="0">
              <a:solidFill>
                <a:srgbClr val="FFFF00"/>
              </a:solidFill>
              <a:latin typeface="Kalaham" pitchFamily="2" charset="0"/>
              <a:cs typeface="Arial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343400" y="4919663"/>
            <a:ext cx="457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b="1" dirty="0" err="1">
                <a:solidFill>
                  <a:srgbClr val="FFFF00"/>
                </a:solidFill>
                <a:latin typeface="Kalaham" pitchFamily="2" charset="0"/>
                <a:cs typeface="Arial"/>
              </a:rPr>
              <a:t>fpwp</a:t>
            </a:r>
            <a:r>
              <a:rPr lang="en-US" sz="6000" b="1" dirty="0">
                <a:solidFill>
                  <a:srgbClr val="FFFF00"/>
                </a:solidFill>
                <a:latin typeface="Kalaham" pitchFamily="2" charset="0"/>
                <a:cs typeface="Arial"/>
              </a:rPr>
              <a:t>];</a:t>
            </a:r>
            <a:r>
              <a:rPr lang="en-US" sz="6000" b="1" dirty="0" err="1">
                <a:solidFill>
                  <a:srgbClr val="FFFF00"/>
                </a:solidFill>
                <a:latin typeface="Kalaham" pitchFamily="2" charset="0"/>
                <a:cs typeface="Arial"/>
              </a:rPr>
              <a:t>jt</a:t>
            </a:r>
            <a:endParaRPr lang="en-US" sz="6000" b="1" dirty="0">
              <a:solidFill>
                <a:srgbClr val="FFFF00"/>
              </a:solidFill>
              <a:latin typeface="Kalaham" pitchFamily="2" charset="0"/>
              <a:cs typeface="Arial"/>
            </a:endParaRPr>
          </a:p>
        </p:txBody>
      </p:sp>
      <p:sp>
        <p:nvSpPr>
          <p:cNvPr id="1034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-36512" y="-27384"/>
            <a:ext cx="9180512" cy="156966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800" b="1" kern="1200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me;dpa</a:t>
            </a:r>
            <a:r>
              <a:rPr lang="en-US" sz="4800" b="1" kern="1200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vjpu</a:t>
            </a:r>
            <a:r>
              <a:rPr lang="en-US" sz="4800" b="1" kern="1200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4800" b="1" kern="1200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Ntjhfk</a:t>
            </a:r>
            <a:r>
              <a:rPr lang="en-US" sz="4800" b="1" kern="1200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800" b="1" kern="1200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jPu;f;fjuprdq;fs</a:t>
            </a:r>
            <a:r>
              <a:rPr lang="en-US" sz="4800" b="1" kern="1200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 • BibleStudyDownloads.org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rgbClr val="FFFFFF"/>
                </a:solidFill>
                <a:cs typeface="Arial" charset="0"/>
              </a:rPr>
              <a:t>186</a:t>
            </a:r>
          </a:p>
        </p:txBody>
      </p:sp>
    </p:spTree>
    <p:extLst>
      <p:ext uri="{BB962C8B-B14F-4D97-AF65-F5344CB8AC3E}">
        <p14:creationId xmlns:p14="http://schemas.microsoft.com/office/powerpoint/2010/main" val="52057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pic>
        <p:nvPicPr>
          <p:cNvPr id="121858" name="Picture 1027" descr="Scribes and scrolls"/>
          <p:cNvPicPr>
            <a:picLocks noChangeAspect="1" noChangeArrowheads="1"/>
          </p:cNvPicPr>
          <p:nvPr/>
        </p:nvPicPr>
        <p:blipFill>
          <a:blip r:embed="rId3" cstate="print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1029"/>
          <p:cNvSpPr txBox="1">
            <a:spLocks noChangeArrowheads="1"/>
          </p:cNvSpPr>
          <p:nvPr/>
        </p:nvSpPr>
        <p:spPr bwMode="auto">
          <a:xfrm>
            <a:off x="395536" y="2217053"/>
            <a:ext cx="8458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err="1">
                <a:latin typeface="Kalaham" pitchFamily="2" charset="0"/>
                <a:cs typeface="Arial"/>
              </a:rPr>
              <a:t>jdJ</a:t>
            </a:r>
            <a:r>
              <a:rPr lang="en-US" dirty="0">
                <a:latin typeface="Kalaham" pitchFamily="2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cs typeface="Arial"/>
              </a:rPr>
              <a:t>thu;ijapy</a:t>
            </a:r>
            <a:r>
              <a:rPr lang="en-US" dirty="0">
                <a:latin typeface="Kalaham" pitchFamily="2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cs typeface="Arial"/>
              </a:rPr>
              <a:t>njspit</a:t>
            </a:r>
            <a:r>
              <a:rPr lang="en-US" dirty="0">
                <a:latin typeface="Kalaham" pitchFamily="2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cs typeface="Arial"/>
              </a:rPr>
              <a:t>typAWj;Jjy</a:t>
            </a:r>
            <a:r>
              <a:rPr lang="en-US" dirty="0">
                <a:latin typeface="Kalaham" pitchFamily="2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cs typeface="Arial"/>
              </a:rPr>
              <a:t>NjtDila</a:t>
            </a:r>
            <a:r>
              <a:rPr lang="en-US" dirty="0">
                <a:latin typeface="Kalaham" pitchFamily="2" charset="0"/>
                <a:cs typeface="Arial"/>
              </a:rPr>
              <a:t> ,</a:t>
            </a:r>
            <a:r>
              <a:rPr lang="en-US" dirty="0" err="1">
                <a:latin typeface="Kalaham" pitchFamily="2" charset="0"/>
                <a:cs typeface="Arial"/>
              </a:rPr>
              <a:t>ay;G</a:t>
            </a:r>
            <a:endParaRPr lang="en-US" dirty="0">
              <a:latin typeface="Kalaham" pitchFamily="2" charset="0"/>
              <a:cs typeface="Arial"/>
            </a:endParaRPr>
          </a:p>
          <a:p>
            <a:pPr marL="342900" indent="-342900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err="1">
                <a:latin typeface="Kalaham" pitchFamily="2" charset="0"/>
                <a:cs typeface="Arial"/>
              </a:rPr>
              <a:t>Nghyp</a:t>
            </a:r>
            <a:r>
              <a:rPr lang="en-US" dirty="0">
                <a:latin typeface="Kalaham" pitchFamily="2" charset="0"/>
                <a:cs typeface="Arial"/>
              </a:rPr>
              <a:t> </a:t>
            </a:r>
            <a:r>
              <a:rPr lang="en-US" dirty="0" err="1">
                <a:latin typeface="Kalaham" pitchFamily="2" charset="0"/>
                <a:cs typeface="Arial"/>
              </a:rPr>
              <a:t>jPu;f;fjuprpfs</a:t>
            </a:r>
            <a:r>
              <a:rPr lang="en-US" dirty="0">
                <a:latin typeface="Kalaham" pitchFamily="2" charset="0"/>
                <a:cs typeface="Arial"/>
              </a:rPr>
              <a:t>; J}</a:t>
            </a:r>
            <a:r>
              <a:rPr lang="en-US" dirty="0" err="1">
                <a:latin typeface="Kalaham" pitchFamily="2" charset="0"/>
                <a:cs typeface="Arial"/>
              </a:rPr>
              <a:t>f;fpyplg;gl;ldu</a:t>
            </a:r>
            <a:r>
              <a:rPr lang="en-US" dirty="0">
                <a:latin typeface="Kalaham" pitchFamily="2" charset="0"/>
                <a:cs typeface="Arial"/>
              </a:rPr>
              <a:t>; </a:t>
            </a:r>
            <a:r>
              <a:rPr lang="en-US" dirty="0" err="1">
                <a:latin typeface="Kalaham" pitchFamily="2" charset="0"/>
                <a:cs typeface="Arial"/>
              </a:rPr>
              <a:t>cghfkk</a:t>
            </a:r>
            <a:r>
              <a:rPr lang="en-US" dirty="0">
                <a:latin typeface="Kalaham" pitchFamily="2" charset="0"/>
                <a:cs typeface="Arial"/>
              </a:rPr>
              <a:t>; 18:21-22).</a:t>
            </a:r>
          </a:p>
          <a:p>
            <a:pPr marL="344488" indent="-344488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err="1">
                <a:latin typeface="Kalaham" pitchFamily="2" charset="0"/>
                <a:ea typeface="+mn-ea"/>
                <a:cs typeface="Arial"/>
              </a:rPr>
              <a:t>mNdfu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; ,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d;W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NjtDila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thu;ij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&gt;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jPu;f;fjuprdk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vd;W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nrhy;tjdhy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;&gt;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ehk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epjhdpj;J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mwpa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Ntz;baJ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mtrpak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;.</a:t>
            </a:r>
          </a:p>
          <a:p>
            <a:pPr marL="344488" indent="-344488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dirty="0" err="1">
                <a:latin typeface="Kalaham" pitchFamily="2" charset="0"/>
                <a:ea typeface="+mn-ea"/>
                <a:cs typeface="Arial"/>
              </a:rPr>
              <a:t>NjUjy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NjtDila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thu;j;ijia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mwptjD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}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lhf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tUk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; (2 </a:t>
            </a:r>
            <a:r>
              <a:rPr lang="en-US" dirty="0" err="1">
                <a:latin typeface="Kalaham" pitchFamily="2" charset="0"/>
                <a:ea typeface="+mn-ea"/>
                <a:cs typeface="Arial"/>
              </a:rPr>
              <a:t>jPNkh</a:t>
            </a:r>
            <a:r>
              <a:rPr lang="en-US" dirty="0">
                <a:latin typeface="Kalaham" pitchFamily="2" charset="0"/>
                <a:ea typeface="+mn-ea"/>
                <a:cs typeface="Arial"/>
              </a:rPr>
              <a:t> 3:16-17).</a:t>
            </a:r>
          </a:p>
        </p:txBody>
      </p:sp>
      <p:sp>
        <p:nvSpPr>
          <p:cNvPr id="121860" name="Text Box 1030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</a:t>
            </a:r>
          </a:p>
        </p:txBody>
      </p:sp>
      <p:sp>
        <p:nvSpPr>
          <p:cNvPr id="87047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116632"/>
            <a:ext cx="7620000" cy="2123658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cz;ikahd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jPu;f;fjuprdj;jpd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mtrpak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vd;d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70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001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Ntjthf;fpaq;fnsy;yhk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NjtMtpapdhy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mUsg;gl;bUf;fpwJ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NjtDila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kD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\d;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NjwpdtdhfTk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;&gt;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ve;j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ew;fpupiaAQ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nra;aj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jFjpAs;stdhfTk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,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Uf;Fk;gbahf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&gt;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mitfs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cgNjrj;Jf;Fk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;&gt;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fbe;Jnfhs;SjYf;Fk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rPu;jpUj;jYf;Fk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;&gt;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ePjpiag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gbg;gpf;FjYf;Fk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gpuNah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[</a:t>
            </a:r>
            <a:r>
              <a:rPr lang="en-US" b="1" i="1" dirty="0" err="1">
                <a:latin typeface="Kalaham" pitchFamily="2" charset="0"/>
                <a:ea typeface="+mn-ea"/>
                <a:cs typeface="Arial"/>
              </a:rPr>
              <a:t>dKs;sitfshapUf;fpwJ</a:t>
            </a:r>
            <a:r>
              <a:rPr lang="en-US" b="1" i="1" dirty="0">
                <a:latin typeface="Kalaham" pitchFamily="2" charset="0"/>
                <a:ea typeface="+mn-ea"/>
                <a:cs typeface="Arial"/>
              </a:rPr>
              <a:t>.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563938" y="5943600"/>
            <a:ext cx="5427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Kalaham" pitchFamily="2" charset="0"/>
                <a:ea typeface="+mn-ea"/>
                <a:cs typeface="Arial"/>
              </a:rPr>
              <a:t>2 </a:t>
            </a:r>
            <a:r>
              <a:rPr lang="en-US" b="1" dirty="0" err="1">
                <a:latin typeface="Kalaham" pitchFamily="2" charset="0"/>
                <a:ea typeface="+mn-ea"/>
                <a:cs typeface="Arial"/>
              </a:rPr>
              <a:t>jPNkh</a:t>
            </a:r>
            <a:r>
              <a:rPr lang="en-US" b="1" dirty="0">
                <a:latin typeface="Kalaham" pitchFamily="2" charset="0"/>
                <a:ea typeface="+mn-ea"/>
                <a:cs typeface="Arial"/>
              </a:rPr>
              <a:t> 3:16-17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707886"/>
          </a:xfrm>
          <a:solidFill>
            <a:srgbClr val="FF0000"/>
          </a:soli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Vd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Njt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thu;j;ij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mj;jud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Kf;fpak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76475"/>
            <a:ext cx="6924676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3203848" y="2350035"/>
            <a:ext cx="5796136" cy="38164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ja-JP" altLang="en-US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“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xU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jsgjp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vOk;Gthd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mtd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13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tUlq;fs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MSthd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;. </a:t>
            </a:r>
            <a:b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</a:b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Mfhj;Jf;F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tpNuhjkhf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Vyhk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gilnaLg;ghd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;&gt;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Mfhj;jpd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nry;tq;fs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nfhs;isaplg;gLk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;. </a:t>
            </a:r>
          </a:p>
          <a:p>
            <a:pPr algn="r" eaLnBrk="1" hangingPunct="1">
              <a:defRPr/>
            </a:pP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xU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jiytd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vOthd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mtd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ehl;f;fs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nfhQ;rkha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,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Uf;Fk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;.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Mts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 </a:t>
            </a:r>
            <a:r>
              <a:rPr lang="en-US" altLang="ja-JP" sz="2800" b="1" dirty="0" err="1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Mskhl;lhd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;.</a:t>
            </a:r>
            <a:r>
              <a:rPr lang="ja-JP" altLang="en-US" sz="2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Kalaham" pitchFamily="2" charset="0"/>
              </a:rPr>
              <a:t>”</a:t>
            </a:r>
            <a:endParaRPr lang="en-US" altLang="ja-JP" sz="2800" b="1" dirty="0">
              <a:solidFill>
                <a:schemeClr val="tx1"/>
              </a:solidFill>
              <a:effectLst>
                <a:glow rad="165100">
                  <a:schemeClr val="bg1"/>
                </a:glow>
              </a:effectLst>
              <a:latin typeface="Kalaham" pitchFamily="2" charset="0"/>
            </a:endParaRPr>
          </a:p>
          <a:p>
            <a:pPr algn="r" eaLnBrk="1" hangingPunct="1">
              <a:defRPr/>
            </a:pPr>
            <a:r>
              <a:rPr lang="en-US" sz="1800" b="1" i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ANET</a:t>
            </a:r>
            <a:r>
              <a:rPr lang="en-US" sz="1800" b="1" dirty="0">
                <a:solidFill>
                  <a:schemeClr val="tx1"/>
                </a:solidFill>
                <a:effectLst>
                  <a:glow rad="1651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608 (Arnold/Beyer, 208)</a:t>
            </a:r>
            <a:endParaRPr lang="en-US" sz="2800" b="1" dirty="0">
              <a:solidFill>
                <a:schemeClr val="tx1"/>
              </a:solidFill>
              <a:effectLst>
                <a:glow rad="1651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7252" y="242788"/>
            <a:ext cx="8623300" cy="116998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,];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Nuyu;fs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khj;jpuk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jPu;f;fjuprdq;fis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err="1">
                <a:latin typeface="Kalaham" pitchFamily="2" charset="0"/>
                <a:ea typeface="ＭＳ Ｐゴシック" charset="0"/>
                <a:cs typeface="ＭＳ Ｐゴシック" charset="0"/>
              </a:rPr>
              <a:t>nfhz;bUe;jhu;fsh</a:t>
            </a:r>
            <a:r>
              <a:rPr lang="en-US" sz="3200" dirty="0">
                <a:latin typeface="Kalaham" pitchFamily="2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125956" name="Picture 1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5957" name="Text Box 1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589086" y="1412776"/>
            <a:ext cx="88074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(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mfhbad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jPu;f;fjuprdk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1084312" y="242788"/>
            <a:ext cx="8240216" cy="116998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,];</a:t>
            </a:r>
            <a:r>
              <a:rPr lang="en-US" sz="36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Nuyu</a:t>
            </a: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6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khj;jpuk</a:t>
            </a: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6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jPu;f;fjuprpfis</a:t>
            </a: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nfhz;bUe;jhu;fsh</a:t>
            </a: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128002" name="Picture 12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8003" name="Text Box 1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1314450" y="1844824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ghgpNyhdpa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Xkhd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vOj;Jf;fs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</a:t>
            </a: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515938" y="140622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mfhbad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jPu;f;fjuprdk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;)</a:t>
            </a:r>
          </a:p>
        </p:txBody>
      </p:sp>
      <p:sp>
        <p:nvSpPr>
          <p:cNvPr id="97297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90800"/>
            <a:ext cx="8915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i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ypfhNdhd;kd;rp</a:t>
            </a:r>
            <a:r>
              <a:rPr lang="en-US" sz="2000" b="1" i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jz;zPupy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; ,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lg;gl;l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vz;iz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Jspfis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mtjhdpj;jy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;)</a:t>
            </a: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2787650" y="3352800"/>
            <a:ext cx="6248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ehd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jz;zPupy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vz;izj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Jspia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,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Lk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nghOJ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mJ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jhdhf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gpupe;jhy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Nehahsp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kwpj;JtpLthu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;: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Nghu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re;ju;g;gj;jpy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;.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gil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ehL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altLang="ja-JP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jpUk;ghJ</a:t>
            </a:r>
            <a:r>
              <a:rPr lang="en-US" altLang="ja-JP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.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Kalaham" pitchFamily="2" charset="0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218)</a:t>
            </a:r>
          </a:p>
        </p:txBody>
      </p:sp>
      <p:pic>
        <p:nvPicPr>
          <p:cNvPr id="12800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23495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build="p"/>
      <p:bldP spid="97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latin typeface="Kalaham" pitchFamily="2" charset="0"/>
                <a:ea typeface="ＭＳ Ｐゴシック" charset="0"/>
                <a:cs typeface="ＭＳ Ｐゴシック" charset="0"/>
              </a:rPr>
              <a:t>,];</a:t>
            </a:r>
            <a:r>
              <a:rPr lang="en-US" sz="28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Nuyu</a:t>
            </a:r>
            <a:r>
              <a:rPr lang="en-US" sz="28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khj;jpuk</a:t>
            </a:r>
            <a:r>
              <a:rPr lang="en-US" sz="28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28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jPu;f;fjuprpfis</a:t>
            </a:r>
            <a:r>
              <a:rPr lang="en-US" sz="28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nfhz;bUe;jhu;fsh</a:t>
            </a:r>
            <a:r>
              <a:rPr lang="en-US" sz="2800" b="1" dirty="0">
                <a:latin typeface="Kalaham" pitchFamily="2" charset="0"/>
                <a:ea typeface="ＭＳ Ｐゴシック" charset="0"/>
                <a:cs typeface="ＭＳ Ｐゴシック" charset="0"/>
              </a:rPr>
              <a:t>?</a:t>
            </a:r>
            <a:endParaRPr lang="en-US" sz="2800" b="1" dirty="0">
              <a:latin typeface="Kalaham" pitchFamily="2" charset="0"/>
              <a:ea typeface="ＭＳ Ｐゴシック" charset="0"/>
              <a:cs typeface="Arial"/>
            </a:endParaRPr>
          </a:p>
        </p:txBody>
      </p:sp>
      <p:pic>
        <p:nvPicPr>
          <p:cNvPr id="130050" name="Picture 3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cs typeface="Arial" charset="0"/>
              </a:rPr>
              <a:t>186g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ghgpNyhdpa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Xkhd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vOj;Jf;fs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(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mfhbad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jPu;f;fjuprdk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;)</a:t>
            </a:r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167136"/>
            <a:ext cx="8915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i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ypfhNdhd;kd;rp</a:t>
            </a:r>
            <a:r>
              <a:rPr lang="en-US" sz="2000" b="1" i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jz;zPupy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; ,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lg;gl;l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vz;iz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Jspfis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mtjhdpj;jy</a:t>
            </a:r>
            <a:r>
              <a:rPr lang="en-US" sz="2000" b="1" dirty="0">
                <a:latin typeface="Kalaham" pitchFamily="2" charset="0"/>
                <a:ea typeface="ＭＳ Ｐゴシック" charset="0"/>
                <a:cs typeface="ＭＳ Ｐゴシック" charset="0"/>
              </a:rPr>
              <a:t>;)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611560" y="5085184"/>
            <a:ext cx="799306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“KO &lt;</a:t>
            </a:r>
            <a:r>
              <a:rPr lang="en-US" altLang="ja-JP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uYk</a:t>
            </a: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rpijtile;jpUe;jhy</a:t>
            </a: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Mfhj</a:t>
            </a: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Nguopit</a:t>
            </a: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re;jpf;f</a:t>
            </a: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NeupLk</a:t>
            </a:r>
            <a:r>
              <a:rPr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;.”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Kalaham" pitchFamily="2" charset="0"/>
              <a:cs typeface="Arial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/>
                <a:cs typeface="Arial"/>
              </a:rPr>
              <a:t>(Arnold/Beyer, 218)</a:t>
            </a: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152400" y="30099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ypghNdhkd;rp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fyrj;jpy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 ,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Ue;J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ntspNaWk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Gifia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mtjhdpj;jy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;)</a:t>
            </a: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152400" y="382332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Mypt;Nuhkd;rp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(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jz;zPupy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rpjug;gl;l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khit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mtjhdpj;jy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;)</a:t>
            </a:r>
          </a:p>
        </p:txBody>
      </p:sp>
      <p:sp>
        <p:nvSpPr>
          <p:cNvPr id="101387" name="Rectangle 11"/>
          <p:cNvSpPr>
            <a:spLocks noChangeArrowheads="1"/>
          </p:cNvSpPr>
          <p:nvPr/>
        </p:nvSpPr>
        <p:spPr bwMode="auto">
          <a:xfrm>
            <a:off x="152400" y="4255368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vf</a:t>
            </a:r>
            <a:r>
              <a:rPr lang="en-US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;];b];</a:t>
            </a:r>
            <a:r>
              <a:rPr lang="en-US" sz="24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gprp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gypaplg;gl;l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tpyq;Ffsps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clw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;$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Wfis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mtjhdpj;jy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  <a:cs typeface="Arial"/>
              </a:rPr>
              <a:t>;)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4" grpId="0"/>
      <p:bldP spid="101385" grpId="0" build="p"/>
      <p:bldP spid="101386" grpId="0" build="p"/>
      <p:bldP spid="1013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656138"/>
            <a:ext cx="31321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latin typeface="Kalaham" pitchFamily="2" charset="0"/>
                <a:ea typeface="ＭＳ Ｐゴシック" charset="0"/>
                <a:cs typeface="ＭＳ Ｐゴシック" charset="0"/>
              </a:rPr>
              <a:t>,];</a:t>
            </a:r>
            <a:r>
              <a:rPr lang="en-US" sz="32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Nuyu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2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khj;jpuk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2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jPu;f;fjuprpfis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nfhz;bUe;jhu;fsh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132099" name="Picture 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020763" y="1627188"/>
            <a:ext cx="787876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ghgpNyhdpa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Xkhd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vOj;Jf;fs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</a:t>
            </a: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784225" y="1268760"/>
            <a:ext cx="83248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(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mfhbad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jPu;f;fjuprdk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;)</a:t>
            </a: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2555875" y="6413500"/>
            <a:ext cx="312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925" y="2351088"/>
            <a:ext cx="57610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ML </a:t>
            </a:r>
            <a:r>
              <a:rPr lang="en-US" altLang="ja-JP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jd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altLang="ja-JP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fhiy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altLang="ja-JP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fbj;jhy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;&gt; </a:t>
            </a:r>
            <a:r>
              <a:rPr lang="en-US" altLang="ja-JP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vjpupapd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altLang="ja-JP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jhf;Fjy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altLang="ja-JP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epiyahdjhf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,</a:t>
            </a:r>
            <a:r>
              <a:rPr lang="en-US" altLang="ja-JP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Uf;Fk</a:t>
            </a: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;.</a:t>
            </a:r>
            <a:endParaRPr lang="en-US" altLang="ja-JP" sz="2800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Kalaham" pitchFamily="2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1600" b="1" i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Kalaham" pitchFamily="2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kdpjdpd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tykpUe;J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,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lJ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ghk;G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flf;Fnkahdhy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;&gt;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mtDf;F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ew;ngau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fpilf;Fk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endParaRPr lang="en-US" sz="1600" b="1" i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Kalaham" pitchFamily="2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kdpjdpd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tykpUe;J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,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lJ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ghk;G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flf;Fnkahdhy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;&gt;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mtDf;F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nfl;l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ngau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fpilf;Fk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1238"/>
            <a:ext cx="314483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3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3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  <p:bldP spid="10343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5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403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10344"/>
            <a:ext cx="8432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ghgpNyhdpa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Xkhd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vOj;Jf;fs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</a:t>
            </a:r>
            <a:endParaRPr lang="en-US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0" y="5238328"/>
            <a:ext cx="533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xU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kD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\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Dila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tPl;by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 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nts;is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G+id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njd;gl;lhy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;&gt;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me;j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epyk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 f\;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lj;ij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fhZk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;.</a:t>
            </a:r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427538" y="1240160"/>
            <a:ext cx="4716462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xU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kD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\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Dila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tPl;by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fUg;G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G+id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njd;gl;lhy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;&gt;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me;j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epyk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ey;y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mjp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\;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lj;ij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fhZk</a:t>
            </a:r>
            <a:r>
              <a:rPr lang="en-US" sz="2400" b="1" dirty="0">
                <a:latin typeface="Kalaham" pitchFamily="2" charset="0"/>
                <a:ea typeface="ＭＳ Ｐゴシック" charset="0"/>
                <a:cs typeface="ＭＳ Ｐゴシック" charset="0"/>
              </a:rPr>
              <a:t>;.</a:t>
            </a:r>
          </a:p>
        </p:txBody>
      </p:sp>
      <p:pic>
        <p:nvPicPr>
          <p:cNvPr id="11162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526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 build="p"/>
      <p:bldP spid="1116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465584" y="210344"/>
            <a:ext cx="828288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ghgpNyhdpa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Xkhd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vOj;Jf;fs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</a:t>
            </a:r>
            <a:endParaRPr lang="en-US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0" y="53340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xU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kD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\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Dila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tPl;by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 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rpfg;G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G+id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njd;gl;lhy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;&gt;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me;j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epyk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nrypf;Fk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;.</a:t>
            </a:r>
          </a:p>
        </p:txBody>
      </p:sp>
      <p:sp>
        <p:nvSpPr>
          <p:cNvPr id="141322" name="Rectangle 10"/>
          <p:cNvSpPr>
            <a:spLocks noChangeArrowheads="1"/>
          </p:cNvSpPr>
          <p:nvPr/>
        </p:nvSpPr>
        <p:spPr bwMode="auto">
          <a:xfrm>
            <a:off x="4419600" y="4419600"/>
            <a:ext cx="4724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xU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kD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\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Dila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tPl;by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 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kQ;ry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G+id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njd;gl;lhy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;&gt;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me;j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epyk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xU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tUl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mjp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\;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lj;ij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Kalaham" pitchFamily="2" charset="0"/>
              </a:rPr>
              <a:t>fhZk</a:t>
            </a:r>
            <a:r>
              <a:rPr lang="en-US" sz="2800" b="1" dirty="0">
                <a:solidFill>
                  <a:schemeClr val="tx1"/>
                </a:solidFill>
                <a:latin typeface="Kalaham" pitchFamily="2" charset="0"/>
              </a:rPr>
              <a:t>;.</a:t>
            </a:r>
          </a:p>
        </p:txBody>
      </p:sp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/>
      <p:bldP spid="1413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95536" y="210344"/>
            <a:ext cx="8354888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ghgpNyhdpa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Xkhd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vOj;Jf;fs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</a:t>
            </a:r>
            <a:endParaRPr lang="en-US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3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4336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717032"/>
            <a:ext cx="3352800" cy="26670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xU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kD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\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Dila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tPl;by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gytu;z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G+id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njd;gl;lhy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;&gt;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me;j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epyk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nrypg;ig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fhzhJ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Kalaham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395536" y="138336"/>
            <a:ext cx="828288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ghgpNyhdpa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Xkhd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vOj;Jf;fs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</a:t>
            </a:r>
            <a:endParaRPr lang="en-US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(Arnold/Beyer, 219)</a:t>
            </a:r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0" y="1210072"/>
            <a:ext cx="899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charset="0"/>
              <a:buChar char="l"/>
              <a:defRPr/>
            </a:pP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xUtd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jd;Dil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%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f;fpy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tpuypl;L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mOf;ffw;wpdjy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;&gt;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mtd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vjpupfs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mtDf;F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mbgzptu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;.</a:t>
            </a:r>
          </a:p>
        </p:txBody>
      </p:sp>
      <p:pic>
        <p:nvPicPr>
          <p:cNvPr id="145419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362200"/>
            <a:ext cx="4041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026" descr="ISCBG032"/>
          <p:cNvPicPr>
            <a:picLocks noChangeAspect="1" noChangeArrowheads="1"/>
          </p:cNvPicPr>
          <p:nvPr/>
        </p:nvPicPr>
        <p:blipFill>
          <a:blip r:embed="rId3" cstate="print">
            <a:lum bright="-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2" name="Text Box 1028"/>
          <p:cNvSpPr txBox="1">
            <a:spLocks noChangeArrowheads="1"/>
          </p:cNvSpPr>
          <p:nvPr/>
        </p:nvSpPr>
        <p:spPr bwMode="auto">
          <a:xfrm>
            <a:off x="228600" y="2362200"/>
            <a:ext cx="8686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me;dpa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kw;Wk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54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Ntjhfk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jPu;f;fjuprdq;fSf;F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 ,</a:t>
            </a:r>
            <a:r>
              <a:rPr lang="en-US" sz="54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ilNa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ePu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54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mtjhdpf;Fk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54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NtWghL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ahJ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82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?</a:t>
            </a:r>
          </a:p>
        </p:txBody>
      </p:sp>
      <p:sp>
        <p:nvSpPr>
          <p:cNvPr id="105476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792"/>
            <a:ext cx="9144000" cy="1440000"/>
          </a:xfrm>
          <a:solidFill>
            <a:srgbClr val="000835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9600" b="1" kern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jPu;f;fjuprdk</a:t>
            </a:r>
            <a:r>
              <a:rPr lang="en-US" sz="9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819400" y="1676400"/>
            <a:ext cx="6096000" cy="1143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indent="0" eaLnBrk="1" hangingPunct="1">
              <a:buNone/>
            </a:pPr>
            <a:r>
              <a:rPr kumimoji="1" lang="en-US" sz="3200" b="1" kern="1200" dirty="0" err="1">
                <a:latin typeface="Kalaham" pitchFamily="2" charset="0"/>
                <a:ea typeface="ＭＳ Ｐゴシック" charset="0"/>
              </a:rPr>
              <a:t>me;dpa</a:t>
            </a:r>
            <a:r>
              <a:rPr kumimoji="1" lang="en-US" sz="3200" b="1" kern="1200" dirty="0">
                <a:latin typeface="Kalaham" pitchFamily="2" charset="0"/>
                <a:ea typeface="ＭＳ Ｐゴシック" charset="0"/>
              </a:rPr>
              <a:t> </a:t>
            </a:r>
            <a:r>
              <a:rPr kumimoji="1" lang="en-US" sz="3200" b="1" kern="1200" dirty="0" err="1">
                <a:latin typeface="Kalaham" pitchFamily="2" charset="0"/>
                <a:ea typeface="ＭＳ Ｐゴシック" charset="0"/>
              </a:rPr>
              <a:t>gFjpfspy</a:t>
            </a:r>
            <a:r>
              <a:rPr kumimoji="1" lang="en-US" sz="3200" b="1" kern="1200" dirty="0">
                <a:latin typeface="Kalaham" pitchFamily="2" charset="0"/>
                <a:ea typeface="ＭＳ Ｐゴシック" charset="0"/>
              </a:rPr>
              <a:t>; ,J </a:t>
            </a:r>
            <a:r>
              <a:rPr kumimoji="1" lang="en-US" sz="3200" b="1" kern="1200" dirty="0" err="1">
                <a:latin typeface="Kalaham" pitchFamily="2" charset="0"/>
                <a:ea typeface="ＭＳ Ｐゴシック" charset="0"/>
              </a:rPr>
              <a:t>vt;thW</a:t>
            </a:r>
            <a:r>
              <a:rPr kumimoji="1" lang="en-US" sz="3200" b="1" kern="1200" dirty="0">
                <a:latin typeface="Kalaham" pitchFamily="2" charset="0"/>
                <a:ea typeface="ＭＳ Ｐゴシック" charset="0"/>
              </a:rPr>
              <a:t> </a:t>
            </a:r>
            <a:r>
              <a:rPr kumimoji="1" lang="en-US" sz="3200" b="1" kern="1200" dirty="0" err="1">
                <a:latin typeface="Kalaham" pitchFamily="2" charset="0"/>
                <a:ea typeface="ＭＳ Ｐゴシック" charset="0"/>
              </a:rPr>
              <a:t>NtWgLk</a:t>
            </a:r>
            <a:r>
              <a:rPr kumimoji="1" lang="en-US" sz="3200" b="1" kern="1200" dirty="0">
                <a:latin typeface="Kalaham" pitchFamily="2" charset="0"/>
                <a:ea typeface="ＭＳ Ｐゴシック" charset="0"/>
              </a:rPr>
              <a:t>;?</a:t>
            </a:r>
          </a:p>
        </p:txBody>
      </p:sp>
      <p:pic>
        <p:nvPicPr>
          <p:cNvPr id="142338" name="Picture 3" descr="Living Jesus Syllab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640" y="44624"/>
            <a:ext cx="7583760" cy="756320"/>
          </a:xfrm>
          <a:solidFill>
            <a:srgbClr val="EFE409"/>
          </a:solidFill>
        </p:spPr>
        <p:txBody>
          <a:bodyPr/>
          <a:lstStyle/>
          <a:p>
            <a:pPr eaLnBrk="1" hangingPunct="1">
              <a:defRPr/>
            </a:pPr>
            <a:r>
              <a:rPr kumimoji="1" lang="en-US" sz="2800" b="1" dirty="0" err="1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Cupk</a:t>
            </a:r>
            <a:r>
              <a:rPr kumimoji="1" lang="en-US" sz="2800" b="1" dirty="0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kumimoji="1" lang="en-US" sz="2800" b="1" dirty="0" err="1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kw;Wk</a:t>
            </a:r>
            <a:r>
              <a:rPr kumimoji="1" lang="en-US" sz="2800" b="1" dirty="0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kumimoji="1" lang="en-US" sz="2800" b="1" dirty="0" err="1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Jk;kPk</a:t>
            </a:r>
            <a:r>
              <a:rPr kumimoji="1" lang="en-US" sz="2800" b="1" dirty="0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kumimoji="1" lang="en-US" sz="2800" b="1" dirty="0" err="1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vd;gtw;iw</a:t>
            </a:r>
            <a:r>
              <a:rPr kumimoji="1" lang="en-US" sz="2800" b="1" dirty="0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sz="2800" b="1" dirty="0" err="1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Fwpj;J</a:t>
            </a:r>
            <a:r>
              <a:rPr kumimoji="1" lang="en-US" sz="2800" b="1" dirty="0">
                <a:solidFill>
                  <a:schemeClr val="bg2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?</a:t>
            </a:r>
            <a:endParaRPr kumimoji="1" lang="en-US" sz="2800" dirty="0">
              <a:solidFill>
                <a:schemeClr val="bg2"/>
              </a:solidFill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Picture 5" descr="Living Jesus Syllabus"/>
          <p:cNvSpPr>
            <a:spLocks noChangeAspect="1" noChangeArrowheads="1"/>
          </p:cNvSpPr>
          <p:nvPr/>
        </p:nvSpPr>
        <p:spPr bwMode="auto">
          <a:xfrm>
            <a:off x="6477000" y="4038600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2411760" y="6146800"/>
            <a:ext cx="360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457200" indent="-4572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Arial"/>
              <a:buChar char="•"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>
              <a:defRPr/>
            </a:pPr>
            <a:r>
              <a:rPr lang="en-US" dirty="0" err="1">
                <a:latin typeface="Kalaham" pitchFamily="2" charset="0"/>
              </a:rPr>
              <a:t>ahj;jpuhfkk</a:t>
            </a:r>
            <a:r>
              <a:rPr lang="en-US" dirty="0">
                <a:latin typeface="Kalaham" pitchFamily="2" charset="0"/>
              </a:rPr>
              <a:t>; 28</a:t>
            </a:r>
          </a:p>
        </p:txBody>
      </p:sp>
      <p:sp>
        <p:nvSpPr>
          <p:cNvPr id="211975" name="Oval 7"/>
          <p:cNvSpPr>
            <a:spLocks noChangeArrowheads="1"/>
          </p:cNvSpPr>
          <p:nvPr/>
        </p:nvSpPr>
        <p:spPr bwMode="auto">
          <a:xfrm>
            <a:off x="4191000" y="838200"/>
            <a:ext cx="1066800" cy="6858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604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76" name="Oval 8"/>
          <p:cNvSpPr>
            <a:spLocks noChangeArrowheads="1"/>
          </p:cNvSpPr>
          <p:nvPr/>
        </p:nvSpPr>
        <p:spPr bwMode="auto">
          <a:xfrm>
            <a:off x="5486400" y="838200"/>
            <a:ext cx="1066800" cy="685800"/>
          </a:xfrm>
          <a:prstGeom prst="ellipse">
            <a:avLst/>
          </a:prstGeom>
          <a:solidFill>
            <a:srgbClr val="0604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1985" name="Line 17"/>
          <p:cNvSpPr>
            <a:spLocks noChangeShapeType="1"/>
          </p:cNvSpPr>
          <p:nvPr/>
        </p:nvSpPr>
        <p:spPr bwMode="auto">
          <a:xfrm flipH="1">
            <a:off x="1752600" y="1219200"/>
            <a:ext cx="1905000" cy="15240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2955925" y="2911475"/>
            <a:ext cx="55022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latin typeface="Kalaham" pitchFamily="2" charset="0"/>
              </a:rPr>
              <a:t>Fwpf;Nfhs</a:t>
            </a:r>
            <a:r>
              <a:rPr lang="en-US" dirty="0">
                <a:latin typeface="Kalaham" pitchFamily="2" charset="0"/>
              </a:rPr>
              <a:t>;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latin typeface="Kalaham" pitchFamily="2" charset="0"/>
              </a:rPr>
              <a:t>Njtdhy</a:t>
            </a:r>
            <a:r>
              <a:rPr lang="en-US" dirty="0">
                <a:latin typeface="Kalaham" pitchFamily="2" charset="0"/>
              </a:rPr>
              <a:t>; </a:t>
            </a:r>
            <a:r>
              <a:rPr lang="en-US" dirty="0" err="1">
                <a:latin typeface="Kalaham" pitchFamily="2" charset="0"/>
              </a:rPr>
              <a:t>epakpf;fg;gly</a:t>
            </a:r>
            <a:r>
              <a:rPr lang="en-US" dirty="0">
                <a:latin typeface="Kalaham" pitchFamily="2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/>
      <p:bldP spid="211975" grpId="0" animBg="1"/>
      <p:bldP spid="211976" grpId="0" animBg="1"/>
      <p:bldP spid="211985" grpId="0" animBg="1"/>
      <p:bldP spid="21198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,];</a:t>
            </a:r>
            <a:r>
              <a:rPr lang="en-US" sz="36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Nuyu</a:t>
            </a: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6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khj;jpuk</a:t>
            </a: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6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jPu;f;fjuprpfis</a:t>
            </a: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b="1" dirty="0" err="1">
                <a:latin typeface="Kalaham" pitchFamily="2" charset="0"/>
                <a:ea typeface="ＭＳ Ｐゴシック" charset="0"/>
                <a:cs typeface="ＭＳ Ｐゴシック" charset="0"/>
              </a:rPr>
              <a:t>nfhz;bUe;jhu;fsh</a:t>
            </a:r>
            <a:r>
              <a:rPr lang="en-US" sz="3600" b="1" dirty="0">
                <a:latin typeface="Kalaham" pitchFamily="2" charset="0"/>
                <a:ea typeface="ＭＳ Ｐゴシック" charset="0"/>
                <a:cs typeface="ＭＳ Ｐゴシック" charset="0"/>
              </a:rPr>
              <a:t>?</a:t>
            </a:r>
            <a:endParaRPr lang="en-US" sz="3600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14450" y="2160588"/>
            <a:ext cx="7391400" cy="582612"/>
          </a:xfrm>
        </p:spPr>
        <p:txBody>
          <a:bodyPr/>
          <a:lstStyle/>
          <a:p>
            <a:pPr marL="990600" lvl="1" indent="-533400" algn="ctr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en-US" dirty="0" err="1">
                <a:latin typeface="Kalaham" pitchFamily="2" charset="0"/>
                <a:ea typeface="ＭＳ Ｐゴシック" charset="0"/>
              </a:rPr>
              <a:t>khup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jPu;f;fjuprd</a:t>
            </a:r>
            <a:r>
              <a:rPr lang="en-US" dirty="0">
                <a:latin typeface="Kalaham" pitchFamily="2" charset="0"/>
                <a:ea typeface="ＭＳ Ｐゴシック" charset="0"/>
              </a:rPr>
              <a:t> 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vOj;Jf;fs</a:t>
            </a:r>
            <a:r>
              <a:rPr lang="en-US" dirty="0">
                <a:latin typeface="Kalaham" pitchFamily="2" charset="0"/>
                <a:ea typeface="ＭＳ Ｐゴシック" charset="0"/>
              </a:rPr>
              <a:t>; </a:t>
            </a:r>
          </a:p>
          <a:p>
            <a:pPr marL="990600" lvl="1" indent="-533400"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en-US" dirty="0">
                <a:latin typeface="Kalaham" pitchFamily="2" charset="0"/>
                <a:ea typeface="ＭＳ Ｐゴシック" charset="0"/>
              </a:rPr>
              <a:t>(</a:t>
            </a:r>
            <a:r>
              <a:rPr lang="en-US" dirty="0" err="1">
                <a:latin typeface="Kalaham" pitchFamily="2" charset="0"/>
                <a:ea typeface="ＭＳ Ｐゴシック" charset="0"/>
              </a:rPr>
              <a:t>fpK</a:t>
            </a:r>
            <a:r>
              <a:rPr lang="en-US" dirty="0">
                <a:latin typeface="Kalaham" pitchFamily="2" charset="0"/>
                <a:ea typeface="ＭＳ Ｐゴシック" charset="0"/>
              </a:rPr>
              <a:t> 1800-1760 )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151188"/>
            <a:ext cx="9372600" cy="3706812"/>
            <a:chOff x="0" y="1680"/>
            <a:chExt cx="5760" cy="3168"/>
          </a:xfrm>
        </p:grpSpPr>
        <p:pic>
          <p:nvPicPr>
            <p:cNvPr id="14439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576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4394" name="Group 6"/>
            <p:cNvGrpSpPr>
              <a:grpSpLocks/>
            </p:cNvGrpSpPr>
            <p:nvPr/>
          </p:nvGrpSpPr>
          <p:grpSpPr bwMode="auto">
            <a:xfrm>
              <a:off x="3024" y="3081"/>
              <a:ext cx="782" cy="224"/>
              <a:chOff x="3024" y="3081"/>
              <a:chExt cx="782" cy="224"/>
            </a:xfrm>
          </p:grpSpPr>
          <p:grpSp>
            <p:nvGrpSpPr>
              <p:cNvPr id="144395" name="Group 7"/>
              <p:cNvGrpSpPr>
                <a:grpSpLocks/>
              </p:cNvGrpSpPr>
              <p:nvPr/>
            </p:nvGrpSpPr>
            <p:grpSpPr bwMode="auto">
              <a:xfrm>
                <a:off x="3168" y="3081"/>
                <a:ext cx="638" cy="224"/>
                <a:chOff x="3120" y="3072"/>
                <a:chExt cx="638" cy="224"/>
              </a:xfrm>
            </p:grpSpPr>
            <p:sp>
              <p:nvSpPr>
                <p:cNvPr id="144397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3120" y="3207"/>
                  <a:ext cx="384" cy="9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39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72" y="3072"/>
                  <a:ext cx="386" cy="22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800">
                      <a:solidFill>
                        <a:schemeClr val="tx1"/>
                      </a:solidFill>
                    </a:rPr>
                    <a:t>Mari</a:t>
                  </a:r>
                </a:p>
              </p:txBody>
            </p:sp>
          </p:grpSp>
          <p:sp>
            <p:nvSpPr>
              <p:cNvPr id="144396" name="Oval 10"/>
              <p:cNvSpPr>
                <a:spLocks noChangeArrowheads="1"/>
              </p:cNvSpPr>
              <p:nvPr/>
            </p:nvSpPr>
            <p:spPr bwMode="auto">
              <a:xfrm>
                <a:off x="3024" y="316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44388" name="Picture 11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971600" y="3273946"/>
            <a:ext cx="7943800" cy="2677656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kd;dd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rpk;up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ypk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;; ,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l;F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khup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,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t;thW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$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wpdhd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;: </a:t>
            </a:r>
          </a:p>
          <a:p>
            <a:pPr eaLnBrk="1" hangingPunct="1">
              <a:buFontTx/>
              <a:buChar char="•"/>
            </a:pP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gazj;ij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Fwpj;j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rig</a:t>
            </a:r>
          </a:p>
          <a:p>
            <a:pPr eaLnBrk="1" hangingPunct="1">
              <a:buFontTx/>
              <a:buChar char="•"/>
            </a:pP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Kul;lhl;lj;ij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Fwpj;j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vr;rupf;if</a:t>
            </a:r>
            <a:endParaRPr lang="en-US" sz="2800" dirty="0">
              <a:solidFill>
                <a:schemeClr val="tx1"/>
              </a:solidFill>
              <a:latin typeface="Kalaham" pitchFamily="2" charset="0"/>
            </a:endParaRPr>
          </a:p>
          <a:p>
            <a:pPr eaLnBrk="1" hangingPunct="1">
              <a:buFontTx/>
              <a:buChar char="•"/>
            </a:pP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vjpupfspd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Nky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ntw;wp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thf;Fjj;jq;fs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;</a:t>
            </a:r>
          </a:p>
          <a:p>
            <a:pPr eaLnBrk="1" hangingPunct="1">
              <a:buFontTx/>
              <a:buChar char="•"/>
            </a:pP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nja;tPf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topghL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Fwpj;j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Kalaham" pitchFamily="2" charset="0"/>
              </a:rPr>
              <a:t>cl;rhfgLj;jy</a:t>
            </a:r>
            <a:r>
              <a:rPr lang="en-US" sz="2800" dirty="0">
                <a:solidFill>
                  <a:schemeClr val="tx1"/>
                </a:solidFill>
                <a:latin typeface="Kalaham" pitchFamily="2" charset="0"/>
              </a:rPr>
              <a:t>;</a:t>
            </a:r>
          </a:p>
        </p:txBody>
      </p:sp>
      <p:sp>
        <p:nvSpPr>
          <p:cNvPr id="144390" name="Text Box 13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186g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 eaLnBrk="0" hangingPunct="0">
              <a:defRPr/>
            </a:pP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ghgpNyhdpa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Xkhd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vOj;Jf;fs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</a:t>
            </a: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104900" y="1169988"/>
            <a:ext cx="78105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(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mfhbad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jPu;f;fjuprdk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Kalaham" pitchFamily="2" charset="0"/>
              </a:rPr>
              <a:t>;)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DS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Text Box 5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  <a:cs typeface="Arial" charset="0"/>
              </a:rPr>
              <a:t>186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85800" y="2057400"/>
            <a:ext cx="76200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914400" indent="-9144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800" b="1" dirty="0" err="1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miog;G</a:t>
            </a:r>
            <a:endParaRPr lang="en-US" sz="4800" b="1" dirty="0">
              <a:solidFill>
                <a:schemeClr val="tx1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Kalaham" pitchFamily="2" charset="0"/>
              <a:ea typeface="+mn-ea"/>
              <a:cs typeface="Arial"/>
            </a:endParaRPr>
          </a:p>
          <a:p>
            <a:pPr marL="914400" indent="-9144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800" b="1" dirty="0" err="1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milahsk</a:t>
            </a:r>
            <a:r>
              <a:rPr lang="en-US" sz="4800" b="1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;</a:t>
            </a:r>
          </a:p>
          <a:p>
            <a:pPr marL="914400" indent="-9144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800" b="1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$W</a:t>
            </a:r>
          </a:p>
          <a:p>
            <a:pPr marL="914400" indent="-91440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4800" b="1" dirty="0" err="1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Kalaham" pitchFamily="2" charset="0"/>
                <a:ea typeface="+mn-ea"/>
                <a:cs typeface="Arial"/>
              </a:rPr>
              <a:t>ghzp</a:t>
            </a:r>
            <a:endParaRPr lang="en-US" sz="4800" b="1" dirty="0">
              <a:solidFill>
                <a:schemeClr val="tx1"/>
              </a:solidFill>
              <a:effectLst>
                <a:glow rad="127000">
                  <a:schemeClr val="bg1">
                    <a:alpha val="75000"/>
                  </a:schemeClr>
                </a:glow>
              </a:effectLst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020272" cy="2123658"/>
          </a:xfrm>
          <a:solidFill>
            <a:schemeClr val="accent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cz;ikahd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&gt;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Nghypahd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jPu;f;fjuprdq;fspd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;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nghJ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 ,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ay;G</a:t>
            </a:r>
            <a:endParaRPr lang="en-US" b="1" dirty="0">
              <a:solidFill>
                <a:schemeClr val="bg1"/>
              </a:solidFill>
              <a:latin typeface="Kalaham" pitchFamily="2" charset="0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OISAH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26675"/>
            <a:ext cx="9144000" cy="754053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Kalaham" pitchFamily="2" charset="0"/>
                <a:ea typeface="+mj-ea"/>
                <a:cs typeface="+mj-cs"/>
              </a:rPr>
              <a:t>$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+mj-ea"/>
                <a:cs typeface="+mj-cs"/>
              </a:rPr>
              <a:t>Wfspd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+mj-ea"/>
                <a:cs typeface="+mj-cs"/>
              </a:rPr>
              <a:t>; 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+mj-ea"/>
                <a:cs typeface="+mj-cs"/>
              </a:rPr>
              <a:t>nghJ</a:t>
            </a:r>
            <a:r>
              <a:rPr lang="en-US" dirty="0">
                <a:solidFill>
                  <a:schemeClr val="bg1"/>
                </a:solidFill>
                <a:latin typeface="Kalaham" pitchFamily="2" charset="0"/>
                <a:ea typeface="+mj-ea"/>
                <a:cs typeface="+mj-cs"/>
              </a:rPr>
              <a:t> ,</a:t>
            </a:r>
            <a:r>
              <a:rPr lang="en-US" dirty="0" err="1">
                <a:solidFill>
                  <a:schemeClr val="bg1"/>
                </a:solidFill>
                <a:latin typeface="Kalaham" pitchFamily="2" charset="0"/>
                <a:ea typeface="+mj-ea"/>
                <a:cs typeface="+mj-cs"/>
              </a:rPr>
              <a:t>ay;G</a:t>
            </a:r>
            <a:endParaRPr lang="en-US" dirty="0">
              <a:solidFill>
                <a:schemeClr val="bg1"/>
              </a:solidFill>
              <a:latin typeface="Kalaham" pitchFamily="2" charset="0"/>
              <a:ea typeface="+mj-ea"/>
              <a:cs typeface="+mj-cs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39750" y="2216150"/>
            <a:ext cx="8091488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,];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uNaypy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 ,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Ue;J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neNghit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nfhz;LtUk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gbahf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nrNkh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\;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vdf;F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nrhd;dhd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;.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Ehd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tpbaw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fhiy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njhlq;fp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gfy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tiu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rz;ilapl;L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ngUe;njhifahdtw;iw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vLj;Jf;nfhz;Nld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;. 7000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Ngu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nfhz;l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Mz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;&gt;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ngz;fs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</a:rPr>
              <a:t>;. </a:t>
            </a:r>
          </a:p>
          <a:p>
            <a:pPr algn="r"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Mesha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Stele, lines 11-12 </a:t>
            </a:r>
          </a:p>
          <a:p>
            <a:pPr algn="r"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(830 BC 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victory over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Omri</a:t>
            </a:r>
            <a:r>
              <a:rPr lang="ja-JP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2 Kings 3) </a:t>
            </a:r>
          </a:p>
          <a:p>
            <a:pPr algn="r" eaLnBrk="1" hangingPunct="1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—Arnold/Beyer, 162; cf. </a:t>
            </a:r>
            <a:r>
              <a:rPr lang="en-US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ANET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(1969), 320-21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ePu</a:t>
            </a:r>
            <a:r>
              <a:rPr lang="en-US" dirty="0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rpe;jpf;f</a:t>
            </a:r>
            <a:r>
              <a:rPr lang="en-US" dirty="0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$</a:t>
            </a:r>
            <a:r>
              <a:rPr lang="en-US" dirty="0" err="1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ba</a:t>
            </a:r>
            <a:r>
              <a:rPr lang="en-US" dirty="0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etPz</a:t>
            </a:r>
            <a:r>
              <a:rPr lang="en-US" dirty="0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%</a:t>
            </a:r>
            <a:r>
              <a:rPr lang="en-US" dirty="0" err="1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lek;gpf;iffs</a:t>
            </a:r>
            <a:r>
              <a:rPr lang="en-US" dirty="0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dirty="0" err="1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vit</a:t>
            </a:r>
            <a:r>
              <a:rPr lang="en-US" dirty="0">
                <a:solidFill>
                  <a:srgbClr val="FFFF00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?</a:t>
            </a:r>
            <a:endParaRPr lang="en-US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219200"/>
            <a:ext cx="72390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err="1">
                <a:latin typeface="Kalaham" pitchFamily="2" charset="0"/>
                <a:ea typeface="Osaka" charset="0"/>
                <a:cs typeface="Osaka" charset="0"/>
              </a:rPr>
              <a:t>Njt</a:t>
            </a:r>
            <a:r>
              <a:rPr lang="en-US" sz="5400" b="1" dirty="0">
                <a:latin typeface="Kalaham" pitchFamily="2" charset="0"/>
                <a:ea typeface="Osaka" charset="0"/>
                <a:cs typeface="Osaka" charset="0"/>
              </a:rPr>
              <a:t> [</a:t>
            </a:r>
            <a:r>
              <a:rPr lang="en-US" sz="5400" b="1" dirty="0" err="1">
                <a:latin typeface="Kalaham" pitchFamily="2" charset="0"/>
                <a:ea typeface="Osaka" charset="0"/>
                <a:cs typeface="Osaka" charset="0"/>
              </a:rPr>
              <a:t>dk</a:t>
            </a:r>
            <a:r>
              <a:rPr lang="en-US" sz="5400" b="1" dirty="0">
                <a:latin typeface="Kalaham" pitchFamily="2" charset="0"/>
                <a:ea typeface="Osaka" charset="0"/>
                <a:cs typeface="Osaka" charset="0"/>
              </a:rPr>
              <a:t>; </a:t>
            </a:r>
            <a:r>
              <a:rPr lang="en-US" sz="5400" b="1" dirty="0" err="1">
                <a:latin typeface="Kalaham" pitchFamily="2" charset="0"/>
                <a:ea typeface="Osaka" charset="0"/>
                <a:cs typeface="Osaka" charset="0"/>
              </a:rPr>
              <a:t>Njt</a:t>
            </a:r>
            <a:r>
              <a:rPr lang="en-US" sz="5400" b="1" dirty="0">
                <a:latin typeface="Kalaham" pitchFamily="2" charset="0"/>
                <a:ea typeface="Osaka" charset="0"/>
                <a:cs typeface="Osaka" charset="0"/>
              </a:rPr>
              <a:t> </a:t>
            </a:r>
            <a:r>
              <a:rPr lang="en-US" sz="5400" b="1" dirty="0" err="1">
                <a:latin typeface="Kalaham" pitchFamily="2" charset="0"/>
                <a:ea typeface="Osaka" charset="0"/>
                <a:cs typeface="Osaka" charset="0"/>
              </a:rPr>
              <a:t>jpl;lj;ij</a:t>
            </a:r>
            <a:r>
              <a:rPr lang="en-US" sz="5400" b="1" dirty="0">
                <a:latin typeface="Kalaham" pitchFamily="2" charset="0"/>
                <a:ea typeface="Osaka" charset="0"/>
                <a:cs typeface="Osaka" charset="0"/>
              </a:rPr>
              <a:t> </a:t>
            </a:r>
            <a:r>
              <a:rPr lang="en-US" sz="5400" b="1" dirty="0" err="1">
                <a:latin typeface="Kalaham" pitchFamily="2" charset="0"/>
                <a:ea typeface="Osaka" charset="0"/>
                <a:cs typeface="Osaka" charset="0"/>
              </a:rPr>
              <a:t>mwptJ</a:t>
            </a:r>
            <a:r>
              <a:rPr lang="en-US" sz="5400" b="1" dirty="0">
                <a:latin typeface="Kalaham" pitchFamily="2" charset="0"/>
                <a:ea typeface="Osaka" charset="0"/>
                <a:cs typeface="Osaka" charset="0"/>
              </a:rPr>
              <a:t> </a:t>
            </a:r>
            <a:r>
              <a:rPr lang="en-US" sz="5400" b="1" dirty="0" err="1">
                <a:latin typeface="Kalaham" pitchFamily="2" charset="0"/>
                <a:ea typeface="Osaka" charset="0"/>
                <a:cs typeface="Osaka" charset="0"/>
              </a:rPr>
              <a:t>vg;gb</a:t>
            </a:r>
            <a:r>
              <a:rPr lang="en-US" sz="5400" b="1" dirty="0">
                <a:latin typeface="Kalaham" pitchFamily="2" charset="0"/>
                <a:ea typeface="Osaka" charset="0"/>
                <a:cs typeface="Osaka" charset="0"/>
              </a:rPr>
              <a:t>?</a:t>
            </a:r>
            <a:endParaRPr lang="en-US" dirty="0">
              <a:latin typeface="Kalaham" pitchFamily="2" charset="0"/>
              <a:ea typeface="Osaka" charset="0"/>
              <a:cs typeface="Osaka" charset="0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1828800" y="3657600"/>
            <a:ext cx="708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Times" pitchFamily="-111" charset="0"/>
              <a:buNone/>
              <a:defRPr/>
            </a:pPr>
            <a:r>
              <a:rPr lang="en-US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cyf</a:t>
            </a:r>
            <a:r>
              <a:rPr lang="en-US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Mnyhridfs</a:t>
            </a:r>
            <a:r>
              <a:rPr lang="en-US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mNdfkhf</a:t>
            </a:r>
            <a:r>
              <a:rPr lang="en-US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ftu;r;rpahditahf</a:t>
            </a:r>
            <a:r>
              <a:rPr lang="en-US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,</a:t>
            </a:r>
            <a:r>
              <a:rPr lang="en-US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Uf;Fk</a:t>
            </a:r>
            <a:r>
              <a:rPr lang="en-US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;</a:t>
            </a:r>
          </a:p>
          <a:p>
            <a:pPr algn="ctr">
              <a:spcBef>
                <a:spcPct val="20000"/>
              </a:spcBef>
              <a:buFont typeface="Times" pitchFamily="-111" charset="0"/>
              <a:buNone/>
              <a:defRPr/>
            </a:pPr>
            <a:endParaRPr lang="en-US" sz="1600" b="1" i="1" dirty="0">
              <a:solidFill>
                <a:schemeClr val="tx1"/>
              </a:solidFill>
              <a:latin typeface="Kalaham" pitchFamily="2" charset="0"/>
              <a:ea typeface="+mn-ea"/>
              <a:cs typeface="+mn-cs"/>
            </a:endParaRPr>
          </a:p>
          <a:p>
            <a:pPr algn="ctr">
              <a:spcBef>
                <a:spcPct val="20000"/>
              </a:spcBef>
              <a:buFont typeface="Times" pitchFamily="-111" charset="0"/>
              <a:buNone/>
              <a:defRPr/>
            </a:pP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MfNy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Njtd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; ,J </a:t>
            </a: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Njt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thu;j;ijah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vd;gij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mwpa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,];</a:t>
            </a: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NuYf;F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gy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topfis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fhz;gpj;jhu</a:t>
            </a:r>
            <a:r>
              <a:rPr lang="en-US" sz="2800" b="1" i="1" dirty="0">
                <a:solidFill>
                  <a:schemeClr val="tx1"/>
                </a:solidFill>
                <a:latin typeface="Kalaham" pitchFamily="2" charset="0"/>
                <a:ea typeface="+mn-ea"/>
                <a:cs typeface="+mn-cs"/>
              </a:rPr>
              <a:t>;.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51520" y="1628800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>
                <a:latin typeface="Kalaham" pitchFamily="2" charset="0"/>
              </a:rPr>
              <a:t>Ntjhfk</a:t>
            </a:r>
            <a:endParaRPr lang="en-US" sz="4000" b="1" u="sng" dirty="0">
              <a:latin typeface="Kalaham" pitchFamily="2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501650"/>
            <a:ext cx="9296400" cy="914400"/>
          </a:xfrm>
          <a:gradFill rotWithShape="0">
            <a:gsLst>
              <a:gs pos="0">
                <a:schemeClr val="tx2">
                  <a:alpha val="3999"/>
                </a:schemeClr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jPu;f;fu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vg;gb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NtWgLfpd;wdu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;?</a:t>
            </a:r>
            <a:endParaRPr lang="en-US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572000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>
                <a:latin typeface="Kalaham" pitchFamily="2" charset="0"/>
              </a:rPr>
              <a:t>me;dpa</a:t>
            </a:r>
            <a:endParaRPr lang="en-US" b="1" i="1" u="sng" dirty="0">
              <a:latin typeface="Kalaham" pitchFamily="2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635250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err="1">
                <a:latin typeface="Kalaham" pitchFamily="2" charset="0"/>
              </a:rPr>
              <a:t>jhdha</a:t>
            </a:r>
            <a:r>
              <a:rPr lang="en-US" b="1" dirty="0">
                <a:latin typeface="Kalaham" pitchFamily="2" charset="0"/>
              </a:rPr>
              <a:t>; </a:t>
            </a:r>
            <a:r>
              <a:rPr lang="en-US" b="1" dirty="0" err="1">
                <a:latin typeface="Kalaham" pitchFamily="2" charset="0"/>
              </a:rPr>
              <a:t>Kd;tUjy</a:t>
            </a:r>
            <a:r>
              <a:rPr lang="en-US" b="1" dirty="0">
                <a:latin typeface="Kalaham" pitchFamily="2" charset="0"/>
              </a:rPr>
              <a:t>;</a:t>
            </a:r>
            <a:endParaRPr lang="en-US" sz="2400" b="1" i="1" dirty="0">
              <a:latin typeface="Kalaham" pitchFamily="2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572000" y="26352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err="1">
                <a:latin typeface="Kalaham" pitchFamily="2" charset="0"/>
              </a:rPr>
              <a:t>fzpj;jy</a:t>
            </a:r>
            <a:r>
              <a:rPr lang="en-US" sz="3600" b="1" dirty="0">
                <a:latin typeface="Kalaham" pitchFamily="2" charset="0"/>
              </a:rPr>
              <a:t>;</a:t>
            </a:r>
            <a:endParaRPr lang="en-US" sz="2800" b="1" i="1" dirty="0">
              <a:latin typeface="Kalaham" pitchFamily="2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04800" y="3625850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err="1">
                <a:latin typeface="Kalaham" pitchFamily="2" charset="0"/>
              </a:rPr>
              <a:t>nja;tPf</a:t>
            </a:r>
            <a:r>
              <a:rPr lang="en-US" b="1" dirty="0">
                <a:latin typeface="Kalaham" pitchFamily="2" charset="0"/>
              </a:rPr>
              <a:t> </a:t>
            </a:r>
            <a:r>
              <a:rPr lang="en-US" b="1" dirty="0" err="1">
                <a:latin typeface="Kalaham" pitchFamily="2" charset="0"/>
              </a:rPr>
              <a:t>miog;G</a:t>
            </a:r>
            <a:endParaRPr lang="en-US" b="1" i="1" dirty="0">
              <a:latin typeface="Kalaham" pitchFamily="2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4572000" y="4616450"/>
            <a:ext cx="4104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err="1">
                <a:latin typeface="Kalaham" pitchFamily="2" charset="0"/>
              </a:rPr>
              <a:t>kuG</a:t>
            </a:r>
            <a:r>
              <a:rPr lang="en-US" b="1" dirty="0">
                <a:latin typeface="Kalaham" pitchFamily="2" charset="0"/>
              </a:rPr>
              <a:t> </a:t>
            </a:r>
            <a:r>
              <a:rPr lang="en-US" b="1" dirty="0" err="1">
                <a:latin typeface="Kalaham" pitchFamily="2" charset="0"/>
              </a:rPr>
              <a:t>rhu</a:t>
            </a:r>
            <a:r>
              <a:rPr lang="en-US" b="1" dirty="0">
                <a:latin typeface="Kalaham" pitchFamily="2" charset="0"/>
              </a:rPr>
              <a:t>; ,</a:t>
            </a:r>
            <a:r>
              <a:rPr lang="en-US" b="1" dirty="0" err="1">
                <a:latin typeface="Kalaham" pitchFamily="2" charset="0"/>
              </a:rPr>
              <a:t>lq;fs</a:t>
            </a:r>
            <a:r>
              <a:rPr lang="en-US" b="1" dirty="0">
                <a:latin typeface="Kalaham" pitchFamily="2" charset="0"/>
              </a:rPr>
              <a:t>;</a:t>
            </a:r>
            <a:endParaRPr lang="en-US" b="1" i="1" dirty="0">
              <a:latin typeface="Kalaham" pitchFamily="2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572000" y="3625850"/>
            <a:ext cx="365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err="1">
                <a:latin typeface="Kalaham" pitchFamily="2" charset="0"/>
              </a:rPr>
              <a:t>jhdhf</a:t>
            </a:r>
            <a:r>
              <a:rPr lang="en-US" b="1" dirty="0">
                <a:latin typeface="Kalaham" pitchFamily="2" charset="0"/>
              </a:rPr>
              <a:t> </a:t>
            </a:r>
            <a:r>
              <a:rPr lang="en-US" b="1" dirty="0" err="1">
                <a:latin typeface="Kalaham" pitchFamily="2" charset="0"/>
              </a:rPr>
              <a:t>Nfhwy</a:t>
            </a:r>
            <a:r>
              <a:rPr lang="en-US" b="1" dirty="0">
                <a:latin typeface="Kalaham" pitchFamily="2" charset="0"/>
              </a:rPr>
              <a:t>;</a:t>
            </a:r>
            <a:endParaRPr lang="en-US" b="1" i="1" dirty="0">
              <a:latin typeface="Kalaham" pitchFamily="2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04800" y="4616450"/>
            <a:ext cx="381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err="1">
                <a:latin typeface="Kalaham" pitchFamily="2" charset="0"/>
              </a:rPr>
              <a:t>vy;yh</a:t>
            </a:r>
            <a:r>
              <a:rPr lang="en-US" b="1" dirty="0">
                <a:latin typeface="Kalaham" pitchFamily="2" charset="0"/>
              </a:rPr>
              <a:t> ,</a:t>
            </a:r>
            <a:r>
              <a:rPr lang="en-US" b="1" dirty="0" err="1">
                <a:latin typeface="Kalaham" pitchFamily="2" charset="0"/>
              </a:rPr>
              <a:t>lq;fspYk</a:t>
            </a:r>
            <a:r>
              <a:rPr lang="en-US" b="1" dirty="0">
                <a:latin typeface="Kalaham" pitchFamily="2" charset="0"/>
              </a:rPr>
              <a:t>;</a:t>
            </a:r>
            <a:endParaRPr lang="en-US" b="1" i="1" dirty="0">
              <a:latin typeface="Kalaham" pitchFamily="2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304800" y="5607050"/>
            <a:ext cx="3979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err="1">
                <a:latin typeface="Kalaham" pitchFamily="2" charset="0"/>
              </a:rPr>
              <a:t>Kd</a:t>
            </a:r>
            <a:r>
              <a:rPr lang="en-US" b="1" dirty="0">
                <a:latin typeface="Kalaham" pitchFamily="2" charset="0"/>
              </a:rPr>
              <a:t>; </a:t>
            </a:r>
            <a:r>
              <a:rPr lang="en-US" b="1" dirty="0" err="1">
                <a:latin typeface="Kalaham" pitchFamily="2" charset="0"/>
              </a:rPr>
              <a:t>gpd</a:t>
            </a:r>
            <a:r>
              <a:rPr lang="en-US" b="1" dirty="0">
                <a:latin typeface="Kalaham" pitchFamily="2" charset="0"/>
              </a:rPr>
              <a:t>; </a:t>
            </a:r>
            <a:r>
              <a:rPr lang="en-US" b="1" dirty="0" err="1">
                <a:latin typeface="Kalaham" pitchFamily="2" charset="0"/>
              </a:rPr>
              <a:t>nrhy;Yjy</a:t>
            </a:r>
            <a:r>
              <a:rPr lang="en-US" b="1" dirty="0">
                <a:latin typeface="Kalaham" pitchFamily="2" charset="0"/>
              </a:rPr>
              <a:t>;</a:t>
            </a:r>
            <a:endParaRPr lang="en-US" b="1" i="1" dirty="0">
              <a:latin typeface="Kalaham" pitchFamily="2" charset="0"/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572000" y="5607050"/>
            <a:ext cx="365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err="1">
                <a:latin typeface="Kalaham" pitchFamily="2" charset="0"/>
              </a:rPr>
              <a:t>Kd</a:t>
            </a:r>
            <a:r>
              <a:rPr lang="en-US" b="1" dirty="0">
                <a:latin typeface="Kalaham" pitchFamily="2" charset="0"/>
              </a:rPr>
              <a:t>; </a:t>
            </a:r>
            <a:r>
              <a:rPr lang="en-US" b="1" dirty="0" err="1">
                <a:latin typeface="Kalaham" pitchFamily="2" charset="0"/>
              </a:rPr>
              <a:t>nrhy;Yjy</a:t>
            </a:r>
            <a:r>
              <a:rPr lang="en-US" b="1" dirty="0">
                <a:latin typeface="Kalaham" pitchFamily="2" charset="0"/>
              </a:rPr>
              <a:t>;</a:t>
            </a:r>
            <a:endParaRPr lang="en-US" b="1" i="1" dirty="0">
              <a:latin typeface="Kalaham" pitchFamily="2" charset="0"/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7772400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/>
              <a:t>186a-b</a:t>
            </a:r>
            <a:endParaRPr lang="en-US" sz="2400" b="1" i="1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0" grpId="0"/>
      <p:bldP spid="23561" grpId="0"/>
      <p:bldP spid="23565" grpId="0"/>
      <p:bldP spid="23562" grpId="0"/>
      <p:bldP spid="23564" grpId="0"/>
      <p:bldP spid="23566" grpId="0"/>
      <p:bldP spid="235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3" name="Group 2"/>
          <p:cNvGrpSpPr>
            <a:grpSpLocks/>
          </p:cNvGrpSpPr>
          <p:nvPr/>
        </p:nvGrpSpPr>
        <p:grpSpPr bwMode="auto">
          <a:xfrm>
            <a:off x="0" y="-33338"/>
            <a:ext cx="9144000" cy="6807201"/>
            <a:chOff x="0" y="-33338"/>
            <a:chExt cx="9144000" cy="6807201"/>
          </a:xfrm>
        </p:grpSpPr>
        <p:pic>
          <p:nvPicPr>
            <p:cNvPr id="156676" name="Picture 2" descr="End of the world -- certaint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338"/>
              <a:ext cx="9144000" cy="680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77" name="Rectangle 1"/>
            <p:cNvSpPr>
              <a:spLocks noChangeArrowheads="1"/>
            </p:cNvSpPr>
            <p:nvPr/>
          </p:nvSpPr>
          <p:spPr bwMode="auto">
            <a:xfrm>
              <a:off x="3059832" y="2564904"/>
              <a:ext cx="3240360" cy="16561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62335"/>
            <a:ext cx="8594725" cy="630942"/>
          </a:xfrm>
        </p:spPr>
        <p:txBody>
          <a:bodyPr/>
          <a:lstStyle/>
          <a:p>
            <a:pPr eaLnBrk="1" hangingPunct="1"/>
            <a:r>
              <a:rPr lang="en-US" sz="3500" dirty="0" err="1">
                <a:latin typeface="Kalaham" pitchFamily="2" charset="0"/>
                <a:ea typeface="ＭＳ Ｐゴシック" charset="0"/>
                <a:cs typeface="ＭＳ Ｐゴシック" charset="0"/>
              </a:rPr>
              <a:t>Nghyp</a:t>
            </a:r>
            <a:r>
              <a:rPr lang="en-US" sz="3500" dirty="0"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500" dirty="0" err="1">
                <a:latin typeface="Kalaham" pitchFamily="2" charset="0"/>
                <a:ea typeface="ＭＳ Ｐゴシック" charset="0"/>
                <a:cs typeface="ＭＳ Ｐゴシック" charset="0"/>
              </a:rPr>
              <a:t>jPu;f;fjuprdq;fs</a:t>
            </a:r>
            <a:r>
              <a:rPr lang="en-US" sz="3500" dirty="0"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sz="3500" dirty="0" err="1">
                <a:latin typeface="Kalaham" pitchFamily="2" charset="0"/>
                <a:ea typeface="ＭＳ Ｐゴシック" charset="0"/>
                <a:cs typeface="ＭＳ Ｐゴシック" charset="0"/>
              </a:rPr>
              <a:t>khWk</a:t>
            </a:r>
            <a:r>
              <a:rPr lang="en-US" sz="3500" dirty="0">
                <a:latin typeface="Kalaham" pitchFamily="2" charset="0"/>
                <a:ea typeface="ＭＳ Ｐゴシック" charset="0"/>
                <a:cs typeface="ＭＳ Ｐゴシック" charset="0"/>
              </a:rPr>
              <a:t>;!</a:t>
            </a:r>
          </a:p>
        </p:txBody>
      </p:sp>
      <p:sp>
        <p:nvSpPr>
          <p:cNvPr id="156675" name="Rectangle 3"/>
          <p:cNvSpPr txBox="1">
            <a:spLocks noChangeArrowheads="1"/>
          </p:cNvSpPr>
          <p:nvPr/>
        </p:nvSpPr>
        <p:spPr bwMode="auto">
          <a:xfrm>
            <a:off x="2916238" y="2374573"/>
            <a:ext cx="33845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 err="1">
                <a:solidFill>
                  <a:schemeClr val="tx2"/>
                </a:solidFill>
                <a:latin typeface="Kalaham" pitchFamily="2" charset="0"/>
              </a:rPr>
              <a:t>cyfk</a:t>
            </a:r>
            <a:r>
              <a:rPr lang="en-US" sz="2400" b="1" dirty="0">
                <a:solidFill>
                  <a:schemeClr val="tx2"/>
                </a:solidFill>
                <a:latin typeface="Kalaham" pitchFamily="2" charset="0"/>
              </a:rPr>
              <a:t>; ,</a:t>
            </a:r>
            <a:r>
              <a:rPr lang="en-US" sz="2400" b="1" dirty="0" err="1">
                <a:solidFill>
                  <a:schemeClr val="tx2"/>
                </a:solidFill>
                <a:latin typeface="Kalaham" pitchFamily="2" charset="0"/>
              </a:rPr>
              <a:t>d;W</a:t>
            </a:r>
            <a:r>
              <a:rPr lang="en-US" sz="2400" b="1" dirty="0">
                <a:solidFill>
                  <a:schemeClr val="tx2"/>
                </a:solidFill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Kalaham" pitchFamily="2" charset="0"/>
              </a:rPr>
              <a:t>mopag;NghfpwJ</a:t>
            </a:r>
            <a:r>
              <a:rPr lang="en-US" sz="2400" b="1" dirty="0">
                <a:solidFill>
                  <a:schemeClr val="tx2"/>
                </a:solidFill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Kalaham" pitchFamily="2" charset="0"/>
              </a:rPr>
              <a:t>vd;gij</a:t>
            </a:r>
            <a:r>
              <a:rPr lang="en-US" sz="2400" b="1" dirty="0">
                <a:solidFill>
                  <a:schemeClr val="tx2"/>
                </a:solidFill>
                <a:latin typeface="Kalaham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Kalaham" pitchFamily="2" charset="0"/>
              </a:rPr>
              <a:t>ehd</a:t>
            </a:r>
            <a:r>
              <a:rPr lang="en-US" sz="2400" b="1" dirty="0">
                <a:solidFill>
                  <a:schemeClr val="tx2"/>
                </a:solidFill>
                <a:latin typeface="Kalaham" pitchFamily="2" charset="0"/>
              </a:rPr>
              <a:t>; </a:t>
            </a:r>
            <a:r>
              <a:rPr lang="en-US" sz="2400" b="1" dirty="0" err="1">
                <a:solidFill>
                  <a:schemeClr val="tx2"/>
                </a:solidFill>
                <a:latin typeface="Kalaham" pitchFamily="2" charset="0"/>
              </a:rPr>
              <a:t>cWjpahf</a:t>
            </a:r>
            <a:r>
              <a:rPr lang="en-US" sz="2400" b="1" dirty="0">
                <a:solidFill>
                  <a:schemeClr val="tx2"/>
                </a:solidFill>
                <a:latin typeface="Kalaham" pitchFamily="2" charset="0"/>
              </a:rPr>
              <a:t> $</a:t>
            </a:r>
            <a:r>
              <a:rPr lang="en-US" sz="2400" b="1" dirty="0" err="1">
                <a:solidFill>
                  <a:schemeClr val="tx2"/>
                </a:solidFill>
                <a:latin typeface="Kalaham" pitchFamily="2" charset="0"/>
              </a:rPr>
              <a:t>WfpNwd</a:t>
            </a:r>
            <a:r>
              <a:rPr lang="en-US" sz="2400" b="1" dirty="0">
                <a:solidFill>
                  <a:schemeClr val="tx2"/>
                </a:solidFill>
                <a:latin typeface="Kalaham" pitchFamily="2" charset="0"/>
              </a:rPr>
              <a:t>;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772400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>
                <a:solidFill>
                  <a:schemeClr val="tx2"/>
                </a:solidFill>
              </a:rPr>
              <a:t>186b</a:t>
            </a:r>
            <a:endParaRPr lang="en-US" sz="2400" b="1" i="1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04800" y="1628775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Kalaham" pitchFamily="2" charset="0"/>
              </a:rPr>
              <a:t>Ntjhfk</a:t>
            </a:r>
            <a:endParaRPr lang="en-US" sz="4000" b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Kalaham" pitchFamily="2" charset="0"/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4572000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Kalaham" pitchFamily="2" charset="0"/>
              </a:rPr>
              <a:t>me;dpa</a:t>
            </a:r>
            <a:endParaRPr lang="en-US" sz="4000" b="1" i="1" u="sng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Kalaham" pitchFamily="2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323528" y="2635250"/>
            <a:ext cx="403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nja;tPf</a:t>
            </a:r>
            <a:r>
              <a:rPr lang="en-US" sz="3600" b="1" dirty="0">
                <a:solidFill>
                  <a:schemeClr val="tx2"/>
                </a:solidFill>
                <a:latin typeface="Kalaham" pitchFamily="2" charset="0"/>
              </a:rPr>
              <a:t> ,</a:t>
            </a: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ay;G</a:t>
            </a:r>
            <a:endParaRPr lang="en-US" sz="2800" b="1" i="1" dirty="0">
              <a:solidFill>
                <a:schemeClr val="tx2"/>
              </a:solidFill>
              <a:latin typeface="Kalaham" pitchFamily="2" charset="0"/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4572000" y="2635250"/>
            <a:ext cx="434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xOf;fkpd;ik</a:t>
            </a:r>
            <a:endParaRPr lang="en-US" sz="2800" b="1" dirty="0">
              <a:solidFill>
                <a:schemeClr val="tx2"/>
              </a:solidFill>
              <a:latin typeface="Kalaham" pitchFamily="2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304800" y="3625850"/>
            <a:ext cx="44112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mNdfkhf</a:t>
            </a:r>
            <a:r>
              <a:rPr lang="en-US" sz="3600" b="1" dirty="0">
                <a:solidFill>
                  <a:schemeClr val="tx2"/>
                </a:solidFill>
                <a:latin typeface="Kalaham" pitchFamily="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Mz;fs</a:t>
            </a:r>
            <a:r>
              <a:rPr lang="en-US" sz="3600" b="1" dirty="0">
                <a:solidFill>
                  <a:schemeClr val="tx2"/>
                </a:solidFill>
                <a:latin typeface="Kalaham" pitchFamily="2" charset="0"/>
              </a:rPr>
              <a:t>;</a:t>
            </a:r>
            <a:endParaRPr lang="en-US" sz="2800" b="1" i="1" dirty="0">
              <a:solidFill>
                <a:schemeClr val="tx2"/>
              </a:solidFill>
              <a:latin typeface="Kalaham" pitchFamily="2" charset="0"/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572000" y="3625850"/>
            <a:ext cx="434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mNdfkhf</a:t>
            </a:r>
            <a:r>
              <a:rPr lang="en-US" sz="3600" b="1" dirty="0">
                <a:solidFill>
                  <a:schemeClr val="tx2"/>
                </a:solidFill>
                <a:latin typeface="Kalaham" pitchFamily="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ngz;fs</a:t>
            </a:r>
            <a:r>
              <a:rPr lang="en-US" sz="3600" b="1" dirty="0">
                <a:solidFill>
                  <a:schemeClr val="tx2"/>
                </a:solidFill>
                <a:latin typeface="Kalaham" pitchFamily="2" charset="0"/>
              </a:rPr>
              <a:t>;</a:t>
            </a:r>
            <a:endParaRPr lang="en-US" sz="2800" b="1" i="1" dirty="0">
              <a:solidFill>
                <a:schemeClr val="tx2"/>
              </a:solidFill>
              <a:latin typeface="Kalaham" pitchFamily="2" charset="0"/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304800" y="46164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Vtg;gLjy</a:t>
            </a:r>
            <a:r>
              <a:rPr lang="en-US" sz="3600" b="1" dirty="0">
                <a:solidFill>
                  <a:schemeClr val="tx2"/>
                </a:solidFill>
                <a:latin typeface="Kalaham" pitchFamily="2" charset="0"/>
              </a:rPr>
              <a:t>;</a:t>
            </a:r>
            <a:endParaRPr lang="en-US" sz="2800" b="1" i="1" dirty="0">
              <a:solidFill>
                <a:schemeClr val="tx2"/>
              </a:solidFill>
              <a:latin typeface="Kalaham" pitchFamily="2" charset="0"/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572000" y="46164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nrhe;j</a:t>
            </a:r>
            <a:r>
              <a:rPr lang="en-US" sz="3600" b="1" dirty="0">
                <a:solidFill>
                  <a:schemeClr val="tx2"/>
                </a:solidFill>
                <a:latin typeface="Kalaham" pitchFamily="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fUj;J</a:t>
            </a:r>
            <a:endParaRPr lang="en-US" sz="2800" b="1" i="1" dirty="0">
              <a:solidFill>
                <a:schemeClr val="tx2"/>
              </a:solidFill>
              <a:latin typeface="Kalaham" pitchFamily="2" charset="0"/>
            </a:endParaRP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304800" y="56070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nrhe;j</a:t>
            </a:r>
            <a:r>
              <a:rPr lang="en-US" sz="3600" b="1" dirty="0">
                <a:solidFill>
                  <a:schemeClr val="tx2"/>
                </a:solidFill>
                <a:latin typeface="Kalaham" pitchFamily="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ghzp</a:t>
            </a:r>
            <a:endParaRPr lang="en-US" sz="2800" b="1" i="1" dirty="0">
              <a:solidFill>
                <a:schemeClr val="tx2"/>
              </a:solidFill>
              <a:latin typeface="Kalaham" pitchFamily="2" charset="0"/>
            </a:endParaRP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4572000" y="5607050"/>
            <a:ext cx="4343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nghy;yhj</a:t>
            </a:r>
            <a:r>
              <a:rPr lang="en-US" sz="3600" b="1" dirty="0">
                <a:solidFill>
                  <a:schemeClr val="tx2"/>
                </a:solidFill>
                <a:latin typeface="Kalaham" pitchFamily="2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Kalaham" pitchFamily="2" charset="0"/>
              </a:rPr>
              <a:t>Mtp</a:t>
            </a:r>
            <a:endParaRPr lang="en-US" sz="2800" b="1" i="1" dirty="0">
              <a:solidFill>
                <a:schemeClr val="tx2"/>
              </a:solidFill>
              <a:latin typeface="Kalaham" pitchFamily="2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-304800" y="457200"/>
            <a:ext cx="9448800" cy="960438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jPu;f;fu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vg;gb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NtWgLfpd;wdu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;?</a:t>
            </a:r>
            <a:endParaRPr lang="en-US" b="1" dirty="0">
              <a:solidFill>
                <a:schemeClr val="bg1"/>
              </a:solidFill>
              <a:latin typeface="Kalaham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7" grpId="0"/>
      <p:bldP spid="30738" grpId="0"/>
      <p:bldP spid="30739" grpId="0"/>
      <p:bldP spid="30740" grpId="0"/>
      <p:bldP spid="30741" grpId="0"/>
      <p:bldP spid="30742" grpId="0"/>
      <p:bldP spid="30743" grpId="0"/>
      <p:bldP spid="307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OPROF00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AutoShape 13"/>
          <p:cNvSpPr>
            <a:spLocks noChangeArrowheads="1"/>
          </p:cNvSpPr>
          <p:nvPr/>
        </p:nvSpPr>
        <p:spPr bwMode="auto">
          <a:xfrm rot="10800000">
            <a:off x="5334000" y="2971800"/>
            <a:ext cx="2590800" cy="1321296"/>
          </a:xfrm>
          <a:prstGeom prst="wedgeRoundRectCallout">
            <a:avLst>
              <a:gd name="adj1" fmla="val 94852"/>
              <a:gd name="adj2" fmla="val 4135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35852" name="AutoShape 12"/>
          <p:cNvSpPr>
            <a:spLocks noChangeArrowheads="1"/>
          </p:cNvSpPr>
          <p:nvPr/>
        </p:nvSpPr>
        <p:spPr bwMode="auto">
          <a:xfrm rot="10800000">
            <a:off x="0" y="2971800"/>
            <a:ext cx="2590800" cy="1321296"/>
          </a:xfrm>
          <a:prstGeom prst="wedgeRoundRectCallout">
            <a:avLst>
              <a:gd name="adj1" fmla="val -59134"/>
              <a:gd name="adj2" fmla="val 68593"/>
              <a:gd name="adj3" fmla="val 16667"/>
            </a:avLst>
          </a:prstGeom>
          <a:gradFill rotWithShape="0">
            <a:gsLst>
              <a:gs pos="0">
                <a:srgbClr val="0000A9"/>
              </a:gs>
              <a:gs pos="100000">
                <a:srgbClr val="00004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831704" y="2246183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>
                <a:latin typeface="Kalaham" pitchFamily="2" charset="0"/>
              </a:rPr>
              <a:t>ngha</a:t>
            </a:r>
            <a:r>
              <a:rPr lang="en-US" sz="4000" b="1" u="sng" dirty="0">
                <a:latin typeface="Kalaham" pitchFamily="2" charset="0"/>
              </a:rPr>
              <a:t>;</a:t>
            </a:r>
            <a:endParaRPr lang="en-US" b="1" i="1" u="sng" dirty="0">
              <a:latin typeface="Kalaham" pitchFamily="2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334000" y="3048000"/>
            <a:ext cx="2667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latin typeface="Kalaham" pitchFamily="2" charset="0"/>
              </a:rPr>
              <a:t>“2 </a:t>
            </a:r>
            <a:r>
              <a:rPr lang="en-US" sz="2800" b="1" dirty="0" err="1">
                <a:latin typeface="Kalaham" pitchFamily="2" charset="0"/>
              </a:rPr>
              <a:t>tUlj;jpy</a:t>
            </a:r>
            <a:r>
              <a:rPr lang="en-US" sz="2800" b="1" dirty="0">
                <a:latin typeface="Kalaham" pitchFamily="2" charset="0"/>
              </a:rPr>
              <a:t>; </a:t>
            </a:r>
            <a:r>
              <a:rPr lang="en-US" sz="2800" b="1" dirty="0" err="1">
                <a:latin typeface="Kalaham" pitchFamily="2" charset="0"/>
              </a:rPr>
              <a:t>jpUk;GtPu;fs</a:t>
            </a:r>
            <a:r>
              <a:rPr lang="en-US" sz="2800" b="1" dirty="0">
                <a:latin typeface="Kalaham" pitchFamily="2" charset="0"/>
              </a:rPr>
              <a:t>;!”</a:t>
            </a:r>
          </a:p>
        </p:txBody>
      </p:sp>
      <p:sp>
        <p:nvSpPr>
          <p:cNvPr id="1607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527050"/>
            <a:ext cx="9372600" cy="63023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vNukpah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 (25:11-12) </a:t>
            </a:r>
            <a:r>
              <a:rPr lang="en-US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vjpu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sz="3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mddpah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 (28:2-3)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laham" pitchFamily="2" charset="0"/>
              <a:ea typeface="ＭＳ Ｐゴシック" charset="0"/>
              <a:cs typeface="Arial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-36512" y="2223269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u="sng" dirty="0" err="1">
                <a:solidFill>
                  <a:schemeClr val="tx2"/>
                </a:solidFill>
                <a:latin typeface="Kalaham" pitchFamily="2" charset="0"/>
              </a:rPr>
              <a:t>cz;ik</a:t>
            </a:r>
            <a:endParaRPr lang="en-US" b="1" i="1" u="sng" dirty="0">
              <a:solidFill>
                <a:schemeClr val="tx2"/>
              </a:solidFill>
              <a:latin typeface="Kalaham" pitchFamily="2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0" y="3048000"/>
            <a:ext cx="2590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525" indent="-9525" algn="ctr" eaLnBrk="1" hangingPunct="1">
              <a:defRPr/>
            </a:pPr>
            <a:r>
              <a:rPr lang="en-US" altLang="ja-JP" sz="2800" b="1" dirty="0">
                <a:latin typeface="Kalaham" pitchFamily="2" charset="0"/>
              </a:rPr>
              <a:t>“70 </a:t>
            </a:r>
            <a:r>
              <a:rPr lang="en-US" altLang="ja-JP" sz="2800" b="1" dirty="0" err="1">
                <a:latin typeface="Kalaham" pitchFamily="2" charset="0"/>
              </a:rPr>
              <a:t>tUlk</a:t>
            </a:r>
            <a:r>
              <a:rPr lang="en-US" altLang="ja-JP" sz="2800" b="1" dirty="0">
                <a:latin typeface="Kalaham" pitchFamily="2" charset="0"/>
              </a:rPr>
              <a:t>; </a:t>
            </a:r>
            <a:br>
              <a:rPr lang="en-US" altLang="ja-JP" sz="2800" b="1" dirty="0">
                <a:latin typeface="Kalaham" pitchFamily="2" charset="0"/>
              </a:rPr>
            </a:br>
            <a:r>
              <a:rPr lang="en-US" altLang="ja-JP" sz="2800" b="1" dirty="0">
                <a:latin typeface="Kalaham" pitchFamily="2" charset="0"/>
              </a:rPr>
              <a:t>,</a:t>
            </a:r>
            <a:r>
              <a:rPr lang="en-US" altLang="ja-JP" sz="2800" b="1" dirty="0" err="1">
                <a:latin typeface="Kalaham" pitchFamily="2" charset="0"/>
              </a:rPr>
              <a:t>Ug;gPu;fs</a:t>
            </a:r>
            <a:r>
              <a:rPr lang="en-US" altLang="ja-JP" sz="2800" b="1" dirty="0">
                <a:latin typeface="Kalaham" pitchFamily="2" charset="0"/>
              </a:rPr>
              <a:t>;”</a:t>
            </a:r>
            <a:endParaRPr lang="en-US" sz="2800" b="1" i="1" dirty="0">
              <a:latin typeface="Kalaham" pitchFamily="2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572000" y="5562600"/>
            <a:ext cx="4343400" cy="120032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atin typeface="Kalaham" pitchFamily="2" charset="0"/>
              </a:rPr>
              <a:t>2 </a:t>
            </a:r>
            <a:r>
              <a:rPr lang="en-US" sz="3600" b="1" dirty="0" err="1">
                <a:latin typeface="Kalaham" pitchFamily="2" charset="0"/>
              </a:rPr>
              <a:t>khjj;jpy</a:t>
            </a:r>
            <a:r>
              <a:rPr lang="en-US" sz="3600" b="1" dirty="0">
                <a:latin typeface="Kalaham" pitchFamily="2" charset="0"/>
              </a:rPr>
              <a:t>; </a:t>
            </a:r>
            <a:r>
              <a:rPr lang="en-US" sz="3600" b="1" dirty="0" err="1">
                <a:latin typeface="Kalaham" pitchFamily="2" charset="0"/>
              </a:rPr>
              <a:t>kupj;jhd</a:t>
            </a:r>
            <a:r>
              <a:rPr lang="en-US" sz="3600" b="1" dirty="0">
                <a:latin typeface="Kalaham" pitchFamily="2" charset="0"/>
              </a:rPr>
              <a:t>; (28:17)</a:t>
            </a:r>
            <a:endParaRPr lang="en-US" sz="2800" b="1" i="1" dirty="0">
              <a:latin typeface="Kalaham" pitchFamily="2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04800" y="5562600"/>
            <a:ext cx="4038600" cy="1200329"/>
          </a:xfrm>
          <a:prstGeom prst="rect">
            <a:avLst/>
          </a:prstGeom>
          <a:gradFill rotWithShape="0">
            <a:gsLst>
              <a:gs pos="0">
                <a:srgbClr val="0000A9"/>
              </a:gs>
              <a:gs pos="100000">
                <a:srgbClr val="0000A9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atin typeface="Kalaham" pitchFamily="2" charset="0"/>
                <a:ea typeface="+mn-ea"/>
                <a:cs typeface="+mn-cs"/>
              </a:rPr>
              <a:t>23 </a:t>
            </a:r>
            <a:r>
              <a:rPr lang="en-US" sz="3600" b="1" dirty="0" err="1">
                <a:latin typeface="Kalaham" pitchFamily="2" charset="0"/>
                <a:ea typeface="+mn-ea"/>
                <a:cs typeface="+mn-cs"/>
              </a:rPr>
              <a:t>Mz;Lfs</a:t>
            </a:r>
            <a:r>
              <a:rPr lang="en-US" sz="3600" b="1" dirty="0">
                <a:latin typeface="Kalaham" pitchFamily="2" charset="0"/>
                <a:ea typeface="+mn-ea"/>
                <a:cs typeface="+mn-cs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+mn-cs"/>
              </a:rPr>
              <a:t>tho;e;jhu</a:t>
            </a:r>
            <a:r>
              <a:rPr lang="en-US" sz="3600" b="1" dirty="0">
                <a:latin typeface="Kalaham" pitchFamily="2" charset="0"/>
                <a:ea typeface="+mn-ea"/>
                <a:cs typeface="+mn-cs"/>
              </a:rPr>
              <a:t>; (51:64)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5852" grpId="0" animBg="1"/>
      <p:bldP spid="35844" grpId="0"/>
      <p:bldP spid="35845" grpId="0"/>
      <p:bldP spid="35847" grpId="0"/>
      <p:bldP spid="35848" grpId="0"/>
      <p:bldP spid="35850" grpId="0" animBg="1"/>
      <p:bldP spid="358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5741988" cy="7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1447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flw</a:t>
            </a:r>
            <a:r>
              <a:rPr lang="en-US" sz="3600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;</a:t>
            </a:r>
            <a:br>
              <a:rPr lang="en-US" sz="3600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</a:br>
            <a:r>
              <a:rPr lang="en-US" sz="3600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/>
              </a:rPr>
              <a:t>ghij</a:t>
            </a:r>
            <a:endParaRPr lang="en-US" sz="36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Kalaham" pitchFamily="2" charset="0"/>
              <a:ea typeface="ＭＳ Ｐゴシック" charset="0"/>
              <a:cs typeface="Arial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362200" y="4724400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6600" b="1" dirty="0" err="1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Kalaham" pitchFamily="2" charset="0"/>
                <a:cs typeface="Arial"/>
              </a:rPr>
              <a:t>A+jh</a:t>
            </a:r>
            <a:endParaRPr lang="en-US" sz="4400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76200" y="5273675"/>
            <a:ext cx="190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4400" b="1">
                <a:cs typeface="Arial" charset="0"/>
              </a:rPr>
              <a:t>Egypt</a:t>
            </a:r>
            <a:endParaRPr lang="en-US" sz="440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73734" name="Freeform 6"/>
          <p:cNvSpPr>
            <a:spLocks/>
          </p:cNvSpPr>
          <p:nvPr/>
        </p:nvSpPr>
        <p:spPr bwMode="auto">
          <a:xfrm>
            <a:off x="1524000" y="381000"/>
            <a:ext cx="4038600" cy="5257800"/>
          </a:xfrm>
          <a:custGeom>
            <a:avLst/>
            <a:gdLst>
              <a:gd name="T0" fmla="*/ 2147483647 w 2943"/>
              <a:gd name="T1" fmla="*/ 2147483647 h 3126"/>
              <a:gd name="T2" fmla="*/ 2147483647 w 2943"/>
              <a:gd name="T3" fmla="*/ 2147483647 h 3126"/>
              <a:gd name="T4" fmla="*/ 2147483647 w 2943"/>
              <a:gd name="T5" fmla="*/ 2147483647 h 3126"/>
              <a:gd name="T6" fmla="*/ 2147483647 w 2943"/>
              <a:gd name="T7" fmla="*/ 2147483647 h 3126"/>
              <a:gd name="T8" fmla="*/ 2147483647 w 2943"/>
              <a:gd name="T9" fmla="*/ 2147483647 h 3126"/>
              <a:gd name="T10" fmla="*/ 2147483647 w 2943"/>
              <a:gd name="T11" fmla="*/ 2147483647 h 3126"/>
              <a:gd name="T12" fmla="*/ 2147483647 w 2943"/>
              <a:gd name="T13" fmla="*/ 2147483647 h 3126"/>
              <a:gd name="T14" fmla="*/ 2147483647 w 2943"/>
              <a:gd name="T15" fmla="*/ 2147483647 h 3126"/>
              <a:gd name="T16" fmla="*/ 2147483647 w 2943"/>
              <a:gd name="T17" fmla="*/ 2147483647 h 3126"/>
              <a:gd name="T18" fmla="*/ 2147483647 w 2943"/>
              <a:gd name="T19" fmla="*/ 2147483647 h 3126"/>
              <a:gd name="T20" fmla="*/ 2147483647 w 2943"/>
              <a:gd name="T21" fmla="*/ 2147483647 h 3126"/>
              <a:gd name="T22" fmla="*/ 2147483647 w 2943"/>
              <a:gd name="T23" fmla="*/ 2147483647 h 3126"/>
              <a:gd name="T24" fmla="*/ 2147483647 w 2943"/>
              <a:gd name="T25" fmla="*/ 2147483647 h 3126"/>
              <a:gd name="T26" fmla="*/ 2147483647 w 2943"/>
              <a:gd name="T27" fmla="*/ 2147483647 h 3126"/>
              <a:gd name="T28" fmla="*/ 2147483647 w 2943"/>
              <a:gd name="T29" fmla="*/ 2147483647 h 3126"/>
              <a:gd name="T30" fmla="*/ 2147483647 w 2943"/>
              <a:gd name="T31" fmla="*/ 2147483647 h 3126"/>
              <a:gd name="T32" fmla="*/ 2147483647 w 2943"/>
              <a:gd name="T33" fmla="*/ 2147483647 h 3126"/>
              <a:gd name="T34" fmla="*/ 2147483647 w 2943"/>
              <a:gd name="T35" fmla="*/ 2147483647 h 3126"/>
              <a:gd name="T36" fmla="*/ 2147483647 w 2943"/>
              <a:gd name="T37" fmla="*/ 2147483647 h 3126"/>
              <a:gd name="T38" fmla="*/ 2147483647 w 2943"/>
              <a:gd name="T39" fmla="*/ 2147483647 h 3126"/>
              <a:gd name="T40" fmla="*/ 2147483647 w 2943"/>
              <a:gd name="T41" fmla="*/ 2147483647 h 3126"/>
              <a:gd name="T42" fmla="*/ 2147483647 w 2943"/>
              <a:gd name="T43" fmla="*/ 2147483647 h 3126"/>
              <a:gd name="T44" fmla="*/ 2147483647 w 2943"/>
              <a:gd name="T45" fmla="*/ 2147483647 h 3126"/>
              <a:gd name="T46" fmla="*/ 2147483647 w 2943"/>
              <a:gd name="T47" fmla="*/ 2147483647 h 3126"/>
              <a:gd name="T48" fmla="*/ 2147483647 w 2943"/>
              <a:gd name="T49" fmla="*/ 2147483647 h 3126"/>
              <a:gd name="T50" fmla="*/ 2147483647 w 2943"/>
              <a:gd name="T51" fmla="*/ 2147483647 h 3126"/>
              <a:gd name="T52" fmla="*/ 2147483647 w 2943"/>
              <a:gd name="T53" fmla="*/ 2147483647 h 3126"/>
              <a:gd name="T54" fmla="*/ 2147483647 w 2943"/>
              <a:gd name="T55" fmla="*/ 2147483647 h 3126"/>
              <a:gd name="T56" fmla="*/ 2147483647 w 2943"/>
              <a:gd name="T57" fmla="*/ 0 h 312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943"/>
              <a:gd name="T88" fmla="*/ 0 h 3126"/>
              <a:gd name="T89" fmla="*/ 2943 w 2943"/>
              <a:gd name="T90" fmla="*/ 3126 h 312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943" h="3126">
                <a:moveTo>
                  <a:pt x="9" y="3126"/>
                </a:moveTo>
                <a:cubicBezTo>
                  <a:pt x="38" y="3036"/>
                  <a:pt x="0" y="3120"/>
                  <a:pt x="69" y="3052"/>
                </a:cubicBezTo>
                <a:cubicBezTo>
                  <a:pt x="114" y="3006"/>
                  <a:pt x="167" y="2910"/>
                  <a:pt x="202" y="2859"/>
                </a:cubicBezTo>
                <a:cubicBezTo>
                  <a:pt x="211" y="2844"/>
                  <a:pt x="222" y="2829"/>
                  <a:pt x="232" y="2815"/>
                </a:cubicBezTo>
                <a:cubicBezTo>
                  <a:pt x="241" y="2800"/>
                  <a:pt x="251" y="2784"/>
                  <a:pt x="261" y="2770"/>
                </a:cubicBezTo>
                <a:cubicBezTo>
                  <a:pt x="270" y="2755"/>
                  <a:pt x="291" y="2726"/>
                  <a:pt x="291" y="2726"/>
                </a:cubicBezTo>
                <a:cubicBezTo>
                  <a:pt x="340" y="2577"/>
                  <a:pt x="258" y="2801"/>
                  <a:pt x="350" y="2637"/>
                </a:cubicBezTo>
                <a:cubicBezTo>
                  <a:pt x="404" y="2539"/>
                  <a:pt x="354" y="2531"/>
                  <a:pt x="439" y="2474"/>
                </a:cubicBezTo>
                <a:cubicBezTo>
                  <a:pt x="477" y="2359"/>
                  <a:pt x="520" y="2247"/>
                  <a:pt x="558" y="2133"/>
                </a:cubicBezTo>
                <a:cubicBezTo>
                  <a:pt x="598" y="2009"/>
                  <a:pt x="637" y="1898"/>
                  <a:pt x="750" y="1822"/>
                </a:cubicBezTo>
                <a:cubicBezTo>
                  <a:pt x="809" y="1734"/>
                  <a:pt x="750" y="1793"/>
                  <a:pt x="913" y="1793"/>
                </a:cubicBezTo>
                <a:cubicBezTo>
                  <a:pt x="948" y="1793"/>
                  <a:pt x="982" y="1783"/>
                  <a:pt x="1017" y="1778"/>
                </a:cubicBezTo>
                <a:cubicBezTo>
                  <a:pt x="1031" y="1773"/>
                  <a:pt x="1048" y="1772"/>
                  <a:pt x="1061" y="1763"/>
                </a:cubicBezTo>
                <a:cubicBezTo>
                  <a:pt x="1074" y="1751"/>
                  <a:pt x="1073" y="1721"/>
                  <a:pt x="1091" y="1719"/>
                </a:cubicBezTo>
                <a:cubicBezTo>
                  <a:pt x="1198" y="1701"/>
                  <a:pt x="1308" y="1709"/>
                  <a:pt x="1417" y="1704"/>
                </a:cubicBezTo>
                <a:cubicBezTo>
                  <a:pt x="1561" y="1605"/>
                  <a:pt x="1672" y="1447"/>
                  <a:pt x="1847" y="1393"/>
                </a:cubicBezTo>
                <a:cubicBezTo>
                  <a:pt x="1851" y="1378"/>
                  <a:pt x="1849" y="1359"/>
                  <a:pt x="1861" y="1348"/>
                </a:cubicBezTo>
                <a:cubicBezTo>
                  <a:pt x="1872" y="1336"/>
                  <a:pt x="1891" y="1340"/>
                  <a:pt x="1906" y="1333"/>
                </a:cubicBezTo>
                <a:cubicBezTo>
                  <a:pt x="1921" y="1325"/>
                  <a:pt x="1935" y="1313"/>
                  <a:pt x="1950" y="1304"/>
                </a:cubicBezTo>
                <a:cubicBezTo>
                  <a:pt x="1970" y="1274"/>
                  <a:pt x="1981" y="1236"/>
                  <a:pt x="2010" y="1215"/>
                </a:cubicBezTo>
                <a:cubicBezTo>
                  <a:pt x="2029" y="1200"/>
                  <a:pt x="2052" y="1188"/>
                  <a:pt x="2069" y="1170"/>
                </a:cubicBezTo>
                <a:cubicBezTo>
                  <a:pt x="2092" y="1143"/>
                  <a:pt x="2128" y="1082"/>
                  <a:pt x="2128" y="1082"/>
                </a:cubicBezTo>
                <a:cubicBezTo>
                  <a:pt x="2168" y="961"/>
                  <a:pt x="2111" y="1116"/>
                  <a:pt x="2173" y="993"/>
                </a:cubicBezTo>
                <a:cubicBezTo>
                  <a:pt x="2233" y="870"/>
                  <a:pt x="2131" y="1029"/>
                  <a:pt x="2217" y="904"/>
                </a:cubicBezTo>
                <a:cubicBezTo>
                  <a:pt x="2242" y="827"/>
                  <a:pt x="2271" y="834"/>
                  <a:pt x="2321" y="785"/>
                </a:cubicBezTo>
                <a:cubicBezTo>
                  <a:pt x="2391" y="714"/>
                  <a:pt x="2444" y="634"/>
                  <a:pt x="2528" y="578"/>
                </a:cubicBezTo>
                <a:cubicBezTo>
                  <a:pt x="2567" y="519"/>
                  <a:pt x="2621" y="489"/>
                  <a:pt x="2662" y="430"/>
                </a:cubicBezTo>
                <a:cubicBezTo>
                  <a:pt x="2744" y="306"/>
                  <a:pt x="2763" y="197"/>
                  <a:pt x="2869" y="89"/>
                </a:cubicBezTo>
                <a:cubicBezTo>
                  <a:pt x="2891" y="21"/>
                  <a:pt x="2896" y="46"/>
                  <a:pt x="2943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3048000" y="3048000"/>
            <a:ext cx="533400" cy="381000"/>
          </a:xfrm>
          <a:prstGeom prst="irregularSeal1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4267200" y="3048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Kalaham" pitchFamily="2" charset="0"/>
                <a:cs typeface="Arial"/>
              </a:rPr>
              <a:t>Muhd</a:t>
            </a:r>
            <a:r>
              <a:rPr lang="en-US" sz="5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Kalaham" pitchFamily="2" charset="0"/>
                <a:cs typeface="Arial"/>
              </a:rPr>
              <a:t>;</a:t>
            </a:r>
            <a:endParaRPr lang="en-US" sz="5400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Kalaham" pitchFamily="2" charset="0"/>
              <a:cs typeface="Arial"/>
            </a:endParaRPr>
          </a:p>
        </p:txBody>
      </p:sp>
      <p:sp>
        <p:nvSpPr>
          <p:cNvPr id="73737" name="Freeform 9"/>
          <p:cNvSpPr>
            <a:spLocks/>
          </p:cNvSpPr>
          <p:nvPr/>
        </p:nvSpPr>
        <p:spPr bwMode="auto">
          <a:xfrm>
            <a:off x="3589338" y="1798638"/>
            <a:ext cx="3895725" cy="2486025"/>
          </a:xfrm>
          <a:custGeom>
            <a:avLst/>
            <a:gdLst>
              <a:gd name="T0" fmla="*/ 2147483647 w 2454"/>
              <a:gd name="T1" fmla="*/ 2147483647 h 1566"/>
              <a:gd name="T2" fmla="*/ 2147483647 w 2454"/>
              <a:gd name="T3" fmla="*/ 2147483647 h 1566"/>
              <a:gd name="T4" fmla="*/ 2147483647 w 2454"/>
              <a:gd name="T5" fmla="*/ 2147483647 h 1566"/>
              <a:gd name="T6" fmla="*/ 2147483647 w 2454"/>
              <a:gd name="T7" fmla="*/ 2147483647 h 1566"/>
              <a:gd name="T8" fmla="*/ 2147483647 w 2454"/>
              <a:gd name="T9" fmla="*/ 2147483647 h 1566"/>
              <a:gd name="T10" fmla="*/ 2147483647 w 2454"/>
              <a:gd name="T11" fmla="*/ 2147483647 h 1566"/>
              <a:gd name="T12" fmla="*/ 2147483647 w 2454"/>
              <a:gd name="T13" fmla="*/ 2147483647 h 1566"/>
              <a:gd name="T14" fmla="*/ 2147483647 w 2454"/>
              <a:gd name="T15" fmla="*/ 2147483647 h 1566"/>
              <a:gd name="T16" fmla="*/ 2147483647 w 2454"/>
              <a:gd name="T17" fmla="*/ 2147483647 h 1566"/>
              <a:gd name="T18" fmla="*/ 2147483647 w 2454"/>
              <a:gd name="T19" fmla="*/ 2147483647 h 1566"/>
              <a:gd name="T20" fmla="*/ 2147483647 w 2454"/>
              <a:gd name="T21" fmla="*/ 2147483647 h 1566"/>
              <a:gd name="T22" fmla="*/ 2147483647 w 2454"/>
              <a:gd name="T23" fmla="*/ 2147483647 h 1566"/>
              <a:gd name="T24" fmla="*/ 2147483647 w 2454"/>
              <a:gd name="T25" fmla="*/ 2147483647 h 1566"/>
              <a:gd name="T26" fmla="*/ 2147483647 w 2454"/>
              <a:gd name="T27" fmla="*/ 2147483647 h 1566"/>
              <a:gd name="T28" fmla="*/ 2147483647 w 2454"/>
              <a:gd name="T29" fmla="*/ 2147483647 h 1566"/>
              <a:gd name="T30" fmla="*/ 2147483647 w 2454"/>
              <a:gd name="T31" fmla="*/ 2147483647 h 1566"/>
              <a:gd name="T32" fmla="*/ 2147483647 w 2454"/>
              <a:gd name="T33" fmla="*/ 2147483647 h 1566"/>
              <a:gd name="T34" fmla="*/ 2147483647 w 2454"/>
              <a:gd name="T35" fmla="*/ 2147483647 h 1566"/>
              <a:gd name="T36" fmla="*/ 2147483647 w 2454"/>
              <a:gd name="T37" fmla="*/ 2147483647 h 1566"/>
              <a:gd name="T38" fmla="*/ 2147483647 w 2454"/>
              <a:gd name="T39" fmla="*/ 2147483647 h 1566"/>
              <a:gd name="T40" fmla="*/ 2147483647 w 2454"/>
              <a:gd name="T41" fmla="*/ 2147483647 h 1566"/>
              <a:gd name="T42" fmla="*/ 2147483647 w 2454"/>
              <a:gd name="T43" fmla="*/ 2147483647 h 1566"/>
              <a:gd name="T44" fmla="*/ 2147483647 w 2454"/>
              <a:gd name="T45" fmla="*/ 2147483647 h 1566"/>
              <a:gd name="T46" fmla="*/ 2147483647 w 2454"/>
              <a:gd name="T47" fmla="*/ 2147483647 h 1566"/>
              <a:gd name="T48" fmla="*/ 2147483647 w 2454"/>
              <a:gd name="T49" fmla="*/ 2147483647 h 1566"/>
              <a:gd name="T50" fmla="*/ 0 w 2454"/>
              <a:gd name="T51" fmla="*/ 2147483647 h 156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54"/>
              <a:gd name="T79" fmla="*/ 0 h 1566"/>
              <a:gd name="T80" fmla="*/ 2454 w 2454"/>
              <a:gd name="T81" fmla="*/ 1566 h 156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54" h="1566">
                <a:moveTo>
                  <a:pt x="2454" y="1566"/>
                </a:moveTo>
                <a:cubicBezTo>
                  <a:pt x="2443" y="1562"/>
                  <a:pt x="2433" y="1557"/>
                  <a:pt x="2422" y="1555"/>
                </a:cubicBezTo>
                <a:cubicBezTo>
                  <a:pt x="2397" y="1549"/>
                  <a:pt x="2370" y="1552"/>
                  <a:pt x="2347" y="1544"/>
                </a:cubicBezTo>
                <a:cubicBezTo>
                  <a:pt x="2327" y="1537"/>
                  <a:pt x="2312" y="1521"/>
                  <a:pt x="2294" y="1512"/>
                </a:cubicBezTo>
                <a:cubicBezTo>
                  <a:pt x="2283" y="1507"/>
                  <a:pt x="2272" y="1505"/>
                  <a:pt x="2262" y="1502"/>
                </a:cubicBezTo>
                <a:cubicBezTo>
                  <a:pt x="2251" y="1494"/>
                  <a:pt x="2241" y="1485"/>
                  <a:pt x="2230" y="1480"/>
                </a:cubicBezTo>
                <a:cubicBezTo>
                  <a:pt x="2220" y="1475"/>
                  <a:pt x="2207" y="1476"/>
                  <a:pt x="2198" y="1470"/>
                </a:cubicBezTo>
                <a:cubicBezTo>
                  <a:pt x="2142" y="1433"/>
                  <a:pt x="2086" y="1372"/>
                  <a:pt x="2048" y="1320"/>
                </a:cubicBezTo>
                <a:cubicBezTo>
                  <a:pt x="2023" y="1286"/>
                  <a:pt x="2010" y="1246"/>
                  <a:pt x="1984" y="1214"/>
                </a:cubicBezTo>
                <a:cubicBezTo>
                  <a:pt x="1958" y="1182"/>
                  <a:pt x="1921" y="1161"/>
                  <a:pt x="1899" y="1128"/>
                </a:cubicBezTo>
                <a:cubicBezTo>
                  <a:pt x="1892" y="1117"/>
                  <a:pt x="1887" y="1104"/>
                  <a:pt x="1878" y="1096"/>
                </a:cubicBezTo>
                <a:cubicBezTo>
                  <a:pt x="1865" y="1085"/>
                  <a:pt x="1848" y="1083"/>
                  <a:pt x="1835" y="1075"/>
                </a:cubicBezTo>
                <a:cubicBezTo>
                  <a:pt x="1801" y="1055"/>
                  <a:pt x="1775" y="1022"/>
                  <a:pt x="1739" y="1011"/>
                </a:cubicBezTo>
                <a:cubicBezTo>
                  <a:pt x="1643" y="979"/>
                  <a:pt x="1560" y="954"/>
                  <a:pt x="1462" y="936"/>
                </a:cubicBezTo>
                <a:cubicBezTo>
                  <a:pt x="1416" y="913"/>
                  <a:pt x="1367" y="896"/>
                  <a:pt x="1323" y="872"/>
                </a:cubicBezTo>
                <a:cubicBezTo>
                  <a:pt x="1280" y="848"/>
                  <a:pt x="1282" y="837"/>
                  <a:pt x="1248" y="808"/>
                </a:cubicBezTo>
                <a:cubicBezTo>
                  <a:pt x="1199" y="765"/>
                  <a:pt x="1141" y="726"/>
                  <a:pt x="1088" y="691"/>
                </a:cubicBezTo>
                <a:cubicBezTo>
                  <a:pt x="1023" y="648"/>
                  <a:pt x="924" y="604"/>
                  <a:pt x="875" y="552"/>
                </a:cubicBezTo>
                <a:cubicBezTo>
                  <a:pt x="861" y="512"/>
                  <a:pt x="840" y="482"/>
                  <a:pt x="822" y="446"/>
                </a:cubicBezTo>
                <a:cubicBezTo>
                  <a:pt x="816" y="435"/>
                  <a:pt x="817" y="423"/>
                  <a:pt x="811" y="414"/>
                </a:cubicBezTo>
                <a:cubicBezTo>
                  <a:pt x="795" y="393"/>
                  <a:pt x="772" y="380"/>
                  <a:pt x="758" y="360"/>
                </a:cubicBezTo>
                <a:cubicBezTo>
                  <a:pt x="742" y="337"/>
                  <a:pt x="727" y="311"/>
                  <a:pt x="704" y="296"/>
                </a:cubicBezTo>
                <a:cubicBezTo>
                  <a:pt x="667" y="271"/>
                  <a:pt x="614" y="285"/>
                  <a:pt x="576" y="264"/>
                </a:cubicBezTo>
                <a:cubicBezTo>
                  <a:pt x="503" y="224"/>
                  <a:pt x="452" y="159"/>
                  <a:pt x="384" y="115"/>
                </a:cubicBezTo>
                <a:cubicBezTo>
                  <a:pt x="308" y="0"/>
                  <a:pt x="224" y="36"/>
                  <a:pt x="86" y="30"/>
                </a:cubicBezTo>
                <a:cubicBezTo>
                  <a:pt x="57" y="26"/>
                  <a:pt x="0" y="19"/>
                  <a:pt x="0" y="19"/>
                </a:cubicBezTo>
              </a:path>
            </a:pathLst>
          </a:cu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4953000" y="2667000"/>
            <a:ext cx="533400" cy="381000"/>
          </a:xfrm>
          <a:prstGeom prst="irregularSeal1">
            <a:avLst/>
          </a:prstGeom>
          <a:solidFill>
            <a:srgbClr val="CCFF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133600" y="3200400"/>
            <a:ext cx="27257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Kalaham" pitchFamily="2" charset="0"/>
                <a:cs typeface="Arial" charset="0"/>
              </a:rPr>
              <a:t>nkfpNjh</a:t>
            </a:r>
            <a:endParaRPr lang="en-US" sz="4000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Kalaham" pitchFamily="2" charset="0"/>
              <a:cs typeface="Arial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5099050" y="2117725"/>
            <a:ext cx="2209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cs typeface="Arial" charset="0"/>
              </a:rPr>
              <a:t>Ramoth</a:t>
            </a:r>
            <a:r>
              <a:rPr lang="en-US" sz="40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cs typeface="Arial" charset="0"/>
              </a:rPr>
              <a:t>-Gilead</a:t>
            </a:r>
            <a:endParaRPr lang="en-US" sz="4000" dirty="0">
              <a:effectLst>
                <a:glow rad="228600">
                  <a:schemeClr val="accent4">
                    <a:satMod val="175000"/>
                  </a:schemeClr>
                </a:glow>
              </a:effectLst>
              <a:cs typeface="Arial" charset="0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2286000" y="22098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Kalaham" pitchFamily="2" charset="0"/>
                <a:cs typeface="Arial"/>
              </a:rPr>
              <a:t>,];</a:t>
            </a:r>
            <a:r>
              <a:rPr lang="en-US" sz="4400" b="1" dirty="0" err="1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Kalaham" pitchFamily="2" charset="0"/>
                <a:cs typeface="Arial"/>
              </a:rPr>
              <a:t>uhNay</a:t>
            </a:r>
            <a:r>
              <a:rPr lang="en-US" sz="4400" b="1" dirty="0"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latin typeface="Kalaham" pitchFamily="2" charset="0"/>
                <a:cs typeface="Arial"/>
              </a:rPr>
              <a:t>;</a:t>
            </a:r>
            <a:endParaRPr lang="en-US" sz="4400" dirty="0">
              <a:effectLst>
                <a:glow rad="228600">
                  <a:schemeClr val="accent4">
                    <a:satMod val="175000"/>
                  </a:schemeClr>
                </a:glow>
              </a:effectLst>
              <a:latin typeface="Kalaham" pitchFamily="2" charset="0"/>
              <a:cs typeface="Arial"/>
            </a:endParaRPr>
          </a:p>
        </p:txBody>
      </p:sp>
      <p:pic>
        <p:nvPicPr>
          <p:cNvPr id="7374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2667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  <p:bldP spid="73732" grpId="0" autoUpdateAnimBg="0"/>
      <p:bldP spid="73733" grpId="0" autoUpdateAnimBg="0"/>
      <p:bldP spid="73734" grpId="0" animBg="1"/>
      <p:bldP spid="73735" grpId="0" animBg="1"/>
      <p:bldP spid="73736" grpId="0" autoUpdateAnimBg="0"/>
      <p:bldP spid="73737" grpId="0" animBg="1"/>
      <p:bldP spid="73738" grpId="0" animBg="1"/>
      <p:bldP spid="73739" grpId="0" autoUpdateAnimBg="0"/>
      <p:bldP spid="73740" grpId="0" autoUpdateAnimBg="0"/>
      <p:bldP spid="7374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040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gradFill rotWithShape="0">
            <a:gsLst>
              <a:gs pos="0">
                <a:srgbClr val="545454"/>
              </a:gs>
              <a:gs pos="100000">
                <a:srgbClr val="12121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Osaka" charset="0"/>
              <a:cs typeface="Osaka" charset="0"/>
            </a:endParaRPr>
          </a:p>
        </p:txBody>
      </p:sp>
      <p:pic>
        <p:nvPicPr>
          <p:cNvPr id="162818" name="Picture 1039" descr="ms187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457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152400" y="1628775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u="sng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</a:rPr>
              <a:t>Ntjhfk</a:t>
            </a:r>
            <a:endParaRPr lang="en-US" sz="40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alaham" pitchFamily="2" charset="0"/>
            </a:endParaRPr>
          </a:p>
        </p:txBody>
      </p:sp>
      <p:sp>
        <p:nvSpPr>
          <p:cNvPr id="22533" name="Text Box 1029"/>
          <p:cNvSpPr txBox="1">
            <a:spLocks noChangeArrowheads="1"/>
          </p:cNvSpPr>
          <p:nvPr/>
        </p:nvSpPr>
        <p:spPr bwMode="auto">
          <a:xfrm>
            <a:off x="4572000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u="sng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</a:rPr>
              <a:t>me;dpa</a:t>
            </a:r>
            <a:endParaRPr lang="en-US" sz="4000" i="1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alaham" pitchFamily="2" charset="0"/>
            </a:endParaRPr>
          </a:p>
        </p:txBody>
      </p:sp>
      <p:sp>
        <p:nvSpPr>
          <p:cNvPr id="22534" name="Text Box 1030"/>
          <p:cNvSpPr txBox="1">
            <a:spLocks noChangeArrowheads="1"/>
          </p:cNvSpPr>
          <p:nvPr/>
        </p:nvSpPr>
        <p:spPr bwMode="auto">
          <a:xfrm>
            <a:off x="152400" y="2635250"/>
            <a:ext cx="403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nja;ltPf</a:t>
            </a: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Nehf;fk</a:t>
            </a: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;</a:t>
            </a:r>
          </a:p>
        </p:txBody>
      </p:sp>
      <p:sp>
        <p:nvSpPr>
          <p:cNvPr id="22535" name="Text Box 1031"/>
          <p:cNvSpPr txBox="1">
            <a:spLocks noChangeArrowheads="1"/>
          </p:cNvSpPr>
          <p:nvPr/>
        </p:nvSpPr>
        <p:spPr bwMode="auto">
          <a:xfrm>
            <a:off x="4572000" y="26352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rk;ghj;jpa</a:t>
            </a: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 </a:t>
            </a: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Nehf;F</a:t>
            </a:r>
            <a:endParaRPr lang="en-US" sz="2800" b="1" i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Kalaham" pitchFamily="2" charset="0"/>
              <a:ea typeface="Osaka" charset="0"/>
              <a:cs typeface="Osaka" charset="0"/>
            </a:endParaRPr>
          </a:p>
        </p:txBody>
      </p:sp>
      <p:sp>
        <p:nvSpPr>
          <p:cNvPr id="22536" name="Text Box 1032"/>
          <p:cNvSpPr txBox="1">
            <a:spLocks noChangeArrowheads="1"/>
          </p:cNvSpPr>
          <p:nvPr/>
        </p:nvSpPr>
        <p:spPr bwMode="auto">
          <a:xfrm>
            <a:off x="152400" y="3625850"/>
            <a:ext cx="441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Neub</a:t>
            </a: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nra;jp</a:t>
            </a:r>
            <a:endParaRPr lang="en-US" sz="3600" b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2537" name="Text Box 1033"/>
          <p:cNvSpPr txBox="1">
            <a:spLocks noChangeArrowheads="1"/>
          </p:cNvSpPr>
          <p:nvPr/>
        </p:nvSpPr>
        <p:spPr bwMode="auto">
          <a:xfrm>
            <a:off x="4572000" y="36258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jpUl;L</a:t>
            </a: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 </a:t>
            </a: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nra;jp</a:t>
            </a:r>
            <a:endParaRPr lang="en-US" sz="2800" b="1" i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Kalaham" pitchFamily="2" charset="0"/>
              <a:ea typeface="Osaka" charset="0"/>
              <a:cs typeface="Osaka" charset="0"/>
            </a:endParaRPr>
          </a:p>
        </p:txBody>
      </p:sp>
      <p:sp>
        <p:nvSpPr>
          <p:cNvPr id="22538" name="Text Box 1034"/>
          <p:cNvSpPr txBox="1">
            <a:spLocks noChangeArrowheads="1"/>
          </p:cNvSpPr>
          <p:nvPr/>
        </p:nvSpPr>
        <p:spPr bwMode="auto">
          <a:xfrm>
            <a:off x="152400" y="46164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100 </a:t>
            </a: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tpfpj</a:t>
            </a: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 </a:t>
            </a: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cz;ik</a:t>
            </a:r>
            <a:endParaRPr lang="en-US" sz="3600" b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Kalaham" pitchFamily="2" charset="0"/>
              <a:ea typeface="+mn-ea"/>
              <a:cs typeface="+mn-cs"/>
            </a:endParaRPr>
          </a:p>
        </p:txBody>
      </p:sp>
      <p:sp>
        <p:nvSpPr>
          <p:cNvPr id="22539" name="Text Box 1035"/>
          <p:cNvSpPr txBox="1">
            <a:spLocks noChangeArrowheads="1"/>
          </p:cNvSpPr>
          <p:nvPr/>
        </p:nvSpPr>
        <p:spPr bwMode="auto">
          <a:xfrm>
            <a:off x="4572000" y="461645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rpf;fy;fs</a:t>
            </a: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;</a:t>
            </a:r>
            <a:endParaRPr lang="en-US" sz="2800" b="1" i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Kalaham" pitchFamily="2" charset="0"/>
              <a:ea typeface="Osaka" charset="0"/>
              <a:cs typeface="Osaka" charset="0"/>
            </a:endParaRPr>
          </a:p>
        </p:txBody>
      </p:sp>
      <p:sp>
        <p:nvSpPr>
          <p:cNvPr id="22540" name="Text Box 1036"/>
          <p:cNvSpPr txBox="1">
            <a:spLocks noChangeArrowheads="1"/>
          </p:cNvSpPr>
          <p:nvPr/>
        </p:nvSpPr>
        <p:spPr bwMode="auto">
          <a:xfrm>
            <a:off x="228600" y="56070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914400" indent="-914400">
              <a:defRPr/>
            </a:pP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Jd;GWj;jg;gly</a:t>
            </a: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+mn-ea"/>
                <a:cs typeface="+mn-cs"/>
              </a:rPr>
              <a:t>;</a:t>
            </a:r>
          </a:p>
        </p:txBody>
      </p:sp>
      <p:sp>
        <p:nvSpPr>
          <p:cNvPr id="22541" name="Text Box 1037"/>
          <p:cNvSpPr txBox="1">
            <a:spLocks noChangeArrowheads="1"/>
          </p:cNvSpPr>
          <p:nvPr/>
        </p:nvSpPr>
        <p:spPr bwMode="auto">
          <a:xfrm>
            <a:off x="4572000" y="56070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cau;j;jg;gly</a:t>
            </a:r>
            <a:r>
              <a:rPr lang="en-US" sz="3600" b="1" dirty="0">
                <a:effectLst>
                  <a:outerShdw blurRad="50800" dist="76200" dir="2700000" algn="tl" rotWithShape="0">
                    <a:srgbClr val="000000"/>
                  </a:outerShdw>
                </a:effectLst>
                <a:latin typeface="Kalaham" pitchFamily="2" charset="0"/>
                <a:ea typeface="Osaka" charset="0"/>
                <a:cs typeface="Osaka" charset="0"/>
              </a:rPr>
              <a:t>;</a:t>
            </a:r>
            <a:endParaRPr lang="en-US" sz="2800" b="1" i="1" dirty="0">
              <a:effectLst>
                <a:outerShdw blurRad="50800" dist="76200" dir="2700000" algn="tl" rotWithShape="0">
                  <a:srgbClr val="000000"/>
                </a:outerShdw>
              </a:effectLst>
              <a:latin typeface="Kalaham" pitchFamily="2" charset="0"/>
              <a:ea typeface="Osaka" charset="0"/>
              <a:cs typeface="Osaka" charset="0"/>
            </a:endParaRPr>
          </a:p>
        </p:txBody>
      </p:sp>
      <p:sp>
        <p:nvSpPr>
          <p:cNvPr id="22542" name="Text Box 1038"/>
          <p:cNvSpPr txBox="1">
            <a:spLocks noChangeArrowheads="1"/>
          </p:cNvSpPr>
          <p:nvPr/>
        </p:nvSpPr>
        <p:spPr bwMode="auto">
          <a:xfrm>
            <a:off x="7620000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>
                <a:effectLst>
                  <a:outerShdw blurRad="50800" dist="76200" dir="2700000" algn="tl" rotWithShape="0">
                    <a:srgbClr val="000000"/>
                  </a:outerShdw>
                </a:effectLst>
                <a:ea typeface="Osaka" charset="0"/>
                <a:cs typeface="Osaka" charset="0"/>
              </a:rPr>
              <a:t>186c-d</a:t>
            </a:r>
            <a:endParaRPr lang="en-US" sz="2400" b="1" i="1">
              <a:effectLst>
                <a:outerShdw blurRad="50800" dist="76200" dir="2700000" algn="tl" rotWithShape="0">
                  <a:srgbClr val="000000"/>
                </a:outerShdw>
              </a:effectLst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2545" name="Rectangle 1041"/>
          <p:cNvSpPr>
            <a:spLocks noGrp="1" noChangeArrowheads="1"/>
          </p:cNvSpPr>
          <p:nvPr>
            <p:ph type="title" idx="4294967295"/>
          </p:nvPr>
        </p:nvSpPr>
        <p:spPr>
          <a:xfrm>
            <a:off x="-152400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jPu;f;fu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vg;gb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NtWgLfpd;wdu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;?</a:t>
            </a:r>
            <a:endParaRPr lang="en-US" sz="1800" b="1" dirty="0">
              <a:solidFill>
                <a:schemeClr val="bg1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Kalaham" pitchFamily="2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164866" name="Picture 3" descr="D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01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6"/>
          <p:cNvSpPr txBox="1">
            <a:spLocks noChangeArrowheads="1"/>
          </p:cNvSpPr>
          <p:nvPr/>
        </p:nvSpPr>
        <p:spPr bwMode="auto">
          <a:xfrm>
            <a:off x="7924800" y="115888"/>
            <a:ext cx="12192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186b-d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85800" y="2203117"/>
            <a:ext cx="7620000" cy="3170099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txBody>
          <a:bodyPr>
            <a:spAutoFit/>
          </a:bodyPr>
          <a:lstStyle/>
          <a:p>
            <a:pPr marL="795338" indent="-795338">
              <a:buClr>
                <a:schemeClr val="tx1"/>
              </a:buClr>
              <a:defRPr/>
            </a:pPr>
            <a:r>
              <a:rPr lang="en-US" sz="4000" b="1" i="1" u="sng" dirty="0" err="1">
                <a:latin typeface="Kalaham" pitchFamily="2" charset="0"/>
                <a:ea typeface="+mn-ea"/>
                <a:cs typeface="Arial"/>
              </a:rPr>
              <a:t>rpe;jpf;f</a:t>
            </a:r>
            <a:endParaRPr lang="en-US" sz="4000" b="1" i="1" u="sng" dirty="0">
              <a:latin typeface="Kalaham" pitchFamily="2" charset="0"/>
              <a:ea typeface="+mn-ea"/>
              <a:cs typeface="Arial"/>
            </a:endParaRPr>
          </a:p>
          <a:p>
            <a:pPr marL="795338" indent="-795338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sz="4000" b="1" dirty="0">
                <a:latin typeface="Kalaham" pitchFamily="2" charset="0"/>
                <a:ea typeface="+mn-ea"/>
                <a:cs typeface="Arial"/>
              </a:rPr>
              <a:t>,t; ,</a:t>
            </a:r>
            <a:r>
              <a:rPr lang="en-US" sz="4000" b="1" dirty="0" err="1">
                <a:latin typeface="Kalaham" pitchFamily="2" charset="0"/>
                <a:ea typeface="+mn-ea"/>
                <a:cs typeface="Arial"/>
              </a:rPr>
              <a:t>uz;L</a:t>
            </a:r>
            <a:r>
              <a:rPr lang="en-US" sz="40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4000" b="1" dirty="0" err="1">
                <a:latin typeface="Kalaham" pitchFamily="2" charset="0"/>
                <a:ea typeface="+mn-ea"/>
                <a:cs typeface="Arial"/>
              </a:rPr>
              <a:t>Kiwfspy</a:t>
            </a:r>
            <a:r>
              <a:rPr lang="en-US" sz="40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4000" b="1" dirty="0" err="1">
                <a:latin typeface="Kalaham" pitchFamily="2" charset="0"/>
                <a:ea typeface="+mn-ea"/>
                <a:cs typeface="Arial"/>
              </a:rPr>
              <a:t>Kf;fpakhdjhf</a:t>
            </a:r>
            <a:r>
              <a:rPr lang="en-US" sz="40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4000" b="1" dirty="0" err="1">
                <a:latin typeface="Kalaham" pitchFamily="2" charset="0"/>
                <a:ea typeface="+mn-ea"/>
                <a:cs typeface="Arial"/>
              </a:rPr>
              <a:t>fUJk</a:t>
            </a:r>
            <a:r>
              <a:rPr lang="en-US" sz="40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4000" b="1" dirty="0" err="1">
                <a:latin typeface="Kalaham" pitchFamily="2" charset="0"/>
                <a:ea typeface="+mn-ea"/>
                <a:cs typeface="Arial"/>
              </a:rPr>
              <a:t>NtWghL</a:t>
            </a:r>
            <a:r>
              <a:rPr lang="en-US" sz="40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4000" b="1" dirty="0" err="1">
                <a:latin typeface="Kalaham" pitchFamily="2" charset="0"/>
                <a:ea typeface="+mn-ea"/>
                <a:cs typeface="Arial"/>
              </a:rPr>
              <a:t>ahJ</a:t>
            </a:r>
            <a:r>
              <a:rPr lang="en-US" sz="4000" b="1" dirty="0">
                <a:latin typeface="Kalaham" pitchFamily="2" charset="0"/>
                <a:ea typeface="+mn-ea"/>
                <a:cs typeface="Arial"/>
              </a:rPr>
              <a:t>?</a:t>
            </a:r>
          </a:p>
          <a:p>
            <a:pPr marL="795338" indent="-795338">
              <a:buClr>
                <a:schemeClr val="bg1"/>
              </a:buClr>
              <a:buFont typeface="+mj-lt"/>
              <a:buAutoNum type="arabicPeriod"/>
              <a:defRPr/>
            </a:pPr>
            <a:r>
              <a:rPr lang="en-US" sz="4000" b="1" dirty="0" err="1">
                <a:latin typeface="Kalaham" pitchFamily="2" charset="0"/>
                <a:ea typeface="+mn-ea"/>
                <a:cs typeface="Arial"/>
              </a:rPr>
              <a:t>Vd</a:t>
            </a:r>
            <a:r>
              <a:rPr lang="en-US" sz="4000" b="1" dirty="0">
                <a:latin typeface="Kalaham" pitchFamily="2" charset="0"/>
                <a:ea typeface="+mn-ea"/>
                <a:cs typeface="Arial"/>
              </a:rPr>
              <a:t>;?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884368" cy="1938992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Ntjhfk</a:t>
            </a:r>
            <a:r>
              <a:rPr lang="en-US" sz="4000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kw;Wk</a:t>
            </a:r>
            <a:r>
              <a:rPr lang="en-US" sz="4000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; </a:t>
            </a:r>
            <a:r>
              <a:rPr lang="en-US" sz="4000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me;dpa</a:t>
            </a:r>
            <a:r>
              <a:rPr lang="en-US" sz="4000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jPu;f;fjuprdq;fspy</a:t>
            </a:r>
            <a:r>
              <a:rPr lang="en-US" sz="4000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; </a:t>
            </a:r>
            <a:r>
              <a:rPr lang="en-US" sz="4000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fhzg;gLk</a:t>
            </a:r>
            <a:r>
              <a:rPr lang="en-US" sz="4000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; </a:t>
            </a:r>
            <a:r>
              <a:rPr lang="en-US" sz="4000" b="1" dirty="0" err="1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Kuz;ghLfs</a:t>
            </a:r>
            <a:r>
              <a:rPr lang="en-US" sz="4000" b="1" dirty="0">
                <a:solidFill>
                  <a:schemeClr val="bg1"/>
                </a:solidFill>
                <a:latin typeface="Kalaham" pitchFamily="2" charset="0"/>
                <a:ea typeface="+mj-ea"/>
                <a:cs typeface="Arial"/>
              </a:rPr>
              <a:t>;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0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233476" name="Text Box 1028"/>
          <p:cNvSpPr txBox="1">
            <a:spLocks noChangeArrowheads="1"/>
          </p:cNvSpPr>
          <p:nvPr/>
        </p:nvSpPr>
        <p:spPr bwMode="auto">
          <a:xfrm>
            <a:off x="4419600" y="5943600"/>
            <a:ext cx="457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>
                <a:latin typeface="Kalaham" pitchFamily="2" charset="0"/>
                <a:ea typeface="+mn-ea"/>
                <a:cs typeface="Arial"/>
              </a:rPr>
              <a:t>2 </a:t>
            </a:r>
            <a:r>
              <a:rPr lang="en-US" b="1" dirty="0" err="1">
                <a:latin typeface="Kalaham" pitchFamily="2" charset="0"/>
                <a:ea typeface="+mn-ea"/>
                <a:cs typeface="Arial"/>
              </a:rPr>
              <a:t>NgJU</a:t>
            </a:r>
            <a:r>
              <a:rPr lang="en-US" b="1" dirty="0">
                <a:latin typeface="Kalaham" pitchFamily="2" charset="0"/>
                <a:ea typeface="+mn-ea"/>
                <a:cs typeface="Arial"/>
              </a:rPr>
              <a:t> 1:20-21 </a:t>
            </a:r>
          </a:p>
        </p:txBody>
      </p:sp>
      <p:sp>
        <p:nvSpPr>
          <p:cNvPr id="233477" name="Rectangle 102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62000"/>
          </a:xfrm>
          <a:gradFill rotWithShape="0">
            <a:gsLst>
              <a:gs pos="0">
                <a:srgbClr val="660066">
                  <a:gamma/>
                  <a:shade val="17255"/>
                  <a:invGamma/>
                </a:srgbClr>
              </a:gs>
              <a:gs pos="50000">
                <a:srgbClr val="660066"/>
              </a:gs>
              <a:gs pos="100000">
                <a:srgbClr val="660066">
                  <a:gamma/>
                  <a:shade val="17255"/>
                  <a:invGamma/>
                </a:srgbClr>
              </a:gs>
            </a:gsLst>
            <a:lin ang="5400000" scaled="1"/>
          </a:gra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jPu;f;fjuprdk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vd;why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vd;d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?</a:t>
            </a:r>
          </a:p>
        </p:txBody>
      </p:sp>
      <p:sp>
        <p:nvSpPr>
          <p:cNvPr id="233475" name="Text Box 1027"/>
          <p:cNvSpPr txBox="1">
            <a:spLocks noChangeArrowheads="1"/>
          </p:cNvSpPr>
          <p:nvPr/>
        </p:nvSpPr>
        <p:spPr bwMode="auto">
          <a:xfrm>
            <a:off x="571500" y="1554163"/>
            <a:ext cx="8001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ja-JP" sz="2800" b="1" i="1" dirty="0">
                <a:latin typeface="Kalaham" pitchFamily="2" charset="0"/>
                <a:cs typeface="Arial"/>
              </a:rPr>
              <a:t>“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Ntjj;jpYs;s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ve;jj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jPu;f;fjuprdKk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RaNjhw;wkhd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nghUisAilajhapuhnjd;W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ePq;fs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Ke;jp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mwpaNtz;baJ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.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jPu;f;fjuprdkhdJ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xUfhyj;jpYk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kD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\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Uila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rpj;jj;jpdhNy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cz;lhftpy;iy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NjtDila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gupRj;j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kD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\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u;fs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gupRj;j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MtpapdhNy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Vtg;gl;Lg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; </a:t>
            </a:r>
            <a:r>
              <a:rPr lang="en-US" altLang="ja-JP" sz="2800" b="1" i="1" dirty="0" err="1">
                <a:latin typeface="Kalaham" pitchFamily="2" charset="0"/>
                <a:cs typeface="Arial"/>
              </a:rPr>
              <a:t>Ngrpdhu;fs</a:t>
            </a:r>
            <a:r>
              <a:rPr lang="en-US" altLang="ja-JP" sz="2800" b="1" i="1" dirty="0">
                <a:latin typeface="Kalaham" pitchFamily="2" charset="0"/>
                <a:cs typeface="Arial"/>
              </a:rPr>
              <a:t>;.”</a:t>
            </a:r>
            <a:endParaRPr lang="en-US" sz="2800" b="1" i="1" dirty="0">
              <a:latin typeface="Kalaham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MF - Plate 2"/>
          <p:cNvPicPr>
            <a:picLocks noChangeAspect="1" noChangeArrowheads="1"/>
          </p:cNvPicPr>
          <p:nvPr/>
        </p:nvPicPr>
        <p:blipFill>
          <a:blip r:embed="rId3" cstate="screen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8153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jPu;f;fd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vd;W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jd;id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$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wp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,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tw;iw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nra;gtiu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rig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vd;d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nra;a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Ntz;Lk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;?</a:t>
            </a:r>
          </a:p>
          <a:p>
            <a:pPr marL="358775" indent="-358775">
              <a:spcBef>
                <a:spcPct val="50000"/>
              </a:spcBef>
              <a:buFontTx/>
              <a:buChar char="•"/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ngha;ahdtw;iw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mDkhdpj;jy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</a:t>
            </a:r>
          </a:p>
          <a:p>
            <a:pPr marL="358775" indent="-358775">
              <a:spcBef>
                <a:spcPct val="50000"/>
              </a:spcBef>
              <a:buFontTx/>
              <a:buChar char="•"/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xOf;fuPjpahd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ghtk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</a:t>
            </a:r>
          </a:p>
          <a:p>
            <a:pPr marL="358775" indent="-358775">
              <a:spcBef>
                <a:spcPct val="50000"/>
              </a:spcBef>
              <a:buFontTx/>
              <a:buChar char="•"/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tpRthrpfis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gpioahf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topelj;jy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</a:t>
            </a:r>
          </a:p>
        </p:txBody>
      </p:sp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533400"/>
            <a:ext cx="60960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3300"/>
                </a:solidFill>
                <a:latin typeface="Kalaham" pitchFamily="2" charset="0"/>
                <a:ea typeface="+mj-ea"/>
                <a:cs typeface="Arial"/>
              </a:rPr>
              <a:t>fye;Jiwahly</a:t>
            </a:r>
            <a:r>
              <a:rPr lang="en-US" sz="4000" b="1" dirty="0">
                <a:solidFill>
                  <a:srgbClr val="FF3300"/>
                </a:solidFill>
                <a:latin typeface="Kalaham" pitchFamily="2" charset="0"/>
                <a:ea typeface="+mj-ea"/>
                <a:cs typeface="Arial"/>
              </a:rPr>
              <a:t>; FO 1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686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jpBu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rpe;jidf;F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Njtd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nfhz;LtUtjh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jPu;f;fjuprdk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;? (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nta;d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F&amp;lk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;) </a:t>
            </a:r>
          </a:p>
          <a:p>
            <a:pPr marL="358775" indent="-358775">
              <a:spcBef>
                <a:spcPct val="50000"/>
              </a:spcBef>
              <a:buFontTx/>
              <a:buChar char="•"/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jPu;f;fjuprdj;jpy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tYf;fs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,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Uf;fyhkh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?</a:t>
            </a:r>
          </a:p>
          <a:p>
            <a:pPr marL="358775" indent="-358775">
              <a:spcBef>
                <a:spcPct val="50000"/>
              </a:spcBef>
              <a:buFontTx/>
              <a:buChar char="•"/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;?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my;yJ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,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Uf;f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$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lhJ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?</a:t>
            </a:r>
          </a:p>
        </p:txBody>
      </p:sp>
      <p:sp>
        <p:nvSpPr>
          <p:cNvPr id="171011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186e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17525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3300"/>
                </a:solidFill>
                <a:latin typeface="Kalaham" pitchFamily="2" charset="0"/>
                <a:cs typeface="Arial"/>
              </a:rPr>
              <a:t>fye;Jiwahly</a:t>
            </a:r>
            <a:r>
              <a:rPr lang="en-US" sz="4000" b="1" dirty="0">
                <a:solidFill>
                  <a:srgbClr val="FF3300"/>
                </a:solidFill>
                <a:latin typeface="Kalaham" pitchFamily="2" charset="0"/>
                <a:cs typeface="Arial"/>
              </a:rPr>
              <a:t>; FO 2 </a:t>
            </a:r>
            <a:endParaRPr lang="en-US" sz="4000" b="1" dirty="0">
              <a:solidFill>
                <a:srgbClr val="FF3300"/>
              </a:solidFill>
              <a:latin typeface="Kalaham" pitchFamily="2" charset="0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6" descr="Medium woo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8153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F&amp;lk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;&gt;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vy;yh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tpRthrpfSk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Ntj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Mjhuj;Jld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jPu;f;fjuprdk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ciuf;fyhk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vd;fpwhu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epidf;fpd;wPuh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? (1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nfhup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12:29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vjpu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14:1)?</a:t>
            </a:r>
          </a:p>
          <a:p>
            <a:pPr>
              <a:spcBef>
                <a:spcPct val="50000"/>
              </a:spcBef>
              <a:defRPr/>
            </a:pPr>
            <a:endParaRPr lang="en-US" sz="3600" b="1" dirty="0">
              <a:latin typeface="Kalaham" pitchFamily="2" charset="0"/>
              <a:ea typeface="+mn-ea"/>
              <a:cs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ckJ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gjpiy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jhq;Ff</a:t>
            </a:r>
            <a:endParaRPr lang="en-US" sz="3600" b="1" dirty="0">
              <a:latin typeface="Kalaham" pitchFamily="2" charset="0"/>
              <a:ea typeface="+mn-ea"/>
              <a:cs typeface="Arial"/>
            </a:endParaRP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186e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93725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3300"/>
                </a:solidFill>
                <a:latin typeface="Kalaham" pitchFamily="2" charset="0"/>
                <a:cs typeface="Arial"/>
              </a:rPr>
              <a:t>fye;Jiwahly</a:t>
            </a:r>
            <a:r>
              <a:rPr lang="en-US" sz="4000" b="1" dirty="0">
                <a:solidFill>
                  <a:srgbClr val="FF3300"/>
                </a:solidFill>
                <a:latin typeface="Kalaham" pitchFamily="2" charset="0"/>
                <a:cs typeface="Arial"/>
              </a:rPr>
              <a:t>; FO 3</a:t>
            </a:r>
            <a:endParaRPr lang="en-US" sz="4000" b="1" dirty="0">
              <a:solidFill>
                <a:srgbClr val="FF3300"/>
              </a:solidFill>
              <a:latin typeface="Kalaham" pitchFamily="2" charset="0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6" descr="ISCBG032"/>
          <p:cNvPicPr>
            <a:picLocks noChangeAspect="1" noChangeArrowheads="1"/>
          </p:cNvPicPr>
          <p:nvPr/>
        </p:nvPicPr>
        <p:blipFill>
          <a:blip r:embed="rId3" cstate="print">
            <a:lum bright="-6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69342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jdJ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jPu;f;fjuprdk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Vtg;gl;lJ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vdpDk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trdj;Jf;F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epfuhd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mjpfhuk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nfhz;ljy;y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vd;Dk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egUf;F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ckJ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gjpy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;?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ntt;NtW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kl;lj;jpyhd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Vtjy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b="1" dirty="0" err="1">
                <a:latin typeface="Kalaham" pitchFamily="2" charset="0"/>
                <a:ea typeface="+mn-ea"/>
                <a:cs typeface="Arial"/>
              </a:rPr>
              <a:t>cs;sNjh</a:t>
            </a:r>
            <a:r>
              <a:rPr lang="en-US" sz="3600" b="1" dirty="0">
                <a:latin typeface="Kalaham" pitchFamily="2" charset="0"/>
                <a:ea typeface="+mn-ea"/>
                <a:cs typeface="Arial"/>
              </a:rPr>
              <a:t>!?</a:t>
            </a:r>
          </a:p>
        </p:txBody>
      </p:sp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186e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746125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3300"/>
                </a:solidFill>
                <a:latin typeface="Kalaham" pitchFamily="2" charset="0"/>
                <a:cs typeface="Arial"/>
              </a:rPr>
              <a:t>fye;Jiwahly</a:t>
            </a:r>
            <a:r>
              <a:rPr lang="en-US" sz="4000" b="1" dirty="0">
                <a:solidFill>
                  <a:srgbClr val="FF3300"/>
                </a:solidFill>
                <a:latin typeface="Kalaham" pitchFamily="2" charset="0"/>
                <a:cs typeface="Arial"/>
              </a:rPr>
              <a:t>; FO 4</a:t>
            </a:r>
            <a:endParaRPr lang="en-US" sz="4000" b="1" dirty="0">
              <a:solidFill>
                <a:srgbClr val="FF3300"/>
              </a:solidFill>
              <a:latin typeface="Kalaham" pitchFamily="2" charset="0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 descr="grud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982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AutoShape 3"/>
          <p:cNvSpPr>
            <a:spLocks noChangeArrowheads="1"/>
          </p:cNvSpPr>
          <p:nvPr/>
        </p:nvSpPr>
        <p:spPr bwMode="auto">
          <a:xfrm rot="10800000">
            <a:off x="107504" y="1600200"/>
            <a:ext cx="4388296" cy="2819400"/>
          </a:xfrm>
          <a:prstGeom prst="wedgeEllipseCallout">
            <a:avLst>
              <a:gd name="adj1" fmla="val -69644"/>
              <a:gd name="adj2" fmla="val 788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0" hangingPunct="0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706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jPu;f;fjuprdj;jpw;F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nta;d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F&amp;lk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mtu;fspd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;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tpsf;fk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alaham" pitchFamily="2" charset="0"/>
                <a:cs typeface="Arial"/>
              </a:rPr>
              <a:t>;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alaham" pitchFamily="2" charset="0"/>
            </a:endParaRPr>
          </a:p>
        </p:txBody>
      </p:sp>
      <p:sp>
        <p:nvSpPr>
          <p:cNvPr id="177156" name="Rectangle 5"/>
          <p:cNvSpPr>
            <a:spLocks noChangeArrowheads="1"/>
          </p:cNvSpPr>
          <p:nvPr/>
        </p:nvSpPr>
        <p:spPr bwMode="auto">
          <a:xfrm>
            <a:off x="1524000" y="51054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>
              <a:solidFill>
                <a:schemeClr val="tx1"/>
              </a:solidFill>
              <a:ea typeface="Osaka" charset="0"/>
              <a:cs typeface="Osaka" charset="0"/>
            </a:endParaRPr>
          </a:p>
        </p:txBody>
      </p:sp>
      <p:sp>
        <p:nvSpPr>
          <p:cNvPr id="370694" name="Text Box 6"/>
          <p:cNvSpPr txBox="1">
            <a:spLocks noChangeArrowheads="1"/>
          </p:cNvSpPr>
          <p:nvPr/>
        </p:nvSpPr>
        <p:spPr bwMode="auto">
          <a:xfrm>
            <a:off x="244251" y="2196752"/>
            <a:ext cx="411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latin typeface="Kalaham" pitchFamily="2" charset="0"/>
                <a:cs typeface="Arial"/>
              </a:rPr>
              <a:t>jpBu</a:t>
            </a:r>
            <a:r>
              <a:rPr lang="en-US" sz="2800" b="1" dirty="0">
                <a:latin typeface="Kalaham" pitchFamily="2" charset="0"/>
                <a:cs typeface="Arial"/>
              </a:rPr>
              <a:t>; </a:t>
            </a:r>
            <a:r>
              <a:rPr lang="en-US" sz="2800" b="1" dirty="0" err="1">
                <a:latin typeface="Kalaham" pitchFamily="2" charset="0"/>
                <a:cs typeface="Arial"/>
              </a:rPr>
              <a:t>vd</a:t>
            </a:r>
            <a:r>
              <a:rPr lang="en-US" sz="2800" b="1" dirty="0">
                <a:latin typeface="Kalaham" pitchFamily="2" charset="0"/>
                <a:cs typeface="Arial"/>
              </a:rPr>
              <a:t> </a:t>
            </a:r>
            <a:r>
              <a:rPr lang="en-US" sz="2800" b="1" dirty="0" err="1">
                <a:latin typeface="Kalaham" pitchFamily="2" charset="0"/>
                <a:cs typeface="Arial"/>
              </a:rPr>
              <a:t>rpe;jidf;F</a:t>
            </a:r>
            <a:r>
              <a:rPr lang="en-US" sz="2800" b="1" dirty="0">
                <a:latin typeface="Kalaham" pitchFamily="2" charset="0"/>
                <a:cs typeface="Arial"/>
              </a:rPr>
              <a:t> </a:t>
            </a:r>
            <a:r>
              <a:rPr lang="en-US" sz="2800" b="1" dirty="0" err="1">
                <a:latin typeface="Kalaham" pitchFamily="2" charset="0"/>
                <a:cs typeface="Arial"/>
              </a:rPr>
              <a:t>Njtd</a:t>
            </a:r>
            <a:r>
              <a:rPr lang="en-US" sz="2800" b="1" dirty="0">
                <a:latin typeface="Kalaham" pitchFamily="2" charset="0"/>
                <a:cs typeface="Arial"/>
              </a:rPr>
              <a:t>; </a:t>
            </a:r>
            <a:r>
              <a:rPr lang="en-US" sz="2800" b="1" dirty="0" err="1">
                <a:latin typeface="Kalaham" pitchFamily="2" charset="0"/>
                <a:cs typeface="Arial"/>
              </a:rPr>
              <a:t>nfhz;LtUtij</a:t>
            </a:r>
            <a:r>
              <a:rPr lang="en-US" sz="2800" b="1" dirty="0">
                <a:latin typeface="Kalaham" pitchFamily="2" charset="0"/>
                <a:cs typeface="Arial"/>
              </a:rPr>
              <a:t> </a:t>
            </a:r>
            <a:r>
              <a:rPr lang="en-US" sz="2800" b="1" dirty="0" err="1">
                <a:latin typeface="Kalaham" pitchFamily="2" charset="0"/>
                <a:cs typeface="Arial"/>
              </a:rPr>
              <a:t>nrhy;tNj</a:t>
            </a:r>
            <a:r>
              <a:rPr lang="en-US" sz="2800" b="1" dirty="0">
                <a:latin typeface="Kalaham" pitchFamily="2" charset="0"/>
                <a:cs typeface="Arial"/>
              </a:rPr>
              <a:t> </a:t>
            </a:r>
            <a:r>
              <a:rPr lang="en-US" sz="2800" b="1" dirty="0" err="1">
                <a:latin typeface="Kalaham" pitchFamily="2" charset="0"/>
                <a:cs typeface="Arial"/>
              </a:rPr>
              <a:t>jPu;f;fjuprdk</a:t>
            </a:r>
            <a:r>
              <a:rPr lang="en-US" sz="2800" b="1" dirty="0">
                <a:latin typeface="Kalaham" pitchFamily="2" charset="0"/>
                <a:cs typeface="Arial"/>
              </a:rPr>
              <a:t>;.</a:t>
            </a:r>
            <a:endParaRPr lang="en-US" b="1" dirty="0">
              <a:latin typeface="Kalaham" pitchFamily="2" charset="0"/>
            </a:endParaRPr>
          </a:p>
        </p:txBody>
      </p:sp>
      <p:sp>
        <p:nvSpPr>
          <p:cNvPr id="370695" name="Text Box 7"/>
          <p:cNvSpPr txBox="1">
            <a:spLocks noChangeArrowheads="1"/>
          </p:cNvSpPr>
          <p:nvPr/>
        </p:nvSpPr>
        <p:spPr bwMode="auto">
          <a:xfrm>
            <a:off x="990600" y="5301208"/>
            <a:ext cx="7543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dirty="0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“,</a:t>
            </a:r>
            <a:r>
              <a:rPr lang="en-US" sz="2800" dirty="0" err="1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d;Dk</a:t>
            </a:r>
            <a:r>
              <a:rPr lang="en-US" sz="2800" dirty="0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; </a:t>
            </a:r>
            <a:r>
              <a:rPr lang="en-US" sz="2800" dirty="0" err="1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Vd</a:t>
            </a:r>
            <a:r>
              <a:rPr lang="en-US" sz="2800" dirty="0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; </a:t>
            </a:r>
            <a:r>
              <a:rPr lang="en-US" sz="2800" dirty="0" err="1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fpwp</a:t>
            </a:r>
            <a:r>
              <a:rPr lang="en-US" sz="2800" dirty="0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];</a:t>
            </a:r>
            <a:r>
              <a:rPr lang="en-US" sz="2800" dirty="0" err="1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jtu;fshy</a:t>
            </a:r>
            <a:r>
              <a:rPr lang="en-US" sz="2800" dirty="0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; </a:t>
            </a:r>
            <a:r>
              <a:rPr lang="en-US" sz="2800" dirty="0" err="1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jPu;f;fjuprdk</a:t>
            </a:r>
            <a:r>
              <a:rPr lang="en-US" sz="2800" dirty="0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; </a:t>
            </a:r>
            <a:r>
              <a:rPr lang="en-US" sz="2800" dirty="0" err="1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nrhy;y</a:t>
            </a:r>
            <a:r>
              <a:rPr lang="en-US" sz="2800" dirty="0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US" sz="2800" dirty="0" err="1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Kbfpd;wJ</a:t>
            </a:r>
            <a:r>
              <a:rPr lang="en-US" sz="2800" dirty="0">
                <a:latin typeface="Kalaham" pitchFamily="2" charset="0"/>
                <a:ea typeface="ＭＳ Ｐゴシック" pitchFamily="-111" charset="-128"/>
                <a:cs typeface="ＭＳ Ｐゴシック" pitchFamily="-111" charset="-128"/>
              </a:rPr>
              <a:t>?”</a:t>
            </a:r>
          </a:p>
          <a:p>
            <a:pPr algn="ctr" eaLnBrk="0" hangingPunct="0">
              <a:defRPr/>
            </a:pPr>
            <a:r>
              <a:rPr lang="en-US" sz="2800" i="1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Christianity Today</a:t>
            </a:r>
            <a:r>
              <a:rPr lang="en-US" sz="2800" dirty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(16 Sept 1988), 29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7705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28600" y="533400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2000" b="1" dirty="0" err="1">
                <a:latin typeface="Kalaham" pitchFamily="2" charset="0"/>
                <a:ea typeface="SimSun" charset="0"/>
                <a:cs typeface="SimSun" charset="0"/>
              </a:rPr>
              <a:t>F&amp;lk</a:t>
            </a:r>
            <a:r>
              <a:rPr lang="en-US" altLang="zh-CN" sz="20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2000" b="1" dirty="0" err="1">
                <a:latin typeface="Kalaham" pitchFamily="2" charset="0"/>
                <a:ea typeface="SimSun" charset="0"/>
                <a:cs typeface="SimSun" charset="0"/>
              </a:rPr>
              <a:t>fz;Ndhl;lk</a:t>
            </a:r>
            <a:r>
              <a:rPr lang="en-US" altLang="zh-CN" sz="2000" b="1" dirty="0"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2000" b="1" dirty="0" err="1">
                <a:latin typeface="Kalaham" pitchFamily="2" charset="0"/>
                <a:ea typeface="SimSun" charset="0"/>
                <a:cs typeface="SimSun" charset="0"/>
              </a:rPr>
              <a:t>Ntjhfk</a:t>
            </a:r>
            <a:r>
              <a:rPr lang="en-US" altLang="zh-CN" sz="2000" b="1" dirty="0"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altLang="zh-CN" sz="2000" b="1" dirty="0" err="1">
                <a:latin typeface="Kalaham" pitchFamily="2" charset="0"/>
                <a:ea typeface="SimSun" charset="0"/>
                <a:cs typeface="SimSun" charset="0"/>
              </a:rPr>
              <a:t>fz;Ndhl;lk</a:t>
            </a:r>
            <a:r>
              <a:rPr lang="en-US" altLang="zh-CN" sz="2000" b="1" dirty="0"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jPu;fjuprdk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vd;gJ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(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cz;ikNah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ngha;Nah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)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Mtpapy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Vtg;gLtij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cld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mwptpj;jy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</a:t>
              </a: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Njtdhy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cs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Cjg;gl;L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Vtg;gLtNj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jPu;f;fjuprdk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</a:t>
              </a: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,t;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tpsf;fkhdJ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1988 ,y;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nta;d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F&amp;lk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,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dhy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mwpKfg;gLj;jg;gl;lJ</a:t>
            </a:r>
            <a:endParaRPr lang="en-US" altLang="zh-CN" sz="1600" b="1" dirty="0">
              <a:latin typeface="Kalaham" pitchFamily="2" charset="0"/>
              <a:ea typeface="SimSun" charset="0"/>
              <a:cs typeface="SimSun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,t;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tpsf;fkhdJ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20 E}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w;whz;Lfshf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rig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gpd;gw;Wk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tps;f;fkhFk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390775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g.V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jPu;f;fjuprpfs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G.V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mg;Ngh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]]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jyUf;F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rkkhdtu;fs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;.</a:t>
              </a: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32338" y="2390775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g.V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jPu;f;fjuprpfs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G.V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jPu;f;fjuprpfSf;F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rkkhdtu;fs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;.</a:t>
              </a: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>
                <a:latin typeface="Kalaham" pitchFamily="2" charset="0"/>
              </a:endParaRPr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28613" y="2963863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g.V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,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ypUe;J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G.V ,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w;F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jPu;f;fjuprdj;jpd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tpsf;fj;ij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Njtd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khw;wpdhu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824413" y="29638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,U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Vw;ghl;bYk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jPu;f;fjuprdj;jpw;fhd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mu;j;jj;ij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khwpypahf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itj;jpUfpwhu</a:t>
            </a:r>
            <a:r>
              <a:rPr lang="en-US" altLang="zh-CN" sz="1800" b="1" dirty="0"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rpy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jPu;f;fjuprdq;fis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Njtd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tOf;fYld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nfhLj;jhu</a:t>
              </a:r>
              <a:r>
                <a:rPr lang="en-US" altLang="zh-CN" sz="1800" dirty="0">
                  <a:solidFill>
                    <a:schemeClr val="tx1"/>
                  </a:solidFill>
                  <a:latin typeface="Bamini" pitchFamily="34" charset="0"/>
                  <a:ea typeface="SimSun" charset="0"/>
                  <a:cs typeface="SimSun" charset="0"/>
                </a:rPr>
                <a:t>;</a:t>
              </a: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sz="1800"/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vy;yh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jPu;f;fjuprdq;fisAk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Njtd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tOtpy;yhky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nfhLj;jhu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;.(2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NgJ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1:20-21</a:t>
              </a:r>
              <a:r>
                <a:rPr lang="en-US" altLang="zh-CN" sz="18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28613" y="4208463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ve;e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tpRthrpAk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jPu;fjuprdk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ciuf;fyhk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3" y="420846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jPu;f;fjuprd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tuk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cilatu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kl;LNk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 (1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nfhup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12:29)</a:t>
            </a: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0"/>
            <a:ext cx="4495800" cy="673100"/>
            <a:chOff x="0" y="3710"/>
            <a:chExt cx="2109" cy="575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43" y="3710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,U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tifahd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jPu;f;fjuprdq;fs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G.V ,y;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cz;L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(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jtwpiof;Fk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;&gt;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jtwpiof;fhj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732338" y="4883150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G.V ,y;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xNu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tifahd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jPu;f;fjuprdk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(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jtwpiof;fhj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) </a:t>
              </a:r>
              <a:endParaRPr lang="en-US" altLang="zh-CN" sz="1600" b="1" dirty="0">
                <a:solidFill>
                  <a:schemeClr val="tx1"/>
                </a:solidFill>
                <a:latin typeface="Kalaham" pitchFamily="2" charset="0"/>
                <a:ea typeface="SimSun" charset="0"/>
                <a:cs typeface="SimSun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sz="1800" b="1">
                <a:latin typeface="Kalaham" pitchFamily="2" charset="0"/>
              </a:endParaRPr>
            </a:p>
          </p:txBody>
        </p:sp>
      </p:grpSp>
      <p:sp>
        <p:nvSpPr>
          <p:cNvPr id="178195" name="Rectangle 35"/>
          <p:cNvSpPr>
            <a:spLocks noChangeArrowheads="1"/>
          </p:cNvSpPr>
          <p:nvPr/>
        </p:nvSpPr>
        <p:spPr bwMode="auto">
          <a:xfrm>
            <a:off x="328613" y="5556250"/>
            <a:ext cx="4311650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jtwpiof;Fk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jPu;f;fjuprdk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$l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Vtg;glyhk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sp>
        <p:nvSpPr>
          <p:cNvPr id="178196" name="Rectangle 36"/>
          <p:cNvSpPr>
            <a:spLocks noChangeArrowheads="1"/>
          </p:cNvSpPr>
          <p:nvPr/>
        </p:nvSpPr>
        <p:spPr bwMode="auto">
          <a:xfrm>
            <a:off x="4824413" y="5556250"/>
            <a:ext cx="3990975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algn="ctr"/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jtwpiof;Fk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jPu;f;fjuprdk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Nghyp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jPu;f;fjuprdk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;. (</a:t>
            </a:r>
            <a:r>
              <a:rPr lang="en-US" altLang="zh-CN" sz="1600" b="1" dirty="0" err="1">
                <a:latin typeface="Kalaham" pitchFamily="2" charset="0"/>
                <a:ea typeface="SimSun" charset="0"/>
                <a:cs typeface="SimSun" charset="0"/>
              </a:rPr>
              <a:t>cgh</a:t>
            </a:r>
            <a:r>
              <a:rPr lang="en-US" altLang="zh-CN" sz="1600" b="1" dirty="0">
                <a:latin typeface="Kalaham" pitchFamily="2" charset="0"/>
                <a:ea typeface="SimSun" charset="0"/>
                <a:cs typeface="SimSun" charset="0"/>
              </a:rPr>
              <a:t> 13:1-5; 18:14-20)</a:t>
            </a:r>
          </a:p>
        </p:txBody>
      </p:sp>
      <p:grpSp>
        <p:nvGrpSpPr>
          <p:cNvPr id="178197" name="Group 37"/>
          <p:cNvGrpSpPr>
            <a:grpSpLocks/>
          </p:cNvGrpSpPr>
          <p:nvPr/>
        </p:nvGrpSpPr>
        <p:grpSpPr bwMode="auto">
          <a:xfrm>
            <a:off x="236538" y="6127750"/>
            <a:ext cx="4495800" cy="573088"/>
            <a:chOff x="0" y="4774"/>
            <a:chExt cx="2109" cy="489"/>
          </a:xfrm>
        </p:grpSpPr>
        <p:sp>
          <p:nvSpPr>
            <p:cNvPr id="178204" name="Rectangle 38"/>
            <p:cNvSpPr>
              <a:spLocks noChangeArrowheads="1"/>
            </p:cNvSpPr>
            <p:nvPr/>
          </p:nvSpPr>
          <p:spPr bwMode="auto">
            <a:xfrm>
              <a:off x="43" y="4774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Njtd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rpy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re;ju;g;gq;fspy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ngha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nrhy;thu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</a:t>
              </a:r>
            </a:p>
          </p:txBody>
        </p:sp>
        <p:sp>
          <p:nvSpPr>
            <p:cNvPr id="178205" name="Rectangle 39"/>
            <p:cNvSpPr>
              <a:spLocks noChangeArrowheads="1"/>
            </p:cNvSpPr>
            <p:nvPr/>
          </p:nvSpPr>
          <p:spPr bwMode="auto">
            <a:xfrm>
              <a:off x="0" y="4774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grpSp>
        <p:nvGrpSpPr>
          <p:cNvPr id="178198" name="Group 40"/>
          <p:cNvGrpSpPr>
            <a:grpSpLocks/>
          </p:cNvGrpSpPr>
          <p:nvPr/>
        </p:nvGrpSpPr>
        <p:grpSpPr bwMode="auto">
          <a:xfrm>
            <a:off x="4732338" y="6127750"/>
            <a:ext cx="4175125" cy="573088"/>
            <a:chOff x="2109" y="4774"/>
            <a:chExt cx="1958" cy="489"/>
          </a:xfrm>
        </p:grpSpPr>
        <p:sp>
          <p:nvSpPr>
            <p:cNvPr id="178202" name="Rectangle 41"/>
            <p:cNvSpPr>
              <a:spLocks noChangeArrowheads="1"/>
            </p:cNvSpPr>
            <p:nvPr/>
          </p:nvSpPr>
          <p:spPr bwMode="auto">
            <a:xfrm>
              <a:off x="2152" y="4774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algn="ctr"/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mtu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cz;ikia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kl;Lk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NgRk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ngha;Aiuahj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Njtd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;. (</a:t>
              </a:r>
              <a:r>
                <a:rPr lang="en-US" altLang="zh-CN" sz="1600" dirty="0" err="1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vgpNu</a:t>
              </a:r>
              <a:r>
                <a:rPr lang="en-US" altLang="zh-CN" sz="1600" dirty="0">
                  <a:solidFill>
                    <a:schemeClr val="tx1"/>
                  </a:solidFill>
                  <a:latin typeface="Kalaham" pitchFamily="2" charset="0"/>
                  <a:ea typeface="SimSun" charset="0"/>
                  <a:cs typeface="SimSun" charset="0"/>
                </a:rPr>
                <a:t> 6:18)</a:t>
              </a:r>
            </a:p>
          </p:txBody>
        </p:sp>
        <p:sp>
          <p:nvSpPr>
            <p:cNvPr id="178203" name="Rectangle 42"/>
            <p:cNvSpPr>
              <a:spLocks noChangeArrowheads="1"/>
            </p:cNvSpPr>
            <p:nvPr/>
          </p:nvSpPr>
          <p:spPr bwMode="auto">
            <a:xfrm>
              <a:off x="2109" y="4774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endParaRPr lang="en-US" b="1"/>
            </a:p>
          </p:txBody>
        </p:sp>
      </p:grp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endParaRPr lang="en-US" b="1"/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225564" y="76200"/>
            <a:ext cx="801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/>
              <a:t>186f</a:t>
            </a: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1798553" y="14288"/>
            <a:ext cx="6059672" cy="523220"/>
          </a:xfr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ctr" eaLnBrk="1" hangingPunct="1"/>
            <a:r>
              <a:rPr lang="en-US" sz="2800" b="1" dirty="0" err="1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jPu;f;fjuprd</a:t>
            </a:r>
            <a:r>
              <a:rPr lang="en-US" sz="2800" b="1" dirty="0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fz;Ndhl;lj;jpf</a:t>
            </a:r>
            <a:r>
              <a:rPr lang="en-US" sz="2800" b="1" dirty="0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RUf;fk</a:t>
            </a:r>
            <a:r>
              <a:rPr lang="en-US" sz="2800" b="1" dirty="0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  <a:noFill/>
        </p:spPr>
        <p:txBody>
          <a:bodyPr/>
          <a:lstStyle/>
          <a:p>
            <a:pPr eaLnBrk="1" hangingPunct="1"/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Njt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thu;j;ijia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cau;thdjhf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gw;wpf;nfhs;Nthk</a:t>
            </a:r>
            <a:r>
              <a:rPr lang="en-US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;!</a:t>
            </a:r>
            <a:endParaRPr lang="en-US" dirty="0">
              <a:solidFill>
                <a:schemeClr val="bg1"/>
              </a:solidFill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02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57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04800" y="2209800"/>
            <a:ext cx="457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1" dirty="0" err="1">
                <a:latin typeface="Kalaham" pitchFamily="2" charset="0"/>
              </a:rPr>
              <a:t>vkJ</a:t>
            </a:r>
            <a:r>
              <a:rPr lang="en-US" b="1" dirty="0">
                <a:latin typeface="Kalaham" pitchFamily="2" charset="0"/>
              </a:rPr>
              <a:t> </a:t>
            </a:r>
            <a:r>
              <a:rPr lang="en-US" b="1" dirty="0" err="1">
                <a:latin typeface="Kalaham" pitchFamily="2" charset="0"/>
              </a:rPr>
              <a:t>md;whl</a:t>
            </a:r>
            <a:r>
              <a:rPr lang="en-US" b="1" dirty="0">
                <a:latin typeface="Kalaham" pitchFamily="2" charset="0"/>
              </a:rPr>
              <a:t> n[g </a:t>
            </a:r>
            <a:r>
              <a:rPr lang="en-US" b="1" dirty="0" err="1">
                <a:latin typeface="Kalaham" pitchFamily="2" charset="0"/>
              </a:rPr>
              <a:t>jpahdq;fspy</a:t>
            </a:r>
            <a:r>
              <a:rPr lang="en-US" b="1" dirty="0">
                <a:latin typeface="Kalaham" pitchFamily="2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1" dirty="0" err="1">
                <a:latin typeface="Kalaham" pitchFamily="2" charset="0"/>
              </a:rPr>
              <a:t>vkJ</a:t>
            </a:r>
            <a:r>
              <a:rPr lang="en-US" b="1" dirty="0">
                <a:latin typeface="Kalaham" pitchFamily="2" charset="0"/>
              </a:rPr>
              <a:t> </a:t>
            </a:r>
            <a:r>
              <a:rPr lang="en-US" b="1" dirty="0" err="1">
                <a:latin typeface="Kalaham" pitchFamily="2" charset="0"/>
              </a:rPr>
              <a:t>FLk;gj;jpy</a:t>
            </a:r>
            <a:r>
              <a:rPr lang="en-US" b="1" dirty="0">
                <a:latin typeface="Kalaham" pitchFamily="2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1" dirty="0" err="1">
                <a:latin typeface="Kalaham" pitchFamily="2" charset="0"/>
              </a:rPr>
              <a:t>vkJ</a:t>
            </a:r>
            <a:r>
              <a:rPr lang="en-US" b="1" dirty="0">
                <a:latin typeface="Kalaham" pitchFamily="2" charset="0"/>
              </a:rPr>
              <a:t> </a:t>
            </a:r>
            <a:r>
              <a:rPr lang="en-US" b="1" dirty="0" err="1">
                <a:latin typeface="Kalaham" pitchFamily="2" charset="0"/>
              </a:rPr>
              <a:t>Ntiyfspy</a:t>
            </a:r>
            <a:r>
              <a:rPr lang="en-US" b="1" dirty="0">
                <a:latin typeface="Kalaham" pitchFamily="2" charset="0"/>
              </a:rPr>
              <a:t>;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1" dirty="0" err="1">
                <a:latin typeface="Kalaham" pitchFamily="2" charset="0"/>
              </a:rPr>
              <a:t>vkJ</a:t>
            </a:r>
            <a:r>
              <a:rPr lang="en-US" b="1" dirty="0">
                <a:latin typeface="Kalaham" pitchFamily="2" charset="0"/>
              </a:rPr>
              <a:t> </a:t>
            </a:r>
            <a:r>
              <a:rPr lang="en-US" b="1" dirty="0" err="1">
                <a:latin typeface="Kalaham" pitchFamily="2" charset="0"/>
              </a:rPr>
              <a:t>Ntj</a:t>
            </a:r>
            <a:r>
              <a:rPr lang="en-US" b="1" dirty="0">
                <a:latin typeface="Kalaham" pitchFamily="2" charset="0"/>
              </a:rPr>
              <a:t> </a:t>
            </a:r>
            <a:r>
              <a:rPr lang="en-US" b="1" dirty="0" err="1">
                <a:latin typeface="Kalaham" pitchFamily="2" charset="0"/>
              </a:rPr>
              <a:t>ghlq;fspy</a:t>
            </a:r>
            <a:r>
              <a:rPr lang="en-US" b="1" dirty="0">
                <a:latin typeface="Kalaham" pitchFamily="2" charset="0"/>
              </a:rPr>
              <a:t>; (,</a:t>
            </a:r>
            <a:r>
              <a:rPr lang="en-US" b="1" dirty="0" err="1">
                <a:latin typeface="Kalaham" pitchFamily="2" charset="0"/>
              </a:rPr>
              <a:t>jidAk</a:t>
            </a:r>
            <a:r>
              <a:rPr lang="en-US" b="1" dirty="0">
                <a:latin typeface="Kalaham" pitchFamily="2" charset="0"/>
              </a:rPr>
              <a:t>; </a:t>
            </a:r>
            <a:r>
              <a:rPr lang="en-US" b="1" dirty="0" err="1">
                <a:latin typeface="Kalaham" pitchFamily="2" charset="0"/>
              </a:rPr>
              <a:t>Nru;j;J</a:t>
            </a:r>
            <a:r>
              <a:rPr lang="en-US" b="1" dirty="0">
                <a:latin typeface="Kalaham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2"/>
          <p:cNvSpPr>
            <a:spLocks/>
          </p:cNvSpPr>
          <p:nvPr/>
        </p:nvSpPr>
        <p:spPr bwMode="auto">
          <a:xfrm>
            <a:off x="1295400" y="4572000"/>
            <a:ext cx="1524000" cy="109220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Freeform 3"/>
          <p:cNvSpPr>
            <a:spLocks/>
          </p:cNvSpPr>
          <p:nvPr/>
        </p:nvSpPr>
        <p:spPr bwMode="auto">
          <a:xfrm>
            <a:off x="1447800" y="3657600"/>
            <a:ext cx="1333500" cy="11176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764704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1"/>
                </a:solidFill>
                <a:latin typeface="Kalaham" pitchFamily="2" charset="0"/>
                <a:cs typeface="Arial"/>
              </a:rPr>
              <a:t>muNka</a:t>
            </a:r>
            <a:r>
              <a:rPr lang="en-US" sz="5400" b="1" dirty="0">
                <a:solidFill>
                  <a:schemeClr val="accent1"/>
                </a:solidFill>
                <a:latin typeface="Kalaham" pitchFamily="2" charset="0"/>
                <a:cs typeface="Arial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latin typeface="Kalaham" pitchFamily="2" charset="0"/>
                <a:cs typeface="Arial"/>
              </a:rPr>
              <a:t>mr;RWj;jy</a:t>
            </a:r>
            <a:r>
              <a:rPr lang="en-US" sz="5400" b="1" dirty="0">
                <a:solidFill>
                  <a:schemeClr val="accent1"/>
                </a:solidFill>
                <a:latin typeface="Kalaham" pitchFamily="2" charset="0"/>
                <a:cs typeface="Arial"/>
              </a:rPr>
              <a:t>;</a:t>
            </a:r>
            <a:endParaRPr lang="en-US" sz="4000" dirty="0">
              <a:solidFill>
                <a:schemeClr val="tx2"/>
              </a:solidFill>
              <a:latin typeface="Kalaham" pitchFamily="2" charset="0"/>
              <a:cs typeface="Arial"/>
            </a:endParaRPr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1447800" y="2590800"/>
            <a:ext cx="1585913" cy="1377950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3" name="Freeform 6"/>
          <p:cNvSpPr>
            <a:spLocks/>
          </p:cNvSpPr>
          <p:nvPr/>
        </p:nvSpPr>
        <p:spPr bwMode="auto">
          <a:xfrm>
            <a:off x="-76200" y="2514600"/>
            <a:ext cx="1905000" cy="34337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52400" y="6038850"/>
            <a:ext cx="137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cs typeface="Arial"/>
              </a:rPr>
              <a:t>vfpg;J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9575" name="Freeform 8"/>
          <p:cNvSpPr>
            <a:spLocks/>
          </p:cNvSpPr>
          <p:nvPr/>
        </p:nvSpPr>
        <p:spPr bwMode="auto">
          <a:xfrm>
            <a:off x="2357438" y="6497638"/>
            <a:ext cx="314325" cy="741362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6" name="Freeform 9"/>
          <p:cNvSpPr>
            <a:spLocks/>
          </p:cNvSpPr>
          <p:nvPr/>
        </p:nvSpPr>
        <p:spPr bwMode="auto">
          <a:xfrm>
            <a:off x="1524000" y="6516688"/>
            <a:ext cx="217488" cy="569912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577" name="Group 10"/>
          <p:cNvGrpSpPr>
            <a:grpSpLocks/>
          </p:cNvGrpSpPr>
          <p:nvPr/>
        </p:nvGrpSpPr>
        <p:grpSpPr bwMode="auto">
          <a:xfrm>
            <a:off x="3962400" y="1752600"/>
            <a:ext cx="3984625" cy="4114800"/>
            <a:chOff x="2002" y="992"/>
            <a:chExt cx="3278" cy="2704"/>
          </a:xfrm>
        </p:grpSpPr>
        <p:sp>
          <p:nvSpPr>
            <p:cNvPr id="109600" name="Freeform 11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5126 w 1556"/>
                <a:gd name="T1" fmla="*/ 13149 h 2012"/>
                <a:gd name="T2" fmla="*/ 4441 w 1556"/>
                <a:gd name="T3" fmla="*/ 12468 h 2012"/>
                <a:gd name="T4" fmla="*/ 4145 w 1556"/>
                <a:gd name="T5" fmla="*/ 12080 h 2012"/>
                <a:gd name="T6" fmla="*/ 4099 w 1556"/>
                <a:gd name="T7" fmla="*/ 11309 h 2012"/>
                <a:gd name="T8" fmla="*/ 3954 w 1556"/>
                <a:gd name="T9" fmla="*/ 11114 h 2012"/>
                <a:gd name="T10" fmla="*/ 3661 w 1556"/>
                <a:gd name="T11" fmla="*/ 10631 h 2012"/>
                <a:gd name="T12" fmla="*/ 3513 w 1556"/>
                <a:gd name="T13" fmla="*/ 10047 h 2012"/>
                <a:gd name="T14" fmla="*/ 3221 w 1556"/>
                <a:gd name="T15" fmla="*/ 9084 h 2012"/>
                <a:gd name="T16" fmla="*/ 3174 w 1556"/>
                <a:gd name="T17" fmla="*/ 8790 h 2012"/>
                <a:gd name="T18" fmla="*/ 2877 w 1556"/>
                <a:gd name="T19" fmla="*/ 8499 h 2012"/>
                <a:gd name="T20" fmla="*/ 2391 w 1556"/>
                <a:gd name="T21" fmla="*/ 5981 h 2012"/>
                <a:gd name="T22" fmla="*/ 2240 w 1556"/>
                <a:gd name="T23" fmla="*/ 5604 h 2012"/>
                <a:gd name="T24" fmla="*/ 2148 w 1556"/>
                <a:gd name="T25" fmla="*/ 5307 h 2012"/>
                <a:gd name="T26" fmla="*/ 1852 w 1556"/>
                <a:gd name="T27" fmla="*/ 4917 h 2012"/>
                <a:gd name="T28" fmla="*/ 1320 w 1556"/>
                <a:gd name="T29" fmla="*/ 4143 h 2012"/>
                <a:gd name="T30" fmla="*/ 1074 w 1556"/>
                <a:gd name="T31" fmla="*/ 3566 h 2012"/>
                <a:gd name="T32" fmla="*/ 880 w 1556"/>
                <a:gd name="T33" fmla="*/ 2593 h 2012"/>
                <a:gd name="T34" fmla="*/ 681 w 1556"/>
                <a:gd name="T35" fmla="*/ 2019 h 2012"/>
                <a:gd name="T36" fmla="*/ 438 w 1556"/>
                <a:gd name="T37" fmla="*/ 956 h 2012"/>
                <a:gd name="T38" fmla="*/ 0 w 1556"/>
                <a:gd name="T39" fmla="*/ 273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601" name="Freeform 12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578" name="Freeform 13"/>
          <p:cNvSpPr>
            <a:spLocks/>
          </p:cNvSpPr>
          <p:nvPr/>
        </p:nvSpPr>
        <p:spPr bwMode="auto">
          <a:xfrm>
            <a:off x="7848600" y="5334000"/>
            <a:ext cx="1430338" cy="17557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9" name="Text Box 14"/>
          <p:cNvSpPr txBox="1">
            <a:spLocks noChangeArrowheads="1"/>
          </p:cNvSpPr>
          <p:nvPr/>
        </p:nvSpPr>
        <p:spPr bwMode="auto">
          <a:xfrm>
            <a:off x="8061325" y="5791200"/>
            <a:ext cx="126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latin typeface="Kalaham" pitchFamily="2" charset="0"/>
                <a:cs typeface="Arial" charset="0"/>
              </a:rPr>
              <a:t>ghurPf</a:t>
            </a:r>
            <a:br>
              <a:rPr lang="en-US" sz="2000" b="1" dirty="0">
                <a:latin typeface="Kalaham" pitchFamily="2" charset="0"/>
                <a:cs typeface="Arial" charset="0"/>
              </a:rPr>
            </a:br>
            <a:r>
              <a:rPr lang="en-US" sz="2000" b="1" dirty="0" err="1">
                <a:latin typeface="Kalaham" pitchFamily="2" charset="0"/>
                <a:cs typeface="Arial" charset="0"/>
              </a:rPr>
              <a:t>Flh</a:t>
            </a:r>
            <a:endParaRPr lang="en-US" sz="2400" dirty="0">
              <a:solidFill>
                <a:schemeClr val="tx1"/>
              </a:solidFill>
              <a:latin typeface="Kalaham" pitchFamily="2" charset="0"/>
              <a:cs typeface="Arial" charset="0"/>
            </a:endParaRPr>
          </a:p>
        </p:txBody>
      </p:sp>
      <p:sp>
        <p:nvSpPr>
          <p:cNvPr id="109580" name="Text Box 15"/>
          <p:cNvSpPr txBox="1">
            <a:spLocks noChangeArrowheads="1"/>
          </p:cNvSpPr>
          <p:nvPr/>
        </p:nvSpPr>
        <p:spPr bwMode="auto">
          <a:xfrm>
            <a:off x="76200" y="287053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latin typeface="Kalaham" pitchFamily="2" charset="0"/>
                <a:cs typeface="Arial" charset="0"/>
              </a:rPr>
              <a:t>ngUq</a:t>
            </a:r>
            <a:r>
              <a:rPr lang="en-US" sz="2400" b="1" dirty="0">
                <a:latin typeface="Kalaham" pitchFamily="2" charset="0"/>
                <a:cs typeface="Arial" charset="0"/>
              </a:rPr>
              <a:t>;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Kalaham" pitchFamily="2" charset="0"/>
                <a:cs typeface="Arial" charset="0"/>
              </a:rPr>
              <a:t>fly;</a:t>
            </a:r>
            <a:endParaRPr lang="en-US" sz="2400" dirty="0">
              <a:solidFill>
                <a:schemeClr val="tx1"/>
              </a:solidFill>
              <a:latin typeface="Kalaham" pitchFamily="2" charset="0"/>
              <a:cs typeface="Arial" charset="0"/>
            </a:endParaRPr>
          </a:p>
        </p:txBody>
      </p:sp>
      <p:sp>
        <p:nvSpPr>
          <p:cNvPr id="109581" name="Freeform 16"/>
          <p:cNvSpPr>
            <a:spLocks/>
          </p:cNvSpPr>
          <p:nvPr/>
        </p:nvSpPr>
        <p:spPr bwMode="auto">
          <a:xfrm>
            <a:off x="2630488" y="4127500"/>
            <a:ext cx="228600" cy="892175"/>
          </a:xfrm>
          <a:custGeom>
            <a:avLst/>
            <a:gdLst>
              <a:gd name="T0" fmla="*/ 2147483647 w 144"/>
              <a:gd name="T1" fmla="*/ 2147483647 h 562"/>
              <a:gd name="T2" fmla="*/ 2147483647 w 144"/>
              <a:gd name="T3" fmla="*/ 2147483647 h 562"/>
              <a:gd name="T4" fmla="*/ 2147483647 w 144"/>
              <a:gd name="T5" fmla="*/ 2147483647 h 562"/>
              <a:gd name="T6" fmla="*/ 2147483647 w 144"/>
              <a:gd name="T7" fmla="*/ 2147483647 h 562"/>
              <a:gd name="T8" fmla="*/ 2147483647 w 144"/>
              <a:gd name="T9" fmla="*/ 2147483647 h 562"/>
              <a:gd name="T10" fmla="*/ 2147483647 w 144"/>
              <a:gd name="T11" fmla="*/ 2147483647 h 562"/>
              <a:gd name="T12" fmla="*/ 2147483647 w 144"/>
              <a:gd name="T13" fmla="*/ 2147483647 h 562"/>
              <a:gd name="T14" fmla="*/ 2147483647 w 144"/>
              <a:gd name="T15" fmla="*/ 2147483647 h 562"/>
              <a:gd name="T16" fmla="*/ 2147483647 w 144"/>
              <a:gd name="T17" fmla="*/ 2147483647 h 562"/>
              <a:gd name="T18" fmla="*/ 2147483647 w 144"/>
              <a:gd name="T19" fmla="*/ 2147483647 h 562"/>
              <a:gd name="T20" fmla="*/ 2147483647 w 144"/>
              <a:gd name="T21" fmla="*/ 2147483647 h 562"/>
              <a:gd name="T22" fmla="*/ 2147483647 w 144"/>
              <a:gd name="T23" fmla="*/ 2147483647 h 562"/>
              <a:gd name="T24" fmla="*/ 2147483647 w 144"/>
              <a:gd name="T25" fmla="*/ 2147483647 h 562"/>
              <a:gd name="T26" fmla="*/ 2147483647 w 144"/>
              <a:gd name="T27" fmla="*/ 2147483647 h 562"/>
              <a:gd name="T28" fmla="*/ 2147483647 w 144"/>
              <a:gd name="T29" fmla="*/ 2147483647 h 562"/>
              <a:gd name="T30" fmla="*/ 2147483647 w 144"/>
              <a:gd name="T31" fmla="*/ 0 h 562"/>
              <a:gd name="T32" fmla="*/ 2147483647 w 144"/>
              <a:gd name="T33" fmla="*/ 2147483647 h 5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4"/>
              <a:gd name="T52" fmla="*/ 0 h 562"/>
              <a:gd name="T53" fmla="*/ 144 w 144"/>
              <a:gd name="T54" fmla="*/ 562 h 56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4" h="562">
                <a:moveTo>
                  <a:pt x="15" y="20"/>
                </a:moveTo>
                <a:cubicBezTo>
                  <a:pt x="0" y="64"/>
                  <a:pt x="7" y="35"/>
                  <a:pt x="3" y="108"/>
                </a:cubicBezTo>
                <a:cubicBezTo>
                  <a:pt x="12" y="137"/>
                  <a:pt x="13" y="160"/>
                  <a:pt x="3" y="192"/>
                </a:cubicBezTo>
                <a:cubicBezTo>
                  <a:pt x="13" y="222"/>
                  <a:pt x="10" y="256"/>
                  <a:pt x="15" y="288"/>
                </a:cubicBezTo>
                <a:cubicBezTo>
                  <a:pt x="17" y="303"/>
                  <a:pt x="19" y="318"/>
                  <a:pt x="27" y="332"/>
                </a:cubicBezTo>
                <a:cubicBezTo>
                  <a:pt x="31" y="340"/>
                  <a:pt x="43" y="356"/>
                  <a:pt x="43" y="356"/>
                </a:cubicBezTo>
                <a:cubicBezTo>
                  <a:pt x="45" y="375"/>
                  <a:pt x="48" y="393"/>
                  <a:pt x="55" y="412"/>
                </a:cubicBezTo>
                <a:cubicBezTo>
                  <a:pt x="28" y="451"/>
                  <a:pt x="22" y="494"/>
                  <a:pt x="11" y="540"/>
                </a:cubicBezTo>
                <a:cubicBezTo>
                  <a:pt x="44" y="562"/>
                  <a:pt x="82" y="543"/>
                  <a:pt x="119" y="536"/>
                </a:cubicBezTo>
                <a:cubicBezTo>
                  <a:pt x="130" y="519"/>
                  <a:pt x="125" y="510"/>
                  <a:pt x="119" y="492"/>
                </a:cubicBezTo>
                <a:cubicBezTo>
                  <a:pt x="123" y="466"/>
                  <a:pt x="137" y="442"/>
                  <a:pt x="139" y="416"/>
                </a:cubicBezTo>
                <a:cubicBezTo>
                  <a:pt x="144" y="323"/>
                  <a:pt x="103" y="306"/>
                  <a:pt x="79" y="232"/>
                </a:cubicBezTo>
                <a:cubicBezTo>
                  <a:pt x="88" y="204"/>
                  <a:pt x="101" y="179"/>
                  <a:pt x="111" y="152"/>
                </a:cubicBezTo>
                <a:cubicBezTo>
                  <a:pt x="111" y="143"/>
                  <a:pt x="125" y="43"/>
                  <a:pt x="107" y="20"/>
                </a:cubicBezTo>
                <a:cubicBezTo>
                  <a:pt x="100" y="11"/>
                  <a:pt x="78" y="6"/>
                  <a:pt x="71" y="4"/>
                </a:cubicBezTo>
                <a:cubicBezTo>
                  <a:pt x="67" y="2"/>
                  <a:pt x="59" y="0"/>
                  <a:pt x="59" y="0"/>
                </a:cubicBezTo>
                <a:cubicBezTo>
                  <a:pt x="38" y="2"/>
                  <a:pt x="24" y="0"/>
                  <a:pt x="15" y="2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9582" name="Group 17"/>
          <p:cNvGrpSpPr>
            <a:grpSpLocks/>
          </p:cNvGrpSpPr>
          <p:nvPr/>
        </p:nvGrpSpPr>
        <p:grpSpPr bwMode="auto">
          <a:xfrm>
            <a:off x="2438400" y="3657600"/>
            <a:ext cx="344488" cy="2187575"/>
            <a:chOff x="1930" y="2352"/>
            <a:chExt cx="217" cy="1378"/>
          </a:xfrm>
        </p:grpSpPr>
        <p:grpSp>
          <p:nvGrpSpPr>
            <p:cNvPr id="109596" name="Group 18"/>
            <p:cNvGrpSpPr>
              <a:grpSpLocks/>
            </p:cNvGrpSpPr>
            <p:nvPr/>
          </p:nvGrpSpPr>
          <p:grpSpPr bwMode="auto">
            <a:xfrm>
              <a:off x="1930" y="2352"/>
              <a:ext cx="182" cy="850"/>
              <a:chOff x="1872" y="2352"/>
              <a:chExt cx="182" cy="850"/>
            </a:xfrm>
          </p:grpSpPr>
          <p:sp>
            <p:nvSpPr>
              <p:cNvPr id="109598" name="Freeform 19"/>
              <p:cNvSpPr>
                <a:spLocks/>
              </p:cNvSpPr>
              <p:nvPr/>
            </p:nvSpPr>
            <p:spPr bwMode="auto">
              <a:xfrm>
                <a:off x="1977" y="2603"/>
                <a:ext cx="71" cy="599"/>
              </a:xfrm>
              <a:custGeom>
                <a:avLst/>
                <a:gdLst>
                  <a:gd name="T0" fmla="*/ 11282 w 31"/>
                  <a:gd name="T1" fmla="*/ 0 h 392"/>
                  <a:gd name="T2" fmla="*/ 23501 w 31"/>
                  <a:gd name="T3" fmla="*/ 8325 h 392"/>
                  <a:gd name="T4" fmla="*/ 11282 w 31"/>
                  <a:gd name="T5" fmla="*/ 11647 h 392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392"/>
                  <a:gd name="T11" fmla="*/ 31 w 31"/>
                  <a:gd name="T12" fmla="*/ 392 h 3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392">
                    <a:moveTo>
                      <a:pt x="15" y="0"/>
                    </a:moveTo>
                    <a:cubicBezTo>
                      <a:pt x="7" y="93"/>
                      <a:pt x="0" y="189"/>
                      <a:pt x="31" y="280"/>
                    </a:cubicBezTo>
                    <a:cubicBezTo>
                      <a:pt x="29" y="296"/>
                      <a:pt x="15" y="363"/>
                      <a:pt x="15" y="392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99" name="Freeform 20"/>
              <p:cNvSpPr>
                <a:spLocks/>
              </p:cNvSpPr>
              <p:nvPr/>
            </p:nvSpPr>
            <p:spPr bwMode="auto">
              <a:xfrm>
                <a:off x="1872" y="2352"/>
                <a:ext cx="182" cy="318"/>
              </a:xfrm>
              <a:custGeom>
                <a:avLst/>
                <a:gdLst>
                  <a:gd name="T0" fmla="*/ 41623 w 80"/>
                  <a:gd name="T1" fmla="*/ 384903 h 114"/>
                  <a:gd name="T2" fmla="*/ 15779 w 80"/>
                  <a:gd name="T3" fmla="*/ 319370 h 114"/>
                  <a:gd name="T4" fmla="*/ 4452 w 80"/>
                  <a:gd name="T5" fmla="*/ 223303 h 114"/>
                  <a:gd name="T6" fmla="*/ 0 w 80"/>
                  <a:gd name="T7" fmla="*/ 128715 h 114"/>
                  <a:gd name="T8" fmla="*/ 11386 w 80"/>
                  <a:gd name="T9" fmla="*/ 91857 h 114"/>
                  <a:gd name="T10" fmla="*/ 25903 w 80"/>
                  <a:gd name="T11" fmla="*/ 3688 h 114"/>
                  <a:gd name="T12" fmla="*/ 55881 w 80"/>
                  <a:gd name="T13" fmla="*/ 84287 h 114"/>
                  <a:gd name="T14" fmla="*/ 44494 w 80"/>
                  <a:gd name="T15" fmla="*/ 340146 h 114"/>
                  <a:gd name="T16" fmla="*/ 41623 w 80"/>
                  <a:gd name="T17" fmla="*/ 38490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0"/>
                  <a:gd name="T28" fmla="*/ 0 h 114"/>
                  <a:gd name="T29" fmla="*/ 80 w 80"/>
                  <a:gd name="T30" fmla="*/ 114 h 1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0" h="114">
                    <a:moveTo>
                      <a:pt x="58" y="105"/>
                    </a:moveTo>
                    <a:cubicBezTo>
                      <a:pt x="47" y="97"/>
                      <a:pt x="34" y="91"/>
                      <a:pt x="22" y="87"/>
                    </a:cubicBezTo>
                    <a:cubicBezTo>
                      <a:pt x="16" y="78"/>
                      <a:pt x="10" y="70"/>
                      <a:pt x="6" y="61"/>
                    </a:cubicBezTo>
                    <a:cubicBezTo>
                      <a:pt x="4" y="51"/>
                      <a:pt x="2" y="43"/>
                      <a:pt x="0" y="35"/>
                    </a:cubicBezTo>
                    <a:cubicBezTo>
                      <a:pt x="2" y="26"/>
                      <a:pt x="7" y="27"/>
                      <a:pt x="16" y="25"/>
                    </a:cubicBezTo>
                    <a:cubicBezTo>
                      <a:pt x="22" y="16"/>
                      <a:pt x="27" y="6"/>
                      <a:pt x="36" y="1"/>
                    </a:cubicBezTo>
                    <a:cubicBezTo>
                      <a:pt x="62" y="9"/>
                      <a:pt x="62" y="0"/>
                      <a:pt x="78" y="23"/>
                    </a:cubicBezTo>
                    <a:cubicBezTo>
                      <a:pt x="80" y="45"/>
                      <a:pt x="75" y="73"/>
                      <a:pt x="62" y="93"/>
                    </a:cubicBezTo>
                    <a:cubicBezTo>
                      <a:pt x="57" y="110"/>
                      <a:pt x="58" y="114"/>
                      <a:pt x="58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597" name="Freeform 21"/>
            <p:cNvSpPr>
              <a:spLocks/>
            </p:cNvSpPr>
            <p:nvPr/>
          </p:nvSpPr>
          <p:spPr bwMode="auto">
            <a:xfrm>
              <a:off x="1968" y="3168"/>
              <a:ext cx="179" cy="562"/>
            </a:xfrm>
            <a:custGeom>
              <a:avLst/>
              <a:gdLst>
                <a:gd name="T0" fmla="*/ 103 w 179"/>
                <a:gd name="T1" fmla="*/ 21 h 562"/>
                <a:gd name="T2" fmla="*/ 3 w 179"/>
                <a:gd name="T3" fmla="*/ 33 h 562"/>
                <a:gd name="T4" fmla="*/ 11 w 179"/>
                <a:gd name="T5" fmla="*/ 129 h 562"/>
                <a:gd name="T6" fmla="*/ 23 w 179"/>
                <a:gd name="T7" fmla="*/ 165 h 562"/>
                <a:gd name="T8" fmla="*/ 27 w 179"/>
                <a:gd name="T9" fmla="*/ 177 h 562"/>
                <a:gd name="T10" fmla="*/ 51 w 179"/>
                <a:gd name="T11" fmla="*/ 309 h 562"/>
                <a:gd name="T12" fmla="*/ 15 w 179"/>
                <a:gd name="T13" fmla="*/ 385 h 562"/>
                <a:gd name="T14" fmla="*/ 19 w 179"/>
                <a:gd name="T15" fmla="*/ 397 h 562"/>
                <a:gd name="T16" fmla="*/ 11 w 179"/>
                <a:gd name="T17" fmla="*/ 421 h 562"/>
                <a:gd name="T18" fmla="*/ 35 w 179"/>
                <a:gd name="T19" fmla="*/ 489 h 562"/>
                <a:gd name="T20" fmla="*/ 75 w 179"/>
                <a:gd name="T21" fmla="*/ 529 h 562"/>
                <a:gd name="T22" fmla="*/ 79 w 179"/>
                <a:gd name="T23" fmla="*/ 545 h 562"/>
                <a:gd name="T24" fmla="*/ 131 w 179"/>
                <a:gd name="T25" fmla="*/ 501 h 562"/>
                <a:gd name="T26" fmla="*/ 143 w 179"/>
                <a:gd name="T27" fmla="*/ 461 h 562"/>
                <a:gd name="T28" fmla="*/ 179 w 179"/>
                <a:gd name="T29" fmla="*/ 269 h 562"/>
                <a:gd name="T30" fmla="*/ 167 w 179"/>
                <a:gd name="T31" fmla="*/ 193 h 562"/>
                <a:gd name="T32" fmla="*/ 155 w 179"/>
                <a:gd name="T33" fmla="*/ 125 h 562"/>
                <a:gd name="T34" fmla="*/ 127 w 179"/>
                <a:gd name="T35" fmla="*/ 37 h 562"/>
                <a:gd name="T36" fmla="*/ 103 w 179"/>
                <a:gd name="T37" fmla="*/ 21 h 5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562"/>
                <a:gd name="T59" fmla="*/ 179 w 179"/>
                <a:gd name="T60" fmla="*/ 562 h 5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562">
                  <a:moveTo>
                    <a:pt x="103" y="21"/>
                  </a:moveTo>
                  <a:cubicBezTo>
                    <a:pt x="68" y="9"/>
                    <a:pt x="24" y="0"/>
                    <a:pt x="3" y="33"/>
                  </a:cubicBezTo>
                  <a:cubicBezTo>
                    <a:pt x="5" y="77"/>
                    <a:pt x="0" y="95"/>
                    <a:pt x="11" y="129"/>
                  </a:cubicBezTo>
                  <a:cubicBezTo>
                    <a:pt x="11" y="129"/>
                    <a:pt x="20" y="158"/>
                    <a:pt x="23" y="165"/>
                  </a:cubicBezTo>
                  <a:cubicBezTo>
                    <a:pt x="24" y="169"/>
                    <a:pt x="27" y="177"/>
                    <a:pt x="27" y="177"/>
                  </a:cubicBezTo>
                  <a:cubicBezTo>
                    <a:pt x="13" y="217"/>
                    <a:pt x="38" y="270"/>
                    <a:pt x="51" y="309"/>
                  </a:cubicBezTo>
                  <a:cubicBezTo>
                    <a:pt x="46" y="338"/>
                    <a:pt x="35" y="364"/>
                    <a:pt x="15" y="385"/>
                  </a:cubicBezTo>
                  <a:cubicBezTo>
                    <a:pt x="16" y="389"/>
                    <a:pt x="19" y="392"/>
                    <a:pt x="19" y="397"/>
                  </a:cubicBezTo>
                  <a:cubicBezTo>
                    <a:pt x="18" y="405"/>
                    <a:pt x="11" y="421"/>
                    <a:pt x="11" y="421"/>
                  </a:cubicBezTo>
                  <a:cubicBezTo>
                    <a:pt x="13" y="441"/>
                    <a:pt x="11" y="481"/>
                    <a:pt x="35" y="489"/>
                  </a:cubicBezTo>
                  <a:cubicBezTo>
                    <a:pt x="46" y="505"/>
                    <a:pt x="62" y="510"/>
                    <a:pt x="75" y="529"/>
                  </a:cubicBezTo>
                  <a:cubicBezTo>
                    <a:pt x="76" y="534"/>
                    <a:pt x="75" y="540"/>
                    <a:pt x="79" y="545"/>
                  </a:cubicBezTo>
                  <a:cubicBezTo>
                    <a:pt x="92" y="562"/>
                    <a:pt x="119" y="512"/>
                    <a:pt x="131" y="501"/>
                  </a:cubicBezTo>
                  <a:cubicBezTo>
                    <a:pt x="134" y="487"/>
                    <a:pt x="143" y="461"/>
                    <a:pt x="143" y="461"/>
                  </a:cubicBezTo>
                  <a:cubicBezTo>
                    <a:pt x="130" y="400"/>
                    <a:pt x="159" y="326"/>
                    <a:pt x="179" y="269"/>
                  </a:cubicBezTo>
                  <a:cubicBezTo>
                    <a:pt x="176" y="238"/>
                    <a:pt x="175" y="219"/>
                    <a:pt x="167" y="193"/>
                  </a:cubicBezTo>
                  <a:cubicBezTo>
                    <a:pt x="171" y="164"/>
                    <a:pt x="167" y="149"/>
                    <a:pt x="155" y="125"/>
                  </a:cubicBezTo>
                  <a:cubicBezTo>
                    <a:pt x="151" y="103"/>
                    <a:pt x="147" y="53"/>
                    <a:pt x="127" y="37"/>
                  </a:cubicBezTo>
                  <a:cubicBezTo>
                    <a:pt x="120" y="31"/>
                    <a:pt x="67" y="9"/>
                    <a:pt x="103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1691680" y="2971800"/>
            <a:ext cx="1462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  <a:cs typeface="Arial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err="1">
                <a:latin typeface="Kalaham" pitchFamily="2" charset="0"/>
              </a:rPr>
              <a:t>Muhd</a:t>
            </a:r>
            <a:r>
              <a:rPr lang="en-US" dirty="0">
                <a:latin typeface="Kalaham" pitchFamily="2" charset="0"/>
              </a:rPr>
              <a:t>;</a:t>
            </a:r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1258888" y="4800600"/>
            <a:ext cx="1462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cs typeface="Arial"/>
              </a:rPr>
              <a:t>A+jh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752873" y="4057908"/>
            <a:ext cx="266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cs typeface="Arial"/>
              </a:rPr>
              <a:t>,];</a:t>
            </a:r>
            <a:r>
              <a:rPr lang="en-US" sz="2800" b="1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cs typeface="Arial"/>
              </a:rPr>
              <a:t>uhNay</a:t>
            </a:r>
            <a:r>
              <a:rPr lang="en-US" sz="28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cs typeface="Arial"/>
              </a:rPr>
              <a:t>;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2996555" y="2971800"/>
            <a:ext cx="2295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DA5C7"/>
                </a:solidFill>
                <a:latin typeface="Kalaham" pitchFamily="2" charset="0"/>
                <a:cs typeface="Arial"/>
              </a:rPr>
              <a:t>ngdhjhj</a:t>
            </a:r>
            <a:r>
              <a:rPr lang="en-US" b="1" dirty="0">
                <a:solidFill>
                  <a:srgbClr val="FDA5C7"/>
                </a:solidFill>
                <a:latin typeface="Kalaham" pitchFamily="2" charset="0"/>
                <a:cs typeface="Arial"/>
              </a:rPr>
              <a:t>;</a:t>
            </a:r>
            <a:endParaRPr lang="en-US" sz="2400" b="1" dirty="0">
              <a:solidFill>
                <a:srgbClr val="FDA5C7"/>
              </a:solidFill>
              <a:latin typeface="Kalaham" pitchFamily="2" charset="0"/>
              <a:cs typeface="Arial"/>
            </a:endParaRP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2832100" y="4800600"/>
            <a:ext cx="3063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DA5C7"/>
                </a:solidFill>
                <a:latin typeface="Kalaham" pitchFamily="2" charset="0"/>
                <a:cs typeface="Arial"/>
              </a:rPr>
              <a:t>  </a:t>
            </a:r>
            <a:r>
              <a:rPr lang="en-US" b="1" dirty="0" err="1">
                <a:solidFill>
                  <a:srgbClr val="FDA5C7"/>
                </a:solidFill>
                <a:latin typeface="Kalaham" pitchFamily="2" charset="0"/>
                <a:cs typeface="Arial"/>
              </a:rPr>
              <a:t>NahNrghj</a:t>
            </a:r>
            <a:r>
              <a:rPr lang="en-US" b="1" dirty="0">
                <a:solidFill>
                  <a:srgbClr val="FDA5C7"/>
                </a:solidFill>
                <a:latin typeface="Kalaham" pitchFamily="2" charset="0"/>
                <a:cs typeface="Arial"/>
              </a:rPr>
              <a:t>;</a:t>
            </a:r>
            <a:endParaRPr lang="en-US" sz="2400" b="1" dirty="0">
              <a:solidFill>
                <a:srgbClr val="FDA5C7"/>
              </a:solidFill>
              <a:latin typeface="Kalaham" pitchFamily="2" charset="0"/>
              <a:cs typeface="Arial"/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3576638" y="3886200"/>
            <a:ext cx="1376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DA5C7"/>
                </a:solidFill>
                <a:latin typeface="Kalaham" pitchFamily="2" charset="0"/>
                <a:cs typeface="Arial"/>
              </a:rPr>
              <a:t>Mfhg</a:t>
            </a:r>
            <a:r>
              <a:rPr lang="en-US" b="1" dirty="0">
                <a:solidFill>
                  <a:srgbClr val="FDA5C7"/>
                </a:solidFill>
                <a:latin typeface="Kalaham" pitchFamily="2" charset="0"/>
                <a:cs typeface="Arial"/>
              </a:rPr>
              <a:t>;</a:t>
            </a:r>
            <a:endParaRPr lang="en-US" sz="2400" b="1" dirty="0">
              <a:solidFill>
                <a:srgbClr val="FDA5C7"/>
              </a:solidFill>
              <a:latin typeface="Kalaham" pitchFamily="2" charset="0"/>
              <a:cs typeface="Arial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 rot="-6954606">
            <a:off x="3581400" y="3505200"/>
            <a:ext cx="381000" cy="228600"/>
          </a:xfrm>
          <a:prstGeom prst="chevron">
            <a:avLst>
              <a:gd name="adj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2733" name="AutoShape 29"/>
          <p:cNvSpPr>
            <a:spLocks noChangeArrowheads="1"/>
          </p:cNvSpPr>
          <p:nvPr/>
        </p:nvSpPr>
        <p:spPr bwMode="auto">
          <a:xfrm rot="-5400000">
            <a:off x="3962400" y="4495800"/>
            <a:ext cx="381000" cy="228600"/>
          </a:xfrm>
          <a:prstGeom prst="chevro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2734" name="Oval 30"/>
          <p:cNvSpPr>
            <a:spLocks noChangeArrowheads="1"/>
          </p:cNvSpPr>
          <p:nvPr/>
        </p:nvSpPr>
        <p:spPr bwMode="auto">
          <a:xfrm>
            <a:off x="3048000" y="3810000"/>
            <a:ext cx="2667000" cy="2057400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2735" name="AutoShape 31"/>
          <p:cNvSpPr>
            <a:spLocks noChangeArrowheads="1"/>
          </p:cNvSpPr>
          <p:nvPr/>
        </p:nvSpPr>
        <p:spPr bwMode="auto">
          <a:xfrm>
            <a:off x="2819400" y="4038600"/>
            <a:ext cx="533400" cy="457200"/>
          </a:xfrm>
          <a:prstGeom prst="irregularSeal1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4114799" y="2132856"/>
            <a:ext cx="4305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err="1"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cs typeface="Arial"/>
              </a:rPr>
              <a:t>nkhrgj;Njkpah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Kalaham" pitchFamily="2" charset="0"/>
              <a:cs typeface="Arial"/>
            </a:endParaRPr>
          </a:p>
        </p:txBody>
      </p:sp>
      <p:sp>
        <p:nvSpPr>
          <p:cNvPr id="109594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635896" cy="533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 charset="0"/>
              </a:rPr>
              <a:t>1 ,uh[</a:t>
            </a:r>
            <a:r>
              <a:rPr lang="en-US" sz="3600" b="1" dirty="0" err="1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 charset="0"/>
              </a:rPr>
              <a:t>hf;fs</a:t>
            </a:r>
            <a:r>
              <a:rPr lang="en-US" sz="3600" b="1" dirty="0">
                <a:solidFill>
                  <a:schemeClr val="bg1"/>
                </a:solidFill>
                <a:latin typeface="Kalaham" pitchFamily="2" charset="0"/>
                <a:ea typeface="ＭＳ Ｐゴシック" charset="0"/>
                <a:cs typeface="Arial" charset="0"/>
              </a:rPr>
              <a:t>; 22</a:t>
            </a:r>
            <a:endParaRPr lang="en-US" sz="3600" b="1" dirty="0"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109595" name="Text Box 34"/>
          <p:cNvSpPr txBox="1">
            <a:spLocks noChangeArrowheads="1"/>
          </p:cNvSpPr>
          <p:nvPr/>
        </p:nvSpPr>
        <p:spPr bwMode="auto">
          <a:xfrm>
            <a:off x="5220072" y="2895600"/>
            <a:ext cx="369532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800" b="1" dirty="0">
                <a:latin typeface="Kalaham" pitchFamily="2" charset="0"/>
                <a:cs typeface="Arial" charset="0"/>
              </a:rPr>
              <a:t>,</a:t>
            </a:r>
            <a:r>
              <a:rPr lang="en-US" sz="2800" b="1" dirty="0" err="1">
                <a:latin typeface="Kalaham" pitchFamily="2" charset="0"/>
                <a:cs typeface="Arial" charset="0"/>
              </a:rPr>
              <a:t>q;F</a:t>
            </a:r>
            <a:r>
              <a:rPr lang="en-US" sz="2800" b="1" dirty="0"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latin typeface="Kalaham" pitchFamily="2" charset="0"/>
                <a:cs typeface="Arial" charset="0"/>
              </a:rPr>
              <a:t>fhzg;gLk</a:t>
            </a:r>
            <a:r>
              <a:rPr lang="en-US" sz="2800" b="1" dirty="0">
                <a:latin typeface="Kalaham" pitchFamily="2" charset="0"/>
                <a:cs typeface="Arial" charset="0"/>
              </a:rPr>
              <a:t>; </a:t>
            </a:r>
            <a:r>
              <a:rPr lang="en-US" sz="2800" b="1" dirty="0" err="1">
                <a:latin typeface="Kalaham" pitchFamily="2" charset="0"/>
                <a:cs typeface="Arial" charset="0"/>
              </a:rPr>
              <a:t>cz;ikahd</a:t>
            </a:r>
            <a:r>
              <a:rPr lang="en-US" sz="2800" b="1" dirty="0">
                <a:latin typeface="Kalaham" pitchFamily="2" charset="0"/>
                <a:cs typeface="Arial" charset="0"/>
              </a:rPr>
              <a:t>&gt; </a:t>
            </a:r>
            <a:r>
              <a:rPr lang="en-US" sz="2800" b="1" dirty="0" err="1">
                <a:latin typeface="Kalaham" pitchFamily="2" charset="0"/>
                <a:cs typeface="Arial" charset="0"/>
              </a:rPr>
              <a:t>ngha;ahd</a:t>
            </a:r>
            <a:r>
              <a:rPr lang="en-US" sz="2800" b="1" dirty="0"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latin typeface="Kalaham" pitchFamily="2" charset="0"/>
                <a:cs typeface="Arial" charset="0"/>
              </a:rPr>
              <a:t>jPu;f;fjuprdq;fSf;F</a:t>
            </a:r>
            <a:r>
              <a:rPr lang="en-US" sz="2800" b="1" dirty="0">
                <a:latin typeface="Kalaham" pitchFamily="2" charset="0"/>
                <a:cs typeface="Arial" charset="0"/>
              </a:rPr>
              <a:t> ,</a:t>
            </a:r>
            <a:r>
              <a:rPr lang="en-US" sz="2800" b="1" dirty="0" err="1">
                <a:latin typeface="Kalaham" pitchFamily="2" charset="0"/>
                <a:cs typeface="Arial" charset="0"/>
              </a:rPr>
              <a:t>ilNa</a:t>
            </a:r>
            <a:r>
              <a:rPr lang="en-US" sz="2800" b="1" dirty="0"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latin typeface="Kalaham" pitchFamily="2" charset="0"/>
                <a:cs typeface="Arial" charset="0"/>
              </a:rPr>
              <a:t>cs;s</a:t>
            </a:r>
            <a:r>
              <a:rPr lang="en-US" sz="2800" b="1" dirty="0"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latin typeface="Kalaham" pitchFamily="2" charset="0"/>
                <a:cs typeface="Arial" charset="0"/>
              </a:rPr>
              <a:t>Kuz;ghL</a:t>
            </a:r>
            <a:r>
              <a:rPr lang="en-US" sz="2800" b="1" dirty="0">
                <a:latin typeface="Kalaham" pitchFamily="2" charset="0"/>
                <a:cs typeface="Arial" charset="0"/>
              </a:rPr>
              <a:t> </a:t>
            </a:r>
            <a:r>
              <a:rPr lang="en-US" sz="2800" b="1" dirty="0" err="1">
                <a:latin typeface="Kalaham" pitchFamily="2" charset="0"/>
                <a:cs typeface="Arial" charset="0"/>
              </a:rPr>
              <a:t>ahJ</a:t>
            </a:r>
            <a:r>
              <a:rPr lang="en-US" sz="2800" b="1" dirty="0">
                <a:latin typeface="Kalaham" pitchFamily="2" charset="0"/>
                <a:cs typeface="Arial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125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625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125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625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125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625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125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625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2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125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625"/>
                            </p:stCondLst>
                            <p:childTnLst>
                              <p:par>
                                <p:cTn id="46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125"/>
                            </p:stCondLst>
                            <p:childTnLst>
                              <p:par>
                                <p:cTn id="53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625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125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7" grpId="0" animBg="1"/>
      <p:bldP spid="72708" grpId="0" autoUpdateAnimBg="0"/>
      <p:bldP spid="72709" grpId="0" animBg="1"/>
      <p:bldP spid="72726" grpId="0" autoUpdateAnimBg="0"/>
      <p:bldP spid="72727" grpId="0" autoUpdateAnimBg="0"/>
      <p:bldP spid="72728" grpId="0" autoUpdateAnimBg="0"/>
      <p:bldP spid="72729" grpId="0" autoUpdateAnimBg="0"/>
      <p:bldP spid="72730" grpId="0" autoUpdateAnimBg="0"/>
      <p:bldP spid="72731" grpId="0" autoUpdateAnimBg="0"/>
      <p:bldP spid="72732" grpId="0" animBg="1"/>
      <p:bldP spid="72733" grpId="0" animBg="1"/>
      <p:bldP spid="72734" grpId="0" animBg="1"/>
      <p:bldP spid="727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7705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28600" y="533400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F&amp;lk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fz;Ndhl;lk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Ntjhfk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fz;Ndhl;lk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jPu;fjuprdk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vd;gJ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(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cz;ikNah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ngha;Nah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)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Mtpapy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Vtg;gLtij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cld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mwptpj;jy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</a:t>
              </a: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Njtdhy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cs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Cjg;gl;L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Vtg;gLtNj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jPu;f;fjuprdk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</a:t>
              </a: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,t;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tpsf;fkhdJ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1988 ,y;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nta;d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F&amp;lk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,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dhy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mwpKfg;gLj;jg;gl;lJ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alaham" pitchFamily="2" charset="0"/>
              <a:ea typeface="SimSun" charset="0"/>
              <a:cs typeface="SimSun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,t;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tpsf;fkhdJ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20 E}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w;whz;Lfshf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rig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gpd;gw;Wk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tps;f;fkhFk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390775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g.V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jPu;f;fjuprpfs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G.V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mg;Ngh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]]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jyUf;F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rkkhdtu;fs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;.</a:t>
              </a: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32338" y="2390775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g.V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jPu;f;fjuprpfs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G.V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jPu;f;fjuprpfSf;F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rkkhdtu;fs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;.</a:t>
              </a: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</a:endParaRPr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28613" y="2963863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g.V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,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ypUe;J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G.V ,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w;F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jPu;f;fjuprdj;jpd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tpsf;fj;ij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Njtd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khw;wpdhu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824413" y="29638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,U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Vw;ghl;bYk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jPu;f;fjuprdj;jpw;fhd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mu;j;jj;ij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khwpypahf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itj;jpUfpwhu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rpy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jPu;f;fjuprdq;fis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Njtd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tOf;fYld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nfhLj;jhu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mini" pitchFamily="34" charset="0"/>
                  <a:ea typeface="SimSun" charset="0"/>
                  <a:cs typeface="SimSun" charset="0"/>
                </a:rPr>
                <a:t>;</a:t>
              </a: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vy;yh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jPu;f;fjuprdq;fisAk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Njtd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tOtpy;yhky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nfhLj;jhu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;.(2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NgJ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1:20-21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28613" y="4208463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ve;e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tpRthrpAk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jPu;fjuprdk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ciuf;fyhk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3" y="420846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jPu;f;fjuprd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tuk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cilatu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kl;LNk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 (1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nfhup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12:29)</a:t>
            </a: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0"/>
            <a:ext cx="4495800" cy="673100"/>
            <a:chOff x="0" y="3710"/>
            <a:chExt cx="2109" cy="575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43" y="3710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,U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tifahd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jPu;f;fjuprdq;fs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G.V ,y;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cz;L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(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jtwpiof;Fk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;&gt;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jtwpiof;fhj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)</a:t>
              </a: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732338" y="4883150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G.V ,y;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xNu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tifahd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jPu;f;fjuprdk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(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jtwpiof;fhj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) 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ＭＳ Ｐゴシック" charset="0"/>
              </a:endParaRPr>
            </a:p>
          </p:txBody>
        </p:sp>
      </p:grpSp>
      <p:sp>
        <p:nvSpPr>
          <p:cNvPr id="178195" name="Rectangle 35"/>
          <p:cNvSpPr>
            <a:spLocks noChangeArrowheads="1"/>
          </p:cNvSpPr>
          <p:nvPr/>
        </p:nvSpPr>
        <p:spPr bwMode="auto">
          <a:xfrm>
            <a:off x="328613" y="5556250"/>
            <a:ext cx="4311650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jtwpiof;Fk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jPu;f;fjuprdk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$l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Vtg;glyhk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sp>
        <p:nvSpPr>
          <p:cNvPr id="178196" name="Rectangle 36"/>
          <p:cNvSpPr>
            <a:spLocks noChangeArrowheads="1"/>
          </p:cNvSpPr>
          <p:nvPr/>
        </p:nvSpPr>
        <p:spPr bwMode="auto">
          <a:xfrm>
            <a:off x="4824413" y="5556250"/>
            <a:ext cx="3990975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jtwpiof;Fk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jPu;f;fjuprdk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Nghyp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jPu;f;fjuprdk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;. (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cgh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alaham" pitchFamily="2" charset="0"/>
                <a:ea typeface="SimSun" charset="0"/>
                <a:cs typeface="SimSun" charset="0"/>
              </a:rPr>
              <a:t> 13:1-5; 18:14-20)</a:t>
            </a:r>
          </a:p>
        </p:txBody>
      </p:sp>
      <p:grpSp>
        <p:nvGrpSpPr>
          <p:cNvPr id="178197" name="Group 37"/>
          <p:cNvGrpSpPr>
            <a:grpSpLocks/>
          </p:cNvGrpSpPr>
          <p:nvPr/>
        </p:nvGrpSpPr>
        <p:grpSpPr bwMode="auto">
          <a:xfrm>
            <a:off x="236538" y="6127750"/>
            <a:ext cx="4495800" cy="573088"/>
            <a:chOff x="0" y="4774"/>
            <a:chExt cx="2109" cy="489"/>
          </a:xfrm>
        </p:grpSpPr>
        <p:sp>
          <p:nvSpPr>
            <p:cNvPr id="178204" name="Rectangle 38"/>
            <p:cNvSpPr>
              <a:spLocks noChangeArrowheads="1"/>
            </p:cNvSpPr>
            <p:nvPr/>
          </p:nvSpPr>
          <p:spPr bwMode="auto">
            <a:xfrm>
              <a:off x="43" y="4774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Njtd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rpy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re;ju;g;gq;fspy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ngha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nrhy;thu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</a:t>
              </a:r>
            </a:p>
          </p:txBody>
        </p:sp>
        <p:sp>
          <p:nvSpPr>
            <p:cNvPr id="178205" name="Rectangle 39"/>
            <p:cNvSpPr>
              <a:spLocks noChangeArrowheads="1"/>
            </p:cNvSpPr>
            <p:nvPr/>
          </p:nvSpPr>
          <p:spPr bwMode="auto">
            <a:xfrm>
              <a:off x="0" y="4774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78198" name="Group 40"/>
          <p:cNvGrpSpPr>
            <a:grpSpLocks/>
          </p:cNvGrpSpPr>
          <p:nvPr/>
        </p:nvGrpSpPr>
        <p:grpSpPr bwMode="auto">
          <a:xfrm>
            <a:off x="4732338" y="6127750"/>
            <a:ext cx="4175125" cy="573088"/>
            <a:chOff x="2109" y="4774"/>
            <a:chExt cx="1958" cy="489"/>
          </a:xfrm>
        </p:grpSpPr>
        <p:sp>
          <p:nvSpPr>
            <p:cNvPr id="178202" name="Rectangle 41"/>
            <p:cNvSpPr>
              <a:spLocks noChangeArrowheads="1"/>
            </p:cNvSpPr>
            <p:nvPr/>
          </p:nvSpPr>
          <p:spPr bwMode="auto">
            <a:xfrm>
              <a:off x="2152" y="4774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mtu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cz;ikia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kl;Lk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NgRk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ngha;Aiuahj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Njtd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;. (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vgpNu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alaham" pitchFamily="2" charset="0"/>
                  <a:ea typeface="SimSun" charset="0"/>
                  <a:cs typeface="SimSun" charset="0"/>
                </a:rPr>
                <a:t> 6:18)</a:t>
              </a:r>
            </a:p>
          </p:txBody>
        </p:sp>
        <p:sp>
          <p:nvSpPr>
            <p:cNvPr id="178203" name="Rectangle 42"/>
            <p:cNvSpPr>
              <a:spLocks noChangeArrowheads="1"/>
            </p:cNvSpPr>
            <p:nvPr/>
          </p:nvSpPr>
          <p:spPr bwMode="auto">
            <a:xfrm>
              <a:off x="2109" y="4774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225564" y="76200"/>
            <a:ext cx="801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186f</a:t>
            </a: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1798553" y="14288"/>
            <a:ext cx="6059672" cy="523220"/>
          </a:xfr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ctr" eaLnBrk="1" hangingPunct="1"/>
            <a:r>
              <a:rPr lang="en-US" sz="2800" b="1" dirty="0" err="1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jPu;f;fjuprd</a:t>
            </a:r>
            <a:r>
              <a:rPr lang="en-US" sz="2800" b="1" dirty="0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fz;Ndhl;lj;jpf</a:t>
            </a:r>
            <a:r>
              <a:rPr lang="en-US" sz="2800" b="1" dirty="0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RUf;fk</a:t>
            </a:r>
            <a:r>
              <a:rPr lang="en-US" sz="2800" b="1" dirty="0">
                <a:solidFill>
                  <a:srgbClr val="FFFFFF"/>
                </a:solidFill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867403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algn="ctr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me;dpa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ghi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\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vjpu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jPu;f;fjuprdk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739282"/>
              </p:ext>
            </p:extLst>
          </p:nvPr>
        </p:nvGraphicFramePr>
        <p:xfrm>
          <a:off x="34925" y="620713"/>
          <a:ext cx="9109075" cy="6240690"/>
        </p:xfrm>
        <a:graphic>
          <a:graphicData uri="http://schemas.openxmlformats.org/drawingml/2006/table">
            <a:tbl>
              <a:tblPr/>
              <a:tblGrid>
                <a:gridCol w="1669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3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alaham" pitchFamily="2" charset="0"/>
                          <a:ea typeface="SimSun" charset="0"/>
                          <a:cs typeface="SimSun" charset="0"/>
                        </a:rPr>
                        <a:t>NtWghL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me;dpa</a:t>
                      </a:r>
                      <a:r>
                        <a:rPr lang="en-US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ghi</a:t>
                      </a:r>
                      <a:r>
                        <a:rPr lang="en-US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\ 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jPu;f;fjuprdk</a:t>
                      </a:r>
                      <a:r>
                        <a:rPr lang="en-US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aham" pitchFamily="2" charset="0"/>
                          <a:ea typeface="SimSun" charset="0"/>
                          <a:cs typeface="SimSun" charset="0"/>
                        </a:rPr>
                        <a:t>Ngr;rhsUila</a:t>
                      </a:r>
                      <a:r>
                        <a:rPr kumimoji="0" lang="en-US" altLang="zh-CN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kumimoji="0" lang="en-US" altLang="zh-CN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Kalaham" pitchFamily="2" charset="0"/>
                          <a:ea typeface="SimSun" charset="0"/>
                          <a:cs typeface="SimSun" charset="0"/>
                        </a:rPr>
                        <a:t>fl;Lg;ghL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juk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jho;e;j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14:5a)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juk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cau;e;j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(14:1)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kw;iwa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tuq;fSldhd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njhlu;G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filrp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Kf;fpakhd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(12:28)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,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uz;lhtJ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kpf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Kf;fpa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(12:28)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5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gad;gLj;jg;gl;l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nkhop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me;dpa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nkhop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(14:10)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tl;lhu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nkhop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 (14:19)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36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mDkhd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mu;j;j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tpsf;fk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nra;jy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(12:30; 14:27-28)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gFj;jupjy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</a:p>
                    <a:p>
                      <a:pPr eaLnBrk="0" hangingPunct="0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(12:10; 14:29)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1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Ngr;rhsUf;F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Ngrg;gLk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nkhopia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Fwpj;j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njwpahjJ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: “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MtpapNy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,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ufrpaq;fis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NgRthd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;..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fUj;J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gadw;wjhFk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;.”</a:t>
                      </a:r>
                      <a:b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</a:b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14:2b, 14)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njwpe;jJ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: “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MtpapNy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Ngrthd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;.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fUj;Js;sjha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Uf;Fk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;”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14:15, 19)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ngWkjp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u;jjtpsf;fk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,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d;wp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)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Mgj;jhdJ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: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kf;fshy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tpsq;fpf;nfhs;s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KbahJ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&gt;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njsptw;wJ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(14:16-17&gt; 23&gt; 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rpwg;ghdJ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: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kf;fs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tpsq;fpf;nfhs;tu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;&gt;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njspthdJ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(14:5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b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&gt; 24-25)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43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njspT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u;jjtpsf;fk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,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d;wp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)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jdf;Fkl;LkhdJ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14:4a; cf. 10:24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12:7&gt; 11)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KO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rigf;FkhdJ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14:4b)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4599" name="Text Box 2"/>
          <p:cNvSpPr txBox="1">
            <a:spLocks noChangeArrowheads="1"/>
          </p:cNvSpPr>
          <p:nvPr/>
        </p:nvSpPr>
        <p:spPr bwMode="auto">
          <a:xfrm>
            <a:off x="8350250" y="-76200"/>
            <a:ext cx="84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161m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algn="ctr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me;dpa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ghi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\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vjpu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jPu;f;fjuprdk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684721"/>
              </p:ext>
            </p:extLst>
          </p:nvPr>
        </p:nvGraphicFramePr>
        <p:xfrm>
          <a:off x="-1" y="620713"/>
          <a:ext cx="9144001" cy="6592015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alaham" pitchFamily="2" charset="0"/>
                          <a:ea typeface="SimSun" charset="0"/>
                          <a:cs typeface="SimSun" charset="0"/>
                        </a:rPr>
                        <a:t>NtWghL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me;dpa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ghi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\ 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jPu;f;fjuprdk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9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Ngrg;gLk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jpir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Njtd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(14:2)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kdpjd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(14:3)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90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kw;wTUf;fhd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gyd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ntspghL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&gt;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&gt;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;&gt;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mwpTiu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(14:6)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gyg;gLj;jy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;&gt;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cl;rhfg;gLj;jy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;&gt;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Mwjy;gLj;jy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14:3b)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Njhlu;ghly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Kiw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NgRjy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(14:6)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n[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(14:14)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Jjpj;jy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(14:16)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ghLjy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? 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14:15b)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Vjpu;fhyj;ij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Kd;dhf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mwptpj;jy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“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Kd;Dk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gpd;Dk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;” 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cz;ik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Nfhl;g;ghLfis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mwptpj;jy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(14:19)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Nehf;fk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tpRthrpfs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my;yhj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A+ju;fSf;F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milahsk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(14:2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1-22a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tpRthrpfSf;fhd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nra;jp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(14:22b)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tiuaiw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,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uz;L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my;yJ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%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d;W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me;dpaghi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\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nra;jpfs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Uf;f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Ntz;Lk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14:27a)</a:t>
                      </a:r>
                      <a:r>
                        <a:rPr lang="en-US" altLang="zh-CN" sz="1600" b="1" baseline="0" dirty="0">
                          <a:latin typeface="+mj-lt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Kiwg;gb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mwptpj;jy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14:27b)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nkhopngu;f;fg;gl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Ntz;Lk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(14:27c-28)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,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uz;L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my;yJ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%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d;W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nra;jpfs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Uf;f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Ntz;Lk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14:29a)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Kiwg;gb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mwptpj;jy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(14:30-31)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mwptpf;fg;gl;lij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rPu;j;J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}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f;fg;ghu;f;f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Ntz;Lk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(14:29b, 32)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Gj;jpkjp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Vjpu;kiw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: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me;dpaghi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\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Ngr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jilg;gz;z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Ntz;lhk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14:39b)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Neu;kiw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: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nrhy;y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ehLq;fs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baseline="0" dirty="0">
                          <a:latin typeface="+mj-lt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(14:39a)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,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ilepWj;Jgtu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jhdhf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: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Xa;e;JNghFk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13:8b)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jhd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my;yhj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xUtuhy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;: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eLepiyahdJ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(13:8a)</a:t>
                      </a:r>
                    </a:p>
                  </a:txBody>
                  <a:tcPr marT="45715" marB="4571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5623" name="Text Box 2"/>
          <p:cNvSpPr txBox="1">
            <a:spLocks noChangeArrowheads="1"/>
          </p:cNvSpPr>
          <p:nvPr/>
        </p:nvSpPr>
        <p:spPr bwMode="auto">
          <a:xfrm>
            <a:off x="8350250" y="-76200"/>
            <a:ext cx="84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161m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algn="ctr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cgNjrq;fs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vjpu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jPu;f;fjuprdq;fs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679817"/>
              </p:ext>
            </p:extLst>
          </p:nvPr>
        </p:nvGraphicFramePr>
        <p:xfrm>
          <a:off x="-36513" y="620713"/>
          <a:ext cx="9180512" cy="6264671"/>
        </p:xfrm>
        <a:graphic>
          <a:graphicData uri="http://schemas.openxmlformats.org/drawingml/2006/table">
            <a:tbl>
              <a:tblPr/>
              <a:tblGrid>
                <a:gridCol w="1683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2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4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alaham" pitchFamily="2" charset="0"/>
                          <a:ea typeface="SimSun" charset="0"/>
                          <a:cs typeface="SimSun" charset="0"/>
                        </a:rPr>
                        <a:t>NtWghL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cgNjrq;fs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jPu;f;fjuprdq;fs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41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ngWkjp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juk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jho;e;j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: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cgNjrk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me;jpNahf;fpa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rigapd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jiyikj;Jt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fl;likg;gpy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jPu;f;fjuprdj;Jf;F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mLj;jjhf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tupirg;gLj;jg;gl;lJ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mg;Ngh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13:1)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juk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cau;e;jJ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: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jPu;f;fjuprdkhdJ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mu;j;jtpsf;fg;glhj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NjtDila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thu;j;ijia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nrhy;Yk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ePz;l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g.V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tuyhw;iw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nfhz;Ls;sJ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(2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NgJU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1:20-21)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cgNjrfu;fs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mu;j;jtpsf;fk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nra;a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Ntz;Lk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kw;iwa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tuq;fSldhd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njhlu;G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filrp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Kf;fpakhd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: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jPu;f;fjuprdj;Jf;F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mLj;jjhf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tupirg;gLj;jg;gl;lJ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nfhup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12:28)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,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uz;lhtJ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kpf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Kf;fpa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;&gt;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mg;Ngh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];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jyj;Jtj;jpdhy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kl;LNk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&lt;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Lnra;a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KbAk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;.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mjpfhuk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jPu;f;fjuprdj;ij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tpl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Fiwe;j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mjpfhuKs;sJ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.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cgNjrfu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fl;lfakhf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Ntjhfkj;ij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mu;f;ftpsf;fk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nra;a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Ntz;Lk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Njtdhy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mUsg;gl;ljhf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&gt;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mu;j;jtpsf;fk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nra;ag;glhjjhf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cgNjrj;ij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tpl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mjpf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mjpfhuKs;sJ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. 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(2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NgJU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1:20-21)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38"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cz;ikf;fhd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Mjhuk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NjtDila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thu;j;ij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nfhNyh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3:16)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NjtDila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Mtp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(2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NgJU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1:21)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9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fhupaj;ij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Fwpj;j</a:t>
                      </a:r>
                      <a:r>
                        <a:rPr lang="en-US" altLang="zh-CN" sz="1600" b="1" i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,</a:t>
                      </a:r>
                      <a:r>
                        <a:rPr lang="en-US" altLang="zh-CN" sz="1600" b="1" i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ay;G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Vw;fdNt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ntspg;gLj;jg;gl;l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mz;ikapd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mUsg;glhj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mu;j;jtpsf;fk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mg;Ngh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15:35; 11:12&gt; 26;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Nuhku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2:21; 15:4;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vgpNuau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5:12)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Vjpu;fhyj;ij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Kd;dhf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mwptpj;jy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;&gt;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Kd;Dk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gpd;Dk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“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cz;ik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Nfhl;g;ghLfis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mwptpj;jy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;”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ntspghl;bD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}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lhf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ngWjy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(1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nfhup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14:19&gt; 26&gt; 29-30;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vNgrpau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3:5)</a:t>
                      </a: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6639" name="Text Box 2"/>
          <p:cNvSpPr txBox="1">
            <a:spLocks noChangeArrowheads="1"/>
          </p:cNvSpPr>
          <p:nvPr/>
        </p:nvSpPr>
        <p:spPr bwMode="auto">
          <a:xfrm>
            <a:off x="8386763" y="4763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161h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algn="ctr"/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cgNjrq;fs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vjpu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jPu;f;fjuprdq;fs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laham" pitchFamily="2" charset="0"/>
                <a:ea typeface="SimSun" charset="0"/>
                <a:cs typeface="SimSun" charset="0"/>
              </a:rPr>
              <a:t>;</a:t>
            </a:r>
          </a:p>
        </p:txBody>
      </p: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24205"/>
              </p:ext>
            </p:extLst>
          </p:nvPr>
        </p:nvGraphicFramePr>
        <p:xfrm>
          <a:off x="-36513" y="620713"/>
          <a:ext cx="9180512" cy="6192663"/>
        </p:xfrm>
        <a:graphic>
          <a:graphicData uri="http://schemas.openxmlformats.org/drawingml/2006/table">
            <a:tbl>
              <a:tblPr/>
              <a:tblGrid>
                <a:gridCol w="1683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2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4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Kalaham" pitchFamily="2" charset="0"/>
                          <a:ea typeface="SimSun" charset="0"/>
                          <a:cs typeface="SimSun" charset="0"/>
                        </a:rPr>
                        <a:t>NtWghL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cgNjrq;fs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jPu;f;fjuprdq;fs</a:t>
                      </a:r>
                      <a:r>
                        <a:rPr lang="en-US" sz="16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Kalaham" pitchFamily="2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1">
                <a:tc>
                  <a:txBody>
                    <a:bodyPr/>
                    <a:lstStyle/>
                    <a:p>
                      <a:pPr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ghzp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latin typeface="Kalaham" pitchFamily="2" charset="0"/>
                          <a:ea typeface="SimSun" charset="0"/>
                        </a:rPr>
                        <a:t>Kiwg;gLj;jg;gl;lit</a:t>
                      </a:r>
                      <a:endParaRPr lang="en-US" sz="1600" b="1" dirty="0">
                        <a:latin typeface="Kalaham" pitchFamily="2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jpBu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ntspghL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mg;Ngh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11:28; 21:4&gt; 10-11)</a:t>
                      </a: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tiuaiw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rigapy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cgNjrpj;jYf;fhd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tiuaiw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y;iy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xU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Muhjidapy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,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uz;L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my;yJ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%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d;W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jPu;f;fjuprd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nra;jpfs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(14:29a),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Kiwg;gb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mwptpj;jy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(14:30-31),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mwptpf;fg;gl;lij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rPu;j;J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}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f;fg;ghu;f;f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Ntz;Lk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dirty="0">
                          <a:latin typeface="+mj-lt"/>
                          <a:ea typeface="SimSun" charset="0"/>
                          <a:cs typeface="SimSun" charset="0"/>
                        </a:rPr>
                        <a:t>(14:29b, 32)</a:t>
                      </a: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01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jiyikj;Jt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jFjp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Kjpu;r;rpahdtu;fSila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Njit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</a:p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(1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jPNkh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3:2; 5:17;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jPj;J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1:9)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rig 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tuyhw;wpy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njhlu;rprpahf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cz;ikia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fw;Wf;nfhz;L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te;jJ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cau;jukhdJ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vd;gjdhy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Kjpu;r;rpaile;jtu;fSila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Njit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y;iy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: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fNdhd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epiwT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ngw;wikahy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ntspghLfs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njhlu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Ntz;ba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mtrpak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y;iy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ntsp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22:18-19)</a:t>
                      </a: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>
                        <a:tabLst>
                          <a:tab pos="4113747" algn="l"/>
                          <a:tab pos="4856506" algn="l"/>
                        </a:tabLst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rigf;fhd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mbj;jsk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,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y;iy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.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mbg;gilahdJ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mu;j;jtpsf;fg;gl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Ntz;bajy;y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.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Njtdhy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Ngrg;gl;L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vOjg;gl;L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&gt;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mg;Ngh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];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jyUf;F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&gt;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jPu;f;fu;fSf;F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tsq;fg;gl;ljhFk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mg;Ngh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];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jyu;fis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mbj;jskhf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nfhz;lJ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vNgrp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2:20)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njhlug;gl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Ntz;baJ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my;y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&gt;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vy;yhtw;wpw;Fk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Nghlg;gl;l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mbj;jsk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NghJkhdJ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. (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cjh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: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d;W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mg;Ngh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];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jyu;fs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y;iy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)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96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epWj;jk</a:t>
                      </a:r>
                      <a:r>
                        <a:rPr lang="en-US" altLang="zh-CN" sz="1600" b="1" i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G.V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jid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epWj;jptpl;ljhf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vt;tpj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jftYk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y;iy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my;yJ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t;thNu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nra;a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Ntz;Lk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vd;Wk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y;iy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.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1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NtW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xUtupdhy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,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t;tukhdJ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epWj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;;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jg;gLk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;.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nrayw;w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Fuy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;;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(1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nfhup</a:t>
                      </a:r>
                      <a:r>
                        <a:rPr lang="en-US" altLang="zh-CN" sz="1600" b="1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13:8a; cf.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Mtpf;Fupa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tuq;fs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;&gt; </a:t>
                      </a:r>
                      <a:r>
                        <a:rPr lang="en-US" altLang="zh-CN" sz="1600" b="1" baseline="0" dirty="0" err="1">
                          <a:latin typeface="Kalaham" pitchFamily="2" charset="0"/>
                          <a:ea typeface="SimSun" charset="0"/>
                          <a:cs typeface="SimSun" charset="0"/>
                        </a:rPr>
                        <a:t>Fwpg;G</a:t>
                      </a:r>
                      <a:r>
                        <a:rPr lang="en-US" altLang="zh-CN" sz="1600" b="1" baseline="0" dirty="0">
                          <a:latin typeface="Kalaham" pitchFamily="2" charset="0"/>
                          <a:ea typeface="SimSun" charset="0"/>
                          <a:cs typeface="SimSun" charset="0"/>
                        </a:rPr>
                        <a:t> 29) </a:t>
                      </a:r>
                      <a:endParaRPr lang="en-US" altLang="zh-CN" sz="1600" b="1" dirty="0">
                        <a:latin typeface="Kalaham" pitchFamily="2" charset="0"/>
                        <a:ea typeface="SimSun" charset="0"/>
                        <a:cs typeface="SimSun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7663" name="Text Box 2"/>
          <p:cNvSpPr txBox="1">
            <a:spLocks noChangeArrowheads="1"/>
          </p:cNvSpPr>
          <p:nvPr/>
        </p:nvSpPr>
        <p:spPr bwMode="auto">
          <a:xfrm>
            <a:off x="8386763" y="4763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FF"/>
                </a:solidFill>
              </a:rPr>
              <a:t>161h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>
            <a:extLst>
              <a:ext uri="{FF2B5EF4-FFF2-40B4-BE49-F238E27FC236}">
                <a16:creationId xmlns:a16="http://schemas.microsoft.com/office/drawing/2014/main" id="{A126A759-8AE2-524D-8F83-0876419985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ta-IN" sz="2800" b="1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பழைய ஏற்பாடு  பின்னனிகள்</a:t>
            </a:r>
            <a:r>
              <a:rPr lang="en-US" sz="2800" b="1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BibleStudyDownloads.org</a:t>
            </a:r>
          </a:p>
        </p:txBody>
      </p:sp>
      <p:sp>
        <p:nvSpPr>
          <p:cNvPr id="129027" name="Rectangle 1026">
            <a:extLst>
              <a:ext uri="{FF2B5EF4-FFF2-40B4-BE49-F238E27FC236}">
                <a16:creationId xmlns:a16="http://schemas.microsoft.com/office/drawing/2014/main" id="{6F76717E-33B3-BD44-88B4-3D2F945FF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a-I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இந்த விளக்கக்காட்சியை இலவசமாகப் பெறுங்கள்!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9028" name="Picture 7">
            <a:extLst>
              <a:ext uri="{FF2B5EF4-FFF2-40B4-BE49-F238E27FC236}">
                <a16:creationId xmlns:a16="http://schemas.microsoft.com/office/drawing/2014/main" id="{00D05E37-928E-AA47-9A0D-54DCCC9F7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636588"/>
            <a:ext cx="923290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33614-80AB-3243-8209-A7162CF74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222500"/>
            <a:ext cx="61531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910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>
            <a:grpSpLocks/>
          </p:cNvGrpSpPr>
          <p:nvPr/>
        </p:nvGrpSpPr>
        <p:grpSpPr bwMode="auto">
          <a:xfrm>
            <a:off x="5638800" y="-381000"/>
            <a:ext cx="3886200" cy="6934200"/>
            <a:chOff x="2352" y="-336"/>
            <a:chExt cx="2448" cy="4368"/>
          </a:xfrm>
        </p:grpSpPr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0"/>
              <a:ext cx="219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0" name="Rectangle 4"/>
            <p:cNvSpPr>
              <a:spLocks noChangeArrowheads="1"/>
            </p:cNvSpPr>
            <p:nvPr/>
          </p:nvSpPr>
          <p:spPr bwMode="auto">
            <a:xfrm>
              <a:off x="2400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1" name="Rectangle 5"/>
            <p:cNvSpPr>
              <a:spLocks noChangeArrowheads="1"/>
            </p:cNvSpPr>
            <p:nvPr/>
          </p:nvSpPr>
          <p:spPr bwMode="auto">
            <a:xfrm rot="-606401">
              <a:off x="3504" y="369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2" name="Rectangle 6"/>
            <p:cNvSpPr>
              <a:spLocks noChangeArrowheads="1"/>
            </p:cNvSpPr>
            <p:nvPr/>
          </p:nvSpPr>
          <p:spPr bwMode="auto">
            <a:xfrm>
              <a:off x="4416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3" name="Rectangle 7"/>
            <p:cNvSpPr>
              <a:spLocks noChangeArrowheads="1"/>
            </p:cNvSpPr>
            <p:nvPr/>
          </p:nvSpPr>
          <p:spPr bwMode="auto">
            <a:xfrm>
              <a:off x="4464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4" name="Rectangle 8"/>
            <p:cNvSpPr>
              <a:spLocks noChangeArrowheads="1"/>
            </p:cNvSpPr>
            <p:nvPr/>
          </p:nvSpPr>
          <p:spPr bwMode="auto">
            <a:xfrm>
              <a:off x="4464" y="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5" name="Rectangle 9"/>
            <p:cNvSpPr>
              <a:spLocks noChangeArrowheads="1"/>
            </p:cNvSpPr>
            <p:nvPr/>
          </p:nvSpPr>
          <p:spPr bwMode="auto">
            <a:xfrm>
              <a:off x="2400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6" name="Rectangle 10"/>
            <p:cNvSpPr>
              <a:spLocks noChangeArrowheads="1"/>
            </p:cNvSpPr>
            <p:nvPr/>
          </p:nvSpPr>
          <p:spPr bwMode="auto">
            <a:xfrm>
              <a:off x="2400" y="-16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7" name="Rectangle 11"/>
            <p:cNvSpPr>
              <a:spLocks noChangeArrowheads="1"/>
            </p:cNvSpPr>
            <p:nvPr/>
          </p:nvSpPr>
          <p:spPr bwMode="auto">
            <a:xfrm>
              <a:off x="2352" y="-33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628" name="Rectangle 12"/>
            <p:cNvSpPr>
              <a:spLocks noChangeArrowheads="1"/>
            </p:cNvSpPr>
            <p:nvPr/>
          </p:nvSpPr>
          <p:spPr bwMode="auto">
            <a:xfrm rot="1304984">
              <a:off x="3504" y="-24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1618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2780928"/>
            <a:ext cx="7020272" cy="3124200"/>
          </a:xfrm>
        </p:spPr>
        <p:txBody>
          <a:bodyPr/>
          <a:lstStyle/>
          <a:p>
            <a:pPr eaLnBrk="1" hangingPunct="1"/>
            <a:r>
              <a:rPr lang="ja-JP" altLang="en-US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M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fu;j;jhNt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ck;Kila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rpj;jj;jpd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gb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vd;id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gad;gLj;jp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ckJ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Mnyhridapd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gb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vd;id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elj;Jk</a:t>
            </a:r>
            <a:r>
              <a:rPr lang="en-US" altLang="ja-JP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;!</a:t>
            </a:r>
            <a:r>
              <a:rPr lang="ja-JP" altLang="en-US" b="1" dirty="0">
                <a:solidFill>
                  <a:srgbClr val="CCFF33"/>
                </a:solidFill>
                <a:latin typeface="Kalaham" pitchFamily="2" charset="0"/>
                <a:ea typeface="ＭＳ Ｐゴシック" charset="0"/>
                <a:cs typeface="ＭＳ Ｐゴシック" charset="0"/>
              </a:rPr>
              <a:t>”</a:t>
            </a:r>
            <a:endParaRPr lang="en-US" b="1" dirty="0">
              <a:latin typeface="Kalaham" pitchFamily="2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Sh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1295400"/>
            <a:ext cx="3429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287338" indent="-287338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bg1"/>
              </a:buClr>
              <a:defRPr/>
            </a:pP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vgpNuak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;: </a:t>
            </a:r>
            <a:r>
              <a:rPr lang="en-US" sz="3600" b="1" i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negp</a:t>
            </a:r>
            <a:r>
              <a:rPr lang="en-US" sz="3600" b="1" i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NjtDila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tha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;.</a:t>
            </a:r>
          </a:p>
          <a:p>
            <a:pPr eaLnBrk="1" hangingPunct="1">
              <a:buClr>
                <a:schemeClr val="bg1"/>
              </a:buClr>
              <a:defRPr/>
            </a:pP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“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Ngr;rhsu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;&gt;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jPu;f;fjuprp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”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211960" y="2852936"/>
            <a:ext cx="486003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87338" indent="-287338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chemeClr val="bg1"/>
              </a:buClr>
              <a:defRPr/>
            </a:pP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fpNuf;fk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;: </a:t>
            </a:r>
            <a:r>
              <a:rPr lang="en-US" sz="3600" b="1" i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g;Nuhgl</a:t>
            </a:r>
            <a:r>
              <a:rPr lang="en-US" sz="3600" b="1" i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]; </a:t>
            </a:r>
            <a:br>
              <a:rPr lang="en-US" sz="3600" b="1" i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</a:br>
            <a:r>
              <a:rPr lang="en-US" sz="3600" b="1" i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“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Njtd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;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njwpag;gLj;j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tpUk;Gtij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mwptpj;J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NjtDf;fhf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 </a:t>
            </a:r>
            <a:r>
              <a:rPr lang="en-US" sz="3600" b="1" dirty="0" err="1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NgRgtu</a:t>
            </a:r>
            <a:r>
              <a:rPr lang="en-US" sz="3600" b="1" dirty="0">
                <a:effectLst>
                  <a:glow rad="101600">
                    <a:schemeClr val="tx1"/>
                  </a:glow>
                </a:effectLst>
                <a:latin typeface="Kalaham" pitchFamily="2" charset="0"/>
              </a:rPr>
              <a:t>;.”</a:t>
            </a:r>
          </a:p>
        </p:txBody>
      </p:sp>
      <p:sp>
        <p:nvSpPr>
          <p:cNvPr id="113668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>
                <a:effectLst>
                  <a:glow rad="101600">
                    <a:schemeClr val="tx1"/>
                  </a:glow>
                </a:effectLst>
              </a:rPr>
              <a:t>186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4638"/>
            <a:ext cx="4495800" cy="769441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 algn="l" eaLnBrk="1" hangingPunct="1">
              <a:buClr>
                <a:schemeClr val="bg1"/>
              </a:buClr>
            </a:pPr>
            <a:r>
              <a:rPr lang="en-US" sz="3600" b="1" kern="1200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Kalaham" pitchFamily="2" charset="0"/>
                <a:ea typeface="ＭＳ Ｐゴシック" charset="0"/>
              </a:rPr>
              <a:t>tpsf;fk</a:t>
            </a:r>
            <a:r>
              <a:rPr lang="en-US" sz="3600" b="1" kern="12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Kalaham" pitchFamily="2" charset="0"/>
                <a:ea typeface="ＭＳ Ｐゴシック" charset="0"/>
              </a:rPr>
              <a:t>;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+mn-ea"/>
              <a:cs typeface="Arial"/>
            </a:endParaRPr>
          </a:p>
        </p:txBody>
      </p:sp>
      <p:pic>
        <p:nvPicPr>
          <p:cNvPr id="115714" name="Picture 3" descr="Scribes and scrolls"/>
          <p:cNvPicPr>
            <a:picLocks noChangeAspect="1" noChangeArrowheads="1"/>
          </p:cNvPicPr>
          <p:nvPr/>
        </p:nvPicPr>
        <p:blipFill>
          <a:blip r:embed="rId3" cstate="print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40879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85800" y="2564904"/>
            <a:ext cx="8458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sz="3600" dirty="0" err="1">
                <a:latin typeface="Kalaham" pitchFamily="2" charset="0"/>
                <a:ea typeface="+mn-ea"/>
                <a:cs typeface="Arial"/>
              </a:rPr>
              <a:t>jdJ</a:t>
            </a:r>
            <a:r>
              <a:rPr lang="en-US" sz="3600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dirty="0" err="1">
                <a:latin typeface="Kalaham" pitchFamily="2" charset="0"/>
                <a:ea typeface="+mn-ea"/>
                <a:cs typeface="Arial"/>
              </a:rPr>
              <a:t>thu;ijapy</a:t>
            </a:r>
            <a:r>
              <a:rPr lang="en-US" sz="3600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+mn-ea"/>
                <a:cs typeface="Arial"/>
              </a:rPr>
              <a:t>njspit</a:t>
            </a:r>
            <a:r>
              <a:rPr lang="en-US" sz="3600" dirty="0">
                <a:latin typeface="Kalaham" pitchFamily="2" charset="0"/>
                <a:ea typeface="+mn-ea"/>
                <a:cs typeface="Arial"/>
              </a:rPr>
              <a:t> </a:t>
            </a:r>
            <a:r>
              <a:rPr lang="en-US" sz="3600" dirty="0" err="1">
                <a:latin typeface="Kalaham" pitchFamily="2" charset="0"/>
                <a:ea typeface="+mn-ea"/>
                <a:cs typeface="Arial"/>
              </a:rPr>
              <a:t>typAWj;Jjy</a:t>
            </a:r>
            <a:r>
              <a:rPr lang="en-US" sz="3600" dirty="0">
                <a:latin typeface="Kalaham" pitchFamily="2" charset="0"/>
                <a:ea typeface="+mn-ea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ea typeface="+mn-ea"/>
                <a:cs typeface="Arial"/>
              </a:rPr>
              <a:t>NjtDila</a:t>
            </a:r>
            <a:r>
              <a:rPr lang="en-US" sz="3600" dirty="0">
                <a:latin typeface="Kalaham" pitchFamily="2" charset="0"/>
                <a:ea typeface="+mn-ea"/>
                <a:cs typeface="Arial"/>
              </a:rPr>
              <a:t> ,</a:t>
            </a:r>
            <a:r>
              <a:rPr lang="en-US" sz="3600" dirty="0" err="1">
                <a:latin typeface="Kalaham" pitchFamily="2" charset="0"/>
                <a:ea typeface="+mn-ea"/>
                <a:cs typeface="Arial"/>
              </a:rPr>
              <a:t>ay;G</a:t>
            </a:r>
            <a:endParaRPr lang="en-US" sz="3600" dirty="0">
              <a:latin typeface="Kalaham" pitchFamily="2" charset="0"/>
              <a:ea typeface="+mn-ea"/>
              <a:cs typeface="Arial"/>
            </a:endParaRPr>
          </a:p>
          <a:p>
            <a:pPr marL="342900" indent="-342900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en-US" sz="3600" dirty="0" err="1">
                <a:latin typeface="Kalaham" pitchFamily="2" charset="0"/>
                <a:cs typeface="Arial"/>
              </a:rPr>
              <a:t>Nghyp</a:t>
            </a:r>
            <a:r>
              <a:rPr lang="en-US" sz="3600" dirty="0">
                <a:latin typeface="Kalaham" pitchFamily="2" charset="0"/>
                <a:cs typeface="Arial"/>
              </a:rPr>
              <a:t> </a:t>
            </a:r>
            <a:r>
              <a:rPr lang="en-US" sz="3600" dirty="0" err="1">
                <a:latin typeface="Kalaham" pitchFamily="2" charset="0"/>
                <a:cs typeface="Arial"/>
              </a:rPr>
              <a:t>jPu;f;fjuprpfs</a:t>
            </a:r>
            <a:r>
              <a:rPr lang="en-US" sz="3600" dirty="0">
                <a:latin typeface="Kalaham" pitchFamily="2" charset="0"/>
                <a:cs typeface="Arial"/>
              </a:rPr>
              <a:t>; J}</a:t>
            </a:r>
            <a:r>
              <a:rPr lang="en-US" sz="3600" dirty="0" err="1">
                <a:latin typeface="Kalaham" pitchFamily="2" charset="0"/>
                <a:cs typeface="Arial"/>
              </a:rPr>
              <a:t>f;fpyplg;gl;ldu</a:t>
            </a:r>
            <a:r>
              <a:rPr lang="en-US" sz="3600" dirty="0">
                <a:latin typeface="Kalaham" pitchFamily="2" charset="0"/>
                <a:cs typeface="Arial"/>
              </a:rPr>
              <a:t>; </a:t>
            </a:r>
            <a:r>
              <a:rPr lang="en-US" sz="3600" dirty="0" err="1">
                <a:latin typeface="Kalaham" pitchFamily="2" charset="0"/>
                <a:cs typeface="Arial"/>
              </a:rPr>
              <a:t>cghfkk</a:t>
            </a:r>
            <a:r>
              <a:rPr lang="en-US" sz="3600" dirty="0">
                <a:latin typeface="Kalaham" pitchFamily="2" charset="0"/>
                <a:cs typeface="Arial"/>
              </a:rPr>
              <a:t>; </a:t>
            </a:r>
            <a:r>
              <a:rPr lang="en-US" sz="3600" dirty="0">
                <a:latin typeface="Kalaham" pitchFamily="2" charset="0"/>
                <a:ea typeface="+mn-ea"/>
                <a:cs typeface="Arial"/>
              </a:rPr>
              <a:t>18:21-22).</a:t>
            </a:r>
          </a:p>
        </p:txBody>
      </p:sp>
      <p:sp>
        <p:nvSpPr>
          <p:cNvPr id="115716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>
                <a:cs typeface="Arial" charset="0"/>
              </a:rPr>
              <a:t>186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92075"/>
            <a:ext cx="7620000" cy="2123658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cz;ikahd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jPu;f;fjuprdj;jpd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mtrpak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;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vd;d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Kalaham" pitchFamily="2" charset="0"/>
                <a:ea typeface="ＭＳ Ｐゴシック" charset="0"/>
                <a:cs typeface="Arial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1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776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5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177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-73263"/>
            <a:ext cx="5943600" cy="2062103"/>
          </a:xfrm>
        </p:spPr>
        <p:txBody>
          <a:bodyPr/>
          <a:lstStyle/>
          <a:p>
            <a:pPr eaLnBrk="1" hangingPunct="1"/>
            <a:r>
              <a:rPr lang="en-US" sz="3200" b="1" dirty="0" err="1">
                <a:latin typeface="Kalaham" pitchFamily="2" charset="0"/>
                <a:ea typeface="ＭＳ Ｐゴシック" charset="0"/>
                <a:cs typeface="Arial" charset="0"/>
              </a:rPr>
              <a:t>jPu;f;fjuprpia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sz="3200" b="1" dirty="0" err="1">
                <a:latin typeface="Kalaham" pitchFamily="2" charset="0"/>
                <a:ea typeface="ＭＳ Ｐゴシック" charset="0"/>
                <a:cs typeface="Arial" charset="0"/>
              </a:rPr>
              <a:t>Fwpj;j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sz="3200" b="1" dirty="0" err="1">
                <a:latin typeface="Kalaham" pitchFamily="2" charset="0"/>
                <a:ea typeface="ＭＳ Ｐゴシック" charset="0"/>
                <a:cs typeface="Arial" charset="0"/>
              </a:rPr>
              <a:t>jPu;f;fjuprdk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200" b="1" dirty="0" err="1">
                <a:latin typeface="Kalaham" pitchFamily="2" charset="0"/>
                <a:ea typeface="ＭＳ Ｐゴシック" charset="0"/>
                <a:cs typeface="Arial" charset="0"/>
              </a:rPr>
              <a:t>NkhNrapdhy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200" b="1" dirty="0" err="1">
                <a:latin typeface="Kalaham" pitchFamily="2" charset="0"/>
                <a:ea typeface="ＭＳ Ｐゴシック" charset="0"/>
                <a:cs typeface="Arial" charset="0"/>
              </a:rPr>
              <a:t>nfhLf;fg;gl;lJ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Arial" charset="0"/>
              </a:rPr>
              <a:t>. (</a:t>
            </a:r>
            <a:r>
              <a:rPr lang="en-US" sz="3200" b="1" dirty="0" err="1">
                <a:latin typeface="Kalaham" pitchFamily="2" charset="0"/>
                <a:ea typeface="ＭＳ Ｐゴシック" charset="0"/>
                <a:cs typeface="Arial" charset="0"/>
              </a:rPr>
              <a:t>cghfkk</a:t>
            </a:r>
            <a:r>
              <a:rPr lang="en-US" sz="3200" b="1" dirty="0">
                <a:latin typeface="Kalaham" pitchFamily="2" charset="0"/>
                <a:ea typeface="ＭＳ Ｐゴシック" charset="0"/>
                <a:cs typeface="Arial" charset="0"/>
              </a:rPr>
              <a:t>; 18:15)</a:t>
            </a:r>
            <a:endParaRPr lang="en-US" sz="3200" dirty="0">
              <a:latin typeface="Kalaham" pitchFamily="2" charset="0"/>
              <a:ea typeface="ＭＳ Ｐゴシック" charset="0"/>
              <a:cs typeface="Arial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004048" y="2193826"/>
            <a:ext cx="397827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“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cd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;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Njtdhfpa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fu;j;ju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;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vd;idg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;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Nghy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xU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jPu;f;fjuprpia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cdf;fhf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cd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;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eLNt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cd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;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rNfhjuupypUe;J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vOk;gg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;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gz;Zthu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;;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mtUf;Fr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; </a:t>
            </a:r>
            <a:r>
              <a:rPr lang="en-US" altLang="ja-JP" sz="2800" b="1" dirty="0" err="1">
                <a:solidFill>
                  <a:srgbClr val="000000"/>
                </a:solidFill>
                <a:latin typeface="Kalaham" pitchFamily="2" charset="0"/>
                <a:cs typeface="Arial" charset="0"/>
              </a:rPr>
              <a:t>nrtpnfhLg;gPu;fshf</a:t>
            </a:r>
            <a:r>
              <a:rPr lang="en-US" altLang="ja-JP" sz="2800" b="1" dirty="0">
                <a:solidFill>
                  <a:srgbClr val="000000"/>
                </a:solidFill>
                <a:latin typeface="Kalaham" pitchFamily="2" charset="0"/>
                <a:cs typeface="Arial" charset="0"/>
              </a:rPr>
              <a:t>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09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98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3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1">
                <a:cs typeface="Arial" charset="0"/>
              </a:endParaRPr>
            </a:p>
          </p:txBody>
        </p:sp>
      </p:grpSp>
      <p:sp>
        <p:nvSpPr>
          <p:cNvPr id="1198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0" y="468749"/>
            <a:ext cx="5943600" cy="1169551"/>
          </a:xfrm>
        </p:spPr>
        <p:txBody>
          <a:bodyPr/>
          <a:lstStyle/>
          <a:p>
            <a:pPr eaLnBrk="1" hangingPunct="1"/>
            <a:r>
              <a:rPr lang="en-US" sz="3500" b="1" dirty="0" err="1">
                <a:latin typeface="Kalaham" pitchFamily="2" charset="0"/>
                <a:ea typeface="ＭＳ Ｐゴシック" charset="0"/>
                <a:cs typeface="Arial" charset="0"/>
              </a:rPr>
              <a:t>cz;ik</a:t>
            </a:r>
            <a:r>
              <a:rPr lang="en-US" sz="3500" b="1" dirty="0">
                <a:latin typeface="Kalaham" pitchFamily="2" charset="0"/>
                <a:ea typeface="ＭＳ Ｐゴシック" charset="0"/>
                <a:cs typeface="Arial" charset="0"/>
              </a:rPr>
              <a:t> </a:t>
            </a:r>
            <a:r>
              <a:rPr lang="en-US" sz="3500" b="1" dirty="0" err="1">
                <a:latin typeface="Kalaham" pitchFamily="2" charset="0"/>
                <a:ea typeface="ＭＳ Ｐゴシック" charset="0"/>
                <a:cs typeface="Arial" charset="0"/>
              </a:rPr>
              <a:t>jPu;f;fjuprpapd</a:t>
            </a:r>
            <a:r>
              <a:rPr lang="en-US" sz="3500" b="1" dirty="0">
                <a:latin typeface="Kalaham" pitchFamily="2" charset="0"/>
                <a:ea typeface="ＭＳ Ｐゴシック" charset="0"/>
                <a:cs typeface="Arial" charset="0"/>
              </a:rPr>
              <a:t>; </a:t>
            </a:r>
            <a:r>
              <a:rPr lang="en-US" sz="3500" b="1" dirty="0" err="1">
                <a:latin typeface="Kalaham" pitchFamily="2" charset="0"/>
                <a:ea typeface="ＭＳ Ｐゴシック" charset="0"/>
                <a:cs typeface="Arial" charset="0"/>
              </a:rPr>
              <a:t>guPl;ir</a:t>
            </a:r>
            <a:r>
              <a:rPr lang="en-US" sz="3500" b="1" dirty="0">
                <a:latin typeface="Kalaham" pitchFamily="2" charset="0"/>
                <a:ea typeface="ＭＳ Ｐゴシック" charset="0"/>
                <a:cs typeface="Arial" charset="0"/>
              </a:rPr>
              <a:t> (cghfkk;18:18-20)</a:t>
            </a: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165725" y="1981200"/>
            <a:ext cx="35972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7525" indent="-517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en-US" sz="3600" b="1" dirty="0">
                <a:solidFill>
                  <a:srgbClr val="660066"/>
                </a:solidFill>
                <a:latin typeface="Kalaham" pitchFamily="2" charset="0"/>
                <a:cs typeface="Arial" charset="0"/>
              </a:rPr>
              <a:t>100 </a:t>
            </a:r>
            <a:r>
              <a:rPr lang="en-US" sz="3600" b="1" dirty="0" err="1">
                <a:solidFill>
                  <a:srgbClr val="660066"/>
                </a:solidFill>
                <a:latin typeface="Kalaham" pitchFamily="2" charset="0"/>
                <a:cs typeface="Arial" charset="0"/>
              </a:rPr>
              <a:t>tpfpj</a:t>
            </a:r>
            <a:r>
              <a:rPr lang="en-US" sz="3600" b="1" dirty="0">
                <a:solidFill>
                  <a:srgbClr val="660066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Kalaham" pitchFamily="2" charset="0"/>
                <a:cs typeface="Arial" charset="0"/>
              </a:rPr>
              <a:t>cz;ik</a:t>
            </a:r>
            <a:r>
              <a:rPr lang="en-US" sz="3600" b="1" dirty="0">
                <a:solidFill>
                  <a:srgbClr val="660066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Kalaham" pitchFamily="2" charset="0"/>
                <a:cs typeface="Arial" charset="0"/>
              </a:rPr>
              <a:t>fzpg;G</a:t>
            </a:r>
            <a:r>
              <a:rPr lang="en-US" sz="3600" b="1" dirty="0">
                <a:solidFill>
                  <a:srgbClr val="660066"/>
                </a:solidFill>
                <a:latin typeface="Kalaham" pitchFamily="2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AutoNum type="arabicPeriod"/>
            </a:pPr>
            <a:endParaRPr lang="en-US" sz="3600" b="1" dirty="0">
              <a:solidFill>
                <a:srgbClr val="660066"/>
              </a:solidFill>
              <a:latin typeface="Kalaham" pitchFamily="2" charset="0"/>
              <a:cs typeface="Arial" charset="0"/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en-US" sz="3600" b="1" dirty="0" err="1">
                <a:solidFill>
                  <a:srgbClr val="660066"/>
                </a:solidFill>
                <a:latin typeface="Kalaham" pitchFamily="2" charset="0"/>
                <a:cs typeface="Arial" charset="0"/>
              </a:rPr>
              <a:t>fu;j;jiu</a:t>
            </a:r>
            <a:r>
              <a:rPr lang="en-US" sz="3600" b="1" dirty="0">
                <a:solidFill>
                  <a:srgbClr val="660066"/>
                </a:solidFill>
                <a:latin typeface="Kalaham" pitchFamily="2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Kalaham" pitchFamily="2" charset="0"/>
                <a:cs typeface="Arial" charset="0"/>
              </a:rPr>
              <a:t>Muhjpj;jy</a:t>
            </a:r>
            <a:r>
              <a:rPr lang="en-US" sz="3600" b="1" dirty="0">
                <a:solidFill>
                  <a:srgbClr val="660066"/>
                </a:solidFill>
                <a:latin typeface="Kalaham" pitchFamily="2" charset="0"/>
                <a:cs typeface="Arial" charset="0"/>
              </a:rPr>
              <a:t>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sk Lamp">
  <a:themeElements>
    <a:clrScheme name="Desk Lamp 2">
      <a:dk1>
        <a:srgbClr val="000000"/>
      </a:dk1>
      <a:lt1>
        <a:srgbClr val="CDCBB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3E2DC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k Lamp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sk Lamp 1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3E2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2">
        <a:dk1>
          <a:srgbClr val="000000"/>
        </a:dk1>
        <a:lt1>
          <a:srgbClr val="CDCBB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3E2DC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3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3E2DC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4">
        <a:dk1>
          <a:srgbClr val="000000"/>
        </a:dk1>
        <a:lt1>
          <a:srgbClr val="CDCBBF"/>
        </a:lt1>
        <a:dk2>
          <a:srgbClr val="000000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E3E2DC"/>
        </a:accent3>
        <a:accent4>
          <a:srgbClr val="0000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5">
        <a:dk1>
          <a:srgbClr val="000000"/>
        </a:dk1>
        <a:lt1>
          <a:srgbClr val="CDCBB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3E2DC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2004:Templates:Presentations:Designs:Skyline</Template>
  <TotalTime>4727</TotalTime>
  <Words>5601</Words>
  <Application>Microsoft Macintosh PowerPoint</Application>
  <PresentationFormat>On-screen Show (4:3)</PresentationFormat>
  <Paragraphs>419</Paragraphs>
  <Slides>47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47</vt:i4>
      </vt:variant>
    </vt:vector>
  </HeadingPairs>
  <TitlesOfParts>
    <vt:vector size="69" baseType="lpstr">
      <vt:lpstr>Arial Unicode MS</vt:lpstr>
      <vt:lpstr>Arial</vt:lpstr>
      <vt:lpstr>Bamini</vt:lpstr>
      <vt:lpstr>Comic Sans MS</vt:lpstr>
      <vt:lpstr>Kalaham</vt:lpstr>
      <vt:lpstr>Tahoma</vt:lpstr>
      <vt:lpstr>Times</vt:lpstr>
      <vt:lpstr>Times New Roman</vt:lpstr>
      <vt:lpstr>Trebuchet MS</vt:lpstr>
      <vt:lpstr>Wingdings</vt:lpstr>
      <vt:lpstr>Default Design</vt:lpstr>
      <vt:lpstr>Expedition</vt:lpstr>
      <vt:lpstr>Balance</vt:lpstr>
      <vt:lpstr>Orbit</vt:lpstr>
      <vt:lpstr>Gesture</vt:lpstr>
      <vt:lpstr>Blank Presentation</vt:lpstr>
      <vt:lpstr>Desk Lamp</vt:lpstr>
      <vt:lpstr>Skyline</vt:lpstr>
      <vt:lpstr>1_Gesture</vt:lpstr>
      <vt:lpstr>4_Expedition</vt:lpstr>
      <vt:lpstr>1_Default Design</vt:lpstr>
      <vt:lpstr>1_Orbit</vt:lpstr>
      <vt:lpstr>me;dpa vjpu; Ntjhfk jPu;f;fjuprdq;fs;</vt:lpstr>
      <vt:lpstr>jPu;f;fjuprdk;</vt:lpstr>
      <vt:lpstr>flw; ghij</vt:lpstr>
      <vt:lpstr>1 ,uh[hf;fs; 22</vt:lpstr>
      <vt:lpstr>“M fu;j;jhNt ck;Kila rpj;jj;jpd; gb vd;id gad;gLj;jp ckJ Mnyhridapd; gb vd;id elj;Jk;!”</vt:lpstr>
      <vt:lpstr>tpsf;fk;  </vt:lpstr>
      <vt:lpstr>cz;ikahd jPu;f;fjuprdj;jpd; mtrpak; vd;d?</vt:lpstr>
      <vt:lpstr>jPu;f;fjuprpia Fwpj;j jPu;f;fjuprdk; NkhNrapdhy; nfhLf;fg;gl;lJ. (cghfkk; 18:15)</vt:lpstr>
      <vt:lpstr>cz;ik jPu;f;fjuprpapd; guPl;ir (cghfkk;18:18-20)</vt:lpstr>
      <vt:lpstr>cz;ikahd jPu;f;fjuprdj;jpd; mtrpak; vd;d?</vt:lpstr>
      <vt:lpstr>Vd; Njt thu;j;ij mj;jud Kf;fpak;?</vt:lpstr>
      <vt:lpstr>,];Nuyu;fs; khj;jpuk; jPu;f;fjuprdq;fis nfhz;bUe;jhu;fsh?</vt:lpstr>
      <vt:lpstr>,];Nuyu; khj;jpuk; jPu;f;fjuprpfis nfhz;bUe;jhu;fsh?</vt:lpstr>
      <vt:lpstr>,];Nuyu; khj;jpuk; jPu;f;fjuprpfis nfhz;bUe;jhu;fsh?</vt:lpstr>
      <vt:lpstr>,];Nuyu; khj;jpuk; jPu;f;fjuprpfis nfhz;bUe;jhu;fsh?</vt:lpstr>
      <vt:lpstr>ghgpNyhdpa Xkhd; vOj;Jf;fs;</vt:lpstr>
      <vt:lpstr>ghgpNyhdpa Xkhd; vOj;Jf;fs;</vt:lpstr>
      <vt:lpstr>ghgpNyhdpa Xkhd; vOj;Jf;fs;</vt:lpstr>
      <vt:lpstr>ghgpNyhdpa Xkhd; vOj;Jf;fs;</vt:lpstr>
      <vt:lpstr>Cupk; kw;Wk; Jk;kPk; vd;gtw;iw Fwpj;J?</vt:lpstr>
      <vt:lpstr>,];Nuyu; khj;jpuk; jPu;f;fjuprpfis nfhz;bUe;jhu;fsh?</vt:lpstr>
      <vt:lpstr>cz;ikahd&gt; Nghypahd jPu;f;fjuprdq;fspd; nghJ ,ay;G</vt:lpstr>
      <vt:lpstr>$Wfspd; nghJ ,ay;G</vt:lpstr>
      <vt:lpstr>ePu; rpe;jpf;f $ba etPz %lek;gpf;iffs; vit?</vt:lpstr>
      <vt:lpstr>Njt [dk; Njt jpl;lj;ij mwptJ vg;gb?</vt:lpstr>
      <vt:lpstr>jPu;f;fu; vg;gb NtWgLfpd;wdu;?</vt:lpstr>
      <vt:lpstr>Nghyp jPu;f;fjuprdq;fs; khWk;!</vt:lpstr>
      <vt:lpstr>jPu;f;fu; vg;gb NtWgLfpd;wdu;?</vt:lpstr>
      <vt:lpstr>vNukpah (25:11-12) vjpu; mddpah (28:2-3)</vt:lpstr>
      <vt:lpstr>jPu;f;fu; vg;gb NtWgLfpd;wdu;?</vt:lpstr>
      <vt:lpstr>Ntjhfk kw;Wk; me;dpa jPu;f;fjuprdq;fspy; fhzg;gLk; Kuz;ghLfs;</vt:lpstr>
      <vt:lpstr>jPu;f;fjuprdk; vd;why; vd;d?</vt:lpstr>
      <vt:lpstr>fye;Jiwahly; FO 1 </vt:lpstr>
      <vt:lpstr>fye;Jiwahly; FO 2 </vt:lpstr>
      <vt:lpstr>fye;Jiwahly; FO 3</vt:lpstr>
      <vt:lpstr>fye;Jiwahly; FO 4</vt:lpstr>
      <vt:lpstr>jPu;f;fjuprdj;jpw;F nta;d; F&amp;lk; mtu;fspd; tpsf;fk; </vt:lpstr>
      <vt:lpstr>jPu;f;fjuprd fz;Ndhl;lj;jpf; RUf;fk;</vt:lpstr>
      <vt:lpstr>Njt thu;j;ijia cau;thdjhf gw;wpf;nfhs;Nthk;!</vt:lpstr>
      <vt:lpstr>Black</vt:lpstr>
      <vt:lpstr>jPu;f;fjuprd fz;Ndhl;lj;jpf; RUf;fk;</vt:lpstr>
      <vt:lpstr>me;dpa ghi\ vjpu; jPu;f;fjuprdk;</vt:lpstr>
      <vt:lpstr>me;dpa ghi\ vjpu; jPu;f;fjuprdk;</vt:lpstr>
      <vt:lpstr>cgNjrq;fs; vjpu; jPu;f;fjuprdq;fs;</vt:lpstr>
      <vt:lpstr>cgNjrq;fs; vjpu; jPu;f;fjuprdq;fs;</vt:lpstr>
      <vt:lpstr>Black</vt:lpstr>
      <vt:lpstr>பழைய ஏற்பாடு  பின்னனிகள்BibleStudyDownloads.org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Rick Griffith</cp:lastModifiedBy>
  <cp:revision>269</cp:revision>
  <dcterms:created xsi:type="dcterms:W3CDTF">2003-09-03T13:13:05Z</dcterms:created>
  <dcterms:modified xsi:type="dcterms:W3CDTF">2019-11-22T01:18:53Z</dcterms:modified>
</cp:coreProperties>
</file>