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3" r:id="rId7"/>
    <p:sldMasterId id="2147483745" r:id="rId8"/>
    <p:sldMasterId id="2147483757" r:id="rId9"/>
    <p:sldMasterId id="2147483769" r:id="rId10"/>
    <p:sldMasterId id="2147483793" r:id="rId11"/>
    <p:sldMasterId id="2147483817" r:id="rId12"/>
    <p:sldMasterId id="2147483829" r:id="rId13"/>
    <p:sldMasterId id="2147483842" r:id="rId14"/>
    <p:sldMasterId id="2147483856" r:id="rId15"/>
    <p:sldMasterId id="2147483858" r:id="rId16"/>
    <p:sldMasterId id="2147483870" r:id="rId17"/>
    <p:sldMasterId id="2147483872" r:id="rId18"/>
  </p:sldMasterIdLst>
  <p:notesMasterIdLst>
    <p:notesMasterId r:id="rId127"/>
  </p:notesMasterIdLst>
  <p:sldIdLst>
    <p:sldId id="257" r:id="rId19"/>
    <p:sldId id="376" r:id="rId20"/>
    <p:sldId id="258" r:id="rId21"/>
    <p:sldId id="259" r:id="rId22"/>
    <p:sldId id="260" r:id="rId23"/>
    <p:sldId id="261" r:id="rId24"/>
    <p:sldId id="262" r:id="rId25"/>
    <p:sldId id="263" r:id="rId26"/>
    <p:sldId id="264" r:id="rId27"/>
    <p:sldId id="368" r:id="rId28"/>
    <p:sldId id="266" r:id="rId29"/>
    <p:sldId id="267" r:id="rId30"/>
    <p:sldId id="268" r:id="rId31"/>
    <p:sldId id="269" r:id="rId32"/>
    <p:sldId id="270" r:id="rId33"/>
    <p:sldId id="271" r:id="rId34"/>
    <p:sldId id="272" r:id="rId35"/>
    <p:sldId id="273" r:id="rId36"/>
    <p:sldId id="274" r:id="rId37"/>
    <p:sldId id="275" r:id="rId38"/>
    <p:sldId id="276" r:id="rId39"/>
    <p:sldId id="369" r:id="rId40"/>
    <p:sldId id="370" r:id="rId41"/>
    <p:sldId id="379" r:id="rId42"/>
    <p:sldId id="277" r:id="rId43"/>
    <p:sldId id="375" r:id="rId44"/>
    <p:sldId id="703" r:id="rId45"/>
    <p:sldId id="704" r:id="rId46"/>
    <p:sldId id="659" r:id="rId47"/>
    <p:sldId id="359" r:id="rId48"/>
    <p:sldId id="360"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353" r:id="rId65"/>
    <p:sldId id="354" r:id="rId66"/>
    <p:sldId id="355" r:id="rId67"/>
    <p:sldId id="356" r:id="rId68"/>
    <p:sldId id="357" r:id="rId69"/>
    <p:sldId id="358"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72" r:id="rId86"/>
    <p:sldId id="373"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61" r:id="rId110"/>
    <p:sldId id="362" r:id="rId111"/>
    <p:sldId id="367" r:id="rId112"/>
    <p:sldId id="339" r:id="rId113"/>
    <p:sldId id="340" r:id="rId114"/>
    <p:sldId id="341" r:id="rId115"/>
    <p:sldId id="342" r:id="rId116"/>
    <p:sldId id="343" r:id="rId117"/>
    <p:sldId id="344" r:id="rId118"/>
    <p:sldId id="345" r:id="rId119"/>
    <p:sldId id="346" r:id="rId120"/>
    <p:sldId id="347" r:id="rId121"/>
    <p:sldId id="705" r:id="rId122"/>
    <p:sldId id="349" r:id="rId123"/>
    <p:sldId id="351" r:id="rId124"/>
    <p:sldId id="365" r:id="rId125"/>
    <p:sldId id="350"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5" autoAdjust="0"/>
    <p:restoredTop sz="96405" autoAdjust="0"/>
  </p:normalViewPr>
  <p:slideViewPr>
    <p:cSldViewPr snapToGrid="0" snapToObjects="1">
      <p:cViewPr varScale="1">
        <p:scale>
          <a:sx n="150" d="100"/>
          <a:sy n="150" d="100"/>
        </p:scale>
        <p:origin x="9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viewProps" Target="viewProp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tableStyles" Target="tableStyle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err="1">
              <a:solidFill>
                <a:srgbClr val="FFFFFF">
                  <a:hueOff val="0"/>
                  <a:satOff val="0"/>
                  <a:lumOff val="0"/>
                  <a:alphaOff val="0"/>
                </a:srgbClr>
              </a:solidFill>
              <a:latin typeface="Kalaham" pitchFamily="2" charset="0"/>
              <a:ea typeface="+mn-ea"/>
              <a:cs typeface="+mn-cs"/>
            </a:rPr>
            <a:t>Eprhd</a:t>
          </a:r>
          <a:r>
            <a:rPr lang="en-US" sz="1600" dirty="0">
              <a:solidFill>
                <a:srgbClr val="FFFFFF">
                  <a:hueOff val="0"/>
                  <a:satOff val="0"/>
                  <a:lumOff val="0"/>
                  <a:alphaOff val="0"/>
                </a:srgbClr>
              </a:solidFill>
              <a:latin typeface="Kalaham" pitchFamily="2" charset="0"/>
              <a:ea typeface="+mn-ea"/>
              <a:cs typeface="+mn-cs"/>
            </a:rPr>
            <a:t>;</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Kalaham" pitchFamily="2" charset="0"/>
              <a:ea typeface="+mn-ea"/>
              <a:cs typeface="+mn-cs"/>
            </a:rPr>
            <a:t> ,</a:t>
          </a:r>
          <a:r>
            <a:rPr lang="en-US" sz="1600" dirty="0" err="1">
              <a:solidFill>
                <a:srgbClr val="FFFFFF">
                  <a:hueOff val="0"/>
                  <a:satOff val="0"/>
                  <a:lumOff val="0"/>
                  <a:alphaOff val="0"/>
                </a:srgbClr>
              </a:solidFill>
              <a:latin typeface="Kalaham" pitchFamily="2" charset="0"/>
              <a:ea typeface="+mn-ea"/>
              <a:cs typeface="+mn-cs"/>
            </a:rPr>
            <a:t>ahu</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a:solidFill>
                <a:srgbClr val="FFFFFF">
                  <a:hueOff val="0"/>
                  <a:satOff val="0"/>
                  <a:lumOff val="0"/>
                  <a:alphaOff val="0"/>
                </a:srgbClr>
              </a:solidFill>
              <a:latin typeface="Kalaham" pitchFamily="2" charset="0"/>
              <a:ea typeface="+mn-ea"/>
              <a:cs typeface="+mn-cs"/>
            </a:rPr>
            <a:t> </a:t>
          </a:r>
          <a:r>
            <a:rPr lang="en-US" sz="1600" dirty="0" err="1">
              <a:solidFill>
                <a:srgbClr val="FFFFFF">
                  <a:hueOff val="0"/>
                  <a:satOff val="0"/>
                  <a:lumOff val="0"/>
                  <a:alphaOff val="0"/>
                </a:srgbClr>
              </a:solidFill>
              <a:latin typeface="Kalaham" pitchFamily="2" charset="0"/>
              <a:ea typeface="+mn-ea"/>
              <a:cs typeface="+mn-cs"/>
            </a:rPr>
            <a:t>rpthd</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err="1">
              <a:solidFill>
                <a:srgbClr val="FFFFFF">
                  <a:hueOff val="0"/>
                  <a:satOff val="0"/>
                  <a:lumOff val="0"/>
                  <a:alphaOff val="0"/>
                </a:srgbClr>
              </a:solidFill>
              <a:latin typeface="Kalaham" pitchFamily="2" charset="0"/>
              <a:ea typeface="+mn-ea"/>
              <a:cs typeface="+mn-cs"/>
            </a:rPr>
            <a:t>jh</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a:solidFill>
                <a:srgbClr val="FFFFFF">
                  <a:hueOff val="0"/>
                  <a:satOff val="0"/>
                  <a:lumOff val="0"/>
                  <a:alphaOff val="0"/>
                </a:srgbClr>
              </a:solidFill>
              <a:latin typeface="Kalaham" pitchFamily="2" charset="0"/>
              <a:ea typeface="+mn-ea"/>
              <a:cs typeface="+mn-cs"/>
            </a:rPr>
            <a:t>Mt;</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a:solidFill>
                <a:srgbClr val="FFFFFF">
                  <a:hueOff val="0"/>
                  <a:satOff val="0"/>
                  <a:lumOff val="0"/>
                  <a:alphaOff val="0"/>
                </a:srgbClr>
              </a:solidFill>
              <a:latin typeface="Kalaham" pitchFamily="2" charset="0"/>
              <a:ea typeface="+mn-ea"/>
              <a:cs typeface="+mn-cs"/>
            </a:rPr>
            <a:t> </a:t>
          </a:r>
          <a:r>
            <a:rPr lang="en-US" sz="1600" dirty="0" err="1">
              <a:solidFill>
                <a:srgbClr val="FFFFFF">
                  <a:hueOff val="0"/>
                  <a:satOff val="0"/>
                  <a:lumOff val="0"/>
                  <a:alphaOff val="0"/>
                </a:srgbClr>
              </a:solidFill>
              <a:latin typeface="Kalaham" pitchFamily="2" charset="0"/>
              <a:ea typeface="+mn-ea"/>
              <a:cs typeface="+mn-cs"/>
            </a:rPr>
            <a:t>vYy</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err="1">
              <a:solidFill>
                <a:srgbClr val="FFFFFF">
                  <a:hueOff val="0"/>
                  <a:satOff val="0"/>
                  <a:lumOff val="0"/>
                  <a:alphaOff val="0"/>
                </a:srgbClr>
              </a:solidFill>
              <a:latin typeface="Kalaham" pitchFamily="2" charset="0"/>
              <a:ea typeface="+mn-ea"/>
              <a:cs typeface="+mn-cs"/>
            </a:rPr>
            <a:t>jpr;up</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Kalaham" pitchFamily="2" charset="0"/>
              <a:ea typeface="+mn-ea"/>
              <a:cs typeface="+mn-cs"/>
            </a:rPr>
            <a:t>nrr;thd</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BD67E0A-32D4-7247-8B6F-5850A41E6F18}" type="presOf" srcId="{19401D75-4FA1-2642-9C39-67D34D8AB9EC}" destId="{37E24780-EDFC-1D4D-B756-C90BE821441B}" srcOrd="0" destOrd="0" presId="urn:microsoft.com/office/officeart/2005/8/layout/cycle1"/>
    <dgm:cxn modelId="{ADE3E110-E3C4-7E4A-9F46-6AB3822276B3}" type="presOf" srcId="{6533DBF9-2933-D44A-B9F0-8FC24EC06F20}" destId="{C4FE94AE-AFAE-8743-9525-171FDA850E0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B6EDE742-0BE3-FC47-B551-F12B8E14FEE9}"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287B95A-6D25-094D-88E5-647B02229F81}" type="presOf" srcId="{B6065800-F57E-6842-B73C-614AFBC2DE05}" destId="{2990F259-A510-7044-A15A-189FB55AE5CB}" srcOrd="0" destOrd="0" presId="urn:microsoft.com/office/officeart/2005/8/layout/cycle1"/>
    <dgm:cxn modelId="{50850C70-843C-DB41-8136-C8A8D780A93E}" type="presOf" srcId="{610909C5-6334-264F-93E0-189A71FB6993}" destId="{54CDBF4B-9D09-3242-A1D5-0506BD1712C5}" srcOrd="0" destOrd="0" presId="urn:microsoft.com/office/officeart/2005/8/layout/cycle1"/>
    <dgm:cxn modelId="{35BA6271-ACD9-0342-A480-34CE01CB04E8}" type="presOf" srcId="{55B5CCF6-1B65-AC49-B1EC-CD09807E71EF}" destId="{76EDA6DC-5A32-7640-86D9-A3D1F65AC2D3}" srcOrd="0" destOrd="0" presId="urn:microsoft.com/office/officeart/2005/8/layout/cycle1"/>
    <dgm:cxn modelId="{9247D981-2CFE-7548-A614-9FC11E7FF59A}" type="presOf" srcId="{580AAA11-E1E4-FC4E-A546-63E521F462A7}" destId="{DAE7F6D9-575B-6C47-9F2C-6177EB4BA541}" srcOrd="0" destOrd="0" presId="urn:microsoft.com/office/officeart/2005/8/layout/cycle1"/>
    <dgm:cxn modelId="{D5DC3F82-22AA-0E4E-A957-1265ADF0FD12}" type="presOf" srcId="{D805A741-31F4-6D45-A082-4AD4C7B066F1}" destId="{7D368AA8-A897-6A44-B2ED-5420DBBF55CD}" srcOrd="0" destOrd="0" presId="urn:microsoft.com/office/officeart/2005/8/layout/cycle1"/>
    <dgm:cxn modelId="{BBEEE082-A807-8C4C-9441-D28D7D61E36F}" type="presOf" srcId="{A9914442-2057-0542-A0EA-F935FCA28993}" destId="{B4CE740F-E5F8-1040-9068-3C0CA6A81D60}" srcOrd="0" destOrd="0" presId="urn:microsoft.com/office/officeart/2005/8/layout/cycle1"/>
    <dgm:cxn modelId="{8EF17283-2D76-2047-8155-DB291CEE9636}" type="presOf" srcId="{81D20D5D-F15B-B844-BCE7-07FE2E88C5B6}" destId="{2467F156-8EB3-F044-8664-8B186FD19D40}" srcOrd="0" destOrd="0" presId="urn:microsoft.com/office/officeart/2005/8/layout/cycle1"/>
    <dgm:cxn modelId="{874E528A-3859-F647-A735-6E5079589200}" type="presOf" srcId="{931AD6AD-68AD-1F4D-802F-C6CD780A0CDB}" destId="{19DCBC3D-EF34-4444-B52C-E59D1C44CC9D}" srcOrd="0" destOrd="0" presId="urn:microsoft.com/office/officeart/2005/8/layout/cycle1"/>
    <dgm:cxn modelId="{5BD55C8C-281C-2F49-AE74-8C070E01DAA2}" type="presOf" srcId="{C62D126D-D94F-0A45-AAB3-A4A2804A9AA5}" destId="{49452468-AA65-834B-B75D-72A0A7810E13}" srcOrd="0" destOrd="0" presId="urn:microsoft.com/office/officeart/2005/8/layout/cycle1"/>
    <dgm:cxn modelId="{3320F98C-5219-694E-9F6E-55E37FB02181}" type="presOf" srcId="{325DB5A0-FE7A-8245-9663-7B515E4DF4C8}" destId="{EAEA7D1D-8D8A-4A4B-812D-D24179AFED27}" srcOrd="0" destOrd="0" presId="urn:microsoft.com/office/officeart/2005/8/layout/cycle1"/>
    <dgm:cxn modelId="{0C5BC28E-7012-D74B-97F7-BFA4AD0A483C}"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1B7895-0C0E-F94C-81B6-BE7B089EC2AD}" type="presOf" srcId="{B7792F1E-795A-8A40-9AF9-CBB036406804}" destId="{0EBEA1BD-8C57-A847-A4A1-BD492A397D4A}" srcOrd="0" destOrd="0" presId="urn:microsoft.com/office/officeart/2005/8/layout/cycle1"/>
    <dgm:cxn modelId="{3AFF9B96-A90E-344D-986C-02786565C834}" type="presOf" srcId="{0858D728-97B0-1A41-82DA-1572CE14754F}" destId="{9BE0E30D-6CC1-3143-BC4A-4FF2C5039316}"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08E39B2-C096-F542-A016-B781BD7DD044}" type="presOf" srcId="{63159F5F-19C4-974F-B4D9-6A8388E3A179}" destId="{DC85BF06-3190-2C49-B38C-CC01414F9567}" srcOrd="0" destOrd="0" presId="urn:microsoft.com/office/officeart/2005/8/layout/cycle1"/>
    <dgm:cxn modelId="{6C2FB9B5-F09B-1E43-9B70-25956B5EDF30}"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9E419D5-89BD-4D4D-B320-2E6936463F70}"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D4231DE-C961-2B41-BB56-8E457CC3A4A7}" type="presOf" srcId="{D7E87DE1-03EB-D748-89C5-D76845DF9F58}" destId="{12C576B8-5B2D-B04B-98C4-29D5E499FD83}" srcOrd="0" destOrd="0" presId="urn:microsoft.com/office/officeart/2005/8/layout/cycle1"/>
    <dgm:cxn modelId="{EF9FE7DE-96DF-A345-9D64-F279240876BA}" type="presOf" srcId="{54471214-3ABC-B64E-8935-4F53AC7091F5}" destId="{2257407E-2335-6E46-9533-50F1A4869162}" srcOrd="0" destOrd="0" presId="urn:microsoft.com/office/officeart/2005/8/layout/cycle1"/>
    <dgm:cxn modelId="{DA2D12DF-DA40-8847-9599-3624BDB12FD1}" type="presOf" srcId="{D548EBB6-B1A8-4E4A-94F3-38AFF917AA13}" destId="{A85B6194-0CD3-0046-9C07-12EA626BEFA3}" srcOrd="0" destOrd="0" presId="urn:microsoft.com/office/officeart/2005/8/layout/cycle1"/>
    <dgm:cxn modelId="{7329A8E7-3CB5-824C-8A63-B0DE37A64629}" type="presOf" srcId="{591E9484-33B2-714C-AA5D-D47E80DA12F9}" destId="{CDA9BE8C-41E5-BF45-BAB4-5B91BDDEFF8D}" srcOrd="0" destOrd="0" presId="urn:microsoft.com/office/officeart/2005/8/layout/cycle1"/>
    <dgm:cxn modelId="{94F2ADEE-95E9-1F4C-9B2B-37F9F2E0A98C}" type="presOf" srcId="{F73B3211-1799-3F44-92B6-7CEE57ECB2D3}" destId="{BF6C208F-01F8-574D-980A-D40F886CF760}" srcOrd="0" destOrd="0" presId="urn:microsoft.com/office/officeart/2005/8/layout/cycle1"/>
    <dgm:cxn modelId="{FF5D15F3-5D19-884D-846C-0C0E7513221B}" type="presOf" srcId="{527799A3-6798-F14C-9108-A99B044124B3}" destId="{CE064FAD-9527-C04A-986D-ADE7F29D4AAF}" srcOrd="0" destOrd="0" presId="urn:microsoft.com/office/officeart/2005/8/layout/cycle1"/>
    <dgm:cxn modelId="{5EDB5107-A7E1-FD44-B6FA-2D4F45D7EB75}" type="presParOf" srcId="{974F300E-4386-5845-9047-D2E50BE5B9DF}" destId="{BF1A72C0-4F23-214E-B2C0-EC3432C35438}" srcOrd="0" destOrd="0" presId="urn:microsoft.com/office/officeart/2005/8/layout/cycle1"/>
    <dgm:cxn modelId="{28539055-72CE-F44A-B9A2-760734AE9557}" type="presParOf" srcId="{974F300E-4386-5845-9047-D2E50BE5B9DF}" destId="{92DA8A36-05F4-4B4C-B207-6FB4CBC9688F}" srcOrd="1" destOrd="0" presId="urn:microsoft.com/office/officeart/2005/8/layout/cycle1"/>
    <dgm:cxn modelId="{617B03A4-620F-FC44-BCC5-12CA165834E8}" type="presParOf" srcId="{974F300E-4386-5845-9047-D2E50BE5B9DF}" destId="{2990F259-A510-7044-A15A-189FB55AE5CB}" srcOrd="2" destOrd="0" presId="urn:microsoft.com/office/officeart/2005/8/layout/cycle1"/>
    <dgm:cxn modelId="{0D0972C3-C5BD-EE4C-BA2D-3235888C6D8D}" type="presParOf" srcId="{974F300E-4386-5845-9047-D2E50BE5B9DF}" destId="{A7A1548F-03D0-7F43-8C4C-631804CE4126}" srcOrd="3" destOrd="0" presId="urn:microsoft.com/office/officeart/2005/8/layout/cycle1"/>
    <dgm:cxn modelId="{00DB5727-6691-364E-9E49-4A1AE24301BC}" type="presParOf" srcId="{974F300E-4386-5845-9047-D2E50BE5B9DF}" destId="{EAEA7D1D-8D8A-4A4B-812D-D24179AFED27}" srcOrd="4" destOrd="0" presId="urn:microsoft.com/office/officeart/2005/8/layout/cycle1"/>
    <dgm:cxn modelId="{E45EA19E-B352-8241-9607-F9FDA2C00D36}" type="presParOf" srcId="{974F300E-4386-5845-9047-D2E50BE5B9DF}" destId="{2257407E-2335-6E46-9533-50F1A4869162}" srcOrd="5" destOrd="0" presId="urn:microsoft.com/office/officeart/2005/8/layout/cycle1"/>
    <dgm:cxn modelId="{528B5001-4D99-4A4C-AD5F-3FC28EA36D4A}" type="presParOf" srcId="{974F300E-4386-5845-9047-D2E50BE5B9DF}" destId="{3467B5D4-61EB-4C46-BB87-881C0920F2D1}" srcOrd="6" destOrd="0" presId="urn:microsoft.com/office/officeart/2005/8/layout/cycle1"/>
    <dgm:cxn modelId="{B215AC4E-A926-7245-8679-10C23F5F8F97}" type="presParOf" srcId="{974F300E-4386-5845-9047-D2E50BE5B9DF}" destId="{2467F156-8EB3-F044-8664-8B186FD19D40}" srcOrd="7" destOrd="0" presId="urn:microsoft.com/office/officeart/2005/8/layout/cycle1"/>
    <dgm:cxn modelId="{CF2F7DA1-70B7-974C-B985-D830BA095077}" type="presParOf" srcId="{974F300E-4386-5845-9047-D2E50BE5B9DF}" destId="{DC85BF06-3190-2C49-B38C-CC01414F9567}" srcOrd="8" destOrd="0" presId="urn:microsoft.com/office/officeart/2005/8/layout/cycle1"/>
    <dgm:cxn modelId="{CE43EA37-D918-6F41-B157-A69484954DE2}" type="presParOf" srcId="{974F300E-4386-5845-9047-D2E50BE5B9DF}" destId="{818521AB-CB19-3245-AC47-32330EC1D05A}" srcOrd="9" destOrd="0" presId="urn:microsoft.com/office/officeart/2005/8/layout/cycle1"/>
    <dgm:cxn modelId="{7B2C91E0-1624-D549-9AFF-5940057500BF}" type="presParOf" srcId="{974F300E-4386-5845-9047-D2E50BE5B9DF}" destId="{A85B6194-0CD3-0046-9C07-12EA626BEFA3}" srcOrd="10" destOrd="0" presId="urn:microsoft.com/office/officeart/2005/8/layout/cycle1"/>
    <dgm:cxn modelId="{ED4CD360-1F71-0349-AADB-1F63814610DC}" type="presParOf" srcId="{974F300E-4386-5845-9047-D2E50BE5B9DF}" destId="{76EDA6DC-5A32-7640-86D9-A3D1F65AC2D3}" srcOrd="11" destOrd="0" presId="urn:microsoft.com/office/officeart/2005/8/layout/cycle1"/>
    <dgm:cxn modelId="{C0F2F50E-16E9-CC45-956A-D64F2A9D977E}" type="presParOf" srcId="{974F300E-4386-5845-9047-D2E50BE5B9DF}" destId="{5FEB966B-5E78-494C-B5A1-6F18B3A362B7}" srcOrd="12" destOrd="0" presId="urn:microsoft.com/office/officeart/2005/8/layout/cycle1"/>
    <dgm:cxn modelId="{D17231DA-E234-104E-971E-62187A88C9D3}" type="presParOf" srcId="{974F300E-4386-5845-9047-D2E50BE5B9DF}" destId="{9BE0E30D-6CC1-3143-BC4A-4FF2C5039316}" srcOrd="13" destOrd="0" presId="urn:microsoft.com/office/officeart/2005/8/layout/cycle1"/>
    <dgm:cxn modelId="{B7B06117-C483-E844-9BF7-4E28AACA8FCE}" type="presParOf" srcId="{974F300E-4386-5845-9047-D2E50BE5B9DF}" destId="{37E24780-EDFC-1D4D-B756-C90BE821441B}" srcOrd="14" destOrd="0" presId="urn:microsoft.com/office/officeart/2005/8/layout/cycle1"/>
    <dgm:cxn modelId="{BC287FCC-DD0E-D142-AD26-40BD5C0CA9B8}" type="presParOf" srcId="{974F300E-4386-5845-9047-D2E50BE5B9DF}" destId="{788B510C-5C6F-7E4F-BD2A-4B0F37349509}" srcOrd="15" destOrd="0" presId="urn:microsoft.com/office/officeart/2005/8/layout/cycle1"/>
    <dgm:cxn modelId="{A6391990-B97C-BA45-9F9F-28ED7BA674A4}" type="presParOf" srcId="{974F300E-4386-5845-9047-D2E50BE5B9DF}" destId="{BF6C208F-01F8-574D-980A-D40F886CF760}" srcOrd="16" destOrd="0" presId="urn:microsoft.com/office/officeart/2005/8/layout/cycle1"/>
    <dgm:cxn modelId="{CCBDA981-6960-C244-B804-48C18AF513FF}" type="presParOf" srcId="{974F300E-4386-5845-9047-D2E50BE5B9DF}" destId="{DAE7F6D9-575B-6C47-9F2C-6177EB4BA541}" srcOrd="17" destOrd="0" presId="urn:microsoft.com/office/officeart/2005/8/layout/cycle1"/>
    <dgm:cxn modelId="{12103F20-89EE-A149-818F-ABC82A8E6701}" type="presParOf" srcId="{974F300E-4386-5845-9047-D2E50BE5B9DF}" destId="{3AD74439-13B4-6B4C-A74C-96BE28333D49}" srcOrd="18" destOrd="0" presId="urn:microsoft.com/office/officeart/2005/8/layout/cycle1"/>
    <dgm:cxn modelId="{16901F11-7029-FE43-810C-84508C37C339}" type="presParOf" srcId="{974F300E-4386-5845-9047-D2E50BE5B9DF}" destId="{B4CE740F-E5F8-1040-9068-3C0CA6A81D60}" srcOrd="19" destOrd="0" presId="urn:microsoft.com/office/officeart/2005/8/layout/cycle1"/>
    <dgm:cxn modelId="{18714650-DAB2-AF47-8316-66CA11AAFBEE}" type="presParOf" srcId="{974F300E-4386-5845-9047-D2E50BE5B9DF}" destId="{7D368AA8-A897-6A44-B2ED-5420DBBF55CD}" srcOrd="20" destOrd="0" presId="urn:microsoft.com/office/officeart/2005/8/layout/cycle1"/>
    <dgm:cxn modelId="{5C2E5605-BB14-3340-B02B-CAC16B861707}" type="presParOf" srcId="{974F300E-4386-5845-9047-D2E50BE5B9DF}" destId="{256A8A82-B1CB-EF43-AB66-A3D1C8A54B59}" srcOrd="21" destOrd="0" presId="urn:microsoft.com/office/officeart/2005/8/layout/cycle1"/>
    <dgm:cxn modelId="{BCD818D5-CC82-1746-9F4F-4E705B857729}" type="presParOf" srcId="{974F300E-4386-5845-9047-D2E50BE5B9DF}" destId="{36444405-91CC-BC45-909E-8AE477F1EC7C}" srcOrd="22" destOrd="0" presId="urn:microsoft.com/office/officeart/2005/8/layout/cycle1"/>
    <dgm:cxn modelId="{261EDD92-CF4F-7D45-BA46-B60D35FED232}" type="presParOf" srcId="{974F300E-4386-5845-9047-D2E50BE5B9DF}" destId="{0EBEA1BD-8C57-A847-A4A1-BD492A397D4A}" srcOrd="23" destOrd="0" presId="urn:microsoft.com/office/officeart/2005/8/layout/cycle1"/>
    <dgm:cxn modelId="{3FCC574F-1CB6-FF4B-90A3-CEC8AB1FD31A}" type="presParOf" srcId="{974F300E-4386-5845-9047-D2E50BE5B9DF}" destId="{A1257670-91AA-B74E-AFCB-48382C466D43}" srcOrd="24" destOrd="0" presId="urn:microsoft.com/office/officeart/2005/8/layout/cycle1"/>
    <dgm:cxn modelId="{F6C0C4EE-6467-8048-829B-998F6021F6AA}" type="presParOf" srcId="{974F300E-4386-5845-9047-D2E50BE5B9DF}" destId="{19DCBC3D-EF34-4444-B52C-E59D1C44CC9D}" srcOrd="25" destOrd="0" presId="urn:microsoft.com/office/officeart/2005/8/layout/cycle1"/>
    <dgm:cxn modelId="{09333481-2BC8-1B48-A710-2E484CCDB399}" type="presParOf" srcId="{974F300E-4386-5845-9047-D2E50BE5B9DF}" destId="{CDA9BE8C-41E5-BF45-BAB4-5B91BDDEFF8D}" srcOrd="26" destOrd="0" presId="urn:microsoft.com/office/officeart/2005/8/layout/cycle1"/>
    <dgm:cxn modelId="{F3A3A5A6-436A-4146-96C3-648DAD53248F}" type="presParOf" srcId="{974F300E-4386-5845-9047-D2E50BE5B9DF}" destId="{731680F6-F070-374C-97C4-FB0156E03231}" srcOrd="27" destOrd="0" presId="urn:microsoft.com/office/officeart/2005/8/layout/cycle1"/>
    <dgm:cxn modelId="{FB8675A9-CC38-B34D-976B-0211F6F475E9}" type="presParOf" srcId="{974F300E-4386-5845-9047-D2E50BE5B9DF}" destId="{12C576B8-5B2D-B04B-98C4-29D5E499FD83}" srcOrd="28" destOrd="0" presId="urn:microsoft.com/office/officeart/2005/8/layout/cycle1"/>
    <dgm:cxn modelId="{93C1BB57-F5D2-404E-BA48-25255FA72B6D}" type="presParOf" srcId="{974F300E-4386-5845-9047-D2E50BE5B9DF}" destId="{C4FE94AE-AFAE-8743-9525-171FDA850E0F}" srcOrd="29" destOrd="0" presId="urn:microsoft.com/office/officeart/2005/8/layout/cycle1"/>
    <dgm:cxn modelId="{953F9F35-AE9B-344D-A4D8-22AB18ED56EB}" type="presParOf" srcId="{974F300E-4386-5845-9047-D2E50BE5B9DF}" destId="{FBD4D212-3E98-9843-8795-297F9EDDD657}" srcOrd="30" destOrd="0" presId="urn:microsoft.com/office/officeart/2005/8/layout/cycle1"/>
    <dgm:cxn modelId="{8DC83B03-EB8C-0A4B-8622-3FF1A51D8DFA}" type="presParOf" srcId="{974F300E-4386-5845-9047-D2E50BE5B9DF}" destId="{54CDBF4B-9D09-3242-A1D5-0506BD1712C5}" srcOrd="31" destOrd="0" presId="urn:microsoft.com/office/officeart/2005/8/layout/cycle1"/>
    <dgm:cxn modelId="{AA815587-1BA1-1C41-9D78-2F56E900C7F6}" type="presParOf" srcId="{974F300E-4386-5845-9047-D2E50BE5B9DF}" destId="{49452468-AA65-834B-B75D-72A0A7810E13}" srcOrd="32" destOrd="0" presId="urn:microsoft.com/office/officeart/2005/8/layout/cycle1"/>
    <dgm:cxn modelId="{495E898C-6D5E-2B4B-B5B2-E739F07E539E}" type="presParOf" srcId="{974F300E-4386-5845-9047-D2E50BE5B9DF}" destId="{B0C742D0-6463-FF41-BE88-36D0AF1ED5D5}" srcOrd="33" destOrd="0" presId="urn:microsoft.com/office/officeart/2005/8/layout/cycle1"/>
    <dgm:cxn modelId="{DE10D7D7-AD84-0A4D-B44A-5BC718EA7819}" type="presParOf" srcId="{974F300E-4386-5845-9047-D2E50BE5B9DF}" destId="{CE064FAD-9527-C04A-986D-ADE7F29D4AAF}" srcOrd="34" destOrd="0" presId="urn:microsoft.com/office/officeart/2005/8/layout/cycle1"/>
    <dgm:cxn modelId="{4D0A822F-D407-DF44-8514-1BDFBB7CB71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Kalaham" pitchFamily="2" charset="0"/>
              <a:ea typeface="+mn-ea"/>
              <a:cs typeface="+mn-cs"/>
            </a:rPr>
            <a:t> ,</a:t>
          </a:r>
          <a:r>
            <a:rPr lang="en-US" sz="1600" dirty="0" err="1">
              <a:solidFill>
                <a:srgbClr val="FFFFFF">
                  <a:hueOff val="0"/>
                  <a:satOff val="0"/>
                  <a:lumOff val="0"/>
                  <a:alphaOff val="0"/>
                </a:srgbClr>
              </a:solidFill>
              <a:latin typeface="Kalaham" pitchFamily="2" charset="0"/>
              <a:ea typeface="+mn-ea"/>
              <a:cs typeface="+mn-cs"/>
            </a:rPr>
            <a:t>ahu</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err="1">
              <a:solidFill>
                <a:srgbClr val="FFFFFF">
                  <a:hueOff val="0"/>
                  <a:satOff val="0"/>
                  <a:lumOff val="0"/>
                  <a:alphaOff val="0"/>
                </a:srgbClr>
              </a:solidFill>
              <a:latin typeface="Kalaham" pitchFamily="2" charset="0"/>
              <a:ea typeface="+mn-ea"/>
              <a:cs typeface="+mn-cs"/>
            </a:rPr>
            <a:t>jh</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a:solidFill>
                <a:srgbClr val="FFFFFF">
                  <a:hueOff val="0"/>
                  <a:satOff val="0"/>
                  <a:lumOff val="0"/>
                  <a:alphaOff val="0"/>
                </a:srgbClr>
              </a:solidFill>
              <a:latin typeface="Kalaham" pitchFamily="2" charset="0"/>
              <a:ea typeface="+mn-ea"/>
              <a:cs typeface="+mn-cs"/>
            </a:rPr>
            <a:t>Mt;</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a:solidFill>
                <a:srgbClr val="FFFFFF">
                  <a:hueOff val="0"/>
                  <a:satOff val="0"/>
                  <a:lumOff val="0"/>
                  <a:alphaOff val="0"/>
                </a:srgbClr>
              </a:solidFill>
              <a:latin typeface="Kalaham" pitchFamily="2" charset="0"/>
              <a:ea typeface="+mn-ea"/>
              <a:cs typeface="+mn-cs"/>
            </a:rPr>
            <a:t> </a:t>
          </a:r>
          <a:r>
            <a:rPr lang="en-US" sz="1600" dirty="0" err="1">
              <a:solidFill>
                <a:srgbClr val="FFFFFF">
                  <a:hueOff val="0"/>
                  <a:satOff val="0"/>
                  <a:lumOff val="0"/>
                  <a:alphaOff val="0"/>
                </a:srgbClr>
              </a:solidFill>
              <a:latin typeface="Kalaham" pitchFamily="2" charset="0"/>
              <a:ea typeface="+mn-ea"/>
              <a:cs typeface="+mn-cs"/>
            </a:rPr>
            <a:t>vYy</a:t>
          </a:r>
          <a:r>
            <a:rPr lang="en-US" sz="1600" dirty="0">
              <a:solidFill>
                <a:srgbClr val="FFFFFF">
                  <a:hueOff val="0"/>
                  <a:satOff val="0"/>
                  <a:lumOff val="0"/>
                  <a:alphaOff val="0"/>
                </a:srgbClr>
              </a:solidFill>
              <a:latin typeface="Kalaham" pitchFamily="2" charset="0"/>
              <a:ea typeface="+mn-ea"/>
              <a:cs typeface="+mn-cs"/>
            </a:rPr>
            <a:t>;</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err="1">
              <a:solidFill>
                <a:srgbClr val="FFFFFF">
                  <a:hueOff val="0"/>
                  <a:satOff val="0"/>
                  <a:lumOff val="0"/>
                  <a:alphaOff val="0"/>
                </a:srgbClr>
              </a:solidFill>
              <a:latin typeface="Kalaham" pitchFamily="2" charset="0"/>
              <a:ea typeface="+mn-ea"/>
              <a:cs typeface="+mn-cs"/>
            </a:rPr>
            <a:t>jpr;up</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C89B301-C403-5742-AFE0-C5B4FAF34B01}"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815CB28-0F5E-CE4F-B4D7-C2D4D859BA23}"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518943E-81D7-F148-9E40-1B5826E11E0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951BA50-19DC-1B46-811E-A0FC1E7B9D10}" type="presOf" srcId="{8E1255C9-F847-A440-83FF-7AA254CCB896}" destId="{974F300E-4386-5845-9047-D2E50BE5B9DF}" srcOrd="0" destOrd="0" presId="urn:microsoft.com/office/officeart/2005/8/layout/cycle1"/>
    <dgm:cxn modelId="{74F8C85D-CED2-5847-BC3F-96F18FFF97E8}" type="presOf" srcId="{D805A741-31F4-6D45-A082-4AD4C7B066F1}" destId="{7D368AA8-A897-6A44-B2ED-5420DBBF55CD}" srcOrd="0" destOrd="0" presId="urn:microsoft.com/office/officeart/2005/8/layout/cycle1"/>
    <dgm:cxn modelId="{1E0A5976-9A79-934C-A8BB-4D1E34817055}" type="presOf" srcId="{931AD6AD-68AD-1F4D-802F-C6CD780A0CDB}" destId="{19DCBC3D-EF34-4444-B52C-E59D1C44CC9D}" srcOrd="0" destOrd="0" presId="urn:microsoft.com/office/officeart/2005/8/layout/cycle1"/>
    <dgm:cxn modelId="{EF057E80-8A42-6E46-AACD-82B7B6ED965E}" type="presOf" srcId="{C62D126D-D94F-0A45-AAB3-A4A2804A9AA5}" destId="{49452468-AA65-834B-B75D-72A0A7810E13}" srcOrd="0" destOrd="0" presId="urn:microsoft.com/office/officeart/2005/8/layout/cycle1"/>
    <dgm:cxn modelId="{29114985-F36D-8E4A-A07B-BDEDCAA8AE09}"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3751591-7ADD-0149-AC04-2C545F20E780}" type="presOf" srcId="{527799A3-6798-F14C-9108-A99B044124B3}" destId="{CE064FAD-9527-C04A-986D-ADE7F29D4AAF}" srcOrd="0" destOrd="0" presId="urn:microsoft.com/office/officeart/2005/8/layout/cycle1"/>
    <dgm:cxn modelId="{EDCC4094-0547-6F48-AA65-33D38C3DE2A1}" type="presOf" srcId="{B7792F1E-795A-8A40-9AF9-CBB036406804}" destId="{0EBEA1BD-8C57-A847-A4A1-BD492A397D4A}" srcOrd="0" destOrd="0" presId="urn:microsoft.com/office/officeart/2005/8/layout/cycle1"/>
    <dgm:cxn modelId="{D537AE99-9D69-984B-81DF-1AE63CDCEAFB}" type="presOf" srcId="{6533DBF9-2933-D44A-B9F0-8FC24EC06F20}" destId="{C4FE94AE-AFAE-8743-9525-171FDA850E0F}" srcOrd="0" destOrd="0" presId="urn:microsoft.com/office/officeart/2005/8/layout/cycle1"/>
    <dgm:cxn modelId="{B71EC9A2-A207-DC42-9749-FE4ED23CD021}" type="presOf" srcId="{D548EBB6-B1A8-4E4A-94F3-38AFF917AA13}" destId="{A85B6194-0CD3-0046-9C07-12EA626BEFA3}" srcOrd="0" destOrd="0" presId="urn:microsoft.com/office/officeart/2005/8/layout/cycle1"/>
    <dgm:cxn modelId="{221DB9A3-0EAE-AD4F-BE85-5615064FA5F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BA44AE-A469-1141-B71A-4309E0181DEE}"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5D66BA-5DD4-4E4F-ABD7-FA178C5C9ECF}" type="presOf" srcId="{610909C5-6334-264F-93E0-189A71FB6993}" destId="{54CDBF4B-9D09-3242-A1D5-0506BD1712C5}" srcOrd="0" destOrd="0" presId="urn:microsoft.com/office/officeart/2005/8/layout/cycle1"/>
    <dgm:cxn modelId="{A88887BF-ADAA-554B-9264-43779B7A4D88}" type="presOf" srcId="{CCCC52AB-CFB4-904A-B94C-E1998826B4F9}" destId="{7C0589C6-43EC-854D-966B-B0C5FE9A819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1E215CC-7488-6143-8A11-960423D1E17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EB2A53DF-CF55-5849-AA33-94BD6CE9F50D}" type="presOf" srcId="{580AAA11-E1E4-FC4E-A546-63E521F462A7}" destId="{DAE7F6D9-575B-6C47-9F2C-6177EB4BA541}" srcOrd="0" destOrd="0" presId="urn:microsoft.com/office/officeart/2005/8/layout/cycle1"/>
    <dgm:cxn modelId="{3E74F2E1-637E-E64A-B971-2572A24289E5}" type="presOf" srcId="{325DB5A0-FE7A-8245-9663-7B515E4DF4C8}" destId="{EAEA7D1D-8D8A-4A4B-812D-D24179AFED27}" srcOrd="0" destOrd="0" presId="urn:microsoft.com/office/officeart/2005/8/layout/cycle1"/>
    <dgm:cxn modelId="{DE6074EC-62A5-6041-8EAE-80EB047D89A1}" type="presOf" srcId="{19401D75-4FA1-2642-9C39-67D34D8AB9EC}" destId="{37E24780-EDFC-1D4D-B756-C90BE821441B}" srcOrd="0" destOrd="0" presId="urn:microsoft.com/office/officeart/2005/8/layout/cycle1"/>
    <dgm:cxn modelId="{E9731FEE-5EBA-A143-BEF4-C0A04FEC3CE1}" type="presOf" srcId="{F73B3211-1799-3F44-92B6-7CEE57ECB2D3}" destId="{BF6C208F-01F8-574D-980A-D40F886CF760}" srcOrd="0" destOrd="0" presId="urn:microsoft.com/office/officeart/2005/8/layout/cycle1"/>
    <dgm:cxn modelId="{C3E36CF1-8853-2649-BC73-2C04CE3A8D0D}" type="presOf" srcId="{D7E87DE1-03EB-D748-89C5-D76845DF9F58}" destId="{12C576B8-5B2D-B04B-98C4-29D5E499FD83}" srcOrd="0" destOrd="0" presId="urn:microsoft.com/office/officeart/2005/8/layout/cycle1"/>
    <dgm:cxn modelId="{B68378F1-D7BF-B544-8A64-0F7882140920}" type="presOf" srcId="{B6065800-F57E-6842-B73C-614AFBC2DE05}" destId="{2990F259-A510-7044-A15A-189FB55AE5CB}" srcOrd="0" destOrd="0" presId="urn:microsoft.com/office/officeart/2005/8/layout/cycle1"/>
    <dgm:cxn modelId="{18B909F7-E22F-E943-9FDA-96048E615C2E}" type="presOf" srcId="{55B5CCF6-1B65-AC49-B1EC-CD09807E71EF}" destId="{76EDA6DC-5A32-7640-86D9-A3D1F65AC2D3}" srcOrd="0" destOrd="0" presId="urn:microsoft.com/office/officeart/2005/8/layout/cycle1"/>
    <dgm:cxn modelId="{F1BDEAF9-38DB-5A46-A928-65059CCB0FB2}" type="presOf" srcId="{12600BCB-5734-3F4B-9543-0CB09A3EC940}" destId="{92DA8A36-05F4-4B4C-B207-6FB4CBC9688F}" srcOrd="0" destOrd="0" presId="urn:microsoft.com/office/officeart/2005/8/layout/cycle1"/>
    <dgm:cxn modelId="{D0890386-58F1-734D-8263-FA22440DD6E8}" type="presParOf" srcId="{974F300E-4386-5845-9047-D2E50BE5B9DF}" destId="{BF1A72C0-4F23-214E-B2C0-EC3432C35438}" srcOrd="0" destOrd="0" presId="urn:microsoft.com/office/officeart/2005/8/layout/cycle1"/>
    <dgm:cxn modelId="{D8F3F057-788D-D745-B33F-AF8D2C084FBA}" type="presParOf" srcId="{974F300E-4386-5845-9047-D2E50BE5B9DF}" destId="{92DA8A36-05F4-4B4C-B207-6FB4CBC9688F}" srcOrd="1" destOrd="0" presId="urn:microsoft.com/office/officeart/2005/8/layout/cycle1"/>
    <dgm:cxn modelId="{B321BF43-9E24-0841-AA51-6DD3FC8EBD41}" type="presParOf" srcId="{974F300E-4386-5845-9047-D2E50BE5B9DF}" destId="{2990F259-A510-7044-A15A-189FB55AE5CB}" srcOrd="2" destOrd="0" presId="urn:microsoft.com/office/officeart/2005/8/layout/cycle1"/>
    <dgm:cxn modelId="{4FCC5912-EF04-3743-A183-B720685561D6}" type="presParOf" srcId="{974F300E-4386-5845-9047-D2E50BE5B9DF}" destId="{A7A1548F-03D0-7F43-8C4C-631804CE4126}" srcOrd="3" destOrd="0" presId="urn:microsoft.com/office/officeart/2005/8/layout/cycle1"/>
    <dgm:cxn modelId="{F8676BB0-14D0-0A4A-8C7F-D97C03ED996F}" type="presParOf" srcId="{974F300E-4386-5845-9047-D2E50BE5B9DF}" destId="{EAEA7D1D-8D8A-4A4B-812D-D24179AFED27}" srcOrd="4" destOrd="0" presId="urn:microsoft.com/office/officeart/2005/8/layout/cycle1"/>
    <dgm:cxn modelId="{A1F256B9-1544-F24A-AED0-5770C9287CD7}" type="presParOf" srcId="{974F300E-4386-5845-9047-D2E50BE5B9DF}" destId="{2257407E-2335-6E46-9533-50F1A4869162}" srcOrd="5" destOrd="0" presId="urn:microsoft.com/office/officeart/2005/8/layout/cycle1"/>
    <dgm:cxn modelId="{EF16C636-A0B8-EC41-A8C5-E864D890F8A5}" type="presParOf" srcId="{974F300E-4386-5845-9047-D2E50BE5B9DF}" destId="{3467B5D4-61EB-4C46-BB87-881C0920F2D1}" srcOrd="6" destOrd="0" presId="urn:microsoft.com/office/officeart/2005/8/layout/cycle1"/>
    <dgm:cxn modelId="{BB956785-CA9D-B54D-A501-5CF2A7490E11}" type="presParOf" srcId="{974F300E-4386-5845-9047-D2E50BE5B9DF}" destId="{2467F156-8EB3-F044-8664-8B186FD19D40}" srcOrd="7" destOrd="0" presId="urn:microsoft.com/office/officeart/2005/8/layout/cycle1"/>
    <dgm:cxn modelId="{EF744C0D-3796-2440-BA61-458BF8DB4E0C}" type="presParOf" srcId="{974F300E-4386-5845-9047-D2E50BE5B9DF}" destId="{DC85BF06-3190-2C49-B38C-CC01414F9567}" srcOrd="8" destOrd="0" presId="urn:microsoft.com/office/officeart/2005/8/layout/cycle1"/>
    <dgm:cxn modelId="{2443C809-3EA9-5546-93B7-5D9FC85CE912}" type="presParOf" srcId="{974F300E-4386-5845-9047-D2E50BE5B9DF}" destId="{818521AB-CB19-3245-AC47-32330EC1D05A}" srcOrd="9" destOrd="0" presId="urn:microsoft.com/office/officeart/2005/8/layout/cycle1"/>
    <dgm:cxn modelId="{1CEE9791-16E3-5A4D-983F-9DDA629042E8}" type="presParOf" srcId="{974F300E-4386-5845-9047-D2E50BE5B9DF}" destId="{A85B6194-0CD3-0046-9C07-12EA626BEFA3}" srcOrd="10" destOrd="0" presId="urn:microsoft.com/office/officeart/2005/8/layout/cycle1"/>
    <dgm:cxn modelId="{111DE114-9893-7140-8DF6-105F020151EE}" type="presParOf" srcId="{974F300E-4386-5845-9047-D2E50BE5B9DF}" destId="{76EDA6DC-5A32-7640-86D9-A3D1F65AC2D3}" srcOrd="11" destOrd="0" presId="urn:microsoft.com/office/officeart/2005/8/layout/cycle1"/>
    <dgm:cxn modelId="{DB138763-6283-E64D-B406-CBD50D7765CB}" type="presParOf" srcId="{974F300E-4386-5845-9047-D2E50BE5B9DF}" destId="{5FEB966B-5E78-494C-B5A1-6F18B3A362B7}" srcOrd="12" destOrd="0" presId="urn:microsoft.com/office/officeart/2005/8/layout/cycle1"/>
    <dgm:cxn modelId="{E4FC4248-1C1F-3C4C-8EF4-A904DED347F4}" type="presParOf" srcId="{974F300E-4386-5845-9047-D2E50BE5B9DF}" destId="{9BE0E30D-6CC1-3143-BC4A-4FF2C5039316}" srcOrd="13" destOrd="0" presId="urn:microsoft.com/office/officeart/2005/8/layout/cycle1"/>
    <dgm:cxn modelId="{1C9BB1E0-7CE8-7542-91F2-EF46B5E10BE9}" type="presParOf" srcId="{974F300E-4386-5845-9047-D2E50BE5B9DF}" destId="{37E24780-EDFC-1D4D-B756-C90BE821441B}" srcOrd="14" destOrd="0" presId="urn:microsoft.com/office/officeart/2005/8/layout/cycle1"/>
    <dgm:cxn modelId="{F47C0F8D-02AF-FA41-9257-665DEF039C07}" type="presParOf" srcId="{974F300E-4386-5845-9047-D2E50BE5B9DF}" destId="{788B510C-5C6F-7E4F-BD2A-4B0F37349509}" srcOrd="15" destOrd="0" presId="urn:microsoft.com/office/officeart/2005/8/layout/cycle1"/>
    <dgm:cxn modelId="{1E08440E-B1A9-3C48-9716-DD44191E37BC}" type="presParOf" srcId="{974F300E-4386-5845-9047-D2E50BE5B9DF}" destId="{BF6C208F-01F8-574D-980A-D40F886CF760}" srcOrd="16" destOrd="0" presId="urn:microsoft.com/office/officeart/2005/8/layout/cycle1"/>
    <dgm:cxn modelId="{7335082B-3047-EE46-ADC8-9A7B50F50701}" type="presParOf" srcId="{974F300E-4386-5845-9047-D2E50BE5B9DF}" destId="{DAE7F6D9-575B-6C47-9F2C-6177EB4BA541}" srcOrd="17" destOrd="0" presId="urn:microsoft.com/office/officeart/2005/8/layout/cycle1"/>
    <dgm:cxn modelId="{E2AA3D40-7E8E-164D-8F16-878C07CB35A9}" type="presParOf" srcId="{974F300E-4386-5845-9047-D2E50BE5B9DF}" destId="{3AD74439-13B4-6B4C-A74C-96BE28333D49}" srcOrd="18" destOrd="0" presId="urn:microsoft.com/office/officeart/2005/8/layout/cycle1"/>
    <dgm:cxn modelId="{09E5C838-0835-254C-9DF0-5B1610962897}" type="presParOf" srcId="{974F300E-4386-5845-9047-D2E50BE5B9DF}" destId="{B4CE740F-E5F8-1040-9068-3C0CA6A81D60}" srcOrd="19" destOrd="0" presId="urn:microsoft.com/office/officeart/2005/8/layout/cycle1"/>
    <dgm:cxn modelId="{3E17CA7E-4957-1B4A-BA20-B4CB4A4362D0}" type="presParOf" srcId="{974F300E-4386-5845-9047-D2E50BE5B9DF}" destId="{7D368AA8-A897-6A44-B2ED-5420DBBF55CD}" srcOrd="20" destOrd="0" presId="urn:microsoft.com/office/officeart/2005/8/layout/cycle1"/>
    <dgm:cxn modelId="{D0426662-3F39-6848-BB4F-94BF576AD153}" type="presParOf" srcId="{974F300E-4386-5845-9047-D2E50BE5B9DF}" destId="{256A8A82-B1CB-EF43-AB66-A3D1C8A54B59}" srcOrd="21" destOrd="0" presId="urn:microsoft.com/office/officeart/2005/8/layout/cycle1"/>
    <dgm:cxn modelId="{8FF94550-954E-9346-8C39-1CB34E3A39B6}" type="presParOf" srcId="{974F300E-4386-5845-9047-D2E50BE5B9DF}" destId="{36444405-91CC-BC45-909E-8AE477F1EC7C}" srcOrd="22" destOrd="0" presId="urn:microsoft.com/office/officeart/2005/8/layout/cycle1"/>
    <dgm:cxn modelId="{1014BFA4-2DA0-7943-90BD-767F6EAC69EB}" type="presParOf" srcId="{974F300E-4386-5845-9047-D2E50BE5B9DF}" destId="{0EBEA1BD-8C57-A847-A4A1-BD492A397D4A}" srcOrd="23" destOrd="0" presId="urn:microsoft.com/office/officeart/2005/8/layout/cycle1"/>
    <dgm:cxn modelId="{BCC45D5B-254B-5B45-B82D-08D4177DDCA6}" type="presParOf" srcId="{974F300E-4386-5845-9047-D2E50BE5B9DF}" destId="{A1257670-91AA-B74E-AFCB-48382C466D43}" srcOrd="24" destOrd="0" presId="urn:microsoft.com/office/officeart/2005/8/layout/cycle1"/>
    <dgm:cxn modelId="{2D76C354-94F9-C943-A2B6-004525ACA1DA}" type="presParOf" srcId="{974F300E-4386-5845-9047-D2E50BE5B9DF}" destId="{19DCBC3D-EF34-4444-B52C-E59D1C44CC9D}" srcOrd="25" destOrd="0" presId="urn:microsoft.com/office/officeart/2005/8/layout/cycle1"/>
    <dgm:cxn modelId="{B2C7769D-2AFA-0044-B16E-6D99A17EAFE0}" type="presParOf" srcId="{974F300E-4386-5845-9047-D2E50BE5B9DF}" destId="{CDA9BE8C-41E5-BF45-BAB4-5B91BDDEFF8D}" srcOrd="26" destOrd="0" presId="urn:microsoft.com/office/officeart/2005/8/layout/cycle1"/>
    <dgm:cxn modelId="{24762197-400F-BA47-9378-0E94F4DA2082}" type="presParOf" srcId="{974F300E-4386-5845-9047-D2E50BE5B9DF}" destId="{731680F6-F070-374C-97C4-FB0156E03231}" srcOrd="27" destOrd="0" presId="urn:microsoft.com/office/officeart/2005/8/layout/cycle1"/>
    <dgm:cxn modelId="{276FF3F7-1D65-4E43-BA19-9E7AE4538D11}" type="presParOf" srcId="{974F300E-4386-5845-9047-D2E50BE5B9DF}" destId="{12C576B8-5B2D-B04B-98C4-29D5E499FD83}" srcOrd="28" destOrd="0" presId="urn:microsoft.com/office/officeart/2005/8/layout/cycle1"/>
    <dgm:cxn modelId="{A81D47C5-9DB3-A449-BBB4-6A2317DB48CD}" type="presParOf" srcId="{974F300E-4386-5845-9047-D2E50BE5B9DF}" destId="{C4FE94AE-AFAE-8743-9525-171FDA850E0F}" srcOrd="29" destOrd="0" presId="urn:microsoft.com/office/officeart/2005/8/layout/cycle1"/>
    <dgm:cxn modelId="{8312540A-0236-534D-863E-9B48CAD05E93}" type="presParOf" srcId="{974F300E-4386-5845-9047-D2E50BE5B9DF}" destId="{FBD4D212-3E98-9843-8795-297F9EDDD657}" srcOrd="30" destOrd="0" presId="urn:microsoft.com/office/officeart/2005/8/layout/cycle1"/>
    <dgm:cxn modelId="{1A98B97F-6FE0-884F-A39C-328C019254D4}" type="presParOf" srcId="{974F300E-4386-5845-9047-D2E50BE5B9DF}" destId="{54CDBF4B-9D09-3242-A1D5-0506BD1712C5}" srcOrd="31" destOrd="0" presId="urn:microsoft.com/office/officeart/2005/8/layout/cycle1"/>
    <dgm:cxn modelId="{124F32A7-D9C5-1F4D-BD56-54FA6D1CE0E5}" type="presParOf" srcId="{974F300E-4386-5845-9047-D2E50BE5B9DF}" destId="{49452468-AA65-834B-B75D-72A0A7810E13}" srcOrd="32" destOrd="0" presId="urn:microsoft.com/office/officeart/2005/8/layout/cycle1"/>
    <dgm:cxn modelId="{C681B371-CFCE-994A-AC1F-19F236424F4E}" type="presParOf" srcId="{974F300E-4386-5845-9047-D2E50BE5B9DF}" destId="{B0C742D0-6463-FF41-BE88-36D0AF1ED5D5}" srcOrd="33" destOrd="0" presId="urn:microsoft.com/office/officeart/2005/8/layout/cycle1"/>
    <dgm:cxn modelId="{40119BF1-0113-1146-B8F1-69F72DE20A97}" type="presParOf" srcId="{974F300E-4386-5845-9047-D2E50BE5B9DF}" destId="{CE064FAD-9527-C04A-986D-ADE7F29D4AAF}" srcOrd="34" destOrd="0" presId="urn:microsoft.com/office/officeart/2005/8/layout/cycle1"/>
    <dgm:cxn modelId="{6D6B4A89-4582-7541-A694-B199BFBFD7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FFFFFF">
                  <a:hueOff val="0"/>
                  <a:satOff val="0"/>
                  <a:lumOff val="0"/>
                  <a:alphaOff val="0"/>
                </a:srgbClr>
              </a:solidFill>
              <a:latin typeface="Kalaham" pitchFamily="2" charset="0"/>
              <a:ea typeface="+mn-ea"/>
              <a:cs typeface="+mn-cs"/>
            </a:rPr>
            <a:t>Eprhd</a:t>
          </a:r>
          <a:r>
            <a:rPr lang="en-US" sz="1600" kern="1200" dirty="0">
              <a:solidFill>
                <a:srgbClr val="FFFFFF">
                  <a:hueOff val="0"/>
                  <a:satOff val="0"/>
                  <a:lumOff val="0"/>
                  <a:alphaOff val="0"/>
                </a:srgbClr>
              </a:solidFill>
              <a:latin typeface="Kalaham" pitchFamily="2" charset="0"/>
              <a:ea typeface="+mn-ea"/>
              <a:cs typeface="+mn-cs"/>
            </a:rPr>
            <a:t>;</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Kalaham" pitchFamily="2" charset="0"/>
              <a:ea typeface="+mn-ea"/>
              <a:cs typeface="+mn-cs"/>
            </a:rPr>
            <a:t> ,</a:t>
          </a:r>
          <a:r>
            <a:rPr lang="en-US" sz="1600" kern="1200" dirty="0" err="1">
              <a:solidFill>
                <a:srgbClr val="FFFFFF">
                  <a:hueOff val="0"/>
                  <a:satOff val="0"/>
                  <a:lumOff val="0"/>
                  <a:alphaOff val="0"/>
                </a:srgbClr>
              </a:solidFill>
              <a:latin typeface="Kalaham" pitchFamily="2" charset="0"/>
              <a:ea typeface="+mn-ea"/>
              <a:cs typeface="+mn-cs"/>
            </a:rPr>
            <a:t>ahu</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a:solidFill>
                <a:srgbClr val="FFFFFF">
                  <a:hueOff val="0"/>
                  <a:satOff val="0"/>
                  <a:lumOff val="0"/>
                  <a:alphaOff val="0"/>
                </a:srgbClr>
              </a:solidFill>
              <a:latin typeface="Kalaham" pitchFamily="2" charset="0"/>
              <a:ea typeface="+mn-ea"/>
              <a:cs typeface="+mn-cs"/>
            </a:rPr>
            <a:t> </a:t>
          </a:r>
          <a:r>
            <a:rPr lang="en-US" sz="1600" kern="1200" dirty="0" err="1">
              <a:solidFill>
                <a:srgbClr val="FFFFFF">
                  <a:hueOff val="0"/>
                  <a:satOff val="0"/>
                  <a:lumOff val="0"/>
                  <a:alphaOff val="0"/>
                </a:srgbClr>
              </a:solidFill>
              <a:latin typeface="Kalaham" pitchFamily="2" charset="0"/>
              <a:ea typeface="+mn-ea"/>
              <a:cs typeface="+mn-cs"/>
            </a:rPr>
            <a:t>rpthd</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err="1">
              <a:solidFill>
                <a:srgbClr val="FFFFFF">
                  <a:hueOff val="0"/>
                  <a:satOff val="0"/>
                  <a:lumOff val="0"/>
                  <a:alphaOff val="0"/>
                </a:srgbClr>
              </a:solidFill>
              <a:latin typeface="Kalaham" pitchFamily="2" charset="0"/>
              <a:ea typeface="+mn-ea"/>
              <a:cs typeface="+mn-cs"/>
            </a:rPr>
            <a:t>jh</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a:solidFill>
                <a:srgbClr val="FFFFFF">
                  <a:hueOff val="0"/>
                  <a:satOff val="0"/>
                  <a:lumOff val="0"/>
                  <a:alphaOff val="0"/>
                </a:srgbClr>
              </a:solidFill>
              <a:latin typeface="Kalaham" pitchFamily="2" charset="0"/>
              <a:ea typeface="+mn-ea"/>
              <a:cs typeface="+mn-cs"/>
            </a:rPr>
            <a:t>Mt;</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a:solidFill>
                <a:srgbClr val="FFFFFF">
                  <a:hueOff val="0"/>
                  <a:satOff val="0"/>
                  <a:lumOff val="0"/>
                  <a:alphaOff val="0"/>
                </a:srgbClr>
              </a:solidFill>
              <a:latin typeface="Kalaham" pitchFamily="2" charset="0"/>
              <a:ea typeface="+mn-ea"/>
              <a:cs typeface="+mn-cs"/>
            </a:rPr>
            <a:t> </a:t>
          </a:r>
          <a:r>
            <a:rPr lang="en-US" sz="1600" kern="1200" dirty="0" err="1">
              <a:solidFill>
                <a:srgbClr val="FFFFFF">
                  <a:hueOff val="0"/>
                  <a:satOff val="0"/>
                  <a:lumOff val="0"/>
                  <a:alphaOff val="0"/>
                </a:srgbClr>
              </a:solidFill>
              <a:latin typeface="Kalaham" pitchFamily="2" charset="0"/>
              <a:ea typeface="+mn-ea"/>
              <a:cs typeface="+mn-cs"/>
            </a:rPr>
            <a:t>vYy</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err="1">
              <a:solidFill>
                <a:srgbClr val="FFFFFF">
                  <a:hueOff val="0"/>
                  <a:satOff val="0"/>
                  <a:lumOff val="0"/>
                  <a:alphaOff val="0"/>
                </a:srgbClr>
              </a:solidFill>
              <a:latin typeface="Kalaham" pitchFamily="2" charset="0"/>
              <a:ea typeface="+mn-ea"/>
              <a:cs typeface="+mn-cs"/>
            </a:rPr>
            <a:t>jpr;up</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Kalaham" pitchFamily="2" charset="0"/>
              <a:ea typeface="+mn-ea"/>
              <a:cs typeface="+mn-cs"/>
            </a:rPr>
            <a:t>nrr;thd</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Kalaham" pitchFamily="2" charset="0"/>
              <a:ea typeface="+mn-ea"/>
              <a:cs typeface="+mn-cs"/>
            </a:rPr>
            <a:t> ,</a:t>
          </a:r>
          <a:r>
            <a:rPr lang="en-US" sz="1600" kern="1200" dirty="0" err="1">
              <a:solidFill>
                <a:srgbClr val="FFFFFF">
                  <a:hueOff val="0"/>
                  <a:satOff val="0"/>
                  <a:lumOff val="0"/>
                  <a:alphaOff val="0"/>
                </a:srgbClr>
              </a:solidFill>
              <a:latin typeface="Kalaham" pitchFamily="2" charset="0"/>
              <a:ea typeface="+mn-ea"/>
              <a:cs typeface="+mn-cs"/>
            </a:rPr>
            <a:t>ahu</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err="1">
              <a:solidFill>
                <a:srgbClr val="FFFFFF">
                  <a:hueOff val="0"/>
                  <a:satOff val="0"/>
                  <a:lumOff val="0"/>
                  <a:alphaOff val="0"/>
                </a:srgbClr>
              </a:solidFill>
              <a:latin typeface="Kalaham" pitchFamily="2" charset="0"/>
              <a:ea typeface="+mn-ea"/>
              <a:cs typeface="+mn-cs"/>
            </a:rPr>
            <a:t>jh</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a:solidFill>
                <a:srgbClr val="FFFFFF">
                  <a:hueOff val="0"/>
                  <a:satOff val="0"/>
                  <a:lumOff val="0"/>
                  <a:alphaOff val="0"/>
                </a:srgbClr>
              </a:solidFill>
              <a:latin typeface="Kalaham" pitchFamily="2" charset="0"/>
              <a:ea typeface="+mn-ea"/>
              <a:cs typeface="+mn-cs"/>
            </a:rPr>
            <a:t>Mt;</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a:solidFill>
                <a:srgbClr val="FFFFFF">
                  <a:hueOff val="0"/>
                  <a:satOff val="0"/>
                  <a:lumOff val="0"/>
                  <a:alphaOff val="0"/>
                </a:srgbClr>
              </a:solidFill>
              <a:latin typeface="Kalaham" pitchFamily="2" charset="0"/>
              <a:ea typeface="+mn-ea"/>
              <a:cs typeface="+mn-cs"/>
            </a:rPr>
            <a:t> </a:t>
          </a:r>
          <a:r>
            <a:rPr lang="en-US" sz="1600" kern="1200" dirty="0" err="1">
              <a:solidFill>
                <a:srgbClr val="FFFFFF">
                  <a:hueOff val="0"/>
                  <a:satOff val="0"/>
                  <a:lumOff val="0"/>
                  <a:alphaOff val="0"/>
                </a:srgbClr>
              </a:solidFill>
              <a:latin typeface="Kalaham" pitchFamily="2" charset="0"/>
              <a:ea typeface="+mn-ea"/>
              <a:cs typeface="+mn-cs"/>
            </a:rPr>
            <a:t>vYy</a:t>
          </a:r>
          <a:r>
            <a:rPr lang="en-US" sz="1600" kern="1200" dirty="0">
              <a:solidFill>
                <a:srgbClr val="FFFFFF">
                  <a:hueOff val="0"/>
                  <a:satOff val="0"/>
                  <a:lumOff val="0"/>
                  <a:alphaOff val="0"/>
                </a:srgbClr>
              </a:solidFill>
              <a:latin typeface="Kalaham" pitchFamily="2" charset="0"/>
              <a:ea typeface="+mn-ea"/>
              <a:cs typeface="+mn-cs"/>
            </a:rPr>
            <a:t>;</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err="1">
              <a:solidFill>
                <a:srgbClr val="FFFFFF">
                  <a:hueOff val="0"/>
                  <a:satOff val="0"/>
                  <a:lumOff val="0"/>
                  <a:alphaOff val="0"/>
                </a:srgbClr>
              </a:solidFill>
              <a:latin typeface="Kalaham" pitchFamily="2" charset="0"/>
              <a:ea typeface="+mn-ea"/>
              <a:cs typeface="+mn-cs"/>
            </a:rPr>
            <a:t>jpr;up</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57AD-5A21-3B46-B7EF-3F06318127C1}" type="datetimeFigureOut">
              <a:rPr lang="en-US" smtClean="0"/>
              <a:pPr/>
              <a:t>11/21/19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D7EAA-0D36-F44C-8297-859FD03034AA}" type="slidenum">
              <a:rPr lang="en-US" smtClean="0"/>
              <a:pPr/>
              <a:t>‹#›</a:t>
            </a:fld>
            <a:endParaRPr lang="en-US"/>
          </a:p>
        </p:txBody>
      </p:sp>
    </p:spTree>
    <p:extLst>
      <p:ext uri="{BB962C8B-B14F-4D97-AF65-F5344CB8AC3E}">
        <p14:creationId xmlns:p14="http://schemas.microsoft.com/office/powerpoint/2010/main" val="3653104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9C6864-F48D-B445-AA23-51F550539465}" type="slidenum">
              <a:rPr lang="en-US" sz="1200">
                <a:solidFill>
                  <a:prstClr val="black"/>
                </a:solidFill>
              </a:rPr>
              <a:pPr eaLnBrk="1" hangingPunct="1"/>
              <a:t>1</a:t>
            </a:fld>
            <a:endParaRPr lang="en-US" sz="1200" dirty="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10</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br>
              <a:rPr lang="ta-IN" dirty="0"/>
            </a:br>
            <a:r>
              <a:rPr lang="ta-IN" sz="1200" b="0" i="0" kern="1200" dirty="0">
                <a:solidFill>
                  <a:schemeClr val="tx1"/>
                </a:solidFill>
                <a:latin typeface="+mn-lt"/>
                <a:ea typeface="+mn-ea"/>
                <a:cs typeface="+mn-cs"/>
              </a:rPr>
              <a:t>ஆதியாகமம் 5 </a:t>
            </a:r>
            <a:r>
              <a:rPr lang="en-US" sz="1200" b="0" i="0" kern="1200" dirty="0" err="1">
                <a:solidFill>
                  <a:schemeClr val="tx1"/>
                </a:solidFill>
                <a:latin typeface="+mn-lt"/>
                <a:ea typeface="+mn-ea"/>
                <a:cs typeface="+mn-cs"/>
              </a:rPr>
              <a:t>thodakkam</a:t>
            </a:r>
            <a:r>
              <a:rPr lang="ta-IN" sz="1200" b="0" i="0" kern="1200" dirty="0">
                <a:solidFill>
                  <a:schemeClr val="tx1"/>
                </a:solidFill>
                <a:latin typeface="+mn-lt"/>
                <a:ea typeface="+mn-ea"/>
                <a:cs typeface="+mn-cs"/>
              </a:rPr>
              <a:t> 11 இலிருந்து படைப்பு தி</a:t>
            </a:r>
            <a:r>
              <a:rPr lang="en-US" sz="1200" b="0" i="0" kern="1200" dirty="0" err="1">
                <a:solidFill>
                  <a:schemeClr val="tx1"/>
                </a:solidFill>
                <a:latin typeface="+mn-lt"/>
                <a:ea typeface="+mn-ea"/>
                <a:cs typeface="+mn-cs"/>
              </a:rPr>
              <a:t>kathi</a:t>
            </a:r>
            <a:r>
              <a:rPr lang="ta-IN" sz="1200" b="0" i="0" kern="1200" dirty="0">
                <a:solidFill>
                  <a:schemeClr val="tx1"/>
                </a:solidFill>
                <a:latin typeface="+mn-lt"/>
                <a:ea typeface="+mn-ea"/>
                <a:cs typeface="+mn-cs"/>
              </a:rPr>
              <a:t>யைக் கண்டுபிடிக்க முடியுமா?</a:t>
            </a:r>
            <a:endParaRPr lang="en-US" sz="1200" b="0" i="0" kern="1200" dirty="0">
              <a:solidFill>
                <a:schemeClr val="tx1"/>
              </a:solidFill>
              <a:latin typeface="+mn-lt"/>
              <a:ea typeface="+mn-ea"/>
              <a:cs typeface="+mn-cs"/>
            </a:endParaRPr>
          </a:p>
          <a:p>
            <a:pPr eaLnBrk="1" hangingPunct="1"/>
            <a:endParaRPr lang="en-US" altLang="zh-CN" sz="1200" b="0" i="0" kern="1200" dirty="0">
              <a:solidFill>
                <a:schemeClr val="tx1"/>
              </a:solidFill>
              <a:latin typeface="+mn-lt"/>
              <a:ea typeface="+mn-ea"/>
              <a:cs typeface="+mn-cs"/>
            </a:endParaRPr>
          </a:p>
          <a:p>
            <a:pPr eaLnBrk="1" hangingPunct="1"/>
            <a:r>
              <a:rPr lang="en-US" altLang="zh-CN" dirty="0">
                <a:latin typeface="Times New Roman" charset="0"/>
                <a:ea typeface="ＭＳ Ｐゴシック" charset="0"/>
                <a:cs typeface="ＭＳ Ｐゴシック" charset="0"/>
              </a:rPr>
              <a:t>",</a:t>
            </a:r>
            <a:r>
              <a:rPr lang="en-US" altLang="zh-CN" dirty="0" err="1">
                <a:latin typeface="Times New Roman" charset="0"/>
                <a:ea typeface="ＭＳ Ｐゴシック" charset="0"/>
                <a:cs typeface="ＭＳ Ｐゴシック" charset="0"/>
              </a:rPr>
              <a:t>ilntsp</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y;iy</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vd;fpw#oy</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fpK</a:t>
            </a:r>
            <a:r>
              <a:rPr lang="en-US" altLang="zh-CN" dirty="0">
                <a:latin typeface="Times New Roman" charset="0"/>
                <a:ea typeface="ＭＳ Ｐゴシック" charset="0"/>
                <a:cs typeface="ＭＳ Ｐゴシック" charset="0"/>
              </a:rPr>
              <a:t> 2487 ,y </a:t>
            </a:r>
            <a:r>
              <a:rPr lang="en-US" altLang="zh-CN" dirty="0" err="1">
                <a:latin typeface="Times New Roman" charset="0"/>
                <a:ea typeface="ＭＳ Ｐゴシック" charset="0"/>
                <a:cs typeface="ＭＳ Ｐゴシック" charset="0"/>
              </a:rPr>
              <a:t>nts;sk</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te;jthW</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fhd;gpf;fpwJ</a:t>
            </a:r>
            <a:r>
              <a:rPr lang="en-US" altLang="zh-CN" dirty="0">
                <a:latin typeface="Times New Roman" charset="0"/>
                <a:ea typeface="ＭＳ Ｐゴシック" charset="0"/>
                <a:cs typeface="ＭＳ Ｐゴシック" charset="0"/>
              </a:rPr>
              <a:t>&gt; </a:t>
            </a:r>
            <a:r>
              <a:rPr lang="en-US" altLang="zh-CN" dirty="0" err="1">
                <a:latin typeface="Times New Roman" charset="0"/>
                <a:ea typeface="ＭＳ Ｐゴシック" charset="0"/>
                <a:cs typeface="ＭＳ Ｐゴシック" charset="0"/>
              </a:rPr>
              <a:t>Mdhy</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vfpg;jpd</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tuyhW</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fpK</a:t>
            </a:r>
            <a:r>
              <a:rPr lang="en-US" altLang="zh-CN" dirty="0">
                <a:latin typeface="Times New Roman" charset="0"/>
                <a:ea typeface="ＭＳ Ｐゴシック" charset="0"/>
                <a:cs typeface="ＭＳ Ｐゴシック" charset="0"/>
              </a:rPr>
              <a:t> 3300 </a:t>
            </a:r>
            <a:r>
              <a:rPr lang="en-US" altLang="zh-CN" dirty="0" err="1">
                <a:latin typeface="Times New Roman" charset="0"/>
                <a:ea typeface="ＭＳ Ｐゴシック" charset="0"/>
                <a:cs typeface="ＭＳ Ｐゴシック" charset="0"/>
              </a:rPr>
              <a:t>f;F</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Kd;Ng</a:t>
            </a:r>
            <a:r>
              <a:rPr lang="en-US" altLang="zh-CN" dirty="0">
                <a:latin typeface="Times New Roman" charset="0"/>
                <a:ea typeface="ＭＳ Ｐゴシック" charset="0"/>
                <a:cs typeface="ＭＳ Ｐゴシック" charset="0"/>
              </a:rPr>
              <a:t> </a:t>
            </a:r>
            <a:r>
              <a:rPr lang="en-US" altLang="zh-CN" dirty="0" err="1">
                <a:latin typeface="Times New Roman" charset="0"/>
                <a:ea typeface="ＭＳ Ｐゴシック" charset="0"/>
                <a:cs typeface="ＭＳ Ｐゴシック" charset="0"/>
              </a:rPr>
              <a:t>nry;fpwJ</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565FE-9C0A-7845-A6E2-80D494BC0F38}" type="slidenum">
              <a:rPr lang="en-US" sz="1200">
                <a:solidFill>
                  <a:prstClr val="black"/>
                </a:solidFill>
              </a:rPr>
              <a:pPr eaLnBrk="1" hangingPunct="1"/>
              <a:t>102</a:t>
            </a:fld>
            <a:endParaRPr lang="en-US" sz="1200">
              <a:solidFill>
                <a:prstClr val="black"/>
              </a:solidFill>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எங்கள் முடிவுகள்</a:t>
            </a:r>
            <a:endParaRPr lang="en-US" sz="1200" b="0" i="0" kern="1200" dirty="0">
              <a:solidFill>
                <a:schemeClr val="tx1"/>
              </a:solidFill>
              <a:latin typeface="+mn-lt"/>
              <a:ea typeface="+mn-ea"/>
              <a:cs typeface="+mn-cs"/>
            </a:endParaRPr>
          </a:p>
          <a:p>
            <a:r>
              <a:rPr lang="en-US" dirty="0"/>
              <a:t>1</a:t>
            </a:r>
            <a:r>
              <a:rPr lang="ta-IN" sz="1200" b="0" i="0" kern="1200" dirty="0">
                <a:solidFill>
                  <a:schemeClr val="tx1"/>
                </a:solidFill>
                <a:latin typeface="+mn-lt"/>
                <a:ea typeface="+mn-ea"/>
                <a:cs typeface="+mn-cs"/>
              </a:rPr>
              <a:t>எங்கள் கடவுள் வரலாற்றில் செயல்பட்டு, தலைமுறை தலைமுறையாக நம்மைக் கையாளும் கடவுள்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கடவுளோடு விசுவாசத்துடன் நடந்துகொண்ட அனைவரின் ஆன்மீக பரம்பரையின் ஒரு பகுதியாக இருப்பதால் எங்களுக்கு வளமான பாரம்பரியம் உள்ளது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sz="1200" b="0" i="0" kern="1200" dirty="0">
                <a:solidFill>
                  <a:schemeClr val="tx1"/>
                </a:solidFill>
                <a:latin typeface="+mn-lt"/>
                <a:ea typeface="+mn-ea"/>
                <a:cs typeface="+mn-cs"/>
              </a:rPr>
              <a:t>பைபிள் வரலாற்று ரீதியாக நம்பகமானது பரிமாற்றத்தில்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4</a:t>
            </a:r>
            <a:r>
              <a:rPr lang="ta-IN" sz="1200" b="0" i="0" kern="1200" dirty="0">
                <a:solidFill>
                  <a:schemeClr val="tx1"/>
                </a:solidFill>
                <a:latin typeface="+mn-lt"/>
                <a:ea typeface="+mn-ea"/>
                <a:cs typeface="+mn-cs"/>
              </a:rPr>
              <a:t>பைபிளில் அதிக அளவு துல்லியம் உள்ளது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5</a:t>
            </a:r>
            <a:r>
              <a:rPr lang="ta-IN" dirty="0"/>
              <a:t>கடவுளுடைய வார்த்தையின் உறுதியற்ற தன்மையில் நம்முடைய விசுவாசம் ஒரு நியாயமான மற்றும் உறுதியான அடித்தளத்தைக் கொண்டுள்ளது</a:t>
            </a:r>
            <a:endParaRPr lang="ta-IN" sz="1200" b="0" i="0" kern="1200" dirty="0">
              <a:solidFill>
                <a:schemeClr val="tx1"/>
              </a:solidFill>
              <a:latin typeface="+mn-lt"/>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78C017-956D-6445-B4C1-A295CC2A9129}" type="slidenum">
              <a:rPr lang="en-US" sz="1200">
                <a:solidFill>
                  <a:prstClr val="black"/>
                </a:solidFill>
              </a:rPr>
              <a:pPr eaLnBrk="1" hangingPunct="1"/>
              <a:t>103</a:t>
            </a:fld>
            <a:endParaRPr lang="en-US" sz="1200">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dirty="0"/>
              <a:t>இதை நாங்கள் எவ்வாறு பயன்படுத்தலாம்</a:t>
            </a:r>
            <a:endParaRPr lang="en-US" dirty="0"/>
          </a:p>
          <a:p>
            <a:r>
              <a:rPr lang="en-US" dirty="0"/>
              <a:t>1</a:t>
            </a:r>
            <a:r>
              <a:rPr lang="ta-IN" dirty="0"/>
              <a:t>உள் சான்றுகள் வேறுவிதமாக சுட்டிக்காட்டாவிட்டால், பைபிளில் உள்ள வரலாற்று தகவல்கள் உண்மை மற்றும் துல்லியமானவை என்ற அனுமானத்துடன் நாம் எப்போதும் தொடங்க வேண்டும்</a:t>
            </a:r>
            <a:endParaRPr lang="en-US" dirty="0"/>
          </a:p>
          <a:p>
            <a:r>
              <a:rPr lang="en-US" dirty="0">
                <a:latin typeface="Times New Roman" charset="0"/>
                <a:ea typeface="ＭＳ Ｐゴシック" charset="0"/>
                <a:cs typeface="ＭＳ Ｐゴシック" charset="0"/>
              </a:rPr>
              <a:t>2</a:t>
            </a:r>
            <a:r>
              <a:rPr lang="ta-IN" sz="1200" b="0" i="0" kern="1200" dirty="0">
                <a:solidFill>
                  <a:schemeClr val="tx1"/>
                </a:solidFill>
                <a:latin typeface="+mn-lt"/>
                <a:ea typeface="+mn-ea"/>
                <a:cs typeface="+mn-cs"/>
              </a:rPr>
              <a:t>நம்முடைய தனிப்பட்ட ஆன்மீக காலக்கெடுவை நாம் பட்டியலிடலாம் நம் வாழ்வில் நிகழ்வுகளின் தேதிகள் மற்றும் வரிசைகளை நாம் திரும்பிப் பார்க்கும்போது, ​​அவை ஒருவருக்கொருவர் எவ்வாறு தொடர்பு கொள்கின்றன என்பதைப் பற்றி சிந்தித்துப் பார்ப்போம், இதனால் நம்முடைய சொந்த வரலாறுகளில் கடவுளின் நோக்கங்களையும் திட்டங்களையும் நாம் புரிந்துகொண்டு புரிந்துகொள்ள ஆரம்பிக்கிறோம்.</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08048B-5BC1-614D-8F57-0DCC7D047E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8331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0E82B-FFB4-8245-8E7D-7256B7A33204}" type="slidenum">
              <a:rPr lang="en-US" sz="1200">
                <a:solidFill>
                  <a:prstClr val="black"/>
                </a:solidFill>
              </a:rPr>
              <a:pPr eaLnBrk="1" hangingPunct="1"/>
              <a:t>105</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05D24-1A25-8749-B4E4-BB3F965940A8}" type="slidenum">
              <a:rPr lang="en-US" sz="1200">
                <a:solidFill>
                  <a:prstClr val="black"/>
                </a:solidFill>
              </a:rPr>
              <a:pPr eaLnBrk="1" hangingPunct="1"/>
              <a:t>106</a:t>
            </a:fld>
            <a:endParaRPr lang="en-US"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ta-IN" sz="1200" b="0" i="0" kern="1200" dirty="0">
                <a:solidFill>
                  <a:schemeClr val="tx1"/>
                </a:solidFill>
                <a:latin typeface="+mn-lt"/>
                <a:ea typeface="+mn-ea"/>
                <a:cs typeface="+mn-cs"/>
              </a:rPr>
              <a:t>காலவரிசை ஏன் முக்கியமானது</a:t>
            </a:r>
            <a:endParaRPr lang="en-US" sz="1200" b="0" i="0" kern="1200" dirty="0">
              <a:solidFill>
                <a:schemeClr val="tx1"/>
              </a:solidFill>
              <a:latin typeface="+mn-lt"/>
              <a:ea typeface="+mn-ea"/>
              <a:cs typeface="+mn-cs"/>
            </a:endParaRPr>
          </a:p>
          <a:p>
            <a:br>
              <a:rPr lang="en-US" dirty="0"/>
            </a:br>
            <a:r>
              <a:rPr lang="en-US" dirty="0"/>
              <a:t>1</a:t>
            </a:r>
            <a:r>
              <a:rPr lang="en-US" sz="1200" b="0" i="0" kern="1200" dirty="0">
                <a:solidFill>
                  <a:schemeClr val="tx1"/>
                </a:solidFill>
                <a:latin typeface="+mn-lt"/>
                <a:ea typeface="+mn-ea"/>
                <a:cs typeface="+mn-cs"/>
              </a:rPr>
              <a:t>CONTEXT (</a:t>
            </a:r>
            <a:r>
              <a:rPr lang="ta-IN" sz="1200" b="0" i="0" kern="1200" dirty="0">
                <a:solidFill>
                  <a:schemeClr val="tx1"/>
                </a:solidFill>
                <a:latin typeface="+mn-lt"/>
                <a:ea typeface="+mn-ea"/>
                <a:cs typeface="+mn-cs"/>
              </a:rPr>
              <a:t>நேரம் மற்றும் வரிசை) நிகழ்வுகள் நடந்த சமூக, அரசியல் மற்றும் பொருளாதார சூழல்களை இது குறிக்கிறது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ஒரு நாட்டின் வரலாற்றில் நிகழ்வுகள் எங்கு நிற்கின்றன, அவை எவ்வாறு ஒருவருக்கொருவர் தொடர்பு கொள்கின்றன என்பதை இது நமக்குக் கூறுகிறது</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 </a:t>
            </a:r>
            <a:r>
              <a:rPr lang="en-US" sz="1200" b="0" i="0" kern="1200" dirty="0">
                <a:solidFill>
                  <a:schemeClr val="tx1"/>
                </a:solidFill>
                <a:latin typeface="+mn-lt"/>
                <a:ea typeface="+mn-ea"/>
                <a:cs typeface="+mn-cs"/>
              </a:rPr>
              <a:t>3</a:t>
            </a:r>
            <a:r>
              <a:rPr lang="ta-IN" sz="1200" b="0" i="0" kern="1200" dirty="0">
                <a:solidFill>
                  <a:schemeClr val="tx1"/>
                </a:solidFill>
                <a:latin typeface="+mn-lt"/>
                <a:ea typeface="+mn-ea"/>
                <a:cs typeface="+mn-cs"/>
              </a:rPr>
              <a:t>அண்டை நாடுகளில் என்ன நடக்கிறது என்பது தொடர்பாக இந்த நிகழ்வுகளை இது முன்வைக்கிறது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4</a:t>
            </a:r>
            <a:r>
              <a:rPr lang="ta-IN" sz="1200" b="0" i="0" kern="1200" dirty="0">
                <a:solidFill>
                  <a:schemeClr val="tx1"/>
                </a:solidFill>
                <a:latin typeface="+mn-lt"/>
                <a:ea typeface="+mn-ea"/>
                <a:cs typeface="+mn-cs"/>
              </a:rPr>
              <a:t> எனவே வரலாற்றின் வெளிச்சத்தில் நிகழ்வுகளைப் புரிந்துகொள்வதற்கும் விளக்குவதற்கும் இது நமக்கு உதவுகிறது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56DF1652-FE4F-4C47-83EE-241ED3A96ED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E8295C-5FC9-DE41-B6FB-C276FE0240E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03779" name="Rectangle 2">
            <a:extLst>
              <a:ext uri="{FF2B5EF4-FFF2-40B4-BE49-F238E27FC236}">
                <a16:creationId xmlns:a16="http://schemas.microsoft.com/office/drawing/2014/main" id="{1ADA9CDB-EF1D-D743-BA55-B4D9FEBDC7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68CD2454-FFFE-B146-9549-74DD555AE8B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Bible Study (bs)</a:t>
            </a:r>
          </a:p>
        </p:txBody>
      </p:sp>
    </p:spTree>
    <p:extLst>
      <p:ext uri="{BB962C8B-B14F-4D97-AF65-F5344CB8AC3E}">
        <p14:creationId xmlns:p14="http://schemas.microsoft.com/office/powerpoint/2010/main" val="26006805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32E23-CFB4-3447-980F-505F86F2154F}" type="slidenum">
              <a:rPr lang="en-US" sz="1200">
                <a:solidFill>
                  <a:prstClr val="black"/>
                </a:solidFill>
              </a:rPr>
              <a:pPr eaLnBrk="1" hangingPunct="1"/>
              <a:t>108</a:t>
            </a:fld>
            <a:endParaRPr lang="en-US"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FC5E5-71CB-1B4E-B70D-6B9EB4616D2F}" type="slidenum">
              <a:rPr lang="en-US" sz="1200">
                <a:solidFill>
                  <a:prstClr val="black"/>
                </a:solidFill>
              </a:rPr>
              <a:pPr eaLnBrk="1" hangingPunct="1"/>
              <a:t>11</a:t>
            </a:fld>
            <a:endParaRPr lang="en-US" sz="1200">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dirty="0"/>
              <a:t>ஆதியாகமத்தின்</a:t>
            </a:r>
            <a:r>
              <a:rPr lang="en-US" dirty="0"/>
              <a:t> 5</a:t>
            </a:r>
            <a:r>
              <a:rPr lang="en-US" baseline="0" dirty="0"/>
              <a:t> </a:t>
            </a:r>
            <a:r>
              <a:rPr lang="en-US" sz="1200" b="0" i="0" kern="1200" baseline="0" dirty="0" err="1">
                <a:solidFill>
                  <a:schemeClr val="tx1"/>
                </a:solidFill>
                <a:latin typeface="+mn-lt"/>
                <a:ea typeface="+mn-ea"/>
                <a:cs typeface="+mn-cs"/>
              </a:rPr>
              <a:t>thodakkam</a:t>
            </a:r>
            <a:r>
              <a:rPr lang="ta-IN" sz="1200" b="0" i="0" kern="1200" dirty="0">
                <a:solidFill>
                  <a:schemeClr val="tx1"/>
                </a:solidFill>
                <a:latin typeface="+mn-lt"/>
                <a:ea typeface="+mn-ea"/>
                <a:cs typeface="+mn-cs"/>
              </a:rPr>
              <a:t> 11வம்சாவளிகளின் </a:t>
            </a:r>
            <a:r>
              <a:rPr lang="en-US" dirty="0"/>
              <a:t> </a:t>
            </a:r>
            <a:r>
              <a:rPr lang="ta-IN" dirty="0"/>
              <a:t>மர்மம்</a:t>
            </a:r>
            <a:r>
              <a:rPr lang="en-US" dirty="0"/>
              <a:t>,</a:t>
            </a:r>
            <a:r>
              <a:rPr lang="ta-IN" sz="1200" b="0" i="0" kern="1200" dirty="0">
                <a:solidFill>
                  <a:schemeClr val="tx1"/>
                </a:solidFill>
                <a:latin typeface="+mn-lt"/>
                <a:ea typeface="+mn-ea"/>
                <a:cs typeface="+mn-cs"/>
              </a:rPr>
              <a:t> </a:t>
            </a:r>
            <a:endParaRPr lang="en-US" sz="1200" b="0" i="0" kern="1200" dirty="0">
              <a:solidFill>
                <a:schemeClr val="tx1"/>
              </a:solidFill>
              <a:latin typeface="+mn-lt"/>
              <a:ea typeface="+mn-ea"/>
              <a:cs typeface="+mn-cs"/>
            </a:endParaRPr>
          </a:p>
          <a:p>
            <a:r>
              <a:rPr lang="en-US" dirty="0">
                <a:latin typeface="Arial" charset="0"/>
                <a:ea typeface="ＭＳ Ｐゴシック" charset="0"/>
                <a:cs typeface="Arial" charset="0"/>
              </a:rPr>
              <a:t>carries the genealogy that stretches from Adam to the Flood. </a:t>
            </a:r>
            <a:r>
              <a:rPr lang="en-US" dirty="0"/>
              <a:t> </a:t>
            </a:r>
            <a:r>
              <a:rPr lang="ta-IN" sz="1200" b="0" i="0" kern="1200" dirty="0">
                <a:solidFill>
                  <a:schemeClr val="tx1"/>
                </a:solidFill>
                <a:latin typeface="+mn-lt"/>
                <a:ea typeface="+mn-ea"/>
                <a:cs typeface="+mn-cs"/>
              </a:rPr>
              <a:t> </a:t>
            </a:r>
            <a:endParaRPr lang="en-US" sz="1200" b="0" i="0" kern="1200" dirty="0">
              <a:solidFill>
                <a:schemeClr val="tx1"/>
              </a:solidFill>
              <a:latin typeface="+mn-lt"/>
              <a:ea typeface="+mn-ea"/>
              <a:cs typeface="+mn-cs"/>
            </a:endParaRPr>
          </a:p>
          <a:p>
            <a:r>
              <a:rPr lang="en-US" dirty="0"/>
              <a:t>1</a:t>
            </a:r>
            <a:r>
              <a:rPr lang="ta-IN" dirty="0"/>
              <a:t>ஆதியாகமம் 5 வம்சாவளியைக் கொண்டுள்ளது</a:t>
            </a:r>
            <a:r>
              <a:rPr lang="en-US" dirty="0"/>
              <a:t> </a:t>
            </a:r>
            <a:r>
              <a:rPr lang="ta-IN" dirty="0"/>
              <a:t>அது ஆதாமிலிருந்து வெள்ளம் வரை நீண்டுள்ளது. </a:t>
            </a:r>
            <a:endParaRPr lang="en-US" dirty="0"/>
          </a:p>
          <a:p>
            <a:r>
              <a:rPr lang="en-US" dirty="0">
                <a:solidFill>
                  <a:schemeClr val="accent1"/>
                </a:solidFill>
                <a:latin typeface="Arial" charset="0"/>
                <a:ea typeface="ＭＳ Ｐゴシック" charset="0"/>
                <a:cs typeface="Arial" charset="0"/>
              </a:rPr>
              <a:t>Genesis 11</a:t>
            </a:r>
            <a:r>
              <a:rPr lang="en-US" dirty="0">
                <a:latin typeface="Arial" charset="0"/>
                <a:ea typeface="ＭＳ Ｐゴシック" charset="0"/>
                <a:cs typeface="Arial" charset="0"/>
              </a:rPr>
              <a:t> carries the genealogy from Shem (son of Noah) to </a:t>
            </a:r>
            <a:r>
              <a:rPr lang="en-US" dirty="0" err="1">
                <a:latin typeface="Arial" charset="0"/>
                <a:ea typeface="ＭＳ Ｐゴシック" charset="0"/>
                <a:cs typeface="Arial" charset="0"/>
              </a:rPr>
              <a:t>Terah</a:t>
            </a:r>
            <a:r>
              <a:rPr lang="en-US" dirty="0">
                <a:latin typeface="Arial" charset="0"/>
                <a:ea typeface="ＭＳ Ｐゴシック" charset="0"/>
                <a:cs typeface="Arial" charset="0"/>
              </a:rPr>
              <a:t> (father of Abram</a:t>
            </a:r>
            <a:br>
              <a:rPr lang="ta-IN" dirty="0"/>
            </a:br>
            <a:r>
              <a:rPr lang="ta-IN" sz="1200" b="0" i="0" kern="1200" dirty="0">
                <a:solidFill>
                  <a:schemeClr val="tx1"/>
                </a:solidFill>
                <a:latin typeface="+mn-lt"/>
                <a:ea typeface="+mn-ea"/>
                <a:cs typeface="+mn-cs"/>
              </a:rPr>
              <a:t>ஆதியாகமம் 11 </a:t>
            </a:r>
            <a:br>
              <a:rPr lang="ta-IN" dirty="0"/>
            </a:br>
            <a:r>
              <a:rPr lang="ta-IN" sz="1200" b="0" i="0" kern="1200" dirty="0">
                <a:solidFill>
                  <a:schemeClr val="tx1"/>
                </a:solidFill>
                <a:latin typeface="+mn-lt"/>
                <a:ea typeface="+mn-ea"/>
                <a:cs typeface="+mn-cs"/>
              </a:rPr>
              <a:t>ஷேம் (நோவாவின் மகன்) முதல் தேரா (ஆபிராமின் தந்தை) வரை</a:t>
            </a:r>
            <a:r>
              <a:rPr lang="en-US" sz="1200" b="0" i="0" kern="1200" dirty="0" err="1">
                <a:solidFill>
                  <a:schemeClr val="tx1"/>
                </a:solidFill>
                <a:latin typeface="+mn-lt"/>
                <a:ea typeface="+mn-ea"/>
                <a:cs typeface="+mn-cs"/>
              </a:rPr>
              <a:t>kkum</a:t>
            </a:r>
            <a:r>
              <a:rPr lang="en-US" sz="1200" b="0" i="0" kern="1200" dirty="0">
                <a:solidFill>
                  <a:schemeClr val="tx1"/>
                </a:solidFill>
                <a:latin typeface="+mn-lt"/>
                <a:ea typeface="+mn-ea"/>
                <a:cs typeface="+mn-cs"/>
              </a:rPr>
              <a:t> </a:t>
            </a:r>
            <a:r>
              <a:rPr lang="ta-IN" sz="1200" b="0" i="0" kern="1200" dirty="0">
                <a:solidFill>
                  <a:schemeClr val="tx1"/>
                </a:solidFill>
                <a:latin typeface="+mn-lt"/>
                <a:ea typeface="+mn-ea"/>
                <a:cs typeface="+mn-cs"/>
              </a:rPr>
              <a:t>வம்சாவளி</a:t>
            </a:r>
            <a:r>
              <a:rPr lang="en-US" sz="1200" b="0" i="0" kern="1200" dirty="0" err="1">
                <a:solidFill>
                  <a:schemeClr val="tx1"/>
                </a:solidFill>
                <a:latin typeface="+mn-lt"/>
                <a:ea typeface="+mn-ea"/>
                <a:cs typeface="+mn-cs"/>
              </a:rPr>
              <a:t>yai</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kondullathu</a:t>
            </a:r>
            <a:endParaRPr lang="en-US" sz="1200" b="0" i="0" kern="1200" dirty="0">
              <a:solidFill>
                <a:schemeClr val="tx1"/>
              </a:solidFill>
              <a:latin typeface="+mn-lt"/>
              <a:ea typeface="+mn-ea"/>
              <a:cs typeface="+mn-cs"/>
            </a:endParaRPr>
          </a:p>
          <a:p>
            <a:r>
              <a:rPr lang="en-US" dirty="0">
                <a:latin typeface="Arial" charset="0"/>
                <a:ea typeface="ＭＳ Ｐゴシック" charset="0"/>
                <a:cs typeface="Arial" charset="0"/>
              </a:rPr>
              <a:t>Can information found in the genealogies of Genesis 5  and 11 be used to</a:t>
            </a:r>
            <a:r>
              <a:rPr lang="en-US" dirty="0">
                <a:solidFill>
                  <a:schemeClr val="accent1"/>
                </a:solidFill>
                <a:latin typeface="Arial" charset="0"/>
                <a:ea typeface="ＭＳ Ｐゴシック" charset="0"/>
                <a:cs typeface="Arial" charset="0"/>
              </a:rPr>
              <a:t> </a:t>
            </a:r>
            <a:r>
              <a:rPr lang="en-US" u="sng" dirty="0">
                <a:solidFill>
                  <a:schemeClr val="accent1"/>
                </a:solidFill>
                <a:latin typeface="Arial" charset="0"/>
                <a:ea typeface="ＭＳ Ｐゴシック" charset="0"/>
                <a:cs typeface="Arial" charset="0"/>
              </a:rPr>
              <a:t>determine the dates</a:t>
            </a:r>
            <a:r>
              <a:rPr lang="en-US" u="sng" dirty="0">
                <a:latin typeface="Arial" charset="0"/>
                <a:ea typeface="ＭＳ Ｐゴシック" charset="0"/>
                <a:cs typeface="Arial" charset="0"/>
              </a:rPr>
              <a:t> </a:t>
            </a:r>
            <a:r>
              <a:rPr lang="en-US" dirty="0">
                <a:latin typeface="Arial" charset="0"/>
                <a:ea typeface="ＭＳ Ｐゴシック" charset="0"/>
                <a:cs typeface="Arial" charset="0"/>
              </a:rPr>
              <a:t>of certain events in history</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வரலாற்றில் சில நிகழ்வுகளின் தேதிகளை தீர்மானிக்க ஆதியாகமம் 5 மற்றும் 11 வம்சாவளிகளில் காணப்படும் தகவல்களைப் பயன்படுத்த முடியுமா?</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12</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ta-IN" sz="1200" b="0" i="0" kern="1200" dirty="0">
                <a:solidFill>
                  <a:schemeClr val="tx1"/>
                </a:solidFill>
                <a:latin typeface="+mn-lt"/>
                <a:ea typeface="+mn-ea"/>
                <a:cs typeface="+mn-cs"/>
              </a:rPr>
              <a:t>ஆதியாகமம் வம்சாவளி மர்மங்கள்</a:t>
            </a:r>
            <a:endParaRPr lang="en-US" sz="1200" b="0" i="0" kern="1200" dirty="0">
              <a:solidFill>
                <a:schemeClr val="tx1"/>
              </a:solidFill>
              <a:latin typeface="+mn-lt"/>
              <a:ea typeface="+mn-ea"/>
              <a:cs typeface="+mn-cs"/>
            </a:endParaRPr>
          </a:p>
          <a:p>
            <a:br>
              <a:rPr lang="en-US" sz="1200" b="0" i="0" u="none" strike="noStrike" kern="1200" dirty="0">
                <a:solidFill>
                  <a:schemeClr val="tx1"/>
                </a:solidFill>
                <a:latin typeface="+mn-lt"/>
                <a:ea typeface="+mn-ea"/>
                <a:cs typeface="+mn-cs"/>
              </a:rPr>
            </a:br>
            <a:r>
              <a:rPr lang="en-US" sz="1200" b="0" i="0" u="none" strike="noStrike" kern="1200" dirty="0">
                <a:solidFill>
                  <a:schemeClr val="tx1"/>
                </a:solidFill>
                <a:latin typeface="+mn-lt"/>
                <a:ea typeface="+mn-ea"/>
                <a:cs typeface="+mn-cs"/>
              </a:rPr>
              <a:t> </a:t>
            </a:r>
            <a:r>
              <a:rPr lang="en-US" dirty="0">
                <a:latin typeface="Arial" charset="0"/>
                <a:ea typeface="ＭＳ Ｐゴシック" charset="0"/>
                <a:cs typeface="Arial" charset="0"/>
              </a:rPr>
              <a:t>Can information these genealogies help</a:t>
            </a:r>
            <a:r>
              <a:rPr lang="en-US" dirty="0">
                <a:solidFill>
                  <a:schemeClr val="accent1"/>
                </a:solidFill>
                <a:latin typeface="Arial" charset="0"/>
                <a:ea typeface="ＭＳ Ｐゴシック" charset="0"/>
                <a:cs typeface="Arial" charset="0"/>
              </a:rPr>
              <a:t> </a:t>
            </a:r>
            <a:r>
              <a:rPr lang="en-US" u="sng" dirty="0">
                <a:solidFill>
                  <a:schemeClr val="accent1"/>
                </a:solidFill>
                <a:latin typeface="Arial" charset="0"/>
                <a:ea typeface="ＭＳ Ｐゴシック" charset="0"/>
                <a:cs typeface="Arial" charset="0"/>
              </a:rPr>
              <a:t>determine the dates</a:t>
            </a:r>
            <a:r>
              <a:rPr lang="en-US" u="sng" dirty="0">
                <a:latin typeface="Arial" charset="0"/>
                <a:ea typeface="ＭＳ Ｐゴシック" charset="0"/>
                <a:cs typeface="Arial" charset="0"/>
              </a:rPr>
              <a:t> </a:t>
            </a:r>
            <a:r>
              <a:rPr lang="en-US" dirty="0">
                <a:latin typeface="Arial" charset="0"/>
                <a:ea typeface="ＭＳ Ｐゴシック" charset="0"/>
                <a:cs typeface="Arial" charset="0"/>
              </a:rPr>
              <a:t>of events in history</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இந்த மரபுவழிகள் வரலாற்றில் நிகழ்வுகளின் தேதிகளை தீர்மானிக்க உதவ முடியுமா?</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13</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B2B2B2"/>
                </a:solidFill>
                <a:effectLst>
                  <a:outerShdw blurRad="38100" dist="38100" dir="2700000" algn="tl">
                    <a:srgbClr val="FFFFFF"/>
                  </a:outerShdw>
                </a:effectLst>
                <a:uLnTx/>
                <a:uFillTx/>
                <a:latin typeface="Kalaham" pitchFamily="2" charset="0"/>
                <a:ea typeface="ＭＳ Ｐゴシック" charset="0"/>
                <a:cs typeface="ＭＳ Ｐゴシック" charset="0"/>
              </a:rPr>
              <a:t>t</a:t>
            </a:r>
            <a:r>
              <a:rPr kumimoji="0" lang="en-US" sz="4800" b="0" i="0" u="none" strike="noStrike" kern="0" cap="none" spc="0" normalizeH="0" baseline="0" noProof="0" dirty="0" err="1">
                <a:ln>
                  <a:noFill/>
                </a:ln>
                <a:solidFill>
                  <a:srgbClr val="B2B2B2"/>
                </a:solidFill>
                <a:effectLst/>
                <a:uLnTx/>
                <a:uFillTx/>
                <a:latin typeface="Kalaham" pitchFamily="2" charset="0"/>
                <a:ea typeface="ＭＳ Ｐゴシック" charset="0"/>
                <a:cs typeface="ＭＳ Ｐゴシック" charset="0"/>
              </a:rPr>
              <a:t>k;rhtrkrrknknknkn</a:t>
            </a:r>
            <a:endParaRPr lang="en-US" dirty="0">
              <a:effectLst/>
              <a:latin typeface="Kalaham" pitchFamily="2"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14</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dirty="0">
                <a:latin typeface="Arial" charset="0"/>
                <a:ea typeface="ＭＳ Ｐゴシック" charset="0"/>
                <a:cs typeface="ＭＳ Ｐゴシック" charset="0"/>
              </a:rPr>
              <a:t>Why Don</a:t>
            </a:r>
            <a:r>
              <a:rPr lang="fr-FR" altLang="ja-JP"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 Genesis 5 &amp; 11 Have Gaps</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ஏன் ஆதியாகமம் 5 &amp; 11 இடைவெளிகளைக் கொண்டிருக்கவில்லை</a:t>
            </a:r>
            <a:endParaRPr lang="en-US" sz="1200" b="0" i="0" kern="1200" dirty="0">
              <a:solidFill>
                <a:schemeClr val="tx1"/>
              </a:solidFill>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15</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Age at Son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Birth</a:t>
            </a:r>
            <a:endParaRPr lang="en-US" dirty="0">
              <a:latin typeface="Kalaham" pitchFamily="2"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ta-IN" dirty="0">
                <a:latin typeface="Kalaham" pitchFamily="2" charset="0"/>
              </a:rPr>
              <a:t>மகனின் பிறப்பில் வயது</a:t>
            </a:r>
            <a:endParaRPr lang="en-US" dirty="0">
              <a:latin typeface="Kalaham"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16</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17</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dirty="0">
                <a:latin typeface="Arial" charset="0"/>
                <a:ea typeface="ＭＳ Ｐゴシック" charset="0"/>
                <a:cs typeface="ＭＳ Ｐゴシック" charset="0"/>
              </a:rPr>
              <a:t>Genesis 5 Shorter Than Luke 3</a:t>
            </a:r>
          </a:p>
          <a:p>
            <a:br>
              <a:rPr lang="en-US" sz="1200" b="0" i="0" u="none" strike="noStrike" kern="1200" dirty="0">
                <a:solidFill>
                  <a:schemeClr val="tx1"/>
                </a:solidFill>
                <a:latin typeface="+mn-lt"/>
                <a:ea typeface="+mn-ea"/>
                <a:cs typeface="+mn-cs"/>
              </a:rPr>
            </a:b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18</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368E8-4827-054A-B1DF-9FA27E1B399A}" type="slidenum">
              <a:rPr lang="en-US" sz="1200">
                <a:solidFill>
                  <a:prstClr val="black"/>
                </a:solidFill>
              </a:rPr>
              <a:pPr eaLnBrk="1" hangingPunct="1"/>
              <a:t>19</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charset="0"/>
                <a:ea typeface="ＭＳ Ｐゴシック" charset="0"/>
                <a:cs typeface="ＭＳ Ｐゴシック" charset="0"/>
              </a:rPr>
              <a:t>Two Views</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இரண்டு காட்சிகள்</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நேரான காலவரிசை</a:t>
            </a:r>
            <a:endParaRPr lang="en-US" sz="1200" b="0" i="0" kern="1200" dirty="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Times New Roman" charset="0"/>
              </a:rPr>
              <a:t>The Bible has the necessary data to map out the basic historical timeline of the OT</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1OT </a:t>
            </a:r>
            <a:r>
              <a:rPr lang="ta-IN" sz="1200" b="0" i="0" kern="1200" dirty="0">
                <a:solidFill>
                  <a:schemeClr val="tx1"/>
                </a:solidFill>
                <a:latin typeface="+mn-lt"/>
                <a:ea typeface="+mn-ea"/>
                <a:cs typeface="+mn-cs"/>
              </a:rPr>
              <a:t>இன் அடிப்படை வரலாற்று காலவரிசை வரைபடத்திற்கு தேவையான தரவு பைபிளில் உள்ளது</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1"/>
                </a:solidFill>
                <a:latin typeface="Arial" charset="0"/>
                <a:ea typeface="ＭＳ Ｐゴシック" charset="0"/>
                <a:cs typeface="Times New Roman" charset="0"/>
              </a:rPr>
              <a:t>Genealogical gaps</a:t>
            </a:r>
            <a:endParaRPr lang="en-US" dirty="0"/>
          </a:p>
          <a:p>
            <a:r>
              <a:rPr lang="ta-IN" dirty="0"/>
              <a:t>பரம்பரை இடைவெளிகள்</a:t>
            </a:r>
            <a:endParaRPr lang="en-US" dirty="0"/>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பைபிளில் குறிப்பிடப்படாத இடைவெளிகள் உள்ளன</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கால அளவீடு</a:t>
            </a:r>
            <a:r>
              <a:rPr lang="en-US" sz="1200" b="0" i="0" kern="1200" dirty="0">
                <a:solidFill>
                  <a:schemeClr val="tx1"/>
                </a:solidFill>
                <a:latin typeface="+mn-lt"/>
                <a:ea typeface="+mn-ea"/>
                <a:cs typeface="+mn-cs"/>
              </a:rPr>
              <a:t> </a:t>
            </a:r>
            <a:r>
              <a:rPr lang="ta-IN" dirty="0"/>
              <a:t>நிகழ்வுகளுக்கான ஒரே ஆதாரமாக பரம்பரை தகவல்களைப் பயன்படுத்தக்கூடாது</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br>
              <a:rPr lang="ta-IN" dirty="0"/>
            </a:br>
            <a:r>
              <a:rPr lang="ta-IN" sz="1200" b="0" i="0" kern="1200" dirty="0">
                <a:solidFill>
                  <a:schemeClr val="tx1"/>
                </a:solidFill>
                <a:latin typeface="Kalaham" pitchFamily="2" charset="0"/>
                <a:ea typeface="+mn-ea"/>
                <a:cs typeface="+mn-cs"/>
              </a:rPr>
              <a:t>ஆதாம் இறந்தபோது பூமி எவ்வளவு வயதாக </a:t>
            </a:r>
            <a:r>
              <a:rPr lang="ta-IN" sz="1200" b="0" i="0" kern="1200" baseline="0" dirty="0">
                <a:solidFill>
                  <a:schemeClr val="tx1"/>
                </a:solidFill>
                <a:latin typeface="Kalaham" pitchFamily="2" charset="0"/>
                <a:ea typeface="+mn-ea"/>
                <a:cs typeface="+mn-cs"/>
              </a:rPr>
              <a:t>இருந்தது</a:t>
            </a:r>
            <a:endParaRPr lang="zh-CN" altLang="en-US" baseline="0" dirty="0">
              <a:latin typeface="Kalaham" pitchFamily="2"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585CC0-72DE-6C48-A330-33B5B726928F}" type="slidenum">
              <a:rPr lang="en-US" sz="1200">
                <a:solidFill>
                  <a:prstClr val="black"/>
                </a:solidFill>
              </a:rPr>
              <a:pPr eaLnBrk="1" hangingPunct="1"/>
              <a:t>20</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charset="0"/>
                <a:ea typeface="ＭＳ Ｐゴシック" charset="0"/>
                <a:cs typeface="ＭＳ Ｐゴシック" charset="0"/>
              </a:rPr>
              <a:t>Arguments Posed for Gaps</a:t>
            </a:r>
          </a:p>
          <a:p>
            <a:r>
              <a:rPr lang="ta-IN" dirty="0"/>
              <a:t>இடைவெளிகளுக்கு முன்வைக்கப்பட்ட வாதங்கள்</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charset="0"/>
                <a:ea typeface="ＭＳ Ｐゴシック" charset="0"/>
                <a:cs typeface="Times New Roman" charset="0"/>
              </a:rPr>
              <a:t>It is normal for Scripture </a:t>
            </a:r>
            <a:r>
              <a:rPr lang="en-US" sz="1200" b="1" u="sng" dirty="0">
                <a:latin typeface="Arial" charset="0"/>
                <a:ea typeface="ＭＳ Ｐゴシック" charset="0"/>
                <a:cs typeface="Times New Roman" charset="0"/>
              </a:rPr>
              <a:t>to </a:t>
            </a:r>
            <a:r>
              <a:rPr lang="en-US" sz="1200" b="1" u="sng" dirty="0">
                <a:solidFill>
                  <a:schemeClr val="accent1"/>
                </a:solidFill>
                <a:latin typeface="Arial" charset="0"/>
                <a:ea typeface="ＭＳ Ｐゴシック" charset="0"/>
                <a:cs typeface="Times New Roman" charset="0"/>
              </a:rPr>
              <a:t>pass over very</a:t>
            </a:r>
            <a:r>
              <a:rPr lang="en-US" sz="1200" b="1" dirty="0">
                <a:solidFill>
                  <a:schemeClr val="accent1"/>
                </a:solidFill>
                <a:latin typeface="Arial" charset="0"/>
                <a:ea typeface="ＭＳ Ｐゴシック" charset="0"/>
                <a:cs typeface="Times New Roman" charset="0"/>
              </a:rPr>
              <a:t> </a:t>
            </a:r>
            <a:r>
              <a:rPr lang="en-US" sz="1200" b="1" u="sng" dirty="0">
                <a:solidFill>
                  <a:schemeClr val="accent1"/>
                </a:solidFill>
                <a:latin typeface="Arial" charset="0"/>
                <a:ea typeface="ＭＳ Ｐゴシック" charset="0"/>
                <a:cs typeface="Times New Roman" charset="0"/>
              </a:rPr>
              <a:t>long period</a:t>
            </a:r>
            <a:r>
              <a:rPr lang="en-US" sz="1200" b="1" dirty="0">
                <a:solidFill>
                  <a:schemeClr val="accent1"/>
                </a:solidFill>
                <a:latin typeface="Arial" charset="0"/>
                <a:ea typeface="ＭＳ Ｐゴシック" charset="0"/>
                <a:cs typeface="Times New Roman" charset="0"/>
              </a:rPr>
              <a:t>s of time</a:t>
            </a:r>
            <a:r>
              <a:rPr lang="en-US" sz="1200" b="1" dirty="0">
                <a:latin typeface="Arial" charset="0"/>
                <a:ea typeface="ＭＳ Ｐゴシック" charset="0"/>
                <a:cs typeface="Times New Roman" charset="0"/>
              </a:rPr>
              <a:t> with little or no remark</a:t>
            </a:r>
            <a:r>
              <a:rPr lang="en-US" sz="1200" b="1" dirty="0">
                <a:solidFill>
                  <a:schemeClr val="accent1"/>
                </a:solidFill>
                <a:latin typeface="Arial" charset="0"/>
                <a:ea typeface="ＭＳ Ｐゴシック" charset="0"/>
                <a:cs typeface="Arial" charset="0"/>
              </a:rPr>
              <a:t>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வேதவசனம் மிக நீண்ட காலத்திற்குள் சிறிதளவு அல்லது எந்தக் கருத்தும் இல்லாமல் கடந்து செல்வது இயல்பு</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dirty="0">
                <a:solidFill>
                  <a:schemeClr val="accent1"/>
                </a:solidFill>
                <a:latin typeface="Arial" charset="0"/>
                <a:ea typeface="ＭＳ Ｐゴシック" charset="0"/>
                <a:cs typeface="Arial" charset="0"/>
              </a:rPr>
              <a:t>Omission of unimportant names</a:t>
            </a:r>
            <a:r>
              <a:rPr lang="en-US" sz="1200" b="1" u="sng" dirty="0">
                <a:latin typeface="Arial" charset="0"/>
                <a:ea typeface="ＭＳ Ｐゴシック" charset="0"/>
                <a:cs typeface="Arial" charset="0"/>
              </a:rPr>
              <a:t> </a:t>
            </a:r>
            <a:r>
              <a:rPr lang="en-US" sz="1200" b="1" dirty="0">
                <a:latin typeface="Arial" charset="0"/>
                <a:ea typeface="ＭＳ Ｐゴシック" charset="0"/>
                <a:cs typeface="Arial" charset="0"/>
              </a:rPr>
              <a:t>is the rule rather than the exception</a:t>
            </a:r>
            <a:endParaRPr lang="en-US" sz="1200" b="0" i="0" kern="1200" dirty="0">
              <a:solidFill>
                <a:schemeClr val="tx1"/>
              </a:solidFill>
              <a:latin typeface="+mn-lt"/>
              <a:ea typeface="+mn-ea"/>
              <a:cs typeface="+mn-cs"/>
            </a:endParaRPr>
          </a:p>
          <a:p>
            <a:r>
              <a:rPr lang="en-US" dirty="0"/>
              <a:t>2</a:t>
            </a:r>
            <a:r>
              <a:rPr lang="ta-IN" dirty="0"/>
              <a:t>முக்கியமில்லாத பெயர்களைத் தவிர்ப்பது விதிவிலக்கு என்பதை விட விதி</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charset="0"/>
                <a:ea typeface="ＭＳ Ｐゴシック" charset="0"/>
                <a:cs typeface="Arial" charset="0"/>
              </a:rPr>
              <a:t>In the ancient world "begat" simply indicated </a:t>
            </a:r>
            <a:r>
              <a:rPr lang="ja-JP" altLang="en-US" sz="1200" b="1">
                <a:latin typeface="Arial" charset="0"/>
                <a:ea typeface="ＭＳ Ｐゴシック" charset="0"/>
                <a:cs typeface="Arial" charset="0"/>
              </a:rPr>
              <a:t>“</a:t>
            </a:r>
            <a:r>
              <a:rPr lang="en-US" altLang="ja-JP" sz="1200" b="1" dirty="0">
                <a:solidFill>
                  <a:schemeClr val="accent1"/>
                </a:solidFill>
                <a:latin typeface="Arial" charset="0"/>
                <a:ea typeface="ＭＳ Ｐゴシック" charset="0"/>
                <a:cs typeface="Arial" charset="0"/>
              </a:rPr>
              <a:t>became the ancestor of,</a:t>
            </a:r>
            <a:r>
              <a:rPr lang="ja-JP" altLang="en-US" sz="1200" b="1">
                <a:latin typeface="Arial" charset="0"/>
                <a:ea typeface="ＭＳ Ｐゴシック" charset="0"/>
                <a:cs typeface="Arial" charset="0"/>
              </a:rPr>
              <a:t>”</a:t>
            </a:r>
            <a:r>
              <a:rPr lang="en-US" altLang="ja-JP" sz="1200" b="1" dirty="0">
                <a:latin typeface="Arial" charset="0"/>
                <a:ea typeface="ＭＳ Ｐゴシック" charset="0"/>
                <a:cs typeface="Arial" charset="0"/>
              </a:rPr>
              <a:t> however far removed that ancestor was</a:t>
            </a:r>
          </a:p>
          <a:p>
            <a:endParaRPr lang="en-US" dirty="0"/>
          </a:p>
          <a:p>
            <a:r>
              <a:rPr lang="en-US" dirty="0"/>
              <a:t>3</a:t>
            </a:r>
            <a:r>
              <a:rPr lang="ta-IN" dirty="0"/>
              <a:t>பண்டைய உலகில் "பிச்சை" என்பது "மூதாதையர் ஆனது" என்று வெறுமனே சுட்டிக்காட்டியது, இருப்பினும் அந்த மூதாதையர் இதுவரை அகற்றப்பட்டார்</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dirty="0">
                <a:solidFill>
                  <a:schemeClr val="accent1"/>
                </a:solidFill>
                <a:latin typeface="Arial" charset="0"/>
                <a:ea typeface="ＭＳ Ｐゴシック" charset="0"/>
                <a:cs typeface="Arial" charset="0"/>
              </a:rPr>
              <a:t>Lack of harmony</a:t>
            </a:r>
            <a:r>
              <a:rPr lang="en-US" sz="1200" b="1" u="sng" dirty="0">
                <a:latin typeface="Arial" charset="0"/>
                <a:ea typeface="ＭＳ Ｐゴシック" charset="0"/>
                <a:cs typeface="Arial" charset="0"/>
              </a:rPr>
              <a:t> </a:t>
            </a:r>
            <a:r>
              <a:rPr lang="en-US" sz="1200" b="1" dirty="0">
                <a:latin typeface="Arial" charset="0"/>
                <a:ea typeface="ＭＳ Ｐゴシック" charset="0"/>
                <a:cs typeface="Arial" charset="0"/>
              </a:rPr>
              <a:t>exists between OT chronologies and neighboring states</a:t>
            </a:r>
            <a:r>
              <a:rPr lang="en-US" sz="1200" b="1" dirty="0">
                <a:latin typeface="Arial" charset="0"/>
                <a:ea typeface="ＭＳ Ｐゴシック" charset="0"/>
                <a:cs typeface="Times New Roman" charset="0"/>
              </a:rPr>
              <a:t> </a:t>
            </a:r>
            <a:endParaRPr lang="en-US" sz="1200" b="1" dirty="0">
              <a:latin typeface="Arial" charset="0"/>
              <a:ea typeface="ＭＳ Ｐゴシック" charset="0"/>
              <a:cs typeface="Arial" charset="0"/>
            </a:endParaRPr>
          </a:p>
          <a:p>
            <a:r>
              <a:rPr lang="en-US" dirty="0"/>
              <a:t>4</a:t>
            </a:r>
            <a:r>
              <a:rPr lang="en-US" sz="1200" b="0" i="0" kern="1200" dirty="0">
                <a:solidFill>
                  <a:schemeClr val="tx1"/>
                </a:solidFill>
                <a:latin typeface="+mn-lt"/>
                <a:ea typeface="+mn-ea"/>
                <a:cs typeface="+mn-cs"/>
              </a:rPr>
              <a:t>OT </a:t>
            </a:r>
            <a:r>
              <a:rPr lang="ta-IN" sz="1200" b="0" i="0" kern="1200" dirty="0">
                <a:solidFill>
                  <a:schemeClr val="tx1"/>
                </a:solidFill>
                <a:latin typeface="+mn-lt"/>
                <a:ea typeface="+mn-ea"/>
                <a:cs typeface="+mn-cs"/>
              </a:rPr>
              <a:t>காலவரிசைகளுக்கும் அண்டை மாநிலங்களுக்கும் இடையில் நல்லிணக்கம் இல்லாதது</a:t>
            </a:r>
            <a:endParaRPr lang="en-US" dirty="0"/>
          </a:p>
          <a:p>
            <a:endParaRPr 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21</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charset="0"/>
                <a:ea typeface="ＭＳ Ｐゴシック" charset="0"/>
                <a:cs typeface="ＭＳ Ｐゴシック" charset="0"/>
              </a:rPr>
              <a:t>Straight Chronology Support</a:t>
            </a:r>
          </a:p>
          <a:p>
            <a:r>
              <a:rPr lang="ta-IN" dirty="0"/>
              <a:t>நேரான காலவரிசை ஆதரவு</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Times New Roman" charset="0"/>
              </a:rPr>
              <a:t>The Bible is filled with much chronological information though </a:t>
            </a:r>
            <a:r>
              <a:rPr lang="en-US" u="sng" dirty="0">
                <a:solidFill>
                  <a:schemeClr val="accent1"/>
                </a:solidFill>
                <a:latin typeface="Arial" charset="0"/>
                <a:ea typeface="ＭＳ Ｐゴシック" charset="0"/>
                <a:cs typeface="Times New Roman" charset="0"/>
              </a:rPr>
              <a:t>scattered</a:t>
            </a:r>
            <a:r>
              <a:rPr lang="en-US" dirty="0">
                <a:latin typeface="Arial" charset="0"/>
                <a:ea typeface="ＭＳ Ｐゴシック" charset="0"/>
                <a:cs typeface="Times New Roman" charset="0"/>
              </a:rPr>
              <a:t> in many places</a:t>
            </a:r>
            <a:endParaRPr lang="en-US" dirty="0"/>
          </a:p>
          <a:p>
            <a:r>
              <a:rPr lang="ta-IN" dirty="0"/>
              <a:t>பல இடங்களில் சிதறடிக்கப்பட்டாலும் பைபிள் பல காலவரிசை தகவல்களால் நிரப்பப்பட்டுள்ளது</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Arial" charset="0"/>
              </a:rPr>
              <a:t>When this chronological information is fully </a:t>
            </a:r>
            <a:r>
              <a:rPr lang="en-US" u="sng" dirty="0">
                <a:solidFill>
                  <a:schemeClr val="accent1"/>
                </a:solidFill>
                <a:latin typeface="Arial" charset="0"/>
                <a:ea typeface="ＭＳ Ｐゴシック" charset="0"/>
                <a:cs typeface="Arial" charset="0"/>
              </a:rPr>
              <a:t>systematized</a:t>
            </a:r>
            <a:r>
              <a:rPr lang="en-US" u="sng" dirty="0">
                <a:latin typeface="Arial" charset="0"/>
                <a:ea typeface="ＭＳ Ｐゴシック" charset="0"/>
                <a:cs typeface="Arial" charset="0"/>
              </a:rPr>
              <a:t>,</a:t>
            </a:r>
            <a:r>
              <a:rPr lang="en-US" dirty="0">
                <a:latin typeface="Arial" charset="0"/>
                <a:ea typeface="ＭＳ Ｐゴシック" charset="0"/>
                <a:cs typeface="Arial" charset="0"/>
              </a:rPr>
              <a:t> a straight chronology may be proven</a:t>
            </a:r>
            <a:endParaRPr lang="en-US" dirty="0"/>
          </a:p>
          <a:p>
            <a:r>
              <a:rPr lang="ta-IN" dirty="0"/>
              <a:t>இந்த காலவரிசை தகவல் முழுமையாக முறைப்படுத்தப்படும்போது, </a:t>
            </a:r>
            <a:r>
              <a:rPr lang="en-US" dirty="0"/>
              <a:t>or</a:t>
            </a:r>
            <a:r>
              <a:rPr lang="ta-IN" dirty="0"/>
              <a:t>​​நேரான காலவரிசை நிரூபிக்கப்படலாம்</a:t>
            </a:r>
            <a:r>
              <a:rPr lang="en-US" dirty="0"/>
              <a:t> </a:t>
            </a:r>
            <a:r>
              <a:rPr lang="en-US" dirty="0" err="1"/>
              <a:t>dum</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22</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786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25</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26</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ta-IN" sz="1200" b="0" i="0" kern="1200" dirty="0">
                <a:solidFill>
                  <a:schemeClr val="tx1"/>
                </a:solidFill>
                <a:latin typeface="+mn-lt"/>
                <a:ea typeface="+mn-ea"/>
                <a:cs typeface="+mn-cs"/>
              </a:rPr>
              <a:t>ஆதியாகமம் 5 இன் இடைவெளிகள் இல்லை</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420833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3615382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extLst>
      <p:ext uri="{BB962C8B-B14F-4D97-AF65-F5344CB8AC3E}">
        <p14:creationId xmlns:p14="http://schemas.microsoft.com/office/powerpoint/2010/main" val="401237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1B02D8-D191-8946-BA92-DE947DFC4602}" type="slidenum">
              <a:rPr lang="en-US" sz="1200">
                <a:solidFill>
                  <a:prstClr val="black"/>
                </a:solidFill>
              </a:rPr>
              <a:pPr eaLnBrk="1" hangingPunct="1"/>
              <a:t>3</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Kalaham" pitchFamily="2"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30</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31</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32</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33</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r>
              <a:rPr lang="en-US" sz="1200" b="1" dirty="0">
                <a:latin typeface="Arial"/>
                <a:ea typeface="ＭＳ Ｐゴシック" charset="0"/>
                <a:cs typeface="Arial"/>
              </a:rPr>
              <a:t>Is the Table of Nations Accurate </a:t>
            </a:r>
            <a:br>
              <a:rPr lang="ta-IN" dirty="0"/>
            </a:br>
            <a:r>
              <a:rPr lang="ta-IN" sz="1200" b="0" i="0" kern="1200" dirty="0">
                <a:solidFill>
                  <a:schemeClr val="tx1"/>
                </a:solidFill>
                <a:latin typeface="+mn-lt"/>
                <a:ea typeface="+mn-ea"/>
                <a:cs typeface="+mn-cs"/>
              </a:rPr>
              <a:t>நாடுகளின் அட்டவணை சரியானதா (ஆதி. 10-11)?</a:t>
            </a:r>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Times New Roman" charset="0"/>
                <a:ea typeface="ＭＳ Ｐゴシック" charset="0"/>
                <a:cs typeface="+mn-cs"/>
              </a:rPr>
              <a:t>1</a:t>
            </a:r>
            <a:r>
              <a:rPr lang="ta-IN" dirty="0"/>
              <a:t>நாடுகளின் அட்டவணையை ஒரு எளிய வம்சாவளியாக உருவாக்கிய பின்னர், மத்திய கிழக்கில் உள்ள பிற நாடுகளின் பதிவுகளில் அதன் பெயர்கள் எத்தனை சான்றளிக்கப்பட்டுள்ளன என்பதை நான் காண விரும்பினேன் ... [நான் பார்த்தேன்] </a:t>
            </a:r>
            <a:endParaRPr lang="en-US" dirty="0"/>
          </a:p>
          <a:p>
            <a:pPr eaLnBrk="1" hangingPunct="1"/>
            <a:endParaRPr lang="en-US" dirty="0"/>
          </a:p>
          <a:p>
            <a:pPr eaLnBrk="1" hangingPunct="1"/>
            <a:r>
              <a:rPr lang="ta-IN" dirty="0"/>
              <a:t>நாடுகளின் அட்டவணை அனைத்து குடும்பங்களையும் பழங்குடியினரையும் பட்டியலிட்டுள்ளது அந்த குழுக்கள் இனவியல், மொழியியல் அல்லது புவியியல் சார்ந்தவையாக இருந்தாலும் சரி, மனிதர்களின் சரியான குழுக்களில். எல்லா பெயர்களும், விதிவிலக்கு இல்லாமல், துல்லியமானவை, இருபத்தைந்து ஆண்டுகளுக்கும் மேலாக தேடிய மற்றும் பகுப்பாய்வு செய்ததில், நாடுகளின் அட்டவணையில் ஒரு தவறு அல்லது உண்மை அறிக்கையை நான் வெளிப்படுத்தவில்லை</a:t>
            </a:r>
            <a:endParaRPr lang="en-US" dirty="0"/>
          </a:p>
          <a:p>
            <a:pPr eaLnBrk="1" hangingPunct="1"/>
            <a:endParaRPr lang="en-US" sz="1200" b="0" i="0" kern="1200" dirty="0">
              <a:solidFill>
                <a:schemeClr val="tx1"/>
              </a:solidFill>
              <a:latin typeface="+mn-lt"/>
              <a:ea typeface="+mn-ea"/>
              <a:cs typeface="+mn-cs"/>
            </a:endParaRPr>
          </a:p>
          <a:p>
            <a:pPr eaLnBrk="1" hangingPunct="1"/>
            <a:r>
              <a:rPr lang="en-US" altLang="zh-CN" sz="1200" b="0" i="0" kern="1200" dirty="0">
                <a:solidFill>
                  <a:schemeClr val="tx1"/>
                </a:solidFill>
                <a:latin typeface="+mn-lt"/>
                <a:ea typeface="+mn-ea"/>
                <a:cs typeface="+mn-cs"/>
              </a:rPr>
              <a:t>2</a:t>
            </a:r>
            <a:r>
              <a:rPr lang="en-US" altLang="ja-JP" b="1" dirty="0">
                <a:solidFill>
                  <a:srgbClr val="FFFFFF"/>
                </a:solidFill>
              </a:rPr>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endParaRPr lang="zh-CN" altLang="en-US" dirty="0">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A0360-C11A-2C42-834D-05F4BE17C483}" type="slidenum">
              <a:rPr lang="en-US" sz="1200">
                <a:solidFill>
                  <a:prstClr val="black"/>
                </a:solidFill>
              </a:rPr>
              <a:pPr eaLnBrk="1" hangingPunct="1"/>
              <a:t>34</a:t>
            </a:fld>
            <a:endParaRPr lang="en-US"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First proposed by Isaac Newton Vail in 1874</a:t>
            </a:r>
          </a:p>
          <a:p>
            <a:r>
              <a:rPr lang="en-US" dirty="0"/>
              <a:t>1</a:t>
            </a:r>
            <a:r>
              <a:rPr lang="ta-IN" sz="1200" b="0" i="0" kern="1200" dirty="0">
                <a:solidFill>
                  <a:schemeClr val="tx1"/>
                </a:solidFill>
                <a:latin typeface="+mn-lt"/>
                <a:ea typeface="+mn-ea"/>
                <a:cs typeface="+mn-cs"/>
              </a:rPr>
              <a:t>முதன்முதலில் ஐசக் நியூட்டன் வெயில் 1874 இல் முன்மொழிந்தார்</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Support sought in "Let there be an expanse between the waters to separate water from water</a:t>
            </a:r>
            <a:r>
              <a:rPr lang="ja-JP" altLang="en-US" sz="1200" b="1">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(Gen. 1:6)</a:t>
            </a: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தண்ணீரிலிருந்து தண்ணீரைப் பிரிக்க நீர் இடையே ஒரு விரிவாக்கம் இருக்கட்டும்" (ஆதி. 1: 6)</a:t>
            </a:r>
            <a:endParaRPr lang="en-US" sz="1200" b="0" i="0" kern="1200" dirty="0">
              <a:solidFill>
                <a:schemeClr val="tx1"/>
              </a:solidFill>
              <a:latin typeface="+mn-lt"/>
              <a:ea typeface="+mn-ea"/>
              <a:cs typeface="+mn-cs"/>
            </a:endParaRPr>
          </a:p>
          <a:p>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Provided enough water for universal flood</a:t>
            </a:r>
            <a:endParaRPr lang="ta-IN"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sz="1200" b="0" i="0" kern="1200" dirty="0">
                <a:solidFill>
                  <a:schemeClr val="tx1"/>
                </a:solidFill>
                <a:latin typeface="+mn-lt"/>
                <a:ea typeface="+mn-ea"/>
                <a:cs typeface="+mn-cs"/>
              </a:rPr>
              <a:t>உலகளாவிய வெள்ளத்திற்கு போதுமான நீர் வழங்கப்பட்டது (ஆதி. 7:11</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Enabled long pre-flood life spans (reduced radiation)</a:t>
            </a:r>
          </a:p>
          <a:p>
            <a:r>
              <a:rPr lang="en-US" dirty="0"/>
              <a:t>4</a:t>
            </a:r>
            <a:r>
              <a:rPr lang="ta-IN" dirty="0"/>
              <a:t>இயக்கப்பட்ட நீண்ட வெள்ளத்திற்கு முந்தைய ஆயுட்காலம் (குறைக்கப்பட்ட கதிர்வீச்சு</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Held by young earth advocates</a:t>
            </a:r>
          </a:p>
          <a:p>
            <a:r>
              <a:rPr lang="en-US" dirty="0">
                <a:latin typeface="Times New Roman" charset="0"/>
                <a:ea typeface="ＭＳ Ｐゴシック" charset="0"/>
                <a:cs typeface="ＭＳ Ｐゴシック" charset="0"/>
              </a:rPr>
              <a:t>5</a:t>
            </a:r>
            <a:r>
              <a:rPr lang="ta-IN" sz="1200" b="0" i="0" kern="1200" dirty="0">
                <a:solidFill>
                  <a:schemeClr val="tx1"/>
                </a:solidFill>
                <a:latin typeface="+mn-lt"/>
                <a:ea typeface="+mn-ea"/>
                <a:cs typeface="+mn-cs"/>
              </a:rPr>
              <a:t>இளம் பூமி வக்கீல்களால் நடத்தப்பட்டது</a:t>
            </a:r>
            <a:endParaRPr lang="en-US" sz="1200" b="0" i="0" kern="1200" dirty="0">
              <a:solidFill>
                <a:schemeClr val="tx1"/>
              </a:solidFill>
              <a:latin typeface="+mn-lt"/>
              <a:ea typeface="+mn-ea"/>
              <a:cs typeface="+mn-cs"/>
            </a:endParaRPr>
          </a:p>
          <a:p>
            <a:r>
              <a:rPr lang="en-US" sz="1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Hotly contested</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6</a:t>
            </a:r>
            <a:r>
              <a:rPr lang="ta-IN" sz="1200" b="0" i="0" kern="1200" dirty="0">
                <a:solidFill>
                  <a:schemeClr val="tx1"/>
                </a:solidFill>
                <a:latin typeface="+mn-lt"/>
                <a:ea typeface="+mn-ea"/>
                <a:cs typeface="+mn-cs"/>
              </a:rPr>
              <a:t>பரபரப்பாக போட்டியிட்டது!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FBD9E-E5B6-3E4B-836B-45896B044A6E}" type="slidenum">
              <a:rPr lang="en-US" sz="1200">
                <a:solidFill>
                  <a:prstClr val="black"/>
                </a:solidFill>
              </a:rPr>
              <a:pPr eaLnBrk="1" hangingPunct="1"/>
              <a:t>35</a:t>
            </a:fld>
            <a:endParaRPr lang="en-US" sz="1200">
              <a:solidFill>
                <a:prstClr val="black"/>
              </a:solidFill>
            </a:endParaRPr>
          </a:p>
        </p:txBody>
      </p:sp>
      <p:sp>
        <p:nvSpPr>
          <p:cNvPr id="200706" name="Rectangle 3"/>
          <p:cNvSpPr>
            <a:spLocks noGrp="1" noRot="1" noChangeAspect="1" noChangeArrowheads="1" noTextEdit="1"/>
          </p:cNvSpPr>
          <p:nvPr>
            <p:ph type="sldImg"/>
          </p:nvPr>
        </p:nvSpPr>
        <p:spPr>
          <a:solidFill>
            <a:srgbClr val="FFFFFF"/>
          </a:solidFill>
          <a:ln/>
        </p:spPr>
      </p:sp>
      <p:sp>
        <p:nvSpPr>
          <p:cNvPr id="20070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8C85AF-F7FE-BE4E-804D-C4DA7B0DBDE2}" type="slidenum">
              <a:rPr lang="en-US" sz="1200">
                <a:solidFill>
                  <a:prstClr val="black"/>
                </a:solidFill>
              </a:rPr>
              <a:pPr eaLnBrk="1" hangingPunct="1"/>
              <a:t>36</a:t>
            </a:fld>
            <a:endParaRPr lang="en-US" sz="1200">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b="0" i="0" kern="1200" dirty="0">
              <a:solidFill>
                <a:schemeClr val="tx1"/>
              </a:solidFill>
              <a:latin typeface="+mn-lt"/>
              <a:ea typeface="+mn-ea"/>
              <a:cs typeface="+mn-cs"/>
            </a:endParaRPr>
          </a:p>
          <a:p>
            <a:r>
              <a:rPr lang="ta-IN" sz="1200" dirty="0"/>
              <a:t>அவர்கள</a:t>
            </a:r>
            <a:r>
              <a:rPr lang="en-US" sz="1200" dirty="0" err="1"/>
              <a:t>udaya</a:t>
            </a:r>
            <a:r>
              <a:rPr lang="ta-IN" sz="1200" dirty="0"/>
              <a:t> வரலாற்றின் சரியான வெளிப்பாட்டைக் கண்டுபிடித்து அவற்றின் வம்சாவளியை நிறுவுதல்</a:t>
            </a:r>
            <a:endParaRPr lang="en-US" dirty="0"/>
          </a:p>
          <a:p>
            <a:br>
              <a:rPr lang="ta-IN" dirty="0"/>
            </a:br>
            <a:r>
              <a:rPr lang="ta-IN" sz="1200" b="0" i="0" kern="1200" dirty="0">
                <a:solidFill>
                  <a:schemeClr val="tx1"/>
                </a:solidFill>
                <a:latin typeface="+mn-lt"/>
                <a:ea typeface="+mn-ea"/>
                <a:cs typeface="+mn-cs"/>
              </a:rPr>
              <a:t>சொற்கள இணைத்துள்ள நவீன அர்த்தங்கள் மற்றும் அனுமானங்களுடன் பரம்பரை படிக்கக்கூடாது</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0CD0-761B-E24C-9C93-876791C5037E}" type="slidenum">
              <a:rPr lang="en-US" sz="1200">
                <a:solidFill>
                  <a:prstClr val="black"/>
                </a:solidFill>
              </a:rPr>
              <a:pPr eaLnBrk="1" hangingPunct="1"/>
              <a:t>37</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350E-AFE8-2F41-BB47-DB1E7135F7CB}" type="slidenum">
              <a:rPr lang="en-US" sz="1200">
                <a:solidFill>
                  <a:prstClr val="black"/>
                </a:solidFill>
              </a:rPr>
              <a:pPr eaLnBrk="1" hangingPunct="1"/>
              <a:t>38</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1</a:t>
            </a:r>
            <a:r>
              <a:rPr lang="ta-IN" dirty="0"/>
              <a:t>இஸ்ரவேல் மக்களின் மூதாதையர்கள், ஆபிரகாம், ஐசக், ஜேக்கப் &amp; ஜோசப்</a:t>
            </a:r>
            <a:endParaRPr lang="en-US" dirty="0"/>
          </a:p>
          <a:p>
            <a:r>
              <a:rPr lang="en-US" dirty="0">
                <a:latin typeface="Times New Roman" charset="0"/>
                <a:ea typeface="ＭＳ Ｐゴシック" charset="0"/>
                <a:cs typeface="ＭＳ Ｐゴシック" charset="0"/>
              </a:rPr>
              <a:t>2</a:t>
            </a:r>
            <a:r>
              <a:rPr lang="ta-IN" dirty="0"/>
              <a:t>பல OT அறிஞர்கள் தேசபக்தர்களின் OT கணக்கையும் அவர்களின் வரலாற்று பின்னணியையும் நிராகரித்தனர், அவர்கள் கற்பனை மூதாதையர்கள் என்று கருதினர்</a:t>
            </a:r>
            <a:endParaRPr lang="en-US" dirty="0"/>
          </a:p>
          <a:p>
            <a:r>
              <a:rPr lang="en-US" dirty="0">
                <a:latin typeface="Times New Roman" charset="0"/>
                <a:ea typeface="ＭＳ Ｐゴシック" charset="0"/>
                <a:cs typeface="ＭＳ Ｐゴシック" charset="0"/>
              </a:rPr>
              <a:t>3</a:t>
            </a:r>
            <a:r>
              <a:rPr lang="ta-IN" dirty="0"/>
              <a:t>நவீன தொல்பொருள் ஆராய்ச்சியாளர்கள் மற்றும் வரலாற்றாசிரியர்கள் ஆணாதிக்க பதிவுகளின் பல அம்சங்களை ஜெனரல் 12-50 இல் உறுதிப்படுத்தியுள்ளதால் அவை புதியவை என்று புதிய அறிஞர்கள் நம்புகின்றனர்</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6B9B7-EBB2-AA4A-AD6D-A1F9CEA83AF6}" type="slidenum">
              <a:rPr lang="en-US" sz="1200">
                <a:solidFill>
                  <a:prstClr val="black"/>
                </a:solidFill>
              </a:rPr>
              <a:pPr eaLnBrk="1" hangingPunct="1"/>
              <a:t>39</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en-US" dirty="0"/>
              <a:t>a.</a:t>
            </a:r>
            <a:r>
              <a:rPr lang="ta-IN" sz="1200" b="0" i="0" kern="1200" dirty="0">
                <a:solidFill>
                  <a:schemeClr val="tx1"/>
                </a:solidFill>
                <a:latin typeface="+mn-lt"/>
                <a:ea typeface="+mn-ea"/>
                <a:cs typeface="+mn-cs"/>
              </a:rPr>
              <a:t>அவர்களின் காலத்தில் வெளி நிகழ்வுகள்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b.</a:t>
            </a:r>
            <a:r>
              <a:rPr lang="ta-IN" dirty="0"/>
              <a:t> </a:t>
            </a:r>
            <a:r>
              <a:rPr lang="ta-IN" sz="1200" b="0" i="0" kern="1200" dirty="0">
                <a:solidFill>
                  <a:schemeClr val="tx1"/>
                </a:solidFill>
                <a:latin typeface="+mn-lt"/>
                <a:ea typeface="+mn-ea"/>
                <a:cs typeface="+mn-cs"/>
              </a:rPr>
              <a:t>அவர்கள் வாழ்ந்த காலம் / சமூக நிலைமைகளின் சான்றுகள்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a:t>
            </a:r>
            <a:r>
              <a:rPr lang="ta-IN" sz="1200" b="0" i="0" kern="1200" dirty="0">
                <a:solidFill>
                  <a:schemeClr val="tx1"/>
                </a:solidFill>
                <a:latin typeface="+mn-lt"/>
                <a:ea typeface="+mn-ea"/>
                <a:cs typeface="+mn-cs"/>
              </a:rPr>
              <a:t>நேரத்தின் அறிக்கைகள் அவற்றின் நாட்களுக்கு இடையில் கடந்துவிட்டன</a:t>
            </a:r>
            <a:endParaRPr lang="en-US" sz="1200" b="0" i="0" kern="1200" dirty="0">
              <a:solidFill>
                <a:schemeClr val="tx1"/>
              </a:solidFill>
              <a:latin typeface="+mn-lt"/>
              <a:ea typeface="+mn-ea"/>
              <a:cs typeface="+mn-cs"/>
            </a:endParaRPr>
          </a:p>
          <a:p>
            <a:r>
              <a:rPr lang="en-US" sz="1200" dirty="0" err="1">
                <a:latin typeface="Kalaham" pitchFamily="2" charset="0"/>
                <a:ea typeface="ＭＳ Ｐゴシック" charset="0"/>
                <a:cs typeface="Times New Roman" charset="0"/>
              </a:rPr>
              <a:t>Neu</a:t>
            </a:r>
            <a:r>
              <a:rPr lang="en-US" sz="1200" dirty="0">
                <a:latin typeface="Kalaham" pitchFamily="2" charset="0"/>
                <a:ea typeface="ＭＳ Ｐゴシック" charset="0"/>
                <a:cs typeface="Times New Roman" charset="0"/>
              </a:rPr>
              <a:t> </a:t>
            </a:r>
            <a:r>
              <a:rPr lang="en-US" sz="1200" dirty="0" err="1">
                <a:latin typeface="Kalaham" pitchFamily="2" charset="0"/>
                <a:ea typeface="ＭＳ Ｐゴシック" charset="0"/>
                <a:cs typeface="Times New Roman" charset="0"/>
              </a:rPr>
              <a:t>mwpf;if</a:t>
            </a:r>
            <a:r>
              <a:rPr lang="en-US" sz="1200" dirty="0">
                <a:latin typeface="Kalaham" pitchFamily="2" charset="0"/>
                <a:ea typeface="ＭＳ Ｐゴシック" charset="0"/>
                <a:cs typeface="Times New Roman" charset="0"/>
              </a:rPr>
              <a:t> </a:t>
            </a:r>
            <a:r>
              <a:rPr lang="en-US" sz="1200" dirty="0" err="1">
                <a:latin typeface="Kalaham" pitchFamily="2" charset="0"/>
                <a:ea typeface="ＭＳ Ｐゴシック" charset="0"/>
                <a:cs typeface="Times New Roman" charset="0"/>
              </a:rPr>
              <a:t>fle;J</a:t>
            </a:r>
            <a:r>
              <a:rPr lang="en-US" sz="1200" dirty="0">
                <a:latin typeface="Kalaham" pitchFamily="2" charset="0"/>
                <a:ea typeface="ＭＳ Ｐゴシック" charset="0"/>
                <a:cs typeface="Times New Roman" charset="0"/>
              </a:rPr>
              <a:t> </a:t>
            </a:r>
            <a:r>
              <a:rPr lang="en-US" sz="1200" dirty="0" err="1">
                <a:latin typeface="Kalaham" pitchFamily="2" charset="0"/>
                <a:ea typeface="ＭＳ Ｐゴシック" charset="0"/>
                <a:cs typeface="Times New Roman" charset="0"/>
              </a:rPr>
              <a:t>tpl;lJ</a:t>
            </a:r>
            <a:r>
              <a:rPr lang="en-US" sz="1200" dirty="0">
                <a:latin typeface="Kalaham" pitchFamily="2" charset="0"/>
                <a:ea typeface="ＭＳ Ｐゴシック" charset="0"/>
                <a:cs typeface="Times New Roman" charset="0"/>
              </a:rPr>
              <a:t> </a:t>
            </a:r>
            <a:r>
              <a:rPr lang="en-US" sz="1200" dirty="0" err="1">
                <a:latin typeface="Kalaham" pitchFamily="2" charset="0"/>
                <a:ea typeface="ＭＳ Ｐゴシック" charset="0"/>
                <a:cs typeface="Times New Roman" charset="0"/>
              </a:rPr>
              <a:t>mtu;fDila</a:t>
            </a:r>
            <a:r>
              <a:rPr lang="en-US" sz="1200" dirty="0">
                <a:latin typeface="Kalaham" pitchFamily="2" charset="0"/>
                <a:ea typeface="ＭＳ Ｐゴシック" charset="0"/>
                <a:cs typeface="Times New Roman" charset="0"/>
              </a:rPr>
              <a:t> </a:t>
            </a:r>
            <a:r>
              <a:rPr lang="en-US" sz="1200" dirty="0" err="1">
                <a:latin typeface="Kalaham" pitchFamily="2" charset="0"/>
                <a:ea typeface="ＭＳ Ｐゴシック" charset="0"/>
                <a:cs typeface="Times New Roman" charset="0"/>
              </a:rPr>
              <a:t>ehl;fspilapd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05DB6-7ECD-5A45-B079-43F5D5C16A02}" type="slidenum">
              <a:rPr lang="en-US" sz="1200">
                <a:solidFill>
                  <a:prstClr val="black"/>
                </a:solidFill>
              </a:rPr>
              <a:pPr eaLnBrk="1" hangingPunct="1"/>
              <a:t>4</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11D3C-7291-D941-B290-1BE00257308B}" type="slidenum">
              <a:rPr lang="en-US" sz="1200">
                <a:solidFill>
                  <a:prstClr val="black"/>
                </a:solidFill>
              </a:rPr>
              <a:pPr eaLnBrk="1" hangingPunct="1"/>
              <a:t>40</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http://webexhibits.org/calendars/calendar-ancient.html</a:t>
            </a: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முதலில் சந்திர நாட்காட்டியைப் பயன்படுத்தியது (ஆனால் அது நைலின் வருடாந்திர வெள்ளத்தை கணிக்க முடியவில்லை</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சூரிய நாட்காட்டியை உருவாக்க முதலில் (கிமு 4236 எனக் கூறப்படும் ஆரம்ப தேதி)</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3</a:t>
            </a:r>
            <a:r>
              <a:rPr lang="ta-IN" dirty="0"/>
              <a:t>சூரிய மற்றும் சந்திர நாட்காட்டிகள் உடன்படாதபோது கூடுதல் மாதம் சேர்க்கப்பட்டது</a:t>
            </a:r>
            <a:endParaRPr lang="en-US" b="1" dirty="0">
              <a:latin typeface="Arial" charset="0"/>
              <a:ea typeface="ＭＳ Ｐゴシック" charset="0"/>
              <a:cs typeface="Arial"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14785-3D4D-5C46-A1FA-728F74D8BF99}" type="slidenum">
              <a:rPr lang="en-US" sz="1200">
                <a:solidFill>
                  <a:prstClr val="black"/>
                </a:solidFill>
              </a:rPr>
              <a:pPr eaLnBrk="1" hangingPunct="1"/>
              <a:t>41</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8B3F9-AABD-5B40-9843-975DF9E1120E}" type="slidenum">
              <a:rPr lang="en-US" sz="1200">
                <a:solidFill>
                  <a:prstClr val="black"/>
                </a:solidFill>
              </a:rPr>
              <a:pPr eaLnBrk="1" hangingPunct="1"/>
              <a:t>42</a:t>
            </a:fld>
            <a:endParaRPr lang="en-US" sz="1200">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charset="0"/>
                <a:ea typeface="ＭＳ Ｐゴシック" charset="0"/>
                <a:cs typeface="ＭＳ Ｐゴシック" charset="0"/>
              </a:rPr>
              <a:t>Archaeological </a:t>
            </a:r>
            <a:r>
              <a:rPr lang="en-US" sz="1200" b="1" u="sng" dirty="0">
                <a:solidFill>
                  <a:schemeClr val="accent1"/>
                </a:solidFill>
                <a:latin typeface="Arial" charset="0"/>
                <a:ea typeface="ＭＳ Ｐゴシック" charset="0"/>
                <a:cs typeface="ＭＳ Ｐゴシック" charset="0"/>
              </a:rPr>
              <a:t>discoverie</a:t>
            </a:r>
            <a:r>
              <a:rPr lang="en-US" sz="1200" b="1" dirty="0">
                <a:latin typeface="Arial" charset="0"/>
                <a:ea typeface="ＭＳ Ｐゴシック" charset="0"/>
                <a:cs typeface="ＭＳ Ｐゴシック" charset="0"/>
              </a:rPr>
              <a:t>s have shown that the patriarchs were </a:t>
            </a:r>
            <a:r>
              <a:rPr lang="en-US" sz="1200" b="1" dirty="0">
                <a:solidFill>
                  <a:schemeClr val="accent1"/>
                </a:solidFill>
                <a:latin typeface="Arial" charset="0"/>
                <a:ea typeface="ＭＳ Ｐゴシック" charset="0"/>
                <a:cs typeface="ＭＳ Ｐゴシック" charset="0"/>
              </a:rPr>
              <a:t>historical</a:t>
            </a:r>
            <a:r>
              <a:rPr lang="en-US" sz="1200" b="1" dirty="0">
                <a:latin typeface="Arial" charset="0"/>
                <a:ea typeface="ＭＳ Ｐゴシック" charset="0"/>
                <a:cs typeface="ＭＳ Ｐゴシック" charset="0"/>
              </a:rPr>
              <a:t> figures and that the biblical record is </a:t>
            </a:r>
            <a:r>
              <a:rPr lang="en-US" sz="1200" b="1" u="sng" dirty="0">
                <a:solidFill>
                  <a:schemeClr val="accent1"/>
                </a:solidFill>
                <a:latin typeface="Arial" charset="0"/>
                <a:ea typeface="ＭＳ Ｐゴシック" charset="0"/>
                <a:cs typeface="ＭＳ Ｐゴシック" charset="0"/>
              </a:rPr>
              <a:t>accurate</a:t>
            </a:r>
            <a:endParaRPr lang="en-US" sz="1200" b="0" i="0" u="sng"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தொல்பொருள் கண்டுபிடிப்புகள் தேசபக்தர்கள் வரலாற்று நபர்களாக இருந்தன என்பதையும் விவிலிய பதிவு துல்லியமானது என்பதையும் காட்டுகின்றன</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ஒரு தேசமாக இப்போது இஸ்ரேலின் இருப்பு இதன் விளைவாக: கடவுள் ஆபிரகாமுடனான உடன்படிக்கையை கடைப்பிடிக்கிறார் தேசபக்தர்களின் நம்பிக்கையும் கீழ்ப்படிதலும்</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3</a:t>
            </a:r>
            <a:r>
              <a:rPr lang="en-US" sz="1200" b="1" dirty="0">
                <a:latin typeface="Arial" charset="0"/>
                <a:ea typeface="ＭＳ Ｐゴシック" charset="0"/>
                <a:cs typeface="ＭＳ Ｐゴシック" charset="0"/>
              </a:rPr>
              <a:t>As Christians, we have the patriarchs </a:t>
            </a:r>
            <a:r>
              <a:rPr lang="en-US" sz="1200" b="1" u="sng" dirty="0">
                <a:latin typeface="Arial" charset="0"/>
                <a:ea typeface="ＭＳ Ｐゴシック" charset="0"/>
                <a:cs typeface="ＭＳ Ｐゴシック" charset="0"/>
              </a:rPr>
              <a:t>as </a:t>
            </a:r>
            <a:r>
              <a:rPr lang="en-US" sz="1200" b="1" u="sng" dirty="0">
                <a:solidFill>
                  <a:schemeClr val="accent1"/>
                </a:solidFill>
                <a:latin typeface="Arial" charset="0"/>
                <a:ea typeface="ＭＳ Ｐゴシック" charset="0"/>
                <a:cs typeface="ＭＳ Ｐゴシック" charset="0"/>
              </a:rPr>
              <a:t>fathers of our faith</a:t>
            </a:r>
            <a:r>
              <a:rPr lang="en-US" sz="1200" b="1" u="sng" dirty="0">
                <a:latin typeface="Arial" charset="0"/>
                <a:ea typeface="ＭＳ Ｐゴシック" charset="0"/>
                <a:cs typeface="ＭＳ Ｐゴシック" charset="0"/>
              </a:rPr>
              <a:t> </a:t>
            </a:r>
            <a:r>
              <a:rPr lang="en-US" sz="1200" b="1" dirty="0">
                <a:latin typeface="Arial" charset="0"/>
                <a:ea typeface="ＭＳ Ｐゴシック" charset="0"/>
                <a:cs typeface="ＭＳ Ｐゴシック" charset="0"/>
              </a:rPr>
              <a:t>and we </a:t>
            </a:r>
            <a:r>
              <a:rPr lang="en-US" sz="1200" b="1" u="sng" dirty="0">
                <a:latin typeface="Arial" charset="0"/>
                <a:ea typeface="ＭＳ Ｐゴシック" charset="0"/>
                <a:cs typeface="ＭＳ Ｐゴシック" charset="0"/>
              </a:rPr>
              <a:t>are </a:t>
            </a:r>
            <a:r>
              <a:rPr lang="en-US" sz="1200" b="1" u="sng" dirty="0">
                <a:solidFill>
                  <a:schemeClr val="accent1"/>
                </a:solidFill>
                <a:latin typeface="Arial" charset="0"/>
                <a:ea typeface="ＭＳ Ｐゴシック" charset="0"/>
                <a:cs typeface="ＭＳ Ｐゴシック" charset="0"/>
              </a:rPr>
              <a:t>partakers of that same everlasting covena</a:t>
            </a:r>
            <a:r>
              <a:rPr lang="en-US" sz="1200" b="1" dirty="0">
                <a:solidFill>
                  <a:schemeClr val="accent1"/>
                </a:solidFill>
                <a:latin typeface="Arial" charset="0"/>
                <a:ea typeface="ＭＳ Ｐゴシック" charset="0"/>
                <a:cs typeface="ＭＳ Ｐゴシック" charset="0"/>
              </a:rPr>
              <a:t>nt</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கிறிஸ்தவர்களாகிய, நம்முடைய விசுவாசத்தின் பிதாக்களாக தேசபக்தர்கள் இருக்கிறார்கள், அதே நித்திய உடன்படிக்கையின் பங்காளிகளாக இருக்கிறோம்</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A7D98-C644-5045-AE73-993DD6C137E3}" type="slidenum">
              <a:rPr lang="en-US" sz="1200">
                <a:solidFill>
                  <a:prstClr val="black"/>
                </a:solidFill>
              </a:rPr>
              <a:pPr eaLnBrk="1" hangingPunct="1"/>
              <a:t>43</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AA729-5BE4-B647-8F86-37DC034EE907}" type="slidenum">
              <a:rPr lang="en-US" sz="1200">
                <a:solidFill>
                  <a:prstClr val="black"/>
                </a:solidFill>
              </a:rPr>
              <a:pPr eaLnBrk="1" hangingPunct="1"/>
              <a:t>44</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6E262-4833-284B-B721-B8BCE078F347}" type="slidenum">
              <a:rPr lang="en-US" sz="1200">
                <a:solidFill>
                  <a:prstClr val="black"/>
                </a:solidFill>
              </a:rPr>
              <a:pPr eaLnBrk="1" hangingPunct="1"/>
              <a:t>45</a:t>
            </a:fld>
            <a:endParaRPr lang="en-US" sz="1200">
              <a:solidFill>
                <a:prstClr val="black"/>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5401F-B61E-0A47-9C10-1DA547CE5519}" type="slidenum">
              <a:rPr lang="en-US" sz="1200">
                <a:solidFill>
                  <a:prstClr val="black"/>
                </a:solidFill>
              </a:rPr>
              <a:pPr eaLnBrk="1" hangingPunct="1"/>
              <a:t>46</a:t>
            </a:fld>
            <a:endParaRPr lang="en-US" sz="1200">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47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48</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b="0" i="0" kern="1200" dirty="0">
              <a:solidFill>
                <a:schemeClr val="tx1"/>
              </a:solidFill>
              <a:latin typeface="+mn-lt"/>
              <a:ea typeface="+mn-ea"/>
              <a:cs typeface="+mn-cs"/>
            </a:endParaRPr>
          </a:p>
          <a:p>
            <a:r>
              <a:rPr lang="en-US" sz="1200" b="0" i="0" kern="1200" dirty="0" err="1">
                <a:solidFill>
                  <a:schemeClr val="tx1"/>
                </a:solidFill>
                <a:latin typeface="+mn-lt"/>
                <a:ea typeface="+mn-ea"/>
                <a:cs typeface="+mn-cs"/>
              </a:rPr>
              <a:t>கால</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அளவீடு</a:t>
            </a:r>
            <a:endParaRPr lang="en-US" sz="1200" b="0" i="0" kern="1200" dirty="0">
              <a:solidFill>
                <a:schemeClr val="tx1"/>
              </a:solidFill>
              <a:latin typeface="+mn-lt"/>
              <a:ea typeface="+mn-ea"/>
              <a:cs typeface="+mn-cs"/>
            </a:endParaRPr>
          </a:p>
          <a:p>
            <a:r>
              <a:rPr lang="en-US" sz="1200" b="0" i="0" kern="1200" dirty="0" err="1">
                <a:solidFill>
                  <a:schemeClr val="tx1"/>
                </a:solidFill>
                <a:latin typeface="Kalaham" pitchFamily="2" charset="0"/>
                <a:ea typeface="+mn-ea"/>
                <a:cs typeface="+mn-cs"/>
              </a:rPr>
              <a:t>Guk;gupa</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fhy</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mstPl</a:t>
            </a:r>
            <a:r>
              <a:rPr lang="en-US" sz="1200" b="0" i="0" kern="1200" dirty="0">
                <a:solidFill>
                  <a:schemeClr val="tx1"/>
                </a:solidFill>
                <a:latin typeface="Kalaham" pitchFamily="2" charset="0"/>
                <a:ea typeface="+mn-ea"/>
                <a:cs typeface="+mn-cs"/>
              </a:rPr>
              <a:t> </a:t>
            </a:r>
          </a:p>
          <a:p>
            <a:r>
              <a:rPr lang="en-US" altLang="zh-CN" sz="1200" b="1" dirty="0">
                <a:solidFill>
                  <a:schemeClr val="bg1"/>
                </a:solidFill>
                <a:latin typeface="Arial" charset="0"/>
                <a:cs typeface="Arial" charset="0"/>
              </a:rPr>
              <a:t>Traditional Dating of New Kingdom Pharaohs</a:t>
            </a:r>
            <a:endParaRPr lang="en-US" sz="1200" b="0" i="0" kern="1200" dirty="0">
              <a:solidFill>
                <a:schemeClr val="tx1"/>
              </a:solidFill>
              <a:latin typeface="Kalaham" pitchFamily="2" charset="0"/>
              <a:ea typeface="+mn-ea"/>
              <a:cs typeface="+mn-cs"/>
            </a:endParaRPr>
          </a:p>
          <a:p>
            <a:endParaRPr lang="en-US" sz="1200" b="0" i="0" kern="1200" dirty="0">
              <a:solidFill>
                <a:schemeClr val="tx1"/>
              </a:solidFill>
              <a:latin typeface="Kalaham" pitchFamily="2" charset="0"/>
              <a:ea typeface="+mn-ea"/>
              <a:cs typeface="+mn-cs"/>
            </a:endParaRPr>
          </a:p>
          <a:p>
            <a:pPr eaLnBrk="1" hangingPunct="1"/>
            <a:endParaRPr lang="zh-CN" altLang="en-US" dirty="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49</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79A58-1933-CF4F-AE9D-AD4364D5340B}" type="slidenum">
              <a:rPr lang="en-US" sz="1200">
                <a:solidFill>
                  <a:prstClr val="black"/>
                </a:solidFill>
              </a:rPr>
              <a:pPr eaLnBrk="1" hangingPunct="1"/>
              <a:t>5</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50</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51</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p>
          <a:p>
            <a:endParaRPr lang="en-US" altLang="zh-CN" b="1" dirty="0">
              <a:latin typeface="Arial" charset="0"/>
            </a:endParaRPr>
          </a:p>
          <a:p>
            <a:r>
              <a:rPr kumimoji="0" lang="en-US" sz="800" b="1" i="0" kern="1200" dirty="0">
                <a:solidFill>
                  <a:schemeClr val="bg1"/>
                </a:solidFill>
                <a:effectLst/>
                <a:latin typeface="+mn-lt"/>
                <a:ea typeface="+mn-ea"/>
                <a:cs typeface="+mn-cs"/>
              </a:rPr>
              <a:t>Contradicting Histories of Egypt</a:t>
            </a:r>
            <a:endParaRPr lang="en-US" altLang="zh-CN" b="1" dirty="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52</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charset="0"/>
              </a:rPr>
              <a:t>https://</a:t>
            </a:r>
            <a:r>
              <a:rPr lang="en-US" altLang="zh-CN" sz="1600" b="1" dirty="0" err="1">
                <a:latin typeface="Arial" charset="0"/>
              </a:rPr>
              <a:t>portal.tiu.edu</a:t>
            </a:r>
            <a:r>
              <a:rPr lang="en-US" altLang="zh-CN" sz="1600" b="1" dirty="0">
                <a:latin typeface="Arial" charset="0"/>
              </a:rPr>
              <a:t>/</a:t>
            </a:r>
            <a:r>
              <a:rPr lang="en-US" altLang="zh-CN" sz="1600" b="1" dirty="0" err="1">
                <a:latin typeface="Arial" charset="0"/>
              </a:rPr>
              <a:t>uportal</a:t>
            </a:r>
            <a:r>
              <a:rPr lang="en-US" altLang="zh-CN" sz="1600" b="1" dirty="0">
                <a:latin typeface="Arial" charset="0"/>
              </a:rPr>
              <a:t>/teds/</a:t>
            </a:r>
            <a:r>
              <a:rPr lang="en-US" altLang="zh-CN" sz="1600" b="1" dirty="0" err="1">
                <a:latin typeface="Arial" charset="0"/>
              </a:rPr>
              <a:t>otdept</a:t>
            </a:r>
            <a:r>
              <a:rPr lang="en-US" altLang="zh-CN" sz="1600" b="1" dirty="0">
                <a:latin typeface="Arial" charset="0"/>
              </a:rPr>
              <a:t>/</a:t>
            </a:r>
            <a:r>
              <a:rPr lang="en-US" altLang="zh-CN" sz="1600" b="1" dirty="0" err="1">
                <a:latin typeface="Arial" charset="0"/>
              </a:rPr>
              <a:t>jhoffmeier</a:t>
            </a:r>
            <a:r>
              <a:rPr lang="en-US" altLang="zh-CN" sz="1600" b="1" dirty="0">
                <a:latin typeface="Arial" charset="0"/>
              </a:rPr>
              <a:t> for first column</a:t>
            </a:r>
          </a:p>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p>
          <a:p>
            <a:endParaRPr lang="en-US" altLang="zh-CN" b="1" dirty="0">
              <a:latin typeface="Arial" charset="0"/>
            </a:endParaRP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2400-2200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GNuhl;Nlh-tk;rk</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2200-1600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gioa</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1800-1000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Kjy</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12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1600-1000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kj;jpa</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1400-1000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uz;lhtJ</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12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1000-600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Gjpa</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800- 332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kiwe;j</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tk;rk</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332- </a:t>
            </a:r>
            <a:r>
              <a:rPr lang="en-US" sz="1200" b="1" dirty="0" err="1">
                <a:solidFill>
                  <a:srgbClr val="FFFFFF"/>
                </a:solidFill>
                <a:effectLst>
                  <a:glow rad="127000">
                    <a:srgbClr val="000000"/>
                  </a:glow>
                </a:effectLst>
                <a:latin typeface="Kalaham" pitchFamily="2" charset="0"/>
                <a:ea typeface="ＭＳ Ｐゴシック" charset="0"/>
                <a:cs typeface="ＭＳ Ｐゴシック" charset="0"/>
              </a:rPr>
              <a:t>mnyf;rhz;lu</a:t>
            </a:r>
            <a:r>
              <a:rPr lang="en-US" sz="1200" b="1" dirty="0">
                <a:solidFill>
                  <a:srgbClr val="FFFFFF"/>
                </a:solidFill>
                <a:effectLst>
                  <a:glow rad="127000">
                    <a:srgbClr val="000000"/>
                  </a:glow>
                </a:effectLst>
                <a:latin typeface="Kalaham" pitchFamily="2" charset="0"/>
                <a:ea typeface="ＭＳ Ｐゴシック" charset="0"/>
                <a:cs typeface="ＭＳ Ｐゴシック" charset="0"/>
              </a:rPr>
              <a:t>; </a:t>
            </a:r>
          </a:p>
          <a:p>
            <a:pPr defTabSz="914400" fontAlgn="base">
              <a:spcBef>
                <a:spcPct val="0"/>
              </a:spcBef>
              <a:spcAft>
                <a:spcPct val="0"/>
              </a:spcAft>
              <a:defRPr/>
            </a:pPr>
            <a:endParaRPr lang="en-US" sz="1200" b="1" dirty="0">
              <a:solidFill>
                <a:srgbClr val="FFFFFF"/>
              </a:solidFill>
              <a:effectLst>
                <a:glow rad="190500">
                  <a:srgbClr val="000000"/>
                </a:glow>
              </a:effectLst>
              <a:latin typeface="Arial" pitchFamily="-128" charset="0"/>
              <a:ea typeface="ＭＳ Ｐゴシック" charset="0"/>
              <a:cs typeface="ＭＳ Ｐゴシック" charset="0"/>
            </a:endParaRPr>
          </a:p>
          <a:p>
            <a:endParaRPr lang="en-US" altLang="zh-CN" b="1" dirty="0">
              <a:latin typeface="Arial" charset="0"/>
            </a:endParaRPr>
          </a:p>
          <a:p>
            <a:endParaRPr lang="en-US" altLang="zh-CN" b="1" dirty="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B78102-66B5-E645-99D1-66D1AA05FF48}" type="slidenum">
              <a:rPr lang="en-US" sz="1200">
                <a:solidFill>
                  <a:prstClr val="black"/>
                </a:solidFill>
              </a:rPr>
              <a:pPr eaLnBrk="1" hangingPunct="1"/>
              <a:t>53</a:t>
            </a:fld>
            <a:endParaRPr lang="en-US" sz="1200">
              <a:solidFill>
                <a:prstClr val="black"/>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4DFED-8624-C943-971E-DE05DB188DDB}" type="slidenum">
              <a:rPr lang="en-US" sz="1200">
                <a:solidFill>
                  <a:prstClr val="black"/>
                </a:solidFill>
              </a:rPr>
              <a:pPr eaLnBrk="1" hangingPunct="1"/>
              <a:t>54</a:t>
            </a:fld>
            <a:endParaRPr lang="en-US" sz="1200">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41454-A51A-0148-A2C4-21D610D29A17}" type="slidenum">
              <a:rPr lang="en-US" sz="1200">
                <a:solidFill>
                  <a:prstClr val="black"/>
                </a:solidFill>
              </a:rPr>
              <a:pPr eaLnBrk="1" hangingPunct="1"/>
              <a:t>55</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309D71-5510-FF47-A62D-7346A84A096F}" type="slidenum">
              <a:rPr lang="en-US" sz="1200">
                <a:solidFill>
                  <a:prstClr val="black"/>
                </a:solidFill>
              </a:rPr>
              <a:pPr eaLnBrk="1" hangingPunct="1"/>
              <a:t>56</a:t>
            </a:fld>
            <a:endParaRPr lang="en-US" sz="1200">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latin typeface="Arial" pitchFamily="34" charset="0"/>
                <a:ea typeface="ＭＳ Ｐゴシック" charset="0"/>
                <a:cs typeface="Arial" pitchFamily="34"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650EA-308E-DF41-8BDB-5EEE9B639AC4}" type="slidenum">
              <a:rPr lang="en-US" sz="1200">
                <a:solidFill>
                  <a:prstClr val="black"/>
                </a:solidFill>
              </a:rPr>
              <a:pPr eaLnBrk="1" hangingPunct="1"/>
              <a:t>57</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அது எப்பொழுது நிகழ்ந்தது? 1446 அல்லது 1266?</a:t>
            </a:r>
            <a:br>
              <a:rPr lang="ta-IN" dirty="0"/>
            </a:br>
            <a:r>
              <a:rPr lang="en-US" dirty="0"/>
              <a:t>2</a:t>
            </a:r>
            <a:r>
              <a:rPr lang="ta-IN" sz="1200" b="0" i="0" kern="1200" dirty="0">
                <a:solidFill>
                  <a:schemeClr val="tx1"/>
                </a:solidFill>
                <a:latin typeface="+mn-lt"/>
                <a:ea typeface="+mn-ea"/>
                <a:cs typeface="+mn-cs"/>
              </a:rPr>
              <a:t>அது ஏன் முக்கியமானது</a:t>
            </a:r>
            <a:br>
              <a:rPr lang="ta-IN" dirty="0"/>
            </a:br>
            <a:r>
              <a:rPr lang="en-US" dirty="0"/>
              <a:t>3</a:t>
            </a:r>
            <a:r>
              <a:rPr lang="ta-IN" sz="1200" b="0" i="0" kern="1200" dirty="0">
                <a:solidFill>
                  <a:schemeClr val="tx1"/>
                </a:solidFill>
                <a:latin typeface="+mn-lt"/>
                <a:ea typeface="+mn-ea"/>
                <a:cs typeface="+mn-cs"/>
              </a:rPr>
              <a:t>இது இஸ்ரேலின் </a:t>
            </a:r>
            <a:r>
              <a:rPr lang="ta-IN" sz="1200" b="0" i="0" u="sng" kern="1200" dirty="0">
                <a:solidFill>
                  <a:schemeClr val="tx1"/>
                </a:solidFill>
                <a:latin typeface="+mn-lt"/>
                <a:ea typeface="+mn-ea"/>
                <a:cs typeface="+mn-cs"/>
              </a:rPr>
              <a:t>கடந்த காலங்களில் மிக முக்கியமான வரலாற்று நிகழ்வாகும்</a:t>
            </a:r>
            <a:r>
              <a:rPr lang="ta-IN" sz="1200" b="0" i="0" kern="1200" dirty="0">
                <a:solidFill>
                  <a:schemeClr val="tx1"/>
                </a:solidFill>
                <a:latin typeface="+mn-lt"/>
                <a:ea typeface="+mn-ea"/>
                <a:cs typeface="+mn-cs"/>
              </a:rPr>
              <a:t>, அது உண்மையிலேயே ஒரு தேசமாகத் தொடங்கியது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4</a:t>
            </a:r>
            <a:r>
              <a:rPr lang="ta-IN" sz="1200" b="0" i="0" kern="1200" dirty="0">
                <a:solidFill>
                  <a:schemeClr val="tx1"/>
                </a:solidFill>
                <a:latin typeface="+mn-lt"/>
                <a:ea typeface="+mn-ea"/>
                <a:cs typeface="+mn-cs"/>
              </a:rPr>
              <a:t>இது இஸ்ரேலின் விசுவாசத்தின் மையத்தில் நிற்கிறது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5</a:t>
            </a:r>
            <a:r>
              <a:rPr lang="ta-IN" sz="1200" b="0" i="0" kern="1200" dirty="0">
                <a:solidFill>
                  <a:schemeClr val="tx1"/>
                </a:solidFill>
                <a:latin typeface="+mn-lt"/>
                <a:ea typeface="+mn-ea"/>
                <a:cs typeface="+mn-cs"/>
              </a:rPr>
              <a:t>பல தேதிகள் முன்னும் பின்னும் இந்த தேதியைப் பொறுத்தது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6</a:t>
            </a:r>
            <a:r>
              <a:rPr lang="ta-IN" dirty="0"/>
              <a:t>தேதியைத் தேர்ந்தெடுப்பது பைபிளின் வரலாற்றுத்தன்மை மற்றும் துல்லியம் குறித்த நமது நம்பிக்கையை (அல்லது அதன் பற்றாக்குறை) பிரதிபலிக்கிறது, இதனால் நம் நம்பிக்கையில் தாக்கத்தை ஏற்படுத்துகிறது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05CC-9831-2E4A-8349-B69AA17FB583}" type="slidenum">
              <a:rPr lang="en-US" sz="1200">
                <a:solidFill>
                  <a:prstClr val="black"/>
                </a:solidFill>
              </a:rPr>
              <a:pPr eaLnBrk="1" hangingPunct="1"/>
              <a:t>58</a:t>
            </a:fld>
            <a:endParaRPr lang="en-US" sz="1200">
              <a:solidFill>
                <a:prstClr val="black"/>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ta-IN" sz="1200" b="0" i="0" kern="1200" dirty="0">
                <a:solidFill>
                  <a:schemeClr val="tx1"/>
                </a:solidFill>
                <a:latin typeface="+mn-lt"/>
                <a:ea typeface="+mn-ea"/>
                <a:cs typeface="+mn-cs"/>
              </a:rPr>
              <a:t>சிறிய குழு கலந்துரையாடல்</a:t>
            </a:r>
            <a:endParaRPr lang="en-US" sz="1200" b="0" i="0" kern="1200" dirty="0">
              <a:solidFill>
                <a:schemeClr val="tx1"/>
              </a:solidFill>
              <a:latin typeface="+mn-lt"/>
              <a:ea typeface="+mn-ea"/>
              <a:cs typeface="+mn-cs"/>
            </a:endParaRPr>
          </a:p>
          <a:p>
            <a:br>
              <a:rPr lang="ta-IN" dirty="0"/>
            </a:br>
            <a:r>
              <a:rPr lang="ta-IN" sz="1200" b="0" i="0" kern="1200" dirty="0">
                <a:solidFill>
                  <a:schemeClr val="tx1"/>
                </a:solidFill>
                <a:latin typeface="+mn-lt"/>
                <a:ea typeface="+mn-ea"/>
                <a:cs typeface="+mn-cs"/>
              </a:rPr>
              <a:t>1 இராஜாக்கள் 6: 1 யாத்திராகமத்தை எவ்வாறு உதவுகிறது?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(சாலமன் கிமு 971 இல் ஆட்சி செய்யத் தொடங்கினான்.)</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Tamil</a:t>
            </a:r>
          </a:p>
          <a:p>
            <a:r>
              <a:rPr lang="en-US" sz="1200" b="0" i="0" u="none" strike="noStrike" kern="1200" dirty="0">
                <a:solidFill>
                  <a:schemeClr val="tx1"/>
                </a:solidFill>
                <a:latin typeface="+mn-lt"/>
                <a:ea typeface="+mn-ea"/>
                <a:cs typeface="+mn-cs"/>
              </a:rPr>
              <a:t> Learn to pronounce</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sz="1200" b="0" i="0" kern="1200" dirty="0">
                <a:solidFill>
                  <a:schemeClr val="tx1"/>
                </a:solidFill>
                <a:latin typeface="+mn-lt"/>
                <a:ea typeface="+mn-ea"/>
                <a:cs typeface="+mn-cs"/>
              </a:rPr>
              <a:t>நீதிபதிகள் 11:26 யாத்திராகமம் தேதியை எவ்வாறு உதவுகிறது?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4</a:t>
            </a:r>
            <a:r>
              <a:rPr lang="ta-IN" sz="1200" b="0" i="0" kern="1200" dirty="0">
                <a:solidFill>
                  <a:schemeClr val="tx1"/>
                </a:solidFill>
                <a:latin typeface="+mn-lt"/>
                <a:ea typeface="+mn-ea"/>
                <a:cs typeface="+mn-cs"/>
              </a:rPr>
              <a:t>கிமு 1100 ஆம் ஆண்டில் ஜெப்தா வாழ்ந்தார்</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E590F-DC84-2346-8345-5E52FFA92F50}" type="slidenum">
              <a:rPr lang="en-US" sz="1200">
                <a:solidFill>
                  <a:prstClr val="black"/>
                </a:solidFill>
              </a:rPr>
              <a:pPr eaLnBrk="1" hangingPunct="1"/>
              <a:t>59</a:t>
            </a:fld>
            <a:endParaRPr lang="en-US" sz="1200">
              <a:solidFill>
                <a:prstClr val="black"/>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ta-IN" sz="1200" b="0" i="0" kern="1200" dirty="0">
                <a:solidFill>
                  <a:schemeClr val="tx1"/>
                </a:solidFill>
                <a:latin typeface="+mn-lt"/>
                <a:ea typeface="+mn-ea"/>
                <a:cs typeface="+mn-cs"/>
              </a:rPr>
              <a:t>ஒரு ஆரம்ப வெளியேற்றம்</a:t>
            </a:r>
            <a:endParaRPr lang="en-US" sz="1200" b="0" i="0" kern="1200" dirty="0">
              <a:solidFill>
                <a:schemeClr val="tx1"/>
              </a:solidFill>
              <a:latin typeface="+mn-lt"/>
              <a:ea typeface="+mn-ea"/>
              <a:cs typeface="+mn-cs"/>
            </a:endParaRPr>
          </a:p>
          <a:p>
            <a:r>
              <a:rPr lang="ta-IN" dirty="0"/>
              <a:t>1 இராஜாக்கள் 6: 1 யாத்திராகமம் முதல் சாலமன் ஆலயத்தைக் கட்டியெழுப்ப 480 ஆண்டுகள் (966) </a:t>
            </a:r>
            <a:endParaRPr lang="en-US" dirty="0"/>
          </a:p>
          <a:p>
            <a:r>
              <a:rPr lang="ta-IN" dirty="0"/>
              <a:t>நியாயாதிபதிகள் 11:26 யெப்தா தனது நாளுக்கும் (சி .1100) வெற்றிக்கும் இடையில் 300 ஆண்டுகள் ஒதுக்குகிறார்</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D0D30-9436-CF4A-B3DC-1A105B751026}" type="slidenum">
              <a:rPr lang="en-US" sz="1200">
                <a:solidFill>
                  <a:prstClr val="black"/>
                </a:solidFill>
              </a:rPr>
              <a:pPr eaLnBrk="1" hangingPunct="1"/>
              <a:t>6</a:t>
            </a:fld>
            <a:endParaRPr lang="en-US" sz="1200">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55FB79-0617-6F46-BD76-FC2E308CAFC8}" type="slidenum">
              <a:rPr lang="en-US" sz="1200">
                <a:solidFill>
                  <a:prstClr val="black"/>
                </a:solidFill>
              </a:rPr>
              <a:pPr eaLnBrk="1" hangingPunct="1"/>
              <a:t>61</a:t>
            </a:fld>
            <a:endParaRPr lang="en-US" sz="1200">
              <a:solidFill>
                <a:prstClr val="black"/>
              </a:solidFill>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ஒரு ஆரம்ப வெளியேற்றம்</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உள்ளது </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1 இராஜாக்கள் 6: 1 யாத்திராகமம் முதல் சாலமன் ஆலயத்தைக் கட்டியெழுப்ப 480 ஆண்டுகள் (966) </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நியாயாதிபதிகள் 11:26 யெப்தா தனது நாளுக்கும் (சி .1100) வெற்றிக்கும் இடையில் 300 ஆண்டுகள் ஒதுக்குகிறார்ப வெளியேற்றம்</a:t>
            </a:r>
            <a:endParaRPr lang="en-US" sz="1200" b="0" i="0" kern="1200" dirty="0">
              <a:solidFill>
                <a:schemeClr val="tx1"/>
              </a:solidFill>
              <a:latin typeface="+mn-lt"/>
              <a:ea typeface="+mn-ea"/>
              <a:cs typeface="+mn-cs"/>
            </a:endParaRPr>
          </a:p>
          <a:p>
            <a:endParaRPr lang="en-US" dirty="0"/>
          </a:p>
          <a:p>
            <a:r>
              <a:rPr lang="ta-IN" dirty="0"/>
              <a:t>எதிராக</a:t>
            </a:r>
            <a:endParaRPr lang="en-US" dirty="0"/>
          </a:p>
          <a:p>
            <a:r>
              <a:rPr lang="ta-IN" dirty="0"/>
              <a:t> a) 480 என்றால் 12 தலைமுறைகள். உண்மையான எண். yrs இன் 12 x 25 = 300 ஆகும் </a:t>
            </a:r>
            <a:endParaRPr lang="en-US" dirty="0"/>
          </a:p>
          <a:p>
            <a:r>
              <a:rPr lang="ta-IN" dirty="0"/>
              <a:t>b) உரை சிதைந்துள்ளது</a:t>
            </a:r>
            <a:endParaRPr lang="en-US" dirty="0"/>
          </a:p>
          <a:p>
            <a:r>
              <a:rPr lang="ta-IN" dirty="0"/>
              <a:t> c) வரலாற்றாசிரியருக்கு தவறான உண்மைகள் இருந்தன</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This was a </a:t>
            </a:r>
            <a:r>
              <a:rPr lang="en-US" sz="1200" u="sng" dirty="0">
                <a:solidFill>
                  <a:schemeClr val="accent1"/>
                </a:solidFill>
                <a:latin typeface="Arial" charset="0"/>
                <a:ea typeface="ＭＳ Ｐゴシック" charset="0"/>
                <a:cs typeface="ＭＳ Ｐゴシック" charset="0"/>
              </a:rPr>
              <a:t>generalization</a:t>
            </a:r>
            <a:r>
              <a:rPr lang="en-US" sz="1200" u="sng" dirty="0">
                <a:latin typeface="Arial" charset="0"/>
                <a:ea typeface="ＭＳ Ｐゴシック" charset="0"/>
                <a:cs typeface="ＭＳ Ｐゴシック" charset="0"/>
              </a:rPr>
              <a:t> or an </a:t>
            </a:r>
            <a:r>
              <a:rPr lang="en-US" sz="1200" u="sng" dirty="0">
                <a:solidFill>
                  <a:schemeClr val="accent1"/>
                </a:solidFill>
                <a:latin typeface="Arial" charset="0"/>
                <a:ea typeface="ＭＳ Ｐゴシック" charset="0"/>
                <a:cs typeface="ＭＳ Ｐゴシック" charset="0"/>
              </a:rPr>
              <a:t>inaccurate guess</a:t>
            </a:r>
            <a:r>
              <a:rPr lang="en-US" sz="1200" u="sng"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as he had no access to historical records</a:t>
            </a:r>
          </a:p>
          <a:p>
            <a:r>
              <a:rPr lang="en-US" dirty="0"/>
              <a:t>4</a:t>
            </a:r>
            <a:r>
              <a:rPr lang="ta-IN" sz="1200" b="0" i="0" kern="1200" dirty="0">
                <a:solidFill>
                  <a:schemeClr val="tx1"/>
                </a:solidFill>
                <a:latin typeface="+mn-lt"/>
                <a:ea typeface="+mn-ea"/>
                <a:cs typeface="+mn-cs"/>
              </a:rPr>
              <a:t>வரலாற்றுப் பதிவுகளுக்கு அவருக்கு அணுகல் இல்லாததால் இது ஒரு பொதுமைப்படுத்தல் அல்லது தவறான யூகம்</a:t>
            </a:r>
            <a:endParaRPr lang="en-US" dirty="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7D7A8-5567-7440-AA7F-5D5E5F3AE524}" type="slidenum">
              <a:rPr lang="en-US" sz="1200">
                <a:solidFill>
                  <a:prstClr val="black"/>
                </a:solidFill>
              </a:rPr>
              <a:pPr eaLnBrk="1" hangingPunct="1"/>
              <a:t>62</a:t>
            </a:fld>
            <a:endParaRPr lang="en-US" sz="1200">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a-IN" sz="1200" b="0" i="0" kern="1200" dirty="0">
                <a:solidFill>
                  <a:schemeClr val="tx1"/>
                </a:solidFill>
                <a:latin typeface="+mn-lt"/>
                <a:ea typeface="+mn-ea"/>
                <a:cs typeface="+mn-cs"/>
              </a:rPr>
              <a:t>ஒரு ஆரம்ப வெளியேற்றம்</a:t>
            </a:r>
            <a:endParaRPr lang="en-US" sz="1200" b="0" i="0" kern="1200" dirty="0">
              <a:solidFill>
                <a:schemeClr val="tx1"/>
              </a:solidFill>
              <a:latin typeface="+mn-lt"/>
              <a:ea typeface="+mn-ea"/>
              <a:cs typeface="+mn-cs"/>
            </a:endParaRPr>
          </a:p>
          <a:p>
            <a:r>
              <a:rPr lang="ta-IN" dirty="0"/>
              <a:t>உள்ளது </a:t>
            </a:r>
            <a:endParaRPr lang="en-US" dirty="0"/>
          </a:p>
          <a:p>
            <a:r>
              <a:rPr lang="en-US" dirty="0"/>
              <a:t>1</a:t>
            </a:r>
            <a:r>
              <a:rPr lang="ta-IN" dirty="0"/>
              <a:t>பைபிளில் உள்ள நீதிபதிகளுக்கு ஒதுக்கப்பட்ட நேரத்தின் நீளம் தாமதமாக யாத்திராகமம் தேவைப்படும் 150 ஆண்டுகளில், ஒன்றுடன் ஒன்று கூட பிழிய முடியாது</a:t>
            </a:r>
            <a:endParaRPr lang="en-US" dirty="0"/>
          </a:p>
          <a:p>
            <a:r>
              <a:rPr lang="en-US" dirty="0">
                <a:latin typeface="Times New Roman" charset="0"/>
                <a:ea typeface="ＭＳ Ｐゴシック" charset="0"/>
                <a:cs typeface="ＭＳ Ｐゴシック" charset="0"/>
              </a:rPr>
              <a:t>2</a:t>
            </a:r>
            <a:r>
              <a:rPr lang="ta-IN" dirty="0"/>
              <a:t>துட்மோஸ் IV (1446 யாத்திராகமத்திற்குப் பிறகு பார்வோன்) மூத்த மகன் அல்ல, அவர் 10 வது பிளேக்கில் கொல்லப்பட்டிருக்கலாம்</a:t>
            </a:r>
            <a:endParaRPr lang="en-US" sz="1200" b="0" i="0" kern="1200" dirty="0">
              <a:solidFill>
                <a:schemeClr val="tx1"/>
              </a:solidFill>
              <a:latin typeface="+mn-lt"/>
              <a:ea typeface="+mn-ea"/>
              <a:cs typeface="+mn-cs"/>
            </a:endParaRPr>
          </a:p>
          <a:p>
            <a:r>
              <a:rPr lang="en-US" sz="1200" b="0" i="0" kern="1200" dirty="0" err="1">
                <a:solidFill>
                  <a:schemeClr val="tx1"/>
                </a:solidFill>
                <a:latin typeface="+mn-lt"/>
                <a:ea typeface="+mn-ea"/>
                <a:cs typeface="+mn-cs"/>
              </a:rPr>
              <a:t>எதிராக</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மேலெழுதல்கள் மற்றும் நேர இடைவெளிகளைப் பற்றிய குறியீட்டு புரிதலுடன், அதை பொருத்தலாம்</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அவரது மூத்த மகன் ஆட்சி செய்யவில்லை என்பதற்கு இன்னும் பல விளக்கங்கள் உள்ளன</a:t>
            </a:r>
            <a:r>
              <a:rPr lang="en-US" sz="1200" b="0" i="0" kern="1200" dirty="0">
                <a:solidFill>
                  <a:schemeClr val="tx1"/>
                </a:solidFill>
                <a:latin typeface="+mn-lt"/>
                <a:ea typeface="+mn-ea"/>
                <a:cs typeface="+mn-cs"/>
              </a:rPr>
              <a:t> 6440</a:t>
            </a:r>
          </a:p>
          <a:p>
            <a:endParaRPr 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1EC300-9BBF-D44E-A342-B82603662D68}" type="slidenum">
              <a:rPr lang="en-US" sz="1200">
                <a:solidFill>
                  <a:prstClr val="black"/>
                </a:solidFill>
              </a:rPr>
              <a:pPr eaLnBrk="1" hangingPunct="1"/>
              <a:t>63</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மெர்னெப்டா ஸ்டீல்</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கானானில் இஸ்ரேலை 13 ஆம் நூற்றாண்டில் ஒரு மக்கள் குழுவாக பட்டியலிடுகிறது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இது பைபிளுக்கு வெளியே “இஸ்ரேல்” என்ற பெயரின் முதல் குறிப்பு</a:t>
            </a:r>
            <a:endParaRPr lang="en-US" sz="1200" b="0" i="0" kern="1200" dirty="0">
              <a:solidFill>
                <a:schemeClr val="tx1"/>
              </a:solidFill>
              <a:latin typeface="+mn-lt"/>
              <a:ea typeface="+mn-ea"/>
              <a:cs typeface="+mn-cs"/>
            </a:endParaRPr>
          </a:p>
          <a:p>
            <a:br>
              <a:rPr lang="ta-IN" dirty="0"/>
            </a:br>
            <a:r>
              <a:rPr lang="ta-IN" sz="1200" b="0" i="0" kern="1200" dirty="0">
                <a:solidFill>
                  <a:schemeClr val="tx1"/>
                </a:solidFill>
                <a:latin typeface="+mn-lt"/>
                <a:ea typeface="+mn-ea"/>
                <a:cs typeface="+mn-cs"/>
              </a:rPr>
              <a:t>பழங்கால எகிப்து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F37F8-1728-D147-9BF5-F7F73F15970C}" type="slidenum">
              <a:rPr lang="en-US" sz="1200">
                <a:solidFill>
                  <a:prstClr val="black"/>
                </a:solidFill>
              </a:rPr>
              <a:pPr eaLnBrk="1" hangingPunct="1"/>
              <a:t>64</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a-IN" sz="1200" b="0" i="0" kern="1200" dirty="0">
                <a:solidFill>
                  <a:schemeClr val="tx1"/>
                </a:solidFill>
                <a:latin typeface="+mn-lt"/>
                <a:ea typeface="+mn-ea"/>
                <a:cs typeface="+mn-cs"/>
              </a:rPr>
              <a:t>உள்ளது</a:t>
            </a:r>
            <a:br>
              <a:rPr lang="ta-IN" dirty="0"/>
            </a:br>
            <a:r>
              <a:rPr lang="ta-IN" sz="1200" b="0" i="0" kern="1200" dirty="0">
                <a:solidFill>
                  <a:schemeClr val="tx1"/>
                </a:solidFill>
                <a:latin typeface="+mn-lt"/>
                <a:ea typeface="+mn-ea"/>
                <a:cs typeface="+mn-cs"/>
              </a:rPr>
              <a:t>மெர்னெப்டா ஸ்டெலா இஸ்ரேலை ஒரு மக்கள் குழுவாக அடையாளப்படுத்துகிறது (நகர அரசு அல்லது வெளிநாட்டு நாடு அல்ல) </a:t>
            </a:r>
            <a:r>
              <a:rPr lang="en-US" sz="1200" b="0" i="0" kern="1200" dirty="0">
                <a:solidFill>
                  <a:schemeClr val="tx1"/>
                </a:solidFill>
                <a:latin typeface="+mn-lt"/>
                <a:ea typeface="+mn-ea"/>
                <a:cs typeface="+mn-cs"/>
              </a:rPr>
              <a:t>c.1231</a:t>
            </a:r>
          </a:p>
          <a:p>
            <a:r>
              <a:rPr lang="ta-IN" sz="1200" b="0" i="0" kern="1200" dirty="0">
                <a:solidFill>
                  <a:schemeClr val="tx1"/>
                </a:solidFill>
                <a:latin typeface="+mn-lt"/>
                <a:ea typeface="+mn-ea"/>
                <a:cs typeface="+mn-cs"/>
              </a:rPr>
              <a:t>. 1266 இல் இஸ்ரேல் வெளியேறியிருந்தால், அவர்கள் அந்த நேரத்தில் வனாந்தரத்தில் அலைந்து கொண்டிருப்பார்கள்</a:t>
            </a:r>
            <a:endParaRPr lang="en-US" sz="1200" b="0" i="0" kern="1200" dirty="0">
              <a:solidFill>
                <a:schemeClr val="tx1"/>
              </a:solidFill>
              <a:latin typeface="+mn-lt"/>
              <a:ea typeface="+mn-ea"/>
              <a:cs typeface="+mn-cs"/>
            </a:endParaRPr>
          </a:p>
          <a:p>
            <a:r>
              <a:rPr lang="ta-IN" sz="1200" b="0" i="0" kern="1200" dirty="0">
                <a:solidFill>
                  <a:schemeClr val="tx1"/>
                </a:solidFill>
                <a:latin typeface="+mn-lt"/>
                <a:ea typeface="+mn-ea"/>
                <a:cs typeface="+mn-cs"/>
              </a:rPr>
              <a:t>எதிராக</a:t>
            </a:r>
            <a:endParaRPr lang="en-US" sz="1200" b="0" i="0" kern="1200" dirty="0">
              <a:solidFill>
                <a:schemeClr val="tx1"/>
              </a:solidFill>
              <a:latin typeface="+mn-lt"/>
              <a:ea typeface="+mn-ea"/>
              <a:cs typeface="+mn-cs"/>
            </a:endParaRPr>
          </a:p>
          <a:p>
            <a:r>
              <a:rPr lang="ta-IN" dirty="0"/>
              <a:t>இது யாத்திராகமத்தின் அதே இஸ்ரேல் அல்ல</a:t>
            </a:r>
            <a:endParaRPr lang="en-US" dirty="0"/>
          </a:p>
          <a:p>
            <a:r>
              <a:rPr lang="ta-IN" dirty="0"/>
              <a:t>இஸ்ரேல் 1300 இல் வெளியேறி 20 ஆண்டுகளாக குடியேறிய தேசமாக இருந்திருக்கும்</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845E2-BC04-7F48-A3CF-58A2DFECD16F}" type="slidenum">
              <a:rPr lang="en-US" sz="1200">
                <a:solidFill>
                  <a:prstClr val="black"/>
                </a:solidFill>
              </a:rPr>
              <a:pPr eaLnBrk="1" hangingPunct="1"/>
              <a:t>65</a:t>
            </a:fld>
            <a:endParaRPr lang="en-US" sz="1200">
              <a:solidFill>
                <a:prstClr val="black"/>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rtl="0"/>
            <a:r>
              <a:rPr lang="en-US" sz="1200" b="0" i="0" kern="1200" dirty="0" err="1">
                <a:solidFill>
                  <a:schemeClr val="tx1"/>
                </a:solidFill>
                <a:latin typeface="+mn-lt"/>
                <a:ea typeface="+mn-ea"/>
                <a:cs typeface="+mn-cs"/>
              </a:rPr>
              <a:t>ஒரு</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தாமதமான</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வெளியேற்றம்</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உள்ளது </a:t>
            </a:r>
            <a:r>
              <a:rPr lang="en-US" sz="1200" b="0" i="0" kern="1200" dirty="0">
                <a:solidFill>
                  <a:schemeClr val="tx1"/>
                </a:solidFill>
                <a:latin typeface="+mn-lt"/>
                <a:ea typeface="+mn-ea"/>
                <a:cs typeface="+mn-cs"/>
              </a:rPr>
              <a:t>Exod. 1:11 </a:t>
            </a:r>
            <a:r>
              <a:rPr lang="ta-IN" sz="1200" b="0" i="0" kern="1200" dirty="0">
                <a:solidFill>
                  <a:schemeClr val="tx1"/>
                </a:solidFill>
                <a:latin typeface="+mn-lt"/>
                <a:ea typeface="+mn-ea"/>
                <a:cs typeface="+mn-cs"/>
              </a:rPr>
              <a:t>இஸ்ரவேலர் ரமேஸஸ் நகரைக் கட்டினார்கள். இது ரமேஸஸ் </a:t>
            </a:r>
            <a:r>
              <a:rPr lang="en-US" sz="1200" b="0" i="0" kern="1200" dirty="0">
                <a:solidFill>
                  <a:schemeClr val="tx1"/>
                </a:solidFill>
                <a:latin typeface="+mn-lt"/>
                <a:ea typeface="+mn-ea"/>
                <a:cs typeface="+mn-cs"/>
              </a:rPr>
              <a:t>II (</a:t>
            </a:r>
            <a:r>
              <a:rPr lang="ta-IN" sz="1200" b="0" i="0" kern="1200" dirty="0">
                <a:solidFill>
                  <a:schemeClr val="tx1"/>
                </a:solidFill>
                <a:latin typeface="+mn-lt"/>
                <a:ea typeface="+mn-ea"/>
                <a:cs typeface="+mn-cs"/>
              </a:rPr>
              <a:t>சி .1290) நினைவாக இருந்திருக்க வேண்டும்</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மூன்றாம் துட்மோஸ் ஒரு சிறந்த பில்டர் என்று அறியப்படவில்லை, எனவே வரலாற்றுப் படத்துடன் பொருந்தவில்லை</a:t>
            </a:r>
            <a:endParaRPr lang="en-US" sz="1200" b="0" i="0" kern="1200" dirty="0">
              <a:solidFill>
                <a:schemeClr val="tx1"/>
              </a:solidFill>
              <a:latin typeface="+mn-lt"/>
              <a:ea typeface="+mn-ea"/>
              <a:cs typeface="+mn-cs"/>
            </a:endParaRPr>
          </a:p>
          <a:p>
            <a:pPr rtl="0"/>
            <a:r>
              <a:rPr lang="ta-IN" dirty="0"/>
              <a:t>எதிராக</a:t>
            </a:r>
            <a:endParaRPr lang="en-US" dirty="0"/>
          </a:p>
          <a:p>
            <a:pPr rtl="0"/>
            <a:r>
              <a:rPr lang="en-US" dirty="0"/>
              <a:t>1</a:t>
            </a:r>
            <a:r>
              <a:rPr lang="ta-IN" dirty="0"/>
              <a:t> 13 ஆம் நூற்றாண்டை விட 'ரமேசஸ்' என்ற பெயர் பயன்படுத்தப்பட்டது. மோசே பிறப்பதற்கு முன்பே (இரண்டாம் ரமேசுக்கு முன்) இந்த நகரம் கட்டப்பட்டது</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2</a:t>
            </a:r>
            <a:r>
              <a:rPr lang="ta-IN" dirty="0"/>
              <a:t>டெல்டா பிராந்தியத்தில் அவருக்கு சில கட்டிடத் திட்டங்கள் இருந்ததாக அறியப்படுகிறது</a:t>
            </a:r>
            <a:endParaRPr lang="ta-IN" sz="1200" b="0" i="0" kern="1200" dirty="0">
              <a:solidFill>
                <a:schemeClr val="tx1"/>
              </a:solidFill>
              <a:latin typeface="+mn-lt"/>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F3471F-4D1F-A94A-B3CB-5AA2D2A5ED8A}" type="slidenum">
              <a:rPr lang="en-US" sz="1200">
                <a:solidFill>
                  <a:prstClr val="black"/>
                </a:solidFill>
              </a:rPr>
              <a:pPr eaLnBrk="1" hangingPunct="1"/>
              <a:t>66</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Kalaham" pitchFamily="2" charset="0"/>
                <a:ea typeface="ＭＳ Ｐゴシック" charset="0"/>
                <a:cs typeface="ＭＳ Ｐゴシック" charset="0"/>
              </a:rPr>
              <a:t>.  </a:t>
            </a:r>
            <a:r>
              <a:rPr lang="en-US" sz="1200" dirty="0">
                <a:latin typeface="Arial" charset="0"/>
                <a:ea typeface="ＭＳ Ｐゴシック" charset="0"/>
                <a:cs typeface="ＭＳ Ｐゴシック" charset="0"/>
              </a:rPr>
              <a:t>Nelson </a:t>
            </a:r>
            <a:r>
              <a:rPr lang="en-US" sz="1200" dirty="0" err="1">
                <a:latin typeface="Arial" charset="0"/>
                <a:ea typeface="ＭＳ Ｐゴシック" charset="0"/>
                <a:cs typeface="ＭＳ Ｐゴシック" charset="0"/>
              </a:rPr>
              <a:t>Glueck</a:t>
            </a:r>
            <a:r>
              <a:rPr lang="en-US" sz="1200" dirty="0">
                <a:latin typeface="Arial" charset="0"/>
                <a:ea typeface="ＭＳ Ｐゴシック" charset="0"/>
                <a:cs typeface="ＭＳ Ｐゴシック" charset="0"/>
              </a:rPr>
              <a:t> argued that there is </a:t>
            </a:r>
            <a:r>
              <a:rPr lang="en-US" sz="1200" u="sng" dirty="0">
                <a:solidFill>
                  <a:schemeClr val="accent1"/>
                </a:solidFill>
                <a:latin typeface="Arial" charset="0"/>
                <a:ea typeface="ＭＳ Ｐゴシック" charset="0"/>
                <a:cs typeface="ＭＳ Ｐゴシック" charset="0"/>
              </a:rPr>
              <a:t>no archeological evidence</a:t>
            </a:r>
            <a:r>
              <a:rPr lang="en-US" sz="1200" u="sng"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that sedentary civilizations such as Edom and Moab existed </a:t>
            </a:r>
            <a:r>
              <a:rPr lang="en-US" sz="1200" u="sng" dirty="0">
                <a:solidFill>
                  <a:schemeClr val="accent1"/>
                </a:solidFill>
                <a:latin typeface="Arial" charset="0"/>
                <a:ea typeface="ＭＳ Ｐゴシック" charset="0"/>
                <a:cs typeface="ＭＳ Ｐゴシック" charset="0"/>
              </a:rPr>
              <a:t>before 1300</a:t>
            </a:r>
            <a:r>
              <a:rPr lang="en-US" sz="1200" dirty="0">
                <a:latin typeface="Arial" charset="0"/>
                <a:ea typeface="ＭＳ Ｐゴシック" charset="0"/>
                <a:cs typeface="ＭＳ Ｐゴシック" charset="0"/>
              </a:rPr>
              <a:t>. Since Israel had contact with them (Num. 20:14), the Exodus must be later</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EAED8C-B707-5949-8A25-C1943C57D015}" type="slidenum">
              <a:rPr lang="en-US" sz="1200">
                <a:solidFill>
                  <a:prstClr val="black"/>
                </a:solidFill>
              </a:rPr>
              <a:pPr eaLnBrk="1" hangingPunct="1"/>
              <a:t>67</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1There </a:t>
            </a:r>
            <a:r>
              <a:rPr lang="en-US" sz="1200" u="sng" dirty="0">
                <a:latin typeface="Arial" charset="0"/>
                <a:ea typeface="ＭＳ Ｐゴシック" charset="0"/>
                <a:cs typeface="ＭＳ Ｐゴシック" charset="0"/>
              </a:rPr>
              <a:t>is </a:t>
            </a:r>
            <a:r>
              <a:rPr lang="en-US" sz="1200" u="sng" dirty="0">
                <a:solidFill>
                  <a:schemeClr val="accent1"/>
                </a:solidFill>
                <a:latin typeface="Arial" charset="0"/>
                <a:ea typeface="ＭＳ Ｐゴシック" charset="0"/>
                <a:cs typeface="ＭＳ Ｐゴシック" charset="0"/>
              </a:rPr>
              <a:t>no evidence of widespread destruction in Canaan in the early 14</a:t>
            </a:r>
            <a:r>
              <a:rPr lang="en-US" sz="1200" u="sng" baseline="30000" dirty="0">
                <a:solidFill>
                  <a:schemeClr val="accent1"/>
                </a:solidFill>
                <a:latin typeface="Arial" charset="0"/>
                <a:ea typeface="ＭＳ Ｐゴシック" charset="0"/>
                <a:cs typeface="ＭＳ Ｐゴシック" charset="0"/>
              </a:rPr>
              <a:t>th</a:t>
            </a:r>
            <a:r>
              <a:rPr lang="en-US" sz="1200" u="sng" dirty="0">
                <a:solidFill>
                  <a:schemeClr val="accent1"/>
                </a:solidFill>
                <a:latin typeface="Arial" charset="0"/>
                <a:ea typeface="ＭＳ Ｐゴシック" charset="0"/>
                <a:cs typeface="ＭＳ Ｐゴシック" charset="0"/>
              </a:rPr>
              <a:t> century</a:t>
            </a:r>
            <a:r>
              <a:rPr lang="en-US" sz="1200" dirty="0">
                <a:solidFill>
                  <a:schemeClr val="accent1"/>
                </a:solidFill>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  These cities of Canaan stood.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2Archeological evidence shows that Bethel, Lachish and </a:t>
            </a:r>
            <a:r>
              <a:rPr lang="en-US" sz="1200" dirty="0" err="1">
                <a:latin typeface="Arial" charset="0"/>
                <a:ea typeface="ＭＳ Ｐゴシック" charset="0"/>
                <a:cs typeface="ＭＳ Ｐゴシック" charset="0"/>
              </a:rPr>
              <a:t>Debir</a:t>
            </a:r>
            <a:r>
              <a:rPr lang="en-US" sz="1200" dirty="0">
                <a:latin typeface="Arial" charset="0"/>
                <a:ea typeface="ＭＳ Ｐゴシック" charset="0"/>
                <a:cs typeface="ＭＳ Ｐゴシック" charset="0"/>
              </a:rPr>
              <a:t> in Palestine fell as a result of a </a:t>
            </a:r>
            <a:r>
              <a:rPr lang="en-US" sz="1200" u="sng" dirty="0">
                <a:solidFill>
                  <a:schemeClr val="accent1"/>
                </a:solidFill>
                <a:latin typeface="Arial" charset="0"/>
                <a:ea typeface="ＭＳ Ｐゴシック" charset="0"/>
                <a:cs typeface="ＭＳ Ｐゴシック" charset="0"/>
              </a:rPr>
              <a:t>violent attack between 1250 and 1200</a:t>
            </a:r>
            <a:r>
              <a:rPr lang="en-US" sz="1200" dirty="0">
                <a:latin typeface="Arial" charset="0"/>
                <a:ea typeface="ＭＳ Ｐゴシック" charset="0"/>
                <a:cs typeface="ＭＳ Ｐゴシック" charset="0"/>
              </a:rPr>
              <a:t>. It must have been the Israelite conquest.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3Israelites </a:t>
            </a:r>
            <a:r>
              <a:rPr lang="en-US" sz="1200" u="sng" dirty="0">
                <a:solidFill>
                  <a:schemeClr val="accent1"/>
                </a:solidFill>
                <a:latin typeface="Arial" charset="0"/>
                <a:ea typeface="ＭＳ Ｐゴシック" charset="0"/>
                <a:cs typeface="ＭＳ Ｐゴシック" charset="0"/>
              </a:rPr>
              <a:t>did not cause material destruction</a:t>
            </a:r>
            <a:r>
              <a:rPr lang="en-US" sz="1200" dirty="0">
                <a:latin typeface="Arial" charset="0"/>
                <a:ea typeface="ＭＳ Ｐゴシック" charset="0"/>
                <a:cs typeface="ＭＳ Ｐゴシック" charset="0"/>
              </a:rPr>
              <a:t> during the Conquest, except Jericho, Ai and </a:t>
            </a:r>
            <a:r>
              <a:rPr lang="en-US" sz="1200" dirty="0" err="1">
                <a:latin typeface="Arial" charset="0"/>
                <a:ea typeface="ＭＳ Ｐゴシック" charset="0"/>
                <a:cs typeface="ＭＳ Ｐゴシック" charset="0"/>
              </a:rPr>
              <a:t>Hazor</a:t>
            </a:r>
            <a:r>
              <a:rPr lang="en-US" sz="1200" dirty="0">
                <a:latin typeface="Arial" charset="0"/>
                <a:ea typeface="ＭＳ Ｐゴシック" charset="0"/>
                <a:cs typeface="ＭＳ Ｐゴシック" charset="0"/>
              </a:rPr>
              <a:t> (Josh. 24:13)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29A84-CA05-9B46-AF15-6DA7FFC6A879}" type="slidenum">
              <a:rPr lang="zh-CN" altLang="en-US" sz="1200">
                <a:solidFill>
                  <a:prstClr val="black"/>
                </a:solidFill>
              </a:rPr>
              <a:pPr/>
              <a:t>68</a:t>
            </a:fld>
            <a:endParaRPr lang="en-US" altLang="zh-CN" sz="1200">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C85AD8-95CD-6548-908A-5D705D6DD01A}" type="slidenum">
              <a:rPr lang="zh-CN" altLang="en-US" sz="1200">
                <a:solidFill>
                  <a:prstClr val="black"/>
                </a:solidFill>
              </a:rPr>
              <a:pPr/>
              <a:t>69</a:t>
            </a:fld>
            <a:endParaRPr lang="en-US" altLang="zh-CN" sz="1200">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1EEAAE-DE95-C748-B5CB-7735789A3F24}" type="slidenum">
              <a:rPr lang="en-US" sz="1200">
                <a:solidFill>
                  <a:prstClr val="black"/>
                </a:solidFill>
              </a:rPr>
              <a:pPr eaLnBrk="1" hangingPunct="1"/>
              <a:t>70</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FFBDF-39B8-9748-94D2-9497CD5C7D23}" type="slidenum">
              <a:rPr lang="en-US" sz="1200">
                <a:solidFill>
                  <a:prstClr val="black"/>
                </a:solidFill>
              </a:rPr>
              <a:pPr eaLnBrk="1" hangingPunct="1"/>
              <a:t>7</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The </a:t>
            </a:r>
            <a:r>
              <a:rPr lang="en-US" sz="1200" dirty="0">
                <a:solidFill>
                  <a:schemeClr val="accent1"/>
                </a:solidFill>
                <a:latin typeface="Arial" charset="0"/>
                <a:ea typeface="ＭＳ Ｐゴシック" charset="0"/>
                <a:cs typeface="ＭＳ Ｐゴシック" charset="0"/>
              </a:rPr>
              <a:t>Bible</a:t>
            </a:r>
            <a:r>
              <a:rPr lang="en-US" sz="1200" dirty="0">
                <a:latin typeface="Arial" charset="0"/>
                <a:ea typeface="ＭＳ Ｐゴシック" charset="0"/>
                <a:cs typeface="ＭＳ Ｐゴシック" charset="0"/>
              </a:rPr>
              <a:t> (genealogies, ages, lengths of reigns, time spans, synchronisms with events of other countries)</a:t>
            </a:r>
            <a:r>
              <a:rPr lang="en-US" sz="1200" dirty="0">
                <a:latin typeface="Arial" charset="0"/>
                <a:ea typeface="ＭＳ Ｐゴシック" charset="0"/>
                <a:cs typeface="Times New Roman" charset="0"/>
              </a:rPr>
              <a:t> </a:t>
            </a:r>
          </a:p>
          <a:p>
            <a:r>
              <a:rPr lang="en-US" dirty="0"/>
              <a:t>1</a:t>
            </a:r>
            <a:r>
              <a:rPr lang="ta-IN" dirty="0"/>
              <a:t>பைபிள் (பரம்பரை, வயது, ஆட்சி</a:t>
            </a:r>
            <a:r>
              <a:rPr lang="en-US" baseline="0" dirty="0"/>
              <a:t> </a:t>
            </a:r>
            <a:r>
              <a:rPr lang="en-US" baseline="0" dirty="0" err="1"/>
              <a:t>kalam</a:t>
            </a:r>
            <a:r>
              <a:rPr lang="ta-IN" dirty="0"/>
              <a:t>, கால இடைவெளி, பிற நாடுகளின் நிகழ்வுகளுடன் ஒத்திசைவு)</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a:solidFill>
                  <a:schemeClr val="accent1"/>
                </a:solidFill>
                <a:latin typeface="Arial" charset="0"/>
                <a:ea typeface="ＭＳ Ｐゴシック" charset="0"/>
                <a:cs typeface="ＭＳ Ｐゴシック" charset="0"/>
              </a:rPr>
              <a:t>Historical records</a:t>
            </a:r>
            <a:r>
              <a:rPr lang="en-US" sz="1200" u="sng"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of the Ancient Near East (ANE)</a:t>
            </a:r>
          </a:p>
          <a:p>
            <a:r>
              <a:rPr lang="en-US" dirty="0">
                <a:latin typeface="Times New Roman" charset="0"/>
                <a:ea typeface="ＭＳ Ｐゴシック" charset="0"/>
                <a:cs typeface="ＭＳ Ｐゴシック" charset="0"/>
              </a:rPr>
              <a:t>2 </a:t>
            </a:r>
            <a:r>
              <a:rPr lang="ta-IN" dirty="0"/>
              <a:t>கிழக்கின்</a:t>
            </a:r>
            <a:r>
              <a:rPr lang="en-US" dirty="0"/>
              <a:t> </a:t>
            </a:r>
            <a:r>
              <a:rPr lang="ta-IN" dirty="0"/>
              <a:t>அருகிலுள்ள</a:t>
            </a:r>
            <a:r>
              <a:rPr lang="en-US" dirty="0"/>
              <a:t> </a:t>
            </a:r>
            <a:r>
              <a:rPr lang="ta-IN" dirty="0"/>
              <a:t>பண்டைய வரலாற்று பதிவுகள் (ANE)</a:t>
            </a:r>
            <a:endParaRPr lang="en-US" dirty="0"/>
          </a:p>
          <a:p>
            <a:r>
              <a:rPr lang="en-US" dirty="0">
                <a:latin typeface="Times New Roman" charset="0"/>
                <a:ea typeface="ＭＳ Ｐゴシック" charset="0"/>
                <a:cs typeface="ＭＳ Ｐゴシック" charset="0"/>
              </a:rPr>
              <a:t>3</a:t>
            </a:r>
            <a:r>
              <a:rPr lang="ta-IN" dirty="0"/>
              <a:t>வானியல் தரவு</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charset="0"/>
                <a:ea typeface="ＭＳ Ｐゴシック" charset="0"/>
                <a:cs typeface="Times New Roman" charset="0"/>
              </a:rPr>
              <a:t>Material remains</a:t>
            </a:r>
            <a:r>
              <a:rPr lang="en-US" sz="1200" dirty="0">
                <a:latin typeface="Arial" charset="0"/>
                <a:ea typeface="ＭＳ Ｐゴシック" charset="0"/>
                <a:cs typeface="Times New Roman" charset="0"/>
              </a:rPr>
              <a:t> and </a:t>
            </a:r>
            <a:r>
              <a:rPr lang="en-US" sz="1200" dirty="0">
                <a:solidFill>
                  <a:schemeClr val="accent1"/>
                </a:solidFill>
                <a:latin typeface="Arial" charset="0"/>
                <a:ea typeface="ＭＳ Ｐゴシック" charset="0"/>
                <a:cs typeface="ＭＳ Ｐゴシック" charset="0"/>
              </a:rPr>
              <a:t>archaeological</a:t>
            </a:r>
            <a:r>
              <a:rPr lang="en-US" sz="1200" dirty="0">
                <a:latin typeface="Arial" charset="0"/>
                <a:ea typeface="ＭＳ Ｐゴシック" charset="0"/>
                <a:cs typeface="ＭＳ Ｐゴシック" charset="0"/>
              </a:rPr>
              <a:t> </a:t>
            </a:r>
            <a:r>
              <a:rPr lang="en-US" sz="1200" dirty="0">
                <a:solidFill>
                  <a:schemeClr val="accent1"/>
                </a:solidFill>
                <a:latin typeface="Arial" charset="0"/>
                <a:ea typeface="ＭＳ Ｐゴシック" charset="0"/>
                <a:cs typeface="ＭＳ Ｐゴシック" charset="0"/>
              </a:rPr>
              <a:t>findings</a:t>
            </a:r>
            <a:endParaRPr lang="en-US" dirty="0"/>
          </a:p>
          <a:p>
            <a:r>
              <a:rPr lang="en-US" dirty="0"/>
              <a:t>4 </a:t>
            </a:r>
            <a:r>
              <a:rPr lang="ta-IN" sz="1200" b="0" i="0" kern="1200" dirty="0">
                <a:solidFill>
                  <a:schemeClr val="tx1"/>
                </a:solidFill>
                <a:latin typeface="+mn-lt"/>
                <a:ea typeface="+mn-ea"/>
                <a:cs typeface="+mn-cs"/>
              </a:rPr>
              <a:t>எஞ்சியுள்ள</a:t>
            </a:r>
            <a:r>
              <a:rPr lang="ta-IN" dirty="0"/>
              <a:t>பொரு</a:t>
            </a:r>
            <a:r>
              <a:rPr lang="en-US" dirty="0" err="1"/>
              <a:t>tka</a:t>
            </a:r>
            <a:r>
              <a:rPr lang="ta-IN" dirty="0"/>
              <a:t>ள் மற்றும் தொல்பொருள் கண்டுபிடிப்புகள்</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Times New Roman" charset="0"/>
              </a:rPr>
              <a:t>Records of </a:t>
            </a:r>
            <a:r>
              <a:rPr lang="en-US" sz="1200" dirty="0">
                <a:solidFill>
                  <a:schemeClr val="accent1"/>
                </a:solidFill>
                <a:latin typeface="Arial" charset="0"/>
                <a:ea typeface="ＭＳ Ｐゴシック" charset="0"/>
                <a:cs typeface="Times New Roman" charset="0"/>
              </a:rPr>
              <a:t>contemporary historians</a:t>
            </a:r>
            <a:endParaRPr lang="en-US" sz="1200"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5 </a:t>
            </a:r>
            <a:r>
              <a:rPr lang="ta-IN" sz="1200" b="0" i="0" kern="1200" dirty="0">
                <a:solidFill>
                  <a:schemeClr val="tx1"/>
                </a:solidFill>
                <a:latin typeface="+mn-lt"/>
                <a:ea typeface="+mn-ea"/>
                <a:cs typeface="+mn-cs"/>
              </a:rPr>
              <a:t>சமகால வரலாற்றாசிரியர்களின் பதிவுகள்</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569D0-2ECF-F54E-B803-14645F09B72A}" type="slidenum">
              <a:rPr lang="en-US" sz="1200">
                <a:solidFill>
                  <a:prstClr val="black"/>
                </a:solidFill>
              </a:rPr>
              <a:pPr eaLnBrk="1" hangingPunct="1"/>
              <a:t>71</a:t>
            </a:fld>
            <a:endParaRPr lang="en-US" sz="1200">
              <a:solidFill>
                <a:prstClr val="black"/>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Accept the biblical dates and references at </a:t>
            </a:r>
            <a:r>
              <a:rPr lang="en-US" sz="1200" u="sng" dirty="0">
                <a:solidFill>
                  <a:schemeClr val="accent1"/>
                </a:solidFill>
                <a:latin typeface="Arial" charset="0"/>
                <a:ea typeface="ＭＳ Ｐゴシック" charset="0"/>
                <a:cs typeface="ＭＳ Ｐゴシック" charset="0"/>
              </a:rPr>
              <a:t>face value</a:t>
            </a:r>
            <a:r>
              <a:rPr lang="en-US" sz="1200" u="sng"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unless there is real internal reason to reject them</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C7B722-442C-7C48-A9C7-F9BEC9A8367B}" type="slidenum">
              <a:rPr lang="en-US" sz="1200">
                <a:solidFill>
                  <a:prstClr val="black"/>
                </a:solidFill>
              </a:rPr>
              <a:pPr eaLnBrk="1" hangingPunct="1"/>
              <a:t>72</a:t>
            </a:fld>
            <a:endParaRPr lang="en-US" sz="1200">
              <a:solidFill>
                <a:prstClr val="black"/>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E9400-9891-BF4F-A1C2-837C1B269446}" type="slidenum">
              <a:rPr lang="en-US" sz="1200">
                <a:solidFill>
                  <a:prstClr val="black"/>
                </a:solidFill>
              </a:rPr>
              <a:pPr eaLnBrk="1" hangingPunct="1"/>
              <a:t>73</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நீ</a:t>
            </a:r>
            <a:r>
              <a:rPr lang="en-US" sz="1200" b="0" i="0" kern="1200" dirty="0" err="1">
                <a:solidFill>
                  <a:schemeClr val="tx1"/>
                </a:solidFill>
                <a:latin typeface="+mn-lt"/>
                <a:ea typeface="+mn-ea"/>
                <a:cs typeface="+mn-cs"/>
              </a:rPr>
              <a:t>yayathibathiigalin</a:t>
            </a:r>
            <a:r>
              <a:rPr lang="ta-IN" sz="1200" b="0" i="0" kern="1200" dirty="0">
                <a:solidFill>
                  <a:schemeClr val="tx1"/>
                </a:solidFill>
                <a:latin typeface="+mn-lt"/>
                <a:ea typeface="+mn-ea"/>
                <a:cs typeface="+mn-cs"/>
              </a:rPr>
              <a:t> மர்மம்</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EAEAEA"/>
                </a:solidFill>
                <a:latin typeface="Arial" charset="0"/>
                <a:ea typeface="ＭＳ Ｐゴシック" charset="0"/>
                <a:cs typeface="Times New Roman" charset="0"/>
              </a:rPr>
              <a:t>We can define the era of the Judges by </a:t>
            </a:r>
            <a:r>
              <a:rPr lang="en-US" sz="1200" dirty="0">
                <a:solidFill>
                  <a:srgbClr val="EAEAEA"/>
                </a:solidFill>
                <a:latin typeface="Arial" charset="0"/>
                <a:ea typeface="ＭＳ Ｐゴシック" charset="0"/>
                <a:cs typeface="Arial" charset="0"/>
              </a:rPr>
              <a:t>starting with the leadership of </a:t>
            </a:r>
            <a:r>
              <a:rPr lang="en-US" sz="1200" dirty="0">
                <a:solidFill>
                  <a:srgbClr val="EEB00B"/>
                </a:solidFill>
                <a:latin typeface="Arial" charset="0"/>
                <a:ea typeface="ＭＳ Ｐゴシック" charset="0"/>
                <a:cs typeface="Arial" charset="0"/>
              </a:rPr>
              <a:t>Moses</a:t>
            </a:r>
            <a:r>
              <a:rPr lang="en-US" sz="1200" dirty="0">
                <a:solidFill>
                  <a:srgbClr val="EAEAEA"/>
                </a:solidFill>
                <a:latin typeface="Arial" charset="0"/>
                <a:ea typeface="ＭＳ Ｐゴシック" charset="0"/>
                <a:cs typeface="Arial" charset="0"/>
              </a:rPr>
              <a:t> and finishing with the crowning of </a:t>
            </a:r>
            <a:r>
              <a:rPr lang="en-US" sz="1200" dirty="0">
                <a:solidFill>
                  <a:srgbClr val="EEB00B"/>
                </a:solidFill>
                <a:latin typeface="Arial" charset="0"/>
                <a:ea typeface="ＭＳ Ｐゴシック" charset="0"/>
                <a:cs typeface="Arial" charset="0"/>
              </a:rPr>
              <a:t>Saul</a:t>
            </a:r>
            <a:r>
              <a:rPr lang="en-US" sz="1200" dirty="0">
                <a:solidFill>
                  <a:srgbClr val="EAEAEA"/>
                </a:solidFill>
                <a:latin typeface="Arial" charset="0"/>
                <a:ea typeface="ＭＳ Ｐゴシック" charset="0"/>
                <a:cs typeface="Times New Roman" charset="0"/>
              </a:rPr>
              <a:t> </a:t>
            </a:r>
            <a:endParaRPr lang="en-US" dirty="0"/>
          </a:p>
          <a:p>
            <a:r>
              <a:rPr lang="en-US" dirty="0"/>
              <a:t>1</a:t>
            </a:r>
            <a:r>
              <a:rPr lang="ta-IN" dirty="0"/>
              <a:t>மோசேயின் தலைமையிலிருந்து தொடங்கி சவுலின் முடிசூட்டலுடன் முடிப்பதன் மூலம் நீதிபதிகளின் சகாப்தத்தை நாம் வரையறுக்க முடியும்</a:t>
            </a:r>
            <a:endParaRPr lang="en-US" dirty="0"/>
          </a:p>
          <a:p>
            <a:r>
              <a:rPr lang="en-US" sz="1200" b="0" i="0" kern="1200" dirty="0">
                <a:solidFill>
                  <a:schemeClr val="tx1"/>
                </a:solidFill>
                <a:latin typeface="+mn-lt"/>
                <a:ea typeface="+mn-ea"/>
                <a:cs typeface="+mn-cs"/>
              </a:rPr>
              <a:t>…..</a:t>
            </a:r>
            <a:r>
              <a:rPr lang="ta-IN" sz="1200" b="0" i="0" kern="1200" dirty="0">
                <a:solidFill>
                  <a:schemeClr val="tx1"/>
                </a:solidFill>
                <a:latin typeface="+mn-lt"/>
                <a:ea typeface="+mn-ea"/>
                <a:cs typeface="+mn-cs"/>
              </a:rPr>
              <a:t>480 (யாத்திராகமம் முதல் சாலொமோனின் ஆலயம் வரை; 1 இராஜாக்கள் 6: 1) - 40 (சவுலின் ஆட்சி அப்போஸ்தலர் 13:11) - 40 (தாவீதின் ஆட்சி 1 இராஜாக்கள் 2:11) </a:t>
            </a:r>
            <a:r>
              <a:rPr lang="en-US" sz="1200" b="0" i="0" kern="1200" dirty="0">
                <a:solidFill>
                  <a:schemeClr val="tx1"/>
                </a:solidFill>
                <a:latin typeface="+mn-lt"/>
                <a:ea typeface="+mn-ea"/>
                <a:cs typeface="+mn-cs"/>
              </a:rPr>
              <a:t>                                          </a:t>
            </a:r>
            <a:r>
              <a:rPr lang="ta-IN" sz="1200" b="0" i="0" kern="1200" dirty="0">
                <a:solidFill>
                  <a:schemeClr val="tx1"/>
                </a:solidFill>
                <a:latin typeface="+mn-lt"/>
                <a:ea typeface="+mn-ea"/>
                <a:cs typeface="+mn-cs"/>
              </a:rPr>
              <a:t>= 400 ஆண்டுகள்</a:t>
            </a:r>
            <a:endParaRPr lang="en-US" sz="1200" b="0" i="0" kern="1200" dirty="0">
              <a:solidFill>
                <a:schemeClr val="tx1"/>
              </a:solidFill>
              <a:latin typeface="+mn-lt"/>
              <a:ea typeface="+mn-ea"/>
              <a:cs typeface="+mn-cs"/>
            </a:endParaRPr>
          </a:p>
          <a:p>
            <a:br>
              <a:rPr lang="ta-IN" dirty="0"/>
            </a:br>
            <a:r>
              <a:rPr lang="en-US" dirty="0"/>
              <a:t>2</a:t>
            </a:r>
            <a:r>
              <a:rPr lang="ta-IN" sz="1200" b="0" i="0" kern="1200" dirty="0">
                <a:solidFill>
                  <a:schemeClr val="tx1"/>
                </a:solidFill>
                <a:latin typeface="+mn-lt"/>
                <a:ea typeface="+mn-ea"/>
                <a:cs typeface="+mn-cs"/>
              </a:rPr>
              <a:t>நீதிபதிகள் மற்றும் இஸ்ரேலின் எதிரிகள் ஆட்சி செய்யும் ஆண்டுகளின் எண்ணிக்கை சேர்க்கப்படும்போது, ​​இது 400 ஆண்டுகளின் எதிர்பார்க்கப்பட்ட மதிப்பை மீறுகிறது: 410+ ஆண்டுகள்</a:t>
            </a:r>
            <a:endParaRPr lang="en-US" sz="1200" b="0" i="0" kern="1200" dirty="0">
              <a:solidFill>
                <a:schemeClr val="tx1"/>
              </a:solidFill>
              <a:latin typeface="+mn-lt"/>
              <a:ea typeface="+mn-ea"/>
              <a:cs typeface="+mn-cs"/>
            </a:endParaRPr>
          </a:p>
          <a:p>
            <a:r>
              <a:rPr lang="en-US" dirty="0"/>
              <a:t>3</a:t>
            </a:r>
            <a:r>
              <a:rPr lang="ta-IN" dirty="0"/>
              <a:t>ஆனால் இதில் 40 ஆண்டுகள் அலைந்து திரிவது கூட இல்லை, இது 360 ஆண்டுகள் மட்டுமே</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75CEA-1124-9A4C-A5E7-15B0F6A5FB13}" type="slidenum">
              <a:rPr lang="en-US" sz="1200">
                <a:solidFill>
                  <a:prstClr val="black"/>
                </a:solidFill>
              </a:rPr>
              <a:pPr eaLnBrk="1" hangingPunct="1"/>
              <a:t>74</a:t>
            </a:fld>
            <a:endParaRPr lang="en-US" sz="1200">
              <a:solidFill>
                <a:prstClr val="black"/>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480 years exist from Solomon’s temple and the Exodus (1 Kings 6:1)</a:t>
            </a:r>
          </a:p>
          <a:p>
            <a:r>
              <a:rPr lang="en-US" dirty="0">
                <a:latin typeface="Times New Roman" charset="0"/>
                <a:ea typeface="ＭＳ Ｐゴシック" charset="0"/>
                <a:cs typeface="ＭＳ Ｐゴシック" charset="0"/>
              </a:rPr>
              <a:t>Subtracting three 40-year periods (120 years) gives 360 years from the entrance into the land (1406) to the monarchy of Saul (1043)</a:t>
            </a:r>
          </a:p>
          <a:p>
            <a:r>
              <a:rPr lang="en-US" dirty="0">
                <a:latin typeface="Times New Roman" charset="0"/>
                <a:ea typeface="ＭＳ Ｐゴシック" charset="0"/>
                <a:cs typeface="ＭＳ Ｐゴシック" charset="0"/>
              </a:rPr>
              <a:t>Yet the total period of the judges and oppressors is 410 years, so how do we fit these 410 years into the available 360 years?</a:t>
            </a:r>
          </a:p>
          <a:p>
            <a:endParaRPr lang="en-US" b="1" dirty="0">
              <a:latin typeface="Times New Roman" charset="0"/>
              <a:ea typeface="ＭＳ Ｐゴシック" charset="0"/>
              <a:cs typeface="ＭＳ Ｐゴシック" charset="0"/>
            </a:endParaRPr>
          </a:p>
          <a:p>
            <a:r>
              <a:rPr lang="en-US" b="1" dirty="0" err="1">
                <a:latin typeface="Kalaham" pitchFamily="2" charset="0"/>
                <a:ea typeface="ＭＳ Ｐゴシック" charset="0"/>
                <a:cs typeface="ＭＳ Ｐゴシック" charset="0"/>
              </a:rPr>
              <a:t>ePjpgjpfspy</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ehk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vt;thW</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nghUj;j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KbAk</a:t>
            </a:r>
            <a:r>
              <a:rPr lang="en-US" b="1" dirty="0">
                <a:latin typeface="Kalaham" pitchFamily="2"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kumimoji="0" lang="en-US" sz="1200" b="1" i="0" kern="1200" dirty="0">
                <a:solidFill>
                  <a:srgbClr val="FFFF00"/>
                </a:solidFill>
                <a:effectLst/>
                <a:latin typeface="Arial"/>
                <a:ea typeface="+mn-ea"/>
                <a:cs typeface="Arial"/>
              </a:rPr>
              <a:t>How Can We Fit in the Judges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F499A0-1332-C647-A8B5-E0AB40269C39}" type="slidenum">
              <a:rPr lang="en-US" sz="1200">
                <a:solidFill>
                  <a:prstClr val="black"/>
                </a:solidFill>
              </a:rPr>
              <a:pPr eaLnBrk="1" hangingPunct="1"/>
              <a:t>75</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FA459-D5DC-EC41-B46D-882014E59977}" type="slidenum">
              <a:rPr lang="en-US" sz="1200">
                <a:solidFill>
                  <a:prstClr val="black"/>
                </a:solidFill>
              </a:rPr>
              <a:pPr eaLnBrk="1" hangingPunct="1"/>
              <a:t>76</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dirty="0"/>
              <a:t>சாத்தியமான தீர்வுகள்</a:t>
            </a:r>
            <a:endParaRPr lang="en-US" dirty="0"/>
          </a:p>
          <a:p>
            <a:r>
              <a:rPr lang="en-US" dirty="0">
                <a:latin typeface="Times New Roman" charset="0"/>
                <a:ea typeface="ＭＳ Ｐゴシック" charset="0"/>
                <a:cs typeface="ＭＳ Ｐゴシック" charset="0"/>
              </a:rPr>
              <a:t>1</a:t>
            </a:r>
            <a:r>
              <a:rPr lang="ta-IN" sz="1200" b="0" i="0" kern="1200" dirty="0">
                <a:solidFill>
                  <a:schemeClr val="tx1"/>
                </a:solidFill>
                <a:latin typeface="+mn-lt"/>
                <a:ea typeface="+mn-ea"/>
                <a:cs typeface="+mn-cs"/>
              </a:rPr>
              <a:t>நீதிபதிகளின் தலைமையின் காலங்களுக்குள் இஸ்ரேலின் எதிரிகளால் ஒடுக்கப்பட்ட ஆண்டுகளை உள்ளடக்குங்கள்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dirty="0"/>
              <a:t>நீதிபதிகளின் தலைமைகளை ஒன்றுடன் ஒன்று</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E4FEF-4E23-0341-B5D0-6041A581873B}" type="slidenum">
              <a:rPr lang="en-US" sz="1200">
                <a:solidFill>
                  <a:prstClr val="black"/>
                </a:solidFill>
              </a:rPr>
              <a:pPr eaLnBrk="1" hangingPunct="1"/>
              <a:t>77</a:t>
            </a:fld>
            <a:endParaRPr lang="en-US" sz="1200">
              <a:solidFill>
                <a:prstClr val="black"/>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gd</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51ED86-8F1E-F04E-B172-EB64C127225C}" type="slidenum">
              <a:rPr lang="en-US" sz="1200">
                <a:solidFill>
                  <a:prstClr val="black"/>
                </a:solidFill>
              </a:rPr>
              <a:pPr eaLnBrk="1" hangingPunct="1"/>
              <a:t>78</a:t>
            </a:fld>
            <a:endParaRPr lang="en-US" sz="1200">
              <a:solidFill>
                <a:prstClr val="black"/>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நாம் என்ன நினைக்கிறோம்</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dirty="0"/>
              <a:t>நீதிபதிகளின் காலம் 410 வருடங்கள் என்று பைபிளிலிருந்து தெளிவாகிறது நெருக்கமான ஆய்வு இருப்பதை வெளிப்படுத்துகிறது</a:t>
            </a:r>
            <a:endParaRPr lang="en-US" dirty="0"/>
          </a:p>
          <a:p>
            <a:r>
              <a:rPr lang="en-US" dirty="0">
                <a:latin typeface="Times New Roman" charset="0"/>
                <a:ea typeface="ＭＳ Ｐゴシック" charset="0"/>
                <a:cs typeface="ＭＳ Ｐゴシック" charset="0"/>
              </a:rPr>
              <a:t>2</a:t>
            </a:r>
            <a:r>
              <a:rPr lang="ta-IN" dirty="0"/>
              <a:t>சில மேலெழுதல்கள் உள்ளன என்பதை நெருக்கமான ஆய்வு வெளிப்படுத்துகிறது. உதாரணமாக, நீதிபதிகள் யெப்தா முதல் சாம்சன் வரை 40 ஆண்டுகால பெலிஸ்திய ஒடுக்குமுறை மற்றும் எலி மற்றும் சாமுவேலின் ஆசாரிய சேவையின் ஆண்டுகள்</a:t>
            </a:r>
            <a:endParaRPr lang="en-US" dirty="0"/>
          </a:p>
          <a:p>
            <a:r>
              <a:rPr lang="en-US" sz="1200" dirty="0">
                <a:solidFill>
                  <a:srgbClr val="EAEAEA"/>
                </a:solidFill>
                <a:latin typeface="Arial" charset="0"/>
                <a:ea typeface="ＭＳ Ｐゴシック" charset="0"/>
                <a:cs typeface="Arial" charset="0"/>
              </a:rPr>
              <a:t>Closer study reveals that there are some </a:t>
            </a:r>
            <a:r>
              <a:rPr lang="en-US" sz="1200" dirty="0">
                <a:solidFill>
                  <a:srgbClr val="EEB00B"/>
                </a:solidFill>
                <a:latin typeface="Arial" charset="0"/>
                <a:ea typeface="ＭＳ Ｐゴシック" charset="0"/>
                <a:cs typeface="Arial" charset="0"/>
              </a:rPr>
              <a:t>overlaps</a:t>
            </a:r>
            <a:r>
              <a:rPr lang="en-US" sz="1200" dirty="0">
                <a:solidFill>
                  <a:srgbClr val="EAEAEA"/>
                </a:solidFill>
                <a:latin typeface="Arial" charset="0"/>
                <a:ea typeface="ＭＳ Ｐゴシック" charset="0"/>
                <a:cs typeface="Arial" charset="0"/>
              </a:rPr>
              <a:t>. </a:t>
            </a:r>
            <a:r>
              <a:rPr lang="en-US" sz="1200" i="1" dirty="0">
                <a:solidFill>
                  <a:srgbClr val="EAEAEA"/>
                </a:solidFill>
                <a:latin typeface="Arial" charset="0"/>
                <a:ea typeface="ＭＳ Ｐゴシック" charset="0"/>
                <a:cs typeface="Arial" charset="0"/>
              </a:rPr>
              <a:t>For example, the judges </a:t>
            </a:r>
            <a:r>
              <a:rPr lang="en-US" sz="1200" i="1" dirty="0" err="1">
                <a:solidFill>
                  <a:srgbClr val="EAEAEA"/>
                </a:solidFill>
                <a:latin typeface="Arial" charset="0"/>
                <a:ea typeface="ＭＳ Ｐゴシック" charset="0"/>
                <a:cs typeface="Arial" charset="0"/>
              </a:rPr>
              <a:t>Jephthah</a:t>
            </a:r>
            <a:r>
              <a:rPr lang="en-US" sz="1200" i="1" dirty="0">
                <a:solidFill>
                  <a:srgbClr val="EAEAEA"/>
                </a:solidFill>
                <a:latin typeface="Arial" charset="0"/>
                <a:ea typeface="ＭＳ Ｐゴシック" charset="0"/>
                <a:cs typeface="Arial" charset="0"/>
              </a:rPr>
              <a:t> to Samson overlapped with the 40 years of Philistine oppression and the years of priestly service of Eli and Samuel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0572E-6555-7042-BD70-71F4F91AFA6B}" type="slidenum">
              <a:rPr lang="en-US" sz="1200">
                <a:solidFill>
                  <a:prstClr val="black"/>
                </a:solidFill>
              </a:rPr>
              <a:pPr eaLnBrk="1" hangingPunct="1"/>
              <a:t>79</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97929-6319-F04A-9F7B-8AB4C3BFB557}" type="slidenum">
              <a:rPr lang="en-US" sz="1200">
                <a:solidFill>
                  <a:prstClr val="black"/>
                </a:solidFill>
              </a:rPr>
              <a:pPr eaLnBrk="1" hangingPunct="1"/>
              <a:t>80</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05DA2A-5C3F-1241-A85F-444C5F981CE7}" type="slidenum">
              <a:rPr lang="en-US" sz="1200">
                <a:solidFill>
                  <a:prstClr val="black"/>
                </a:solidFill>
              </a:rPr>
              <a:pPr eaLnBrk="1" hangingPunct="1"/>
              <a:t>8</a:t>
            </a:fld>
            <a:endParaRPr lang="en-US" sz="1200">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Times New Roman" charset="0"/>
              </a:rPr>
              <a:t>General: Examine the </a:t>
            </a:r>
            <a:r>
              <a:rPr lang="en-US" sz="1200" u="sng" dirty="0">
                <a:solidFill>
                  <a:schemeClr val="accent1"/>
                </a:solidFill>
                <a:latin typeface="Arial" charset="0"/>
                <a:ea typeface="ＭＳ Ｐゴシック" charset="0"/>
                <a:cs typeface="Times New Roman" charset="0"/>
              </a:rPr>
              <a:t>milieu</a:t>
            </a:r>
            <a:r>
              <a:rPr lang="en-US" sz="1200" dirty="0">
                <a:latin typeface="Arial" charset="0"/>
                <a:ea typeface="ＭＳ Ｐゴシック" charset="0"/>
                <a:cs typeface="Times New Roman" charset="0"/>
              </a:rPr>
              <a:t> of the time and compare with </a:t>
            </a:r>
            <a:r>
              <a:rPr lang="en-US" sz="1200" u="sng" dirty="0">
                <a:solidFill>
                  <a:schemeClr val="accent1"/>
                </a:solidFill>
                <a:latin typeface="Arial" charset="0"/>
                <a:ea typeface="ＭＳ Ｐゴシック" charset="0"/>
                <a:cs typeface="Times New Roman" charset="0"/>
              </a:rPr>
              <a:t>other known records</a:t>
            </a:r>
            <a:r>
              <a:rPr lang="en-US" sz="1200" u="sng" dirty="0">
                <a:latin typeface="Arial" charset="0"/>
                <a:ea typeface="ＭＳ Ｐゴシック" charset="0"/>
                <a:cs typeface="Times New Roman" charset="0"/>
              </a:rPr>
              <a:t> </a:t>
            </a:r>
            <a:r>
              <a:rPr lang="en-US" sz="1200" dirty="0">
                <a:latin typeface="Arial" charset="0"/>
                <a:ea typeface="ＭＳ Ｐゴシック" charset="0"/>
                <a:cs typeface="Times New Roman" charset="0"/>
              </a:rPr>
              <a:t>to find compatibilities </a:t>
            </a:r>
          </a:p>
          <a:p>
            <a:r>
              <a:rPr lang="en-US" dirty="0"/>
              <a:t>1</a:t>
            </a:r>
            <a:r>
              <a:rPr lang="ta-IN" sz="1200" b="0" i="0" kern="1200" dirty="0">
                <a:solidFill>
                  <a:schemeClr val="tx1"/>
                </a:solidFill>
                <a:latin typeface="+mn-lt"/>
                <a:ea typeface="+mn-ea"/>
                <a:cs typeface="+mn-cs"/>
              </a:rPr>
              <a:t>பொது: காலத்தின் சூழலை ஆராய்ந்து, பொருந்தக்கூடியவற்றைக் கண்டறிய பிற அறியப்பட்ட பதிவுகளுடன் ஒப்பிடுங்கள்</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ＭＳ Ｐゴシック" charset="0"/>
              </a:rPr>
              <a:t>Establish</a:t>
            </a:r>
            <a:r>
              <a:rPr lang="en-US" sz="1200" dirty="0">
                <a:solidFill>
                  <a:schemeClr val="accent1"/>
                </a:solidFill>
                <a:latin typeface="Arial" charset="0"/>
                <a:ea typeface="ＭＳ Ｐゴシック" charset="0"/>
                <a:cs typeface="ＭＳ Ｐゴシック" charset="0"/>
              </a:rPr>
              <a:t> </a:t>
            </a:r>
            <a:r>
              <a:rPr lang="en-US" sz="1200" u="sng" dirty="0">
                <a:solidFill>
                  <a:schemeClr val="accent1"/>
                </a:solidFill>
                <a:latin typeface="Arial" charset="0"/>
                <a:ea typeface="ＭＳ Ｐゴシック" charset="0"/>
                <a:cs typeface="ＭＳ Ｐゴシック" charset="0"/>
              </a:rPr>
              <a:t>sequence and time</a:t>
            </a:r>
            <a:r>
              <a:rPr lang="en-US" sz="1200" u="sng"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according to</a:t>
            </a:r>
            <a:r>
              <a:rPr lang="en-US" sz="1200" dirty="0">
                <a:latin typeface="Arial" charset="0"/>
                <a:ea typeface="ＭＳ Ｐゴシック" charset="0"/>
                <a:cs typeface="Times New Roman" charset="0"/>
              </a:rPr>
              <a:t> Bible</a:t>
            </a:r>
          </a:p>
          <a:p>
            <a:r>
              <a:rPr lang="en-US" sz="1200" b="0" i="0" kern="1200" dirty="0">
                <a:solidFill>
                  <a:schemeClr val="tx1"/>
                </a:solidFill>
                <a:latin typeface="+mn-lt"/>
                <a:ea typeface="+mn-ea"/>
                <a:cs typeface="+mn-cs"/>
              </a:rPr>
              <a:t>2</a:t>
            </a:r>
            <a:r>
              <a:rPr lang="ta-IN" dirty="0"/>
              <a:t>பைபிளின் படி வரிசை மற்றும் நேரத்தை நிறுவுங்கள்</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Times New Roman" charset="0"/>
              </a:rPr>
              <a:t>Compare</a:t>
            </a:r>
            <a:r>
              <a:rPr lang="en-US" sz="1200" dirty="0">
                <a:solidFill>
                  <a:schemeClr val="accent1"/>
                </a:solidFill>
                <a:latin typeface="Arial" charset="0"/>
                <a:ea typeface="ＭＳ Ｐゴシック" charset="0"/>
                <a:cs typeface="Times New Roman" charset="0"/>
              </a:rPr>
              <a:t> </a:t>
            </a:r>
            <a:r>
              <a:rPr lang="en-US" sz="1200" u="sng" dirty="0">
                <a:solidFill>
                  <a:schemeClr val="accent1"/>
                </a:solidFill>
                <a:latin typeface="Arial" charset="0"/>
                <a:ea typeface="ＭＳ Ｐゴシック" charset="0"/>
                <a:cs typeface="Times New Roman" charset="0"/>
              </a:rPr>
              <a:t>synchronic events</a:t>
            </a:r>
            <a:r>
              <a:rPr lang="en-US" sz="1200" u="sng" dirty="0">
                <a:latin typeface="Arial" charset="0"/>
                <a:ea typeface="ＭＳ Ｐゴシック" charset="0"/>
                <a:cs typeface="Times New Roman" charset="0"/>
              </a:rPr>
              <a:t> </a:t>
            </a:r>
            <a:r>
              <a:rPr lang="en-US" sz="1200" dirty="0">
                <a:latin typeface="Arial" charset="0"/>
                <a:ea typeface="ＭＳ Ｐゴシック" charset="0"/>
                <a:cs typeface="Times New Roman" charset="0"/>
              </a:rPr>
              <a:t>in Bible and another reliable source</a:t>
            </a:r>
            <a:endParaRPr lang="en-US" dirty="0"/>
          </a:p>
          <a:p>
            <a:r>
              <a:rPr lang="en-US" dirty="0">
                <a:latin typeface="Times New Roman" charset="0"/>
                <a:ea typeface="ＭＳ Ｐゴシック" charset="0"/>
                <a:cs typeface="ＭＳ Ｐゴシック" charset="0"/>
              </a:rPr>
              <a:t>3</a:t>
            </a:r>
            <a:r>
              <a:rPr lang="ta-IN" sz="1200" b="0" i="0" kern="1200" dirty="0">
                <a:solidFill>
                  <a:schemeClr val="tx1"/>
                </a:solidFill>
                <a:latin typeface="+mn-lt"/>
                <a:ea typeface="+mn-ea"/>
                <a:cs typeface="+mn-cs"/>
              </a:rPr>
              <a:t>பைபிளில் உள்ள ஒத்திசைவான நிகழ்வுகளையும் மற்ற நம்பகமான ஆதாரங்களையும் ஒப்பிடுக</a:t>
            </a:r>
            <a:endParaRPr lang="en-US" sz="1200" b="0" i="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Times New Roman" charset="0"/>
              </a:rPr>
              <a:t>Verify with </a:t>
            </a:r>
            <a:r>
              <a:rPr lang="en-US" sz="1200" u="sng" dirty="0">
                <a:solidFill>
                  <a:schemeClr val="accent1"/>
                </a:solidFill>
                <a:latin typeface="Arial" charset="0"/>
                <a:ea typeface="ＭＳ Ｐゴシック" charset="0"/>
                <a:cs typeface="Times New Roman" charset="0"/>
              </a:rPr>
              <a:t>other sources</a:t>
            </a:r>
            <a:endParaRPr lang="en-US" sz="1200" b="0" i="0" u="sng" kern="1200" dirty="0">
              <a:solidFill>
                <a:schemeClr val="tx1"/>
              </a:solidFill>
              <a:latin typeface="+mn-lt"/>
              <a:ea typeface="+mn-ea"/>
              <a:cs typeface="+mn-cs"/>
            </a:endParaRPr>
          </a:p>
          <a:p>
            <a:r>
              <a:rPr lang="en-US" sz="1200" b="0" i="0" kern="1200" dirty="0">
                <a:solidFill>
                  <a:schemeClr val="tx1"/>
                </a:solidFill>
                <a:latin typeface="+mn-lt"/>
                <a:ea typeface="+mn-ea"/>
                <a:cs typeface="+mn-cs"/>
              </a:rPr>
              <a:t>4</a:t>
            </a:r>
            <a:r>
              <a:rPr lang="ta-IN" dirty="0"/>
              <a:t>பிற ஆதாரங்களுடன் சரிபார்க்கவும்</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ＭＳ Ｐゴシック" charset="0"/>
                <a:cs typeface="Times New Roman" charset="0"/>
              </a:rPr>
              <a:t>Work from </a:t>
            </a:r>
            <a:r>
              <a:rPr lang="en-US" sz="1200" u="sng" dirty="0">
                <a:solidFill>
                  <a:schemeClr val="accent1"/>
                </a:solidFill>
                <a:latin typeface="Arial" charset="0"/>
                <a:ea typeface="ＭＳ Ｐゴシック" charset="0"/>
                <a:cs typeface="Times New Roman" charset="0"/>
              </a:rPr>
              <a:t>established dates</a:t>
            </a:r>
            <a:endParaRPr lang="en-US" u="sng" dirty="0"/>
          </a:p>
          <a:p>
            <a:pPr rtl="0"/>
            <a:r>
              <a:rPr lang="en-US" sz="1200" dirty="0">
                <a:solidFill>
                  <a:schemeClr val="accent1"/>
                </a:solidFill>
                <a:latin typeface="Times New Roman" charset="0"/>
                <a:ea typeface="ＭＳ Ｐゴシック" charset="0"/>
                <a:cs typeface="Times New Roman" charset="0"/>
              </a:rPr>
              <a:t>5</a:t>
            </a:r>
            <a:r>
              <a:rPr lang="ta-IN" sz="1200" b="0" i="0" kern="1200" dirty="0">
                <a:solidFill>
                  <a:schemeClr val="tx1"/>
                </a:solidFill>
                <a:latin typeface="+mn-lt"/>
                <a:ea typeface="+mn-ea"/>
                <a:cs typeface="+mn-cs"/>
              </a:rPr>
              <a:t>நிறுவப்பட்ட தேதிகளில் இருந்து வேலை</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latin typeface="Arial" charset="0"/>
              <a:ea typeface="ＭＳ Ｐゴシック" charset="0"/>
              <a:cs typeface="Times New Roman"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FD5757-0430-FF4F-A65C-11A9558B17A1}" type="slidenum">
              <a:rPr lang="en-US" sz="1200">
                <a:solidFill>
                  <a:prstClr val="black"/>
                </a:solidFill>
              </a:rPr>
              <a:pPr eaLnBrk="1" hangingPunct="1"/>
              <a:t>81</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22DD6-0231-7743-B0E6-003D0DD6081E}" type="slidenum">
              <a:rPr lang="en-US" sz="1200">
                <a:solidFill>
                  <a:prstClr val="black"/>
                </a:solidFill>
              </a:rPr>
              <a:pPr eaLnBrk="1" hangingPunct="1"/>
              <a:t>82</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கண்டுபிடிப்புகளிலிருந்து முடிவுகள்</a:t>
            </a:r>
            <a:endParaRPr lang="en-US" sz="1200" b="0" i="0" kern="1200" dirty="0">
              <a:solidFill>
                <a:schemeClr val="tx1"/>
              </a:solidFill>
              <a:latin typeface="+mn-lt"/>
              <a:ea typeface="+mn-ea"/>
              <a:cs typeface="+mn-cs"/>
            </a:endParaRPr>
          </a:p>
          <a:p>
            <a:r>
              <a:rPr lang="en-US" dirty="0"/>
              <a:t>1</a:t>
            </a:r>
            <a:r>
              <a:rPr lang="ta-IN" dirty="0"/>
              <a:t>ஒவ்வொரு நீதிபதியும் தனியாக தீர்ப்பளித்த ஆண்டுகளின் சரியான எண்ணிக்கையை தீர்மானிக்க போதுமான விவிலிய தகவல்கள் இல்லை</a:t>
            </a:r>
            <a:endParaRPr lang="en-US" dirty="0"/>
          </a:p>
          <a:p>
            <a:r>
              <a:rPr lang="en-US" dirty="0">
                <a:latin typeface="Times New Roman" charset="0"/>
                <a:ea typeface="ＭＳ Ｐゴシック" charset="0"/>
                <a:cs typeface="ＭＳ Ｐゴシック" charset="0"/>
              </a:rPr>
              <a:t>2</a:t>
            </a:r>
            <a:r>
              <a:rPr lang="ta-IN" dirty="0"/>
              <a:t>இஸ்ரேல் எதிரி ஆட்சியின் கீழ் வந்த ஆண்டுகள் எப்போதும் குறிப்பிடப்படவில்லை</a:t>
            </a:r>
            <a:endParaRPr lang="en-US" dirty="0"/>
          </a:p>
          <a:p>
            <a:r>
              <a:rPr lang="en-US" dirty="0">
                <a:latin typeface="Times New Roman" charset="0"/>
                <a:ea typeface="ＭＳ Ｐゴシック" charset="0"/>
                <a:cs typeface="ＭＳ Ｐゴシック" charset="0"/>
              </a:rPr>
              <a:t>3</a:t>
            </a:r>
            <a:r>
              <a:rPr lang="ta-IN" dirty="0"/>
              <a:t>ஆயினும்கூட, பைபிள் அதன் வரலாற்று தகவல்களில் துல்லியமானது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DE53-2E74-934A-B6C8-FC76FF600EB3}" type="slidenum">
              <a:rPr lang="en-US" sz="1200">
                <a:solidFill>
                  <a:prstClr val="black"/>
                </a:solidFill>
              </a:rPr>
              <a:pPr eaLnBrk="1" hangingPunct="1"/>
              <a:t>83</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br>
              <a:rPr lang="ta-IN" dirty="0"/>
            </a:br>
            <a:r>
              <a:rPr lang="ta-IN" sz="1200" b="0" i="0" kern="1200" dirty="0">
                <a:solidFill>
                  <a:schemeClr val="tx1"/>
                </a:solidFill>
                <a:latin typeface="+mn-lt"/>
                <a:ea typeface="+mn-ea"/>
                <a:cs typeface="+mn-cs"/>
              </a:rPr>
              <a:t>சாம்சனின் கதை</a:t>
            </a:r>
            <a:endParaRPr lang="en-US" sz="1200" b="0" i="0" kern="1200" dirty="0">
              <a:solidFill>
                <a:schemeClr val="tx1"/>
              </a:solidFill>
              <a:latin typeface="+mn-lt"/>
              <a:ea typeface="+mn-ea"/>
              <a:cs typeface="+mn-cs"/>
            </a:endParaRPr>
          </a:p>
          <a:p>
            <a:r>
              <a:rPr lang="en-US" sz="1200" b="0" i="0" kern="1200" dirty="0" err="1">
                <a:solidFill>
                  <a:schemeClr val="tx1"/>
                </a:solidFill>
                <a:latin typeface="+mn-lt"/>
                <a:ea typeface="+mn-ea"/>
                <a:cs typeface="+mn-cs"/>
              </a:rPr>
              <a:t>அவரது</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பலவீனம்</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என்ன</a:t>
            </a:r>
            <a:endParaRPr lang="en-US" sz="1200" b="0" i="0" kern="1200" dirty="0">
              <a:solidFill>
                <a:schemeClr val="tx1"/>
              </a:solidFill>
              <a:latin typeface="+mn-lt"/>
              <a:ea typeface="+mn-ea"/>
              <a:cs typeface="+mn-cs"/>
            </a:endParaRPr>
          </a:p>
          <a:p>
            <a:r>
              <a:rPr lang="ta-IN" dirty="0"/>
              <a:t>சாம்சன்… அவள் பலவீனம் கொண்ட மனிதன் ” -சக் ஸ்விண்டால்</a:t>
            </a:r>
            <a:endParaRPr lang="en-US" sz="1200" b="0" i="0" kern="1200" dirty="0">
              <a:solidFill>
                <a:schemeClr val="tx1"/>
              </a:solidFill>
              <a:latin typeface="+mn-lt"/>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73E59-6DDC-804F-9CB4-8FEDD44271CB}" type="slidenum">
              <a:rPr lang="en-US" sz="1200">
                <a:solidFill>
                  <a:prstClr val="black"/>
                </a:solidFill>
              </a:rPr>
              <a:pPr eaLnBrk="1" hangingPunct="1"/>
              <a:t>84</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6B6B3-CDF5-B443-B48D-F66FE4592584}" type="slidenum">
              <a:rPr lang="en-US" sz="1200">
                <a:solidFill>
                  <a:prstClr val="black"/>
                </a:solidFill>
              </a:rPr>
              <a:pPr eaLnBrk="1" hangingPunct="1"/>
              <a:t>85</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dirty="0"/>
              <a:t>மன்னர்களின் மர்மம்</a:t>
            </a:r>
            <a:endParaRPr lang="en-US" dirty="0"/>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ஒரு குறிப்பிட்ட கால இடைவெளியில் இஸ்ரேல் மற்றும் யூதாவின் ஆட்சிகளின் மொத்த ஆண்டுகளின் எண்ணிக்கை ஒரே மாதிரியாக இல்லை</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dirty="0"/>
              <a:t>காலவரிசை ஆட்சியின் நீளத்திற்கு ஏற்ப செயல்பட்டால், ஒத்திசைவுகள் பொருந்தாது (மற்றும் நேர்மாறாகவும்)</a:t>
            </a:r>
            <a:endParaRPr lang="en-US" dirty="0"/>
          </a:p>
          <a:p>
            <a:r>
              <a:rPr lang="en-US" dirty="0">
                <a:latin typeface="Times New Roman" charset="0"/>
                <a:ea typeface="ＭＳ Ｐゴシック" charset="0"/>
                <a:cs typeface="ＭＳ Ｐゴシック" charset="0"/>
              </a:rPr>
              <a:t>3</a:t>
            </a:r>
            <a:r>
              <a:rPr lang="ta-IN" dirty="0"/>
              <a:t>OT காலவரிசைக்கும் ANE க்கும் இடையிலான இணக்கமின்மை காணப்படுகிறது</a:t>
            </a:r>
            <a:endParaRPr lang="en-US" dirty="0"/>
          </a:p>
          <a:p>
            <a:r>
              <a:rPr lang="en-US" dirty="0">
                <a:latin typeface="Times New Roman" charset="0"/>
                <a:ea typeface="ＭＳ Ｐゴシック" charset="0"/>
                <a:cs typeface="ＭＳ Ｐゴシック" charset="0"/>
              </a:rPr>
              <a:t>4</a:t>
            </a:r>
            <a:r>
              <a:rPr lang="ta-IN" dirty="0"/>
              <a:t>அது ஏன் முக்கியமானது?</a:t>
            </a:r>
            <a:endParaRPr lang="en-US" dirty="0"/>
          </a:p>
          <a:p>
            <a:r>
              <a:rPr lang="ta-IN" dirty="0"/>
              <a:t>இது பைபிளின் வரலாற்றுத்தன்மை மற்றும் நம்பகத்தன்மை மற்றும் அதன் பரிமாற்றத்தின் துல்லியம் குறித்து கவலை கொண்டுள்ளது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F2DDB-08AF-E44C-9F5F-50271393E60A}" type="slidenum">
              <a:rPr lang="en-US" sz="1200">
                <a:solidFill>
                  <a:prstClr val="black"/>
                </a:solidFill>
              </a:rPr>
              <a:pPr eaLnBrk="1" hangingPunct="1"/>
              <a:t>86</a:t>
            </a:fld>
            <a:endParaRPr lang="en-US" sz="1200">
              <a:solidFill>
                <a:prstClr val="black"/>
              </a:solidFill>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a:solidFill>
                  <a:prstClr val="black"/>
                </a:solidFill>
              </a:rPr>
              <a:pPr eaLnBrk="1" hangingPunct="1"/>
              <a:t>87</a:t>
            </a:fld>
            <a:endParaRPr lang="en-US" sz="1200">
              <a:solidFill>
                <a:prstClr val="black"/>
              </a:solidFill>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456E5-D51E-6742-9D49-EBC4EE35CD09}" type="slidenum">
              <a:rPr lang="en-US" sz="1200">
                <a:solidFill>
                  <a:prstClr val="black"/>
                </a:solidFill>
              </a:rPr>
              <a:pPr eaLnBrk="1" hangingPunct="1"/>
              <a:t>88</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முரண்பாடுகளுக்கு முன்மொழியப்பட்ட காரணங்கள்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விவிலிய வரலாற்றாசிரியர்கள் பயன்படுத்தும் தவறான அமைப்புகள்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பரிமாற்றத்தின் தற்செயலான பிழைகள்  பெரும்பாலும் திட்டவட்டமான மற்றும் செயற்கை</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dirty="0"/>
              <a:t>பெரும்பாலும் திட்டவட்டமான மற்றும் செயற்கை காலவரிசை</a:t>
            </a:r>
            <a:endParaRPr lang="en-US" dirty="0"/>
          </a:p>
          <a:p>
            <a:r>
              <a:rPr lang="en-US" dirty="0">
                <a:latin typeface="Times New Roman" charset="0"/>
                <a:ea typeface="ＭＳ Ｐゴシック" charset="0"/>
                <a:cs typeface="ＭＳ Ｐゴシック" charset="0"/>
              </a:rPr>
              <a:t>4</a:t>
            </a:r>
            <a:r>
              <a:rPr lang="ta-IN" dirty="0"/>
              <a:t>பல்வேறு உண்மைகளை மறைக்க உரையை வேண்டுமென்றே சிதைப்பது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DEB0A-B26A-F64C-8721-3953111F229E}" type="slidenum">
              <a:rPr lang="en-US" sz="1200">
                <a:solidFill>
                  <a:prstClr val="black"/>
                </a:solidFill>
              </a:rPr>
              <a:pPr eaLnBrk="1" hangingPunct="1"/>
              <a:t>89</a:t>
            </a:fld>
            <a:endParaRPr lang="en-US" sz="1200">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1Editorial changes to the chronological data (3rd century B.C. Septuagint) </a:t>
            </a:r>
          </a:p>
          <a:p>
            <a:pPr marL="609600" indent="-609600">
              <a:buClrTx/>
              <a:buSzTx/>
              <a:buFontTx/>
              <a:buAutoNum type="arabicParenR"/>
            </a:pPr>
            <a:r>
              <a:rPr lang="en-US" dirty="0">
                <a:latin typeface="Times New Roman" charset="0"/>
                <a:ea typeface="ＭＳ Ｐゴシック" charset="0"/>
                <a:cs typeface="ＭＳ Ｐゴシック" charset="0"/>
              </a:rPr>
              <a:t>2</a:t>
            </a:r>
            <a:r>
              <a:rPr lang="en-US" dirty="0">
                <a:solidFill>
                  <a:schemeClr val="accent1"/>
                </a:solidFill>
                <a:latin typeface="Arial" charset="0"/>
                <a:ea typeface="ＭＳ Ｐゴシック" charset="0"/>
                <a:cs typeface="ＭＳ Ｐゴシック" charset="0"/>
              </a:rPr>
              <a:t>Include periods of political </a:t>
            </a:r>
            <a:r>
              <a:rPr lang="en-US" u="sng" dirty="0">
                <a:solidFill>
                  <a:schemeClr val="accent1"/>
                </a:solidFill>
                <a:latin typeface="Arial" charset="0"/>
                <a:ea typeface="ＭＳ Ｐゴシック" charset="0"/>
                <a:cs typeface="ＭＳ Ｐゴシック" charset="0"/>
              </a:rPr>
              <a:t>chaos</a:t>
            </a:r>
            <a:r>
              <a:rPr lang="en-US" dirty="0">
                <a:latin typeface="Arial" charset="0"/>
                <a:ea typeface="ＭＳ Ｐゴシック" charset="0"/>
                <a:cs typeface="ＭＳ Ｐゴシック" charset="0"/>
              </a:rPr>
              <a:t> in which no king sat on the throne</a:t>
            </a:r>
          </a:p>
          <a:p>
            <a:pPr marL="609600" indent="-609600">
              <a:buClrTx/>
              <a:buSzTx/>
              <a:buFontTx/>
              <a:buAutoNum type="arabicParenR"/>
            </a:pPr>
            <a:r>
              <a:rPr lang="en-US" dirty="0">
                <a:solidFill>
                  <a:schemeClr val="accent1"/>
                </a:solidFill>
                <a:latin typeface="Arial" charset="0"/>
                <a:ea typeface="ＭＳ Ｐゴシック" charset="0"/>
                <a:cs typeface="ＭＳ Ｐゴシック" charset="0"/>
              </a:rPr>
              <a:t>Disregard the data</a:t>
            </a:r>
            <a:r>
              <a:rPr lang="en-US" dirty="0">
                <a:latin typeface="Arial" charset="0"/>
                <a:ea typeface="ＭＳ Ｐゴシック" charset="0"/>
                <a:cs typeface="ＭＳ Ｐゴシック" charset="0"/>
              </a:rPr>
              <a:t> in the </a:t>
            </a:r>
            <a:r>
              <a:rPr lang="en-US" dirty="0" err="1">
                <a:latin typeface="Arial" charset="0"/>
                <a:ea typeface="ＭＳ Ｐゴシック" charset="0"/>
                <a:cs typeface="ＭＳ Ｐゴシック" charset="0"/>
              </a:rPr>
              <a:t>Masoretic</a:t>
            </a:r>
            <a:r>
              <a:rPr lang="en-US" dirty="0">
                <a:latin typeface="Arial" charset="0"/>
                <a:ea typeface="ＭＳ Ｐゴシック" charset="0"/>
                <a:cs typeface="ＭＳ Ｐゴシック" charset="0"/>
              </a:rPr>
              <a:t> Text and determine dates with synchronisms with ANE history</a:t>
            </a:r>
          </a:p>
          <a:p>
            <a:pPr marL="609600" indent="-609600">
              <a:buClrTx/>
              <a:buSzTx/>
              <a:buFontTx/>
              <a:buAutoNum type="arabicParenR"/>
            </a:pPr>
            <a:r>
              <a:rPr lang="en-US" dirty="0">
                <a:solidFill>
                  <a:schemeClr val="accent1"/>
                </a:solidFill>
                <a:latin typeface="Arial" charset="0"/>
                <a:ea typeface="ＭＳ Ｐゴシック" charset="0"/>
                <a:cs typeface="ＭＳ Ｐゴシック" charset="0"/>
              </a:rPr>
              <a:t>Discover</a:t>
            </a:r>
            <a:r>
              <a:rPr lang="en-US" dirty="0">
                <a:latin typeface="Arial" charset="0"/>
                <a:ea typeface="ＭＳ Ｐゴシック" charset="0"/>
                <a:cs typeface="ＭＳ Ｐゴシック" charset="0"/>
              </a:rPr>
              <a:t> </a:t>
            </a:r>
            <a:r>
              <a:rPr lang="en-US" dirty="0">
                <a:solidFill>
                  <a:schemeClr val="accent1"/>
                </a:solidFill>
                <a:latin typeface="Arial" charset="0"/>
                <a:ea typeface="ＭＳ Ｐゴシック" charset="0"/>
                <a:cs typeface="ＭＳ Ｐゴシック" charset="0"/>
              </a:rPr>
              <a:t>original method</a:t>
            </a:r>
            <a:r>
              <a:rPr lang="en-US" dirty="0">
                <a:latin typeface="Arial" charset="0"/>
                <a:ea typeface="ＭＳ Ｐゴシック" charset="0"/>
                <a:cs typeface="ＭＳ Ｐゴシック" charset="0"/>
              </a:rPr>
              <a:t> of dating</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322048-F28E-6240-B085-65F9A056803B}" type="slidenum">
              <a:rPr lang="en-US" sz="1200">
                <a:solidFill>
                  <a:prstClr val="black"/>
                </a:solidFill>
              </a:rPr>
              <a:pPr eaLnBrk="1" hangingPunct="1"/>
              <a:t>90</a:t>
            </a:fld>
            <a:endParaRPr lang="en-US" sz="1200">
              <a:solidFill>
                <a:prstClr val="black"/>
              </a:solidFill>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designating two months.  The fact that it has erasures shows that it is a schoolboy</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This may be the oldest Hebrew inscription we have today.</a:t>
            </a:r>
          </a:p>
          <a:p>
            <a:endParaRPr lang="en-US" dirty="0">
              <a:latin typeface="Times New Roman" charset="0"/>
              <a:ea typeface="ＭＳ Ｐゴシック" charset="0"/>
              <a:cs typeface="ＭＳ Ｐゴシック" charset="0"/>
            </a:endParaRPr>
          </a:p>
          <a:p>
            <a:pPr eaLnBrk="1" hangingPunct="1">
              <a:defRPr/>
            </a:pPr>
            <a:r>
              <a:rPr lang="en-US" sz="1200" b="1" dirty="0">
                <a:effectLst>
                  <a:glow rad="101600">
                    <a:srgbClr val="000000"/>
                  </a:glow>
                </a:effectLst>
                <a:latin typeface="Arial"/>
                <a:ea typeface="+mn-ea"/>
                <a:cs typeface="Arial"/>
              </a:rPr>
              <a:t>Months of vintage &amp; oil harvest;</a:t>
            </a:r>
          </a:p>
          <a:p>
            <a:pPr eaLnBrk="1" hangingPunct="1">
              <a:defRPr/>
            </a:pPr>
            <a:r>
              <a:rPr lang="en-US" sz="1200" b="1" dirty="0">
                <a:effectLst>
                  <a:glow rad="101600">
                    <a:srgbClr val="000000"/>
                  </a:glow>
                </a:effectLst>
                <a:latin typeface="Arial"/>
                <a:ea typeface="+mn-ea"/>
                <a:cs typeface="Arial"/>
              </a:rPr>
              <a:t>Months of sowing;</a:t>
            </a:r>
          </a:p>
          <a:p>
            <a:pPr eaLnBrk="1" hangingPunct="1">
              <a:defRPr/>
            </a:pPr>
            <a:r>
              <a:rPr lang="en-US" sz="1200" b="1" dirty="0">
                <a:effectLst>
                  <a:glow rad="101600">
                    <a:srgbClr val="000000"/>
                  </a:glow>
                </a:effectLst>
                <a:latin typeface="Arial"/>
                <a:ea typeface="+mn-ea"/>
                <a:cs typeface="Arial"/>
              </a:rPr>
              <a:t>Months of spring pasture;</a:t>
            </a:r>
          </a:p>
          <a:p>
            <a:pPr eaLnBrk="1" hangingPunct="1">
              <a:defRPr/>
            </a:pPr>
            <a:r>
              <a:rPr lang="en-US" sz="1200" b="1" dirty="0">
                <a:effectLst>
                  <a:glow rad="101600">
                    <a:srgbClr val="000000"/>
                  </a:glow>
                </a:effectLst>
                <a:latin typeface="Arial"/>
                <a:ea typeface="+mn-ea"/>
                <a:cs typeface="Arial"/>
              </a:rPr>
              <a:t>Month of flax pulling;</a:t>
            </a:r>
          </a:p>
          <a:p>
            <a:pPr eaLnBrk="1" hangingPunct="1">
              <a:defRPr/>
            </a:pPr>
            <a:r>
              <a:rPr lang="en-US" sz="1200" b="1" dirty="0">
                <a:effectLst>
                  <a:glow rad="101600">
                    <a:srgbClr val="000000"/>
                  </a:glow>
                </a:effectLst>
                <a:latin typeface="Arial"/>
                <a:ea typeface="+mn-ea"/>
                <a:cs typeface="Arial"/>
              </a:rPr>
              <a:t>Month of barley harvest;</a:t>
            </a:r>
          </a:p>
          <a:p>
            <a:pPr eaLnBrk="1" hangingPunct="1">
              <a:defRPr/>
            </a:pPr>
            <a:r>
              <a:rPr lang="en-US" sz="1200" b="1" dirty="0">
                <a:effectLst>
                  <a:glow rad="101600">
                    <a:srgbClr val="000000"/>
                  </a:glow>
                </a:effectLst>
                <a:latin typeface="Arial"/>
                <a:ea typeface="+mn-ea"/>
                <a:cs typeface="Arial"/>
              </a:rPr>
              <a:t>Month of wheat harvest/measuring;</a:t>
            </a:r>
          </a:p>
          <a:p>
            <a:pPr eaLnBrk="1" hangingPunct="1">
              <a:defRPr/>
            </a:pPr>
            <a:r>
              <a:rPr lang="en-US" sz="1200" b="1" dirty="0">
                <a:effectLst>
                  <a:glow rad="101600">
                    <a:srgbClr val="000000"/>
                  </a:glow>
                </a:effectLst>
                <a:latin typeface="Arial"/>
                <a:ea typeface="+mn-ea"/>
                <a:cs typeface="Arial"/>
              </a:rPr>
              <a:t>Months of pruning;</a:t>
            </a:r>
          </a:p>
          <a:p>
            <a:pPr eaLnBrk="1" hangingPunct="1">
              <a:defRPr/>
            </a:pPr>
            <a:r>
              <a:rPr lang="en-US" sz="1200" b="1" dirty="0">
                <a:effectLst>
                  <a:glow rad="101600">
                    <a:srgbClr val="000000"/>
                  </a:glow>
                </a:effectLst>
                <a:latin typeface="Arial"/>
                <a:ea typeface="+mn-ea"/>
                <a:cs typeface="Arial"/>
              </a:rPr>
              <a:t>Month of summer fruit.</a:t>
            </a:r>
            <a:endParaRPr lang="en-US" sz="12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1200" b="1" dirty="0" err="1">
                <a:solidFill>
                  <a:srgbClr val="EAEAEA"/>
                </a:solidFill>
                <a:effectLst>
                  <a:glow rad="101600">
                    <a:srgbClr val="000000"/>
                  </a:glow>
                </a:effectLst>
                <a:latin typeface="Arial"/>
                <a:ea typeface="ＭＳ Ｐゴシック" charset="0"/>
                <a:cs typeface="Arial"/>
              </a:rPr>
              <a:t>Bul</a:t>
            </a:r>
            <a:r>
              <a:rPr lang="en-US" sz="1200" b="1" dirty="0">
                <a:solidFill>
                  <a:srgbClr val="EAEAEA"/>
                </a:solidFill>
                <a:effectLst>
                  <a:glow rad="101600">
                    <a:srgbClr val="000000"/>
                  </a:glow>
                </a:effectLst>
                <a:latin typeface="Arial"/>
                <a:ea typeface="ＭＳ Ｐゴシック" charset="0"/>
                <a:cs typeface="Arial"/>
              </a:rPr>
              <a:t>/Kislev</a:t>
            </a:r>
          </a:p>
          <a:p>
            <a:pPr algn="ctr" defTabSz="914400" fontAlgn="base">
              <a:spcBef>
                <a:spcPct val="20000"/>
              </a:spcBef>
              <a:spcAft>
                <a:spcPct val="0"/>
              </a:spcAft>
              <a:buClr>
                <a:srgbClr val="FFCC66"/>
              </a:buClr>
              <a:buSzPct val="90000"/>
              <a:buFont typeface="Symbol" pitchFamily="-111" charset="2"/>
              <a:buNone/>
              <a:defRPr/>
            </a:pPr>
            <a:r>
              <a:rPr lang="en-US" sz="1200" b="1" dirty="0" err="1">
                <a:solidFill>
                  <a:srgbClr val="EAEAEA"/>
                </a:solidFill>
                <a:effectLst>
                  <a:glow rad="101600">
                    <a:srgbClr val="000000"/>
                  </a:glow>
                </a:effectLst>
                <a:latin typeface="Arial"/>
                <a:ea typeface="ＭＳ Ｐゴシック" charset="0"/>
                <a:cs typeface="Arial"/>
              </a:rPr>
              <a:t>Tebeth</a:t>
            </a:r>
            <a:r>
              <a:rPr lang="en-US" sz="1200" b="1" dirty="0">
                <a:solidFill>
                  <a:srgbClr val="EAEAEA"/>
                </a:solidFill>
                <a:effectLst>
                  <a:glow rad="101600">
                    <a:srgbClr val="000000"/>
                  </a:glow>
                </a:effectLst>
                <a:latin typeface="Arial"/>
                <a:ea typeface="ＭＳ Ｐゴシック" charset="0"/>
                <a:cs typeface="Arial"/>
              </a:rPr>
              <a:t>/</a:t>
            </a:r>
            <a:r>
              <a:rPr lang="en-US" sz="1200" b="1" dirty="0" err="1">
                <a:solidFill>
                  <a:srgbClr val="EAEAEA"/>
                </a:solidFill>
                <a:effectLst>
                  <a:glow rad="101600">
                    <a:srgbClr val="000000"/>
                  </a:glow>
                </a:effectLst>
                <a:latin typeface="Arial"/>
                <a:ea typeface="ＭＳ Ｐゴシック" charset="0"/>
                <a:cs typeface="Arial"/>
              </a:rPr>
              <a:t>Shebat</a:t>
            </a:r>
            <a:endParaRPr lang="en-US" sz="12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1200" b="1" dirty="0">
                <a:solidFill>
                  <a:srgbClr val="EAEAEA"/>
                </a:solidFill>
                <a:effectLst>
                  <a:glow rad="101600">
                    <a:srgbClr val="000000"/>
                  </a:glow>
                </a:effectLst>
                <a:latin typeface="Arial"/>
                <a:ea typeface="ＭＳ Ｐゴシック" charset="0"/>
                <a:cs typeface="Arial"/>
              </a:rPr>
              <a:t>Adar</a:t>
            </a:r>
          </a:p>
          <a:p>
            <a:pPr algn="ctr" defTabSz="914400" fontAlgn="base">
              <a:spcBef>
                <a:spcPct val="20000"/>
              </a:spcBef>
              <a:spcAft>
                <a:spcPct val="0"/>
              </a:spcAft>
              <a:buClr>
                <a:srgbClr val="FFCC66"/>
              </a:buClr>
              <a:buSzPct val="90000"/>
              <a:buFont typeface="Symbol" pitchFamily="-111" charset="2"/>
              <a:buNone/>
              <a:defRPr/>
            </a:pPr>
            <a:r>
              <a:rPr lang="en-US" sz="1200" b="1" dirty="0" err="1">
                <a:solidFill>
                  <a:srgbClr val="EAEAEA"/>
                </a:solidFill>
                <a:effectLst>
                  <a:glow rad="101600">
                    <a:srgbClr val="000000"/>
                  </a:glow>
                </a:effectLst>
                <a:latin typeface="Arial"/>
                <a:ea typeface="ＭＳ Ｐゴシック" charset="0"/>
                <a:cs typeface="Arial"/>
              </a:rPr>
              <a:t>Abib</a:t>
            </a:r>
            <a:endParaRPr lang="en-US" sz="12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1200" b="1" dirty="0" err="1">
                <a:solidFill>
                  <a:srgbClr val="EAEAEA"/>
                </a:solidFill>
                <a:effectLst>
                  <a:glow rad="101600">
                    <a:srgbClr val="000000"/>
                  </a:glow>
                </a:effectLst>
                <a:latin typeface="Arial"/>
                <a:ea typeface="ＭＳ Ｐゴシック" charset="0"/>
                <a:cs typeface="Arial"/>
              </a:rPr>
              <a:t>Ziv</a:t>
            </a:r>
            <a:endParaRPr lang="en-US" sz="1200" b="1" dirty="0">
              <a:solidFill>
                <a:srgbClr val="EAEAEA"/>
              </a:solidFill>
              <a:effectLst>
                <a:glow rad="101600">
                  <a:srgbClr val="000000"/>
                </a:glow>
              </a:effectLst>
              <a:latin typeface="Arial"/>
              <a:ea typeface="ＭＳ Ｐゴシック" charset="0"/>
              <a:cs typeface="Arial"/>
            </a:endParaRPr>
          </a:p>
          <a:p>
            <a:pPr algn="ctr" defTabSz="914400" fontAlgn="base">
              <a:spcBef>
                <a:spcPct val="20000"/>
              </a:spcBef>
              <a:spcAft>
                <a:spcPct val="0"/>
              </a:spcAft>
              <a:buClr>
                <a:srgbClr val="FFCC66"/>
              </a:buClr>
              <a:buSzPct val="90000"/>
              <a:buFont typeface="Symbol" pitchFamily="-111" charset="2"/>
              <a:buNone/>
              <a:defRPr/>
            </a:pPr>
            <a:r>
              <a:rPr lang="en-US" sz="1200" b="1" dirty="0">
                <a:solidFill>
                  <a:srgbClr val="EAEAEA"/>
                </a:solidFill>
                <a:effectLst>
                  <a:glow rad="101600">
                    <a:srgbClr val="000000"/>
                  </a:glow>
                </a:effectLst>
                <a:latin typeface="Arial"/>
                <a:ea typeface="ＭＳ Ｐゴシック" charset="0"/>
                <a:cs typeface="Arial"/>
              </a:rPr>
              <a:t>Sivan/Tammuz</a:t>
            </a:r>
          </a:p>
          <a:p>
            <a:pPr algn="ctr" defTabSz="914400" fontAlgn="base">
              <a:spcBef>
                <a:spcPct val="20000"/>
              </a:spcBef>
              <a:spcAft>
                <a:spcPct val="0"/>
              </a:spcAft>
              <a:buClr>
                <a:srgbClr val="FFCC66"/>
              </a:buClr>
              <a:buSzPct val="90000"/>
              <a:buFont typeface="Symbol" pitchFamily="-111" charset="2"/>
              <a:buNone/>
              <a:defRPr/>
            </a:pPr>
            <a:r>
              <a:rPr lang="en-US" sz="1200" b="1" dirty="0" err="1">
                <a:solidFill>
                  <a:srgbClr val="EAEAEA"/>
                </a:solidFill>
                <a:effectLst>
                  <a:glow rad="101600">
                    <a:srgbClr val="000000"/>
                  </a:glow>
                </a:effectLst>
                <a:latin typeface="Arial"/>
                <a:ea typeface="ＭＳ Ｐゴシック" charset="0"/>
                <a:cs typeface="Arial"/>
              </a:rPr>
              <a:t>Ab</a:t>
            </a:r>
            <a:endParaRPr lang="en-US" sz="1200" b="1" dirty="0">
              <a:solidFill>
                <a:srgbClr val="EAEAEA"/>
              </a:solidFill>
              <a:effectLst>
                <a:glow rad="101600">
                  <a:srgbClr val="000000"/>
                </a:glow>
              </a:effectLst>
              <a:latin typeface="Arial"/>
              <a:ea typeface="ＭＳ Ｐゴシック" charset="0"/>
              <a:cs typeface="Arial"/>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0818F2-E410-854A-A632-E59289A52EBA}" type="slidenum">
              <a:rPr lang="en-US" sz="1200">
                <a:solidFill>
                  <a:prstClr val="black"/>
                </a:solidFill>
              </a:rPr>
              <a:pPr eaLnBrk="1" hangingPunct="1"/>
              <a:t>9</a:t>
            </a:fld>
            <a:endParaRPr lang="en-US" sz="1200">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1</a:t>
            </a:r>
            <a:r>
              <a:rPr lang="ta-IN" dirty="0"/>
              <a:t>படைப்பு எப்போது ஏற்பட்டது</a:t>
            </a:r>
            <a:r>
              <a:rPr lang="en-US" dirty="0"/>
              <a:t>?</a:t>
            </a:r>
          </a:p>
          <a:p>
            <a:r>
              <a:rPr lang="en-US" dirty="0">
                <a:latin typeface="Times New Roman" charset="0"/>
                <a:ea typeface="ＭＳ Ｐゴシック" charset="0"/>
                <a:cs typeface="ＭＳ Ｐゴシック" charset="0"/>
              </a:rPr>
              <a:t>2</a:t>
            </a:r>
            <a:r>
              <a:rPr lang="ta-IN" dirty="0"/>
              <a:t>தேசபக்தர்கள் உண்மையில் நீண்ட காலம் வாழ்ந்தார்களா?</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E78E-30B3-3547-BFBA-0F50ACEFC897}" type="slidenum">
              <a:rPr lang="en-US" sz="1200">
                <a:solidFill>
                  <a:prstClr val="black"/>
                </a:solidFill>
              </a:rPr>
              <a:pPr eaLnBrk="1" hangingPunct="1"/>
              <a:t>91</a:t>
            </a:fld>
            <a:endParaRPr lang="en-US" sz="1200">
              <a:solidFill>
                <a:prstClr val="black"/>
              </a:solidFill>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designating two months.  The fact that it has erasures shows that it is a schoolboy</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This may be the oldest Hebrew inscription we have today.  Image: Wilson, The Stones Still Shout, 89; Text: Arnold, 171 -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AFFAAF-57A7-8445-B9B9-435B5A49BD2D}" type="slidenum">
              <a:rPr lang="en-US" sz="1200">
                <a:solidFill>
                  <a:prstClr val="black"/>
                </a:solidFill>
                <a:latin typeface="Arial" charset="0"/>
              </a:rPr>
              <a:pPr/>
              <a:t>92</a:t>
            </a:fld>
            <a:endParaRPr lang="en-US" sz="1200">
              <a:solidFill>
                <a:prstClr val="black"/>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a-IN" sz="1200" b="0" i="0" kern="1200" dirty="0">
                <a:solidFill>
                  <a:schemeClr val="tx1"/>
                </a:solidFill>
                <a:latin typeface="+mn-lt"/>
                <a:ea typeface="+mn-ea"/>
                <a:cs typeface="+mn-cs"/>
              </a:rPr>
              <a:t>யாத்திராகம இரவு</a:t>
            </a:r>
            <a:endParaRPr lang="en-US" sz="1200" b="0" i="0" kern="1200" dirty="0">
              <a:solidFill>
                <a:schemeClr val="tx1"/>
              </a:solidFill>
              <a:latin typeface="+mn-lt"/>
              <a:ea typeface="+mn-ea"/>
              <a:cs typeface="+mn-cs"/>
            </a:endParaRPr>
          </a:p>
          <a:p>
            <a:r>
              <a:rPr lang="ta-IN" dirty="0"/>
              <a:t>இஸ்ரவேலர் எகிப்து தேசத்தில் இருந்தபோது, ​​கர்த்தர் மோசேயுக்கும் ஆரோனுக்கும் பின்வரும் அறிவுறுத்தல்களைக் கொடுத்தார்: 2 "இனிமேல், இந்த மாதம் உங்களுக்கு ஆண்டின் முதல் மாதமாக இருக்கும்" (யாத்திராகமம் 12: 1-2)</a:t>
            </a:r>
            <a:endParaRPr lang="en-US" dirty="0"/>
          </a:p>
        </p:txBody>
      </p:sp>
      <p:sp>
        <p:nvSpPr>
          <p:cNvPr id="4" name="Slide Number Placeholder 3"/>
          <p:cNvSpPr>
            <a:spLocks noGrp="1"/>
          </p:cNvSpPr>
          <p:nvPr>
            <p:ph type="sldNum" sz="quarter" idx="10"/>
          </p:nvPr>
        </p:nvSpPr>
        <p:spPr/>
        <p:txBody>
          <a:bodyPr/>
          <a:lstStyle/>
          <a:p>
            <a:fld id="{845D7EAA-0D36-F44C-8297-859FD03034AA}"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20D65-8E29-114D-8107-F316F79A5E38}" type="slidenum">
              <a:rPr lang="en-US" sz="1200">
                <a:solidFill>
                  <a:prstClr val="black"/>
                </a:solidFill>
              </a:rPr>
              <a:pPr eaLnBrk="1" hangingPunct="1"/>
              <a:t>95</a:t>
            </a:fld>
            <a:endParaRPr lang="en-US"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81578-52FE-E64E-9918-3A09B2F0636B}" type="slidenum">
              <a:rPr lang="en-US" sz="1200">
                <a:solidFill>
                  <a:prstClr val="black"/>
                </a:solidFill>
              </a:rPr>
              <a:pPr eaLnBrk="1" hangingPunct="1"/>
              <a:t>96</a:t>
            </a:fld>
            <a:endParaRPr lang="en-US" sz="1200">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தியேலின் தீர்வு</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இஸ்ரேலில் போட்டி ஆட்சியின் இரண்டு நிகழ்வுகள்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dirty="0"/>
              <a:t>2 </a:t>
            </a:r>
            <a:r>
              <a:rPr kumimoji="0" lang="en-US" sz="1200" b="1" dirty="0">
                <a:solidFill>
                  <a:srgbClr val="FFFF00"/>
                </a:solidFill>
                <a:latin typeface="Kalaham" pitchFamily="2" charset="0"/>
                <a:ea typeface="ＭＳ Ｐゴシック" charset="0"/>
                <a:cs typeface="Arial"/>
              </a:rPr>
              <a:t>,uh[</a:t>
            </a:r>
            <a:r>
              <a:rPr kumimoji="0" lang="en-US" sz="1200" b="1" dirty="0" err="1">
                <a:solidFill>
                  <a:srgbClr val="FFFF00"/>
                </a:solidFill>
                <a:latin typeface="Kalaham" pitchFamily="2" charset="0"/>
                <a:ea typeface="ＭＳ Ｐゴシック" charset="0"/>
                <a:cs typeface="Arial"/>
              </a:rPr>
              <a:t>uf;fs</a:t>
            </a:r>
            <a:r>
              <a:rPr lang="ta-IN" dirty="0"/>
              <a:t> 17 மற்றும் 18-ல் உள்ள சில ஒத்திசைவுகள் அசல் ஆட்சியின் வடிவத்துடன் இணக்கமாக தாமதமாக கையால் செருகப்பட்டன</a:t>
            </a:r>
            <a:r>
              <a:rPr lang="en-US" dirty="0"/>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1E934-155C-464D-9E81-CFA271E00964}" type="slidenum">
              <a:rPr lang="en-US" sz="1200">
                <a:solidFill>
                  <a:prstClr val="black"/>
                </a:solidFill>
              </a:rPr>
              <a:pPr eaLnBrk="1" hangingPunct="1"/>
              <a:t>97</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16CCF-FC5F-334F-B85E-785F50C201BA}" type="slidenum">
              <a:rPr lang="en-US" sz="1200">
                <a:solidFill>
                  <a:prstClr val="black"/>
                </a:solidFill>
              </a:rPr>
              <a:pPr eaLnBrk="1" hangingPunct="1"/>
              <a:t>98</a:t>
            </a:fld>
            <a:endParaRPr lang="en-US"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552E7-1CB1-3642-9812-CF29BB24A8B5}" type="slidenum">
              <a:rPr lang="en-US" sz="1200">
                <a:solidFill>
                  <a:prstClr val="black"/>
                </a:solidFill>
              </a:rPr>
              <a:pPr eaLnBrk="1" hangingPunct="1"/>
              <a:t>99</a:t>
            </a:fld>
            <a:endParaRPr lang="en-US" sz="1200">
              <a:solidFill>
                <a:prstClr val="black"/>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நாம் என்ன நினைக்கிறோம்</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ஒலி முன்னுரை: விவிலிய தரவை வரலாற்று மற்றும் துல்லியமாக ஏற்றுக்கொள்வது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sz="1200" b="0" i="0" kern="1200" dirty="0">
                <a:solidFill>
                  <a:schemeClr val="tx1"/>
                </a:solidFill>
                <a:latin typeface="+mn-lt"/>
                <a:ea typeface="+mn-ea"/>
                <a:cs typeface="+mn-cs"/>
              </a:rPr>
              <a:t>ஒலி முறை: எந்த தேதியும் இல்லாமல் தொடங்கி, பின்னர் </a:t>
            </a:r>
            <a:r>
              <a:rPr lang="en-US" sz="1200" b="0" i="0" kern="1200" dirty="0">
                <a:solidFill>
                  <a:schemeClr val="tx1"/>
                </a:solidFill>
                <a:latin typeface="+mn-lt"/>
                <a:ea typeface="+mn-ea"/>
                <a:cs typeface="+mn-cs"/>
              </a:rPr>
              <a:t>ANE </a:t>
            </a:r>
            <a:r>
              <a:rPr lang="ta-IN" sz="1200" b="0" i="0" kern="1200" dirty="0">
                <a:solidFill>
                  <a:schemeClr val="tx1"/>
                </a:solidFill>
                <a:latin typeface="+mn-lt"/>
                <a:ea typeface="+mn-ea"/>
                <a:cs typeface="+mn-cs"/>
              </a:rPr>
              <a:t>பதிவுகளுடன் பணிபுரியும் தேதிகளை சரிபார்க்கவும்</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3</a:t>
            </a:r>
            <a:r>
              <a:rPr lang="ta-IN" dirty="0"/>
              <a:t>நம்பகமான முடிவுகள்: விவிலியத் தரவு மற்றும் ANE வரலாற்றுக்கு இசைவாக ஆட்சிகளின் ஏற்பாடு</a:t>
            </a:r>
            <a:endParaRPr lang="en-US" dirty="0"/>
          </a:p>
          <a:p>
            <a:endParaRPr lang="en-US" sz="1200" b="0" i="0" kern="1200" dirty="0">
              <a:solidFill>
                <a:schemeClr val="tx1"/>
              </a:solidFill>
              <a:latin typeface="+mn-lt"/>
              <a:ea typeface="+mn-ea"/>
              <a:cs typeface="+mn-cs"/>
            </a:endParaRPr>
          </a:p>
          <a:p>
            <a:r>
              <a:rPr lang="en-US" sz="1200" b="0" i="0" kern="1200" dirty="0" err="1">
                <a:solidFill>
                  <a:schemeClr val="tx1"/>
                </a:solidFill>
                <a:latin typeface="Kalaham" pitchFamily="2" charset="0"/>
                <a:ea typeface="+mn-ea"/>
                <a:cs typeface="+mn-cs"/>
              </a:rPr>
              <a:t>tptpypa</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juT</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kw;Wk</a:t>
            </a:r>
            <a:r>
              <a:rPr lang="en-US" sz="1200" b="0" i="0" kern="1200" dirty="0">
                <a:solidFill>
                  <a:schemeClr val="tx1"/>
                </a:solidFill>
                <a:latin typeface="Kalaham" pitchFamily="2" charset="0"/>
                <a:ea typeface="+mn-ea"/>
                <a:cs typeface="+mn-cs"/>
              </a:rPr>
              <a:t>; ANE </a:t>
            </a:r>
            <a:r>
              <a:rPr lang="en-US" sz="1200" b="0" i="0" kern="1200" dirty="0" err="1">
                <a:solidFill>
                  <a:schemeClr val="tx1"/>
                </a:solidFill>
                <a:latin typeface="Kalaham" pitchFamily="2" charset="0"/>
                <a:ea typeface="+mn-ea"/>
                <a:cs typeface="+mn-cs"/>
              </a:rPr>
              <a:t>tuyhw;Wf;F</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irthf</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Ml;rpfspd</a:t>
            </a:r>
            <a:r>
              <a:rPr lang="en-US" sz="1200" b="0" i="0" kern="1200" dirty="0">
                <a:solidFill>
                  <a:schemeClr val="tx1"/>
                </a:solidFill>
                <a:latin typeface="Kalaham" pitchFamily="2" charset="0"/>
                <a:ea typeface="+mn-ea"/>
                <a:cs typeface="+mn-cs"/>
              </a:rPr>
              <a:t>; </a:t>
            </a:r>
            <a:r>
              <a:rPr lang="en-US" sz="1200" b="0" i="0" kern="1200" dirty="0" err="1">
                <a:solidFill>
                  <a:schemeClr val="tx1"/>
                </a:solidFill>
                <a:latin typeface="Kalaham" pitchFamily="2" charset="0"/>
                <a:ea typeface="+mn-ea"/>
                <a:cs typeface="+mn-cs"/>
              </a:rPr>
              <a:t>Vw;ghL</a:t>
            </a:r>
            <a:endParaRPr lang="ta-IN" sz="1200" b="0" i="0" kern="1200" dirty="0">
              <a:solidFill>
                <a:schemeClr val="tx1"/>
              </a:solidFill>
              <a:latin typeface="Kalaham" pitchFamily="2" charset="0"/>
              <a:ea typeface="+mn-ea"/>
              <a:cs typeface="+mn-cs"/>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ED748-2C14-714E-BBAD-33768F39F7E4}" type="slidenum">
              <a:rPr lang="en-US" sz="1200">
                <a:solidFill>
                  <a:prstClr val="black"/>
                </a:solidFill>
              </a:rPr>
              <a:pPr eaLnBrk="1" hangingPunct="1"/>
              <a:t>100</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ta-IN" sz="1200" b="0" i="0" kern="1200" dirty="0">
                <a:solidFill>
                  <a:schemeClr val="tx1"/>
                </a:solidFill>
                <a:latin typeface="+mn-lt"/>
                <a:ea typeface="+mn-ea"/>
                <a:cs typeface="+mn-cs"/>
              </a:rPr>
              <a:t>கண்டுபிடிப்புகளிலிருந்து முடிவுகள்</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1</a:t>
            </a:r>
            <a:r>
              <a:rPr lang="ta-IN" sz="1200" b="0" i="0" kern="1200" dirty="0">
                <a:solidFill>
                  <a:schemeClr val="tx1"/>
                </a:solidFill>
                <a:latin typeface="+mn-lt"/>
                <a:ea typeface="+mn-ea"/>
                <a:cs typeface="+mn-cs"/>
              </a:rPr>
              <a:t>எழுத்தாளர்களின் தரப்பில் நிகழ்வுகளை பதிவு செய்வதில் வரலாற்று மற்றும் காலவரிசை துல்லியத்திற்கு அதிக மரியாதை</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2</a:t>
            </a:r>
            <a:r>
              <a:rPr lang="ta-IN" dirty="0"/>
              <a:t>பைபிளின் மிகவும் துல்லியமான பரிமாற்றம்</a:t>
            </a:r>
            <a:endParaRPr lang="en-US" dirty="0"/>
          </a:p>
          <a:p>
            <a:r>
              <a:rPr lang="en-US" dirty="0">
                <a:latin typeface="Times New Roman" charset="0"/>
                <a:ea typeface="ＭＳ Ｐゴシック" charset="0"/>
                <a:cs typeface="ＭＳ Ｐゴシック" charset="0"/>
              </a:rPr>
              <a:t>3</a:t>
            </a:r>
            <a:r>
              <a:rPr lang="ta-IN" sz="1200" b="0" i="0" kern="1200" dirty="0">
                <a:solidFill>
                  <a:schemeClr val="tx1"/>
                </a:solidFill>
                <a:latin typeface="+mn-lt"/>
                <a:ea typeface="+mn-ea"/>
                <a:cs typeface="+mn-cs"/>
              </a:rPr>
              <a:t>எங்கள் விசுவாசத்திற்கு நியாயமான மற்றும் துல்லியமான அடிப்படை உள்ளது</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4824B-AA96-2744-8F6F-852A14287AA5}" type="slidenum">
              <a:rPr lang="en-US" sz="1200">
                <a:solidFill>
                  <a:prstClr val="black"/>
                </a:solidFill>
              </a:rPr>
              <a:pPr eaLnBrk="1" hangingPunct="1"/>
              <a:t>101</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4003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630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584AB05-FD80-5143-B078-F10EBA77704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58750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952594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911424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595380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654905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072932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24205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15835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7769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61052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831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1016185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39015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017163882"/>
      </p:ext>
    </p:extLst>
  </p:cSld>
  <p:clrMapOvr>
    <a:masterClrMapping/>
  </p:clrMapOvr>
  <p:transition spd="med">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0142517"/>
      </p:ext>
    </p:extLst>
  </p:cSld>
  <p:clrMapOvr>
    <a:masterClrMapping/>
  </p:clrMapOvr>
  <p:transition spd="med">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42848173"/>
      </p:ext>
    </p:extLst>
  </p:cSld>
  <p:clrMapOvr>
    <a:masterClrMapping/>
  </p:clrMapOvr>
  <p:transition spd="med">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950550154"/>
      </p:ext>
    </p:extLst>
  </p:cSld>
  <p:clrMapOvr>
    <a:masterClrMapping/>
  </p:clrMapOvr>
  <p:transition spd="med">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927815545"/>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038400763"/>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761115427"/>
      </p:ext>
    </p:extLst>
  </p:cSld>
  <p:clrMapOvr>
    <a:masterClrMapping/>
  </p:clrMapOvr>
  <p:transition spd="med">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6023212"/>
      </p:ext>
    </p:extLst>
  </p:cSld>
  <p:clrMapOvr>
    <a:masterClrMapping/>
  </p:clrMapOvr>
  <p:transition spd="med">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54851"/>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87660124"/>
      </p:ext>
    </p:extLst>
  </p:cSld>
  <p:clrMapOvr>
    <a:masterClrMapping/>
  </p:clrMapOvr>
  <p:transition spd="med">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47148025"/>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422706467"/>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019005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15691992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624915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0066964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28909611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1068659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09634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127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6393542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701445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002757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719344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905394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75066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943450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96203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8348743"/>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100371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56728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1178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20522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5904974"/>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519396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417482"/>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708817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6191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779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7025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977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0354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45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02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244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986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82905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037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5001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1913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0589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88639534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30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104538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124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09402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35897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420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6073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2410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6425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632429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543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4491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75806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349018850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3572008-073C-D94D-932A-A3B9656DE1E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AEF94275-DB16-E344-BE92-D80749E8707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2E49EE9A-C85E-F144-8E6C-104F0C304213}"/>
              </a:ext>
            </a:extLst>
          </p:cNvPr>
          <p:cNvSpPr>
            <a:spLocks noGrp="1" noChangeArrowheads="1"/>
          </p:cNvSpPr>
          <p:nvPr>
            <p:ph type="sldNum" sz="quarter" idx="12"/>
          </p:nvPr>
        </p:nvSpPr>
        <p:spPr/>
        <p:txBody>
          <a:bodyPr/>
          <a:lstStyle>
            <a:lvl1pPr defTabSz="457200">
              <a:defRPr/>
            </a:lvl1pPr>
          </a:lstStyle>
          <a:p>
            <a:fld id="{18E13910-1454-8942-AE11-0843E1841207}" type="slidenum">
              <a:rPr lang="en-US" altLang="en-US"/>
              <a:pPr/>
              <a:t>‹#›</a:t>
            </a:fld>
            <a:endParaRPr lang="en-US" altLang="en-US"/>
          </a:p>
        </p:txBody>
      </p:sp>
    </p:spTree>
    <p:extLst>
      <p:ext uri="{BB962C8B-B14F-4D97-AF65-F5344CB8AC3E}">
        <p14:creationId xmlns:p14="http://schemas.microsoft.com/office/powerpoint/2010/main" val="316805846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33112C0-A9EA-144B-9E39-DE0C701BA08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78F09679-6209-4C42-B7C7-56098C457DE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DA6F1489-287C-3647-A48B-29E9B4E1F727}"/>
              </a:ext>
            </a:extLst>
          </p:cNvPr>
          <p:cNvSpPr>
            <a:spLocks noGrp="1" noChangeArrowheads="1"/>
          </p:cNvSpPr>
          <p:nvPr>
            <p:ph type="sldNum" sz="quarter" idx="12"/>
          </p:nvPr>
        </p:nvSpPr>
        <p:spPr/>
        <p:txBody>
          <a:bodyPr/>
          <a:lstStyle>
            <a:lvl1pPr defTabSz="457200">
              <a:defRPr/>
            </a:lvl1pPr>
          </a:lstStyle>
          <a:p>
            <a:fld id="{2CE83217-49B9-FE49-9551-CE42BC5F5FAC}" type="slidenum">
              <a:rPr lang="en-US" altLang="en-US"/>
              <a:pPr/>
              <a:t>‹#›</a:t>
            </a:fld>
            <a:endParaRPr lang="en-US" altLang="en-US"/>
          </a:p>
        </p:txBody>
      </p:sp>
    </p:spTree>
    <p:extLst>
      <p:ext uri="{BB962C8B-B14F-4D97-AF65-F5344CB8AC3E}">
        <p14:creationId xmlns:p14="http://schemas.microsoft.com/office/powerpoint/2010/main" val="316759828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B3287B1-07E8-D841-AA77-A92D5B14D92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0E809132-7ED3-A64E-834F-AF34AA19E98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C5A05782-CD08-D840-BC78-1E5B10C8F698}"/>
              </a:ext>
            </a:extLst>
          </p:cNvPr>
          <p:cNvSpPr>
            <a:spLocks noGrp="1" noChangeArrowheads="1"/>
          </p:cNvSpPr>
          <p:nvPr>
            <p:ph type="sldNum" sz="quarter" idx="12"/>
          </p:nvPr>
        </p:nvSpPr>
        <p:spPr/>
        <p:txBody>
          <a:bodyPr/>
          <a:lstStyle>
            <a:lvl1pPr defTabSz="457200">
              <a:defRPr/>
            </a:lvl1pPr>
          </a:lstStyle>
          <a:p>
            <a:fld id="{DD7CA38B-ADCD-0842-9C7E-D562F543A5A2}" type="slidenum">
              <a:rPr lang="en-US" altLang="en-US"/>
              <a:pPr/>
              <a:t>‹#›</a:t>
            </a:fld>
            <a:endParaRPr lang="en-US" altLang="en-US"/>
          </a:p>
        </p:txBody>
      </p:sp>
    </p:spTree>
    <p:extLst>
      <p:ext uri="{BB962C8B-B14F-4D97-AF65-F5344CB8AC3E}">
        <p14:creationId xmlns:p14="http://schemas.microsoft.com/office/powerpoint/2010/main" val="165863701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DCE88748-234C-5B46-93C7-4A6814960FF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13">
            <a:extLst>
              <a:ext uri="{FF2B5EF4-FFF2-40B4-BE49-F238E27FC236}">
                <a16:creationId xmlns:a16="http://schemas.microsoft.com/office/drawing/2014/main" id="{0DA51A6F-AF3F-AF43-B3FF-C47671C7F5DD}"/>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14">
            <a:extLst>
              <a:ext uri="{FF2B5EF4-FFF2-40B4-BE49-F238E27FC236}">
                <a16:creationId xmlns:a16="http://schemas.microsoft.com/office/drawing/2014/main" id="{692259D5-DF57-A24B-82E5-8B1F21FB8985}"/>
              </a:ext>
            </a:extLst>
          </p:cNvPr>
          <p:cNvSpPr>
            <a:spLocks noGrp="1" noChangeArrowheads="1"/>
          </p:cNvSpPr>
          <p:nvPr>
            <p:ph type="sldNum" sz="quarter" idx="12"/>
          </p:nvPr>
        </p:nvSpPr>
        <p:spPr/>
        <p:txBody>
          <a:bodyPr/>
          <a:lstStyle>
            <a:lvl1pPr defTabSz="457200">
              <a:defRPr/>
            </a:lvl1pPr>
          </a:lstStyle>
          <a:p>
            <a:fld id="{AC82C1B3-0611-1A4B-AD24-48AEA5785210}" type="slidenum">
              <a:rPr lang="en-US" altLang="en-US"/>
              <a:pPr/>
              <a:t>‹#›</a:t>
            </a:fld>
            <a:endParaRPr lang="en-US" altLang="en-US"/>
          </a:p>
        </p:txBody>
      </p:sp>
    </p:spTree>
    <p:extLst>
      <p:ext uri="{BB962C8B-B14F-4D97-AF65-F5344CB8AC3E}">
        <p14:creationId xmlns:p14="http://schemas.microsoft.com/office/powerpoint/2010/main" val="3381285748"/>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FD8E7C33-9625-784A-B194-F3F1D510924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13">
            <a:extLst>
              <a:ext uri="{FF2B5EF4-FFF2-40B4-BE49-F238E27FC236}">
                <a16:creationId xmlns:a16="http://schemas.microsoft.com/office/drawing/2014/main" id="{6F1D9E47-84D2-174C-93F5-B2B38CC5C5D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14">
            <a:extLst>
              <a:ext uri="{FF2B5EF4-FFF2-40B4-BE49-F238E27FC236}">
                <a16:creationId xmlns:a16="http://schemas.microsoft.com/office/drawing/2014/main" id="{84FC31C7-74CA-B343-B2CB-86B6CFE2D5CC}"/>
              </a:ext>
            </a:extLst>
          </p:cNvPr>
          <p:cNvSpPr>
            <a:spLocks noGrp="1" noChangeArrowheads="1"/>
          </p:cNvSpPr>
          <p:nvPr>
            <p:ph type="sldNum" sz="quarter" idx="12"/>
          </p:nvPr>
        </p:nvSpPr>
        <p:spPr/>
        <p:txBody>
          <a:bodyPr/>
          <a:lstStyle>
            <a:lvl1pPr defTabSz="457200">
              <a:defRPr/>
            </a:lvl1pPr>
          </a:lstStyle>
          <a:p>
            <a:fld id="{1DFB9C96-C6D9-974D-A1DA-BE9A91621180}" type="slidenum">
              <a:rPr lang="en-US" altLang="en-US"/>
              <a:pPr/>
              <a:t>‹#›</a:t>
            </a:fld>
            <a:endParaRPr lang="en-US" altLang="en-US"/>
          </a:p>
        </p:txBody>
      </p:sp>
    </p:spTree>
    <p:extLst>
      <p:ext uri="{BB962C8B-B14F-4D97-AF65-F5344CB8AC3E}">
        <p14:creationId xmlns:p14="http://schemas.microsoft.com/office/powerpoint/2010/main" val="133036646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4F1ABC3-87B8-794F-897A-D2CCD8D03C9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13">
            <a:extLst>
              <a:ext uri="{FF2B5EF4-FFF2-40B4-BE49-F238E27FC236}">
                <a16:creationId xmlns:a16="http://schemas.microsoft.com/office/drawing/2014/main" id="{5A5FFDA4-2122-5542-9FAC-F43F825FDE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14">
            <a:extLst>
              <a:ext uri="{FF2B5EF4-FFF2-40B4-BE49-F238E27FC236}">
                <a16:creationId xmlns:a16="http://schemas.microsoft.com/office/drawing/2014/main" id="{23869DAB-E705-FD4D-8314-97BE43114BF2}"/>
              </a:ext>
            </a:extLst>
          </p:cNvPr>
          <p:cNvSpPr>
            <a:spLocks noGrp="1" noChangeArrowheads="1"/>
          </p:cNvSpPr>
          <p:nvPr>
            <p:ph type="sldNum" sz="quarter" idx="12"/>
          </p:nvPr>
        </p:nvSpPr>
        <p:spPr/>
        <p:txBody>
          <a:bodyPr/>
          <a:lstStyle>
            <a:lvl1pPr defTabSz="457200">
              <a:defRPr/>
            </a:lvl1pPr>
          </a:lstStyle>
          <a:p>
            <a:fld id="{EFF9F7E6-1F5D-9E4E-ACD7-B2EF6BA32CA3}" type="slidenum">
              <a:rPr lang="en-US" altLang="en-US"/>
              <a:pPr/>
              <a:t>‹#›</a:t>
            </a:fld>
            <a:endParaRPr lang="en-US" altLang="en-US"/>
          </a:p>
        </p:txBody>
      </p:sp>
    </p:spTree>
    <p:extLst>
      <p:ext uri="{BB962C8B-B14F-4D97-AF65-F5344CB8AC3E}">
        <p14:creationId xmlns:p14="http://schemas.microsoft.com/office/powerpoint/2010/main" val="9689588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CEC3055-1272-6E48-879E-AED0817881F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B7EFF2B4-DED1-034B-864D-332E86026A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23429D11-BD98-9749-A00D-CB0B718BC481}"/>
              </a:ext>
            </a:extLst>
          </p:cNvPr>
          <p:cNvSpPr>
            <a:spLocks noGrp="1" noChangeArrowheads="1"/>
          </p:cNvSpPr>
          <p:nvPr>
            <p:ph type="sldNum" sz="quarter" idx="12"/>
          </p:nvPr>
        </p:nvSpPr>
        <p:spPr/>
        <p:txBody>
          <a:bodyPr/>
          <a:lstStyle>
            <a:lvl1pPr defTabSz="457200">
              <a:defRPr/>
            </a:lvl1pPr>
          </a:lstStyle>
          <a:p>
            <a:fld id="{13386380-752B-E240-88A0-E7A9EBC00C20}" type="slidenum">
              <a:rPr lang="en-US" altLang="en-US"/>
              <a:pPr/>
              <a:t>‹#›</a:t>
            </a:fld>
            <a:endParaRPr lang="en-US" altLang="en-US"/>
          </a:p>
        </p:txBody>
      </p:sp>
    </p:spTree>
    <p:extLst>
      <p:ext uri="{BB962C8B-B14F-4D97-AF65-F5344CB8AC3E}">
        <p14:creationId xmlns:p14="http://schemas.microsoft.com/office/powerpoint/2010/main" val="34062399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7A01A830-A8DA-6C43-A066-E5A96E678AC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224304D5-09D3-1044-87B8-B13D9EA3461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BB691746-7B76-0E48-BAB9-5209771169A4}"/>
              </a:ext>
            </a:extLst>
          </p:cNvPr>
          <p:cNvSpPr>
            <a:spLocks noGrp="1" noChangeArrowheads="1"/>
          </p:cNvSpPr>
          <p:nvPr>
            <p:ph type="sldNum" sz="quarter" idx="12"/>
          </p:nvPr>
        </p:nvSpPr>
        <p:spPr/>
        <p:txBody>
          <a:bodyPr/>
          <a:lstStyle>
            <a:lvl1pPr defTabSz="457200">
              <a:defRPr/>
            </a:lvl1pPr>
          </a:lstStyle>
          <a:p>
            <a:fld id="{28C0F596-4FB9-7341-BCEB-335FBE1600E4}" type="slidenum">
              <a:rPr lang="en-US" altLang="en-US"/>
              <a:pPr/>
              <a:t>‹#›</a:t>
            </a:fld>
            <a:endParaRPr lang="en-US" altLang="en-US"/>
          </a:p>
        </p:txBody>
      </p:sp>
    </p:spTree>
    <p:extLst>
      <p:ext uri="{BB962C8B-B14F-4D97-AF65-F5344CB8AC3E}">
        <p14:creationId xmlns:p14="http://schemas.microsoft.com/office/powerpoint/2010/main" val="14151910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5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E19FB90-294D-3B4D-9E7B-1E1FEAEEE64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4AB3377D-CBFE-314C-AEF7-9A0684CBF02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71D95DB-2431-004C-9395-6CBC0FFF3D39}"/>
              </a:ext>
            </a:extLst>
          </p:cNvPr>
          <p:cNvSpPr>
            <a:spLocks noGrp="1" noChangeArrowheads="1"/>
          </p:cNvSpPr>
          <p:nvPr>
            <p:ph type="sldNum" sz="quarter" idx="12"/>
          </p:nvPr>
        </p:nvSpPr>
        <p:spPr/>
        <p:txBody>
          <a:bodyPr/>
          <a:lstStyle>
            <a:lvl1pPr defTabSz="457200">
              <a:defRPr/>
            </a:lvl1pPr>
          </a:lstStyle>
          <a:p>
            <a:fld id="{F3FBE9FA-27FA-5848-AD32-F2A9A22EAA64}" type="slidenum">
              <a:rPr lang="en-US" altLang="en-US"/>
              <a:pPr/>
              <a:t>‹#›</a:t>
            </a:fld>
            <a:endParaRPr lang="en-US" altLang="en-US"/>
          </a:p>
        </p:txBody>
      </p:sp>
    </p:spTree>
    <p:extLst>
      <p:ext uri="{BB962C8B-B14F-4D97-AF65-F5344CB8AC3E}">
        <p14:creationId xmlns:p14="http://schemas.microsoft.com/office/powerpoint/2010/main" val="40904137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3629E67-114B-3541-ACDB-6E3EC1F5A51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08DA2D95-D4FD-3F49-BBB0-BF46807ED3A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35940A40-C4AD-0645-9642-A0A7A3DFC4A9}"/>
              </a:ext>
            </a:extLst>
          </p:cNvPr>
          <p:cNvSpPr>
            <a:spLocks noGrp="1" noChangeArrowheads="1"/>
          </p:cNvSpPr>
          <p:nvPr>
            <p:ph type="sldNum" sz="quarter" idx="12"/>
          </p:nvPr>
        </p:nvSpPr>
        <p:spPr/>
        <p:txBody>
          <a:bodyPr/>
          <a:lstStyle>
            <a:lvl1pPr defTabSz="457200">
              <a:defRPr/>
            </a:lvl1pPr>
          </a:lstStyle>
          <a:p>
            <a:fld id="{8DC295C4-638E-FB4A-91ED-9F90A8B8C180}" type="slidenum">
              <a:rPr lang="en-US" altLang="en-US"/>
              <a:pPr/>
              <a:t>‹#›</a:t>
            </a:fld>
            <a:endParaRPr lang="en-US" altLang="en-US"/>
          </a:p>
        </p:txBody>
      </p:sp>
    </p:spTree>
    <p:extLst>
      <p:ext uri="{BB962C8B-B14F-4D97-AF65-F5344CB8AC3E}">
        <p14:creationId xmlns:p14="http://schemas.microsoft.com/office/powerpoint/2010/main" val="417012788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2771498F-5DB7-DC45-8579-190B7CD1F24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37477746-6939-F141-BC8F-7B8C3BBAC6F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6275C51-29A1-9D44-9698-FB056181248D}"/>
              </a:ext>
            </a:extLst>
          </p:cNvPr>
          <p:cNvSpPr>
            <a:spLocks noGrp="1" noChangeArrowheads="1"/>
          </p:cNvSpPr>
          <p:nvPr>
            <p:ph type="sldNum" sz="quarter" idx="12"/>
          </p:nvPr>
        </p:nvSpPr>
        <p:spPr/>
        <p:txBody>
          <a:bodyPr/>
          <a:lstStyle>
            <a:lvl1pPr defTabSz="457200">
              <a:defRPr/>
            </a:lvl1pPr>
          </a:lstStyle>
          <a:p>
            <a:fld id="{DA37C7A9-9B11-C14E-A8D4-E9313E99BF24}" type="slidenum">
              <a:rPr lang="en-US" altLang="en-US"/>
              <a:pPr/>
              <a:t>‹#›</a:t>
            </a:fld>
            <a:endParaRPr lang="en-US" altLang="en-US"/>
          </a:p>
        </p:txBody>
      </p:sp>
    </p:spTree>
    <p:extLst>
      <p:ext uri="{BB962C8B-B14F-4D97-AF65-F5344CB8AC3E}">
        <p14:creationId xmlns:p14="http://schemas.microsoft.com/office/powerpoint/2010/main" val="41124381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7385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075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55722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69799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0657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DB1D1-91D2-924F-A47A-C667C44CB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539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DC01D-B26A-9245-8D58-D8515C3C0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6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BE298-0AF6-3249-9734-8FDB9BFFD8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037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EB7E0-D2B4-944C-B2DF-BB05100BC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58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5EC0C-3ABE-6E46-A170-C11E53F3E4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714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43D474-9346-244E-9B43-D8C6A3062F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29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B25A4C-5ACC-7E4B-AE1E-A18AD69A6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04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482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BBFD8A-0882-E442-93B1-18C3A1A96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78AB8-52B3-324C-A4F2-1B415CBD0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62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300B9-71EA-D741-8721-5E73AFD40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4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CB409-A947-654C-808B-5C20A1F1F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24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32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937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904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77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208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1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1261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57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4047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843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71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53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2938445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3609290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29253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2897452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118145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9691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2933592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2204799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261755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4242461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8088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1300865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366139959"/>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08025652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1177454560"/>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7208446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228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99027301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147781906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286774417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765817247"/>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520417172"/>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92870340"/>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516416256"/>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002807984"/>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4820732"/>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794175"/>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9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6462636"/>
      </p:ext>
    </p:extLst>
  </p:cSld>
  <p:clrMapOvr>
    <a:masterClrMapping/>
  </p:clrMapOvr>
  <p:transition spd="med">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53256"/>
      </p:ext>
    </p:extLst>
  </p:cSld>
  <p:clrMapOvr>
    <a:masterClrMapping/>
  </p:clrMapOvr>
  <p:transition spd="med">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7359"/>
      </p:ext>
    </p:extLst>
  </p:cSld>
  <p:clrMapOvr>
    <a:masterClrMapping/>
  </p:clrMapOvr>
  <p:transition spd="med">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578053507"/>
      </p:ext>
    </p:extLst>
  </p:cSld>
  <p:clrMapOvr>
    <a:masterClrMapping/>
  </p:clrMapOvr>
  <p:transition spd="med">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716"/>
      </p:ext>
    </p:extLst>
  </p:cSld>
  <p:clrMapOvr>
    <a:masterClrMapping/>
  </p:clrMapOvr>
  <p:transition spd="med">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80338"/>
      </p:ext>
    </p:extLst>
  </p:cSld>
  <p:clrMapOvr>
    <a:masterClrMapping/>
  </p:clrMapOvr>
  <p:transition spd="med">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043592"/>
      </p:ext>
    </p:extLst>
  </p:cSld>
  <p:clrMapOvr>
    <a:masterClrMapping/>
  </p:clrMapOvr>
  <p:transition spd="med">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622166"/>
      </p:ext>
    </p:extLst>
  </p:cSld>
  <p:clrMapOvr>
    <a:masterClrMapping/>
  </p:clrMapOvr>
  <p:transition spd="med">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46141"/>
      </p:ext>
    </p:extLst>
  </p:cSld>
  <p:clrMapOvr>
    <a:masterClrMapping/>
  </p:clrMapOvr>
  <p:transition spd="med">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EAEAEA"/>
                </a:solidFill>
                <a:latin typeface="Arial" pitchFamily="-111"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74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8682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596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5248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13642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2040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846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7786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8216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5943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4105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254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4334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26483CA-E350-6045-9DB9-61140A307CB6}" type="slidenum">
              <a:rPr lang="en-US"/>
              <a:pPr>
                <a:defRPr/>
              </a:pPr>
              <a:t>‹#›</a:t>
            </a:fld>
            <a:endParaRPr lang="en-US"/>
          </a:p>
        </p:txBody>
      </p:sp>
    </p:spTree>
    <p:extLst>
      <p:ext uri="{BB962C8B-B14F-4D97-AF65-F5344CB8AC3E}">
        <p14:creationId xmlns:p14="http://schemas.microsoft.com/office/powerpoint/2010/main" val="37039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24877BD-631D-0E47-B367-53C745F4C79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79714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C766C90-2A81-714F-8F03-626EAE9EF9C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5849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83A1748-25E4-F540-808F-AA6A9CB5279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4491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8E4A65AA-F5CB-C24D-BD98-ADC9BE8DE84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7757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52FD2D7B-CD53-ED4F-9BB3-FDFC239EC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67850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FD1BDB2-CBB9-194B-BEFD-9868C8DDDF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852323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41388E5-3724-1D47-85BF-857B610DC5F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64479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06490F3-3D93-574B-A60F-D2A32F7E620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81374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7AC6D9-BADC-8346-9CBF-48444EC18ED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297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6.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8.jpe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6.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5.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6.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41752151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569543616"/>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Tree>
    <p:extLst>
      <p:ext uri="{BB962C8B-B14F-4D97-AF65-F5344CB8AC3E}">
        <p14:creationId xmlns:p14="http://schemas.microsoft.com/office/powerpoint/2010/main" val="823190322"/>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35440205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5312308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94443641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97814800"/>
      </p:ext>
    </p:extLst>
  </p:cSld>
  <p:clrMap bg1="lt1" tx1="dk1" bg2="lt2" tx2="dk2" accent1="accent1" accent2="accent2" accent3="accent3" accent4="accent4" accent5="accent5" accent6="accent6" hlink="hlink" folHlink="folHlink"/>
  <p:sldLayoutIdLst>
    <p:sldLayoutId id="21474838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8451564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484700852"/>
      </p:ext>
    </p:extLst>
  </p:cSld>
  <p:clrMap bg1="lt1" tx1="dk1" bg2="lt2" tx2="dk2" accent1="accent1" accent2="accent2" accent3="accent3" accent4="accent4" accent5="accent5" accent6="accent6" hlink="hlink" folHlink="folHlink"/>
  <p:sldLayoutIdLst>
    <p:sldLayoutId id="214748387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62AD4450-8FA3-D641-98DA-4BEBCF1F5A5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6A29605D-54F1-E642-8C4B-87B6261F3457}"/>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8670730-2C1D-C046-A6A9-32B58D72DEAC}"/>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A8268CF6-F562-D549-94C3-11A2D16647D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83DFC51A-4529-5A49-87A5-7AF9D63C56FB}"/>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5132" name="Oval 7">
              <a:extLst>
                <a:ext uri="{FF2B5EF4-FFF2-40B4-BE49-F238E27FC236}">
                  <a16:creationId xmlns:a16="http://schemas.microsoft.com/office/drawing/2014/main" id="{2A407C3F-2A02-7140-9E06-36703A092FF7}"/>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3" name="Oval 8">
              <a:extLst>
                <a:ext uri="{FF2B5EF4-FFF2-40B4-BE49-F238E27FC236}">
                  <a16:creationId xmlns:a16="http://schemas.microsoft.com/office/drawing/2014/main" id="{155A4669-55C6-3548-BEE4-566F491C3C51}"/>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4" name="Oval 9">
              <a:extLst>
                <a:ext uri="{FF2B5EF4-FFF2-40B4-BE49-F238E27FC236}">
                  <a16:creationId xmlns:a16="http://schemas.microsoft.com/office/drawing/2014/main" id="{330F652B-A86A-B040-A435-3369A2CCA46D}"/>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grpSp>
      <p:sp>
        <p:nvSpPr>
          <p:cNvPr id="329738" name="Rectangle 10">
            <a:extLst>
              <a:ext uri="{FF2B5EF4-FFF2-40B4-BE49-F238E27FC236}">
                <a16:creationId xmlns:a16="http://schemas.microsoft.com/office/drawing/2014/main" id="{D1843749-2F4E-3841-AB39-2A268A05564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F43FA88D-DADA-3842-B734-E9FE1DBCFE2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2DB5488E-6630-3644-A544-C04DC2D5F589}"/>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76828906-B5D4-ED43-8FE2-515043A8A88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60A454DB-EB91-494F-83AF-A7A490159D14}"/>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fld id="{D567A3C1-BBF7-D341-A8DA-0E761C653EFB}" type="slidenum">
              <a:rPr lang="en-US" altLang="en-US"/>
              <a:pPr/>
              <a:t>‹#›</a:t>
            </a:fld>
            <a:endParaRPr lang="en-US" altLang="en-US"/>
          </a:p>
        </p:txBody>
      </p:sp>
    </p:spTree>
    <p:extLst>
      <p:ext uri="{BB962C8B-B14F-4D97-AF65-F5344CB8AC3E}">
        <p14:creationId xmlns:p14="http://schemas.microsoft.com/office/powerpoint/2010/main" val="2666792195"/>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479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F3D4640-E20E-EB4F-B6B2-E0A01E3459A2}"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637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118977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909822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5801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8541318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10576783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defRPr>
            </a:lvl1pPr>
          </a:lstStyle>
          <a:p>
            <a:pPr defTabSz="914400" fontAlgn="base">
              <a:spcAft>
                <a:spcPct val="0"/>
              </a:spcAft>
              <a:defRPr/>
            </a:pPr>
            <a:fld id="{0DE47682-E232-A344-AAE6-B6DD47B7AAB5}" type="slidenum">
              <a:rPr lang="en-US">
                <a:solidFill>
                  <a:srgbClr val="003300"/>
                </a:solidFill>
                <a:ea typeface="ＭＳ Ｐゴシック" charset="0"/>
                <a:cs typeface="ＭＳ Ｐゴシック" charset="0"/>
              </a:rPr>
              <a:pPr defTabSz="914400" fontAlgn="base">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16276670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5.xml"/><Relationship Id="rId1" Type="http://schemas.openxmlformats.org/officeDocument/2006/relationships/slideLayout" Target="../slideLayouts/slideLayout182.xml"/><Relationship Id="rId4" Type="http://schemas.openxmlformats.org/officeDocument/2006/relationships/image" Target="../media/image69.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hyperlink" Target="http://www.biblicalhorizons.com/biblicalhorizons/ch/"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hyperlink" Target="http://www.biblicalhorizons.com/biblicalhorizons/ch/"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7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4.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80.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5.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29.xml"/><Relationship Id="rId6" Type="http://schemas.openxmlformats.org/officeDocument/2006/relationships/image" Target="../media/image33.jpeg"/><Relationship Id="rId5" Type="http://schemas.openxmlformats.org/officeDocument/2006/relationships/image" Target="../media/image39.jpe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41.emf"/><Relationship Id="rId2" Type="http://schemas.openxmlformats.org/officeDocument/2006/relationships/slideLayout" Target="../slideLayouts/slideLayout14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3.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140.xml"/><Relationship Id="rId5" Type="http://schemas.openxmlformats.org/officeDocument/2006/relationships/image" Target="../media/image36.jpe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44.emf"/><Relationship Id="rId2" Type="http://schemas.openxmlformats.org/officeDocument/2006/relationships/slideLayout" Target="../slideLayouts/slideLayout14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5.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40.xml"/><Relationship Id="rId6" Type="http://schemas.openxmlformats.org/officeDocument/2006/relationships/image" Target="../media/image33.jpeg"/><Relationship Id="rId5" Type="http://schemas.openxmlformats.org/officeDocument/2006/relationships/image" Target="../media/image39.jpe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29.xml"/><Relationship Id="rId6" Type="http://schemas.openxmlformats.org/officeDocument/2006/relationships/image" Target="../media/image33.jpeg"/><Relationship Id="rId5" Type="http://schemas.openxmlformats.org/officeDocument/2006/relationships/image" Target="../media/image39.jpeg"/><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7.emf"/><Relationship Id="rId4" Type="http://schemas.openxmlformats.org/officeDocument/2006/relationships/package" Target="../embeddings/Microsoft_PowerPoint_Presentation.pptx"/></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161.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161.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3.xml"/><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04.xml"/><Relationship Id="rId1" Type="http://schemas.openxmlformats.org/officeDocument/2006/relationships/vmlDrawing" Target="../drawings/vmlDrawing5.vml"/><Relationship Id="rId5" Type="http://schemas.openxmlformats.org/officeDocument/2006/relationships/image" Target="../media/image54.emf"/><Relationship Id="rId4" Type="http://schemas.openxmlformats.org/officeDocument/2006/relationships/oleObject" Target="../embeddings/oleObject4.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1.xml"/><Relationship Id="rId1" Type="http://schemas.openxmlformats.org/officeDocument/2006/relationships/slideLayout" Target="../slideLayouts/slideLayout157.xml"/><Relationship Id="rId5" Type="http://schemas.openxmlformats.org/officeDocument/2006/relationships/image" Target="../media/image63.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9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4.jpeg"/><Relationship Id="rId7" Type="http://schemas.openxmlformats.org/officeDocument/2006/relationships/diagramColors" Target="../diagrams/colors1.xml"/><Relationship Id="rId2" Type="http://schemas.openxmlformats.org/officeDocument/2006/relationships/notesSlide" Target="../notesSlides/notesSlide92.xml"/><Relationship Id="rId1" Type="http://schemas.openxmlformats.org/officeDocument/2006/relationships/slideLayout" Target="../slideLayouts/slideLayout15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4.jpeg"/><Relationship Id="rId1" Type="http://schemas.openxmlformats.org/officeDocument/2006/relationships/slideLayout" Target="../slideLayouts/slideLayout1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6.xml"/><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ctrTitle"/>
          </p:nvPr>
        </p:nvSpPr>
        <p:spPr>
          <a:xfrm>
            <a:off x="2057400" y="144463"/>
            <a:ext cx="6934200" cy="3789362"/>
          </a:xfrm>
          <a:noFill/>
        </p:spPr>
        <p:txBody>
          <a:bodyPr/>
          <a:lstStyle/>
          <a:p>
            <a:pPr eaLnBrk="1" hangingPunct="1"/>
            <a:r>
              <a:rPr lang="en-US" sz="5400" b="1" i="1" dirty="0" err="1">
                <a:latin typeface="Kalaham" pitchFamily="2" charset="0"/>
                <a:ea typeface="ＭＳ Ｐゴシック" charset="0"/>
                <a:cs typeface="Arial" charset="0"/>
              </a:rPr>
              <a:t>gioa</a:t>
            </a:r>
            <a:r>
              <a:rPr lang="en-US" sz="5400" b="1" i="1" dirty="0">
                <a:latin typeface="Kalaham" pitchFamily="2" charset="0"/>
                <a:ea typeface="ＭＳ Ｐゴシック" charset="0"/>
                <a:cs typeface="Arial" charset="0"/>
              </a:rPr>
              <a:t> </a:t>
            </a:r>
            <a:r>
              <a:rPr lang="en-US" sz="5400" b="1" i="1" dirty="0" err="1">
                <a:latin typeface="Kalaham" pitchFamily="2" charset="0"/>
                <a:ea typeface="ＭＳ Ｐゴシック" charset="0"/>
                <a:cs typeface="Arial" charset="0"/>
              </a:rPr>
              <a:t>Vw;ghL</a:t>
            </a:r>
            <a:r>
              <a:rPr lang="en-US" sz="5400" b="1" i="1" dirty="0">
                <a:latin typeface="Kalaham" pitchFamily="2" charset="0"/>
                <a:ea typeface="ＭＳ Ｐゴシック" charset="0"/>
                <a:cs typeface="Arial" charset="0"/>
              </a:rPr>
              <a:t> </a:t>
            </a:r>
            <a:r>
              <a:rPr lang="en-US" sz="5400" b="1" i="1" dirty="0" err="1">
                <a:latin typeface="Kalaham" pitchFamily="2" charset="0"/>
                <a:ea typeface="ＭＳ Ｐゴシック" charset="0"/>
                <a:cs typeface="Arial" charset="0"/>
              </a:rPr>
              <a:t>fhytupir</a:t>
            </a:r>
            <a:r>
              <a:rPr lang="en-US" sz="5400" b="1" i="1" dirty="0">
                <a:latin typeface="Kalaham" pitchFamily="2" charset="0"/>
                <a:ea typeface="ＭＳ Ｐゴシック" charset="0"/>
                <a:cs typeface="Arial" charset="0"/>
              </a:rPr>
              <a:t> </a:t>
            </a:r>
            <a:br>
              <a:rPr lang="en-US" sz="5400" b="1" i="1" dirty="0">
                <a:latin typeface="Kalaham" pitchFamily="2" charset="0"/>
                <a:ea typeface="ＭＳ Ｐゴシック" charset="0"/>
                <a:cs typeface="Arial" charset="0"/>
              </a:rPr>
            </a:br>
            <a:r>
              <a:rPr lang="en-US" sz="5400" b="1" i="1" dirty="0" err="1">
                <a:latin typeface="Kalaham" pitchFamily="2" charset="0"/>
                <a:ea typeface="ＭＳ Ｐゴシック" charset="0"/>
                <a:cs typeface="Arial" charset="0"/>
              </a:rPr>
              <a:t>Gjpu;fis</a:t>
            </a:r>
            <a:r>
              <a:rPr lang="en-US" sz="5400" b="1" i="1" dirty="0">
                <a:latin typeface="Kalaham" pitchFamily="2" charset="0"/>
                <a:ea typeface="ＭＳ Ｐゴシック" charset="0"/>
                <a:cs typeface="Arial" charset="0"/>
              </a:rPr>
              <a:t> </a:t>
            </a:r>
            <a:r>
              <a:rPr lang="en-US" sz="5400" b="1" i="1" dirty="0" err="1">
                <a:latin typeface="Kalaham" pitchFamily="2" charset="0"/>
                <a:ea typeface="ＭＳ Ｐゴシック" charset="0"/>
                <a:cs typeface="Arial" charset="0"/>
              </a:rPr>
              <a:t>jpwj;jy</a:t>
            </a:r>
            <a:r>
              <a:rPr lang="en-US" sz="5400" b="1" i="1" dirty="0">
                <a:latin typeface="Kalaham" pitchFamily="2" charset="0"/>
                <a:ea typeface="ＭＳ Ｐゴシック" charset="0"/>
                <a:cs typeface="Arial" charset="0"/>
              </a:rPr>
              <a:t>;</a:t>
            </a:r>
          </a:p>
        </p:txBody>
      </p:sp>
      <p:sp>
        <p:nvSpPr>
          <p:cNvPr id="41987" name="Rectangle 3"/>
          <p:cNvSpPr>
            <a:spLocks noGrp="1" noChangeArrowheads="1"/>
          </p:cNvSpPr>
          <p:nvPr>
            <p:ph type="subTitle" idx="1"/>
          </p:nvPr>
        </p:nvSpPr>
        <p:spPr>
          <a:xfrm>
            <a:off x="1905000" y="4016375"/>
            <a:ext cx="6988175" cy="1752600"/>
          </a:xfrm>
          <a:noFill/>
        </p:spPr>
        <p:txBody>
          <a:bodyPr/>
          <a:lstStyle/>
          <a:p>
            <a:pPr eaLnBrk="1" hangingPunct="1"/>
            <a:r>
              <a:rPr lang="ja-JP" altLang="en-US" sz="3600" b="1">
                <a:latin typeface="Kalaham" pitchFamily="2" charset="0"/>
                <a:ea typeface="ＭＳ Ｐゴシック" charset="0"/>
                <a:cs typeface="Arial" charset="0"/>
              </a:rPr>
              <a:t>“</a:t>
            </a:r>
            <a:r>
              <a:rPr lang="en-US" altLang="ja-JP" sz="3600" b="1" dirty="0" err="1">
                <a:latin typeface="Kalaham" pitchFamily="2" charset="0"/>
                <a:ea typeface="ＭＳ Ｐゴシック" charset="0"/>
                <a:cs typeface="Arial" charset="0"/>
              </a:rPr>
              <a:t>fhytupir</a:t>
            </a:r>
            <a:r>
              <a:rPr lang="en-US" altLang="ja-JP" sz="3600" b="1" dirty="0">
                <a:latin typeface="Kalaham" pitchFamily="2" charset="0"/>
                <a:ea typeface="ＭＳ Ｐゴシック" charset="0"/>
                <a:cs typeface="Arial" charset="0"/>
              </a:rPr>
              <a:t> </a:t>
            </a:r>
            <a:r>
              <a:rPr lang="en-US" altLang="ja-JP" sz="3600" b="1" dirty="0" err="1">
                <a:latin typeface="Kalaham" pitchFamily="2" charset="0"/>
                <a:ea typeface="ＭＳ Ｐゴシック" charset="0"/>
                <a:cs typeface="Arial" charset="0"/>
              </a:rPr>
              <a:t>vd;gJ</a:t>
            </a:r>
            <a:r>
              <a:rPr lang="en-US" altLang="ja-JP" sz="3600" b="1" dirty="0">
                <a:latin typeface="Kalaham" pitchFamily="2" charset="0"/>
                <a:ea typeface="ＭＳ Ｐゴシック" charset="0"/>
                <a:cs typeface="Arial" charset="0"/>
              </a:rPr>
              <a:t> </a:t>
            </a:r>
            <a:r>
              <a:rPr lang="en-US" altLang="ja-JP" sz="3600" b="1" dirty="0" err="1">
                <a:latin typeface="Kalaham" pitchFamily="2" charset="0"/>
                <a:ea typeface="ＭＳ Ｐゴシック" charset="0"/>
                <a:cs typeface="Arial" charset="0"/>
              </a:rPr>
              <a:t>tuyhw;wpd</a:t>
            </a:r>
            <a:r>
              <a:rPr lang="en-US" altLang="ja-JP" sz="3600" b="1" dirty="0">
                <a:latin typeface="Kalaham" pitchFamily="2" charset="0"/>
                <a:ea typeface="ＭＳ Ｐゴシック" charset="0"/>
                <a:cs typeface="Arial" charset="0"/>
              </a:rPr>
              <a:t>; </a:t>
            </a:r>
            <a:r>
              <a:rPr lang="en-US" altLang="ja-JP" sz="3600" b="1" dirty="0" err="1">
                <a:latin typeface="Kalaham" pitchFamily="2" charset="0"/>
                <a:ea typeface="ＭＳ Ｐゴシック" charset="0"/>
                <a:cs typeface="Arial" charset="0"/>
              </a:rPr>
              <a:t>KJnfYk;ghFk</a:t>
            </a:r>
            <a:r>
              <a:rPr lang="en-US" altLang="ja-JP" sz="3600" b="1" dirty="0">
                <a:latin typeface="Kalaham" pitchFamily="2" charset="0"/>
                <a:ea typeface="ＭＳ Ｐゴシック" charset="0"/>
                <a:cs typeface="Arial" charset="0"/>
              </a:rPr>
              <a:t>;.</a:t>
            </a:r>
            <a:r>
              <a:rPr lang="ja-JP" altLang="en-US" sz="3600" b="1">
                <a:latin typeface="Kalaham" pitchFamily="2" charset="0"/>
                <a:ea typeface="ＭＳ Ｐゴシック" charset="0"/>
                <a:cs typeface="Arial" charset="0"/>
              </a:rPr>
              <a:t>”</a:t>
            </a:r>
            <a:endParaRPr lang="en-US" altLang="ja-JP" sz="3600" b="1" dirty="0">
              <a:latin typeface="Kalaham" pitchFamily="2" charset="0"/>
              <a:ea typeface="ＭＳ Ｐゴシック" charset="0"/>
              <a:cs typeface="Arial" charset="0"/>
            </a:endParaRPr>
          </a:p>
          <a:p>
            <a:pPr eaLnBrk="1" hangingPunct="1"/>
            <a:r>
              <a:rPr lang="en-US" altLang="ja-JP" sz="3600" b="1" dirty="0">
                <a:latin typeface="Kalaham" pitchFamily="2" charset="0"/>
                <a:ea typeface="ＭＳ Ｐゴシック" charset="0"/>
                <a:cs typeface="Arial" charset="0"/>
              </a:rPr>
              <a:t>- </a:t>
            </a:r>
            <a:r>
              <a:rPr lang="en-US" altLang="ja-JP" sz="3600" b="1" dirty="0" err="1">
                <a:latin typeface="Kalaham" pitchFamily="2" charset="0"/>
                <a:ea typeface="ＭＳ Ｐゴシック" charset="0"/>
                <a:cs typeface="Arial" charset="0"/>
              </a:rPr>
              <a:t>vl;tpd</a:t>
            </a:r>
            <a:r>
              <a:rPr lang="en-US" altLang="ja-JP" sz="3600" b="1" dirty="0">
                <a:latin typeface="Kalaham" pitchFamily="2" charset="0"/>
                <a:ea typeface="ＭＳ Ｐゴシック" charset="0"/>
                <a:cs typeface="Arial" charset="0"/>
              </a:rPr>
              <a:t>; </a:t>
            </a:r>
            <a:r>
              <a:rPr lang="en-US" altLang="ja-JP" sz="3600" b="1" dirty="0" err="1">
                <a:latin typeface="Kalaham" pitchFamily="2" charset="0"/>
                <a:ea typeface="ＭＳ Ｐゴシック" charset="0"/>
                <a:cs typeface="Arial" charset="0"/>
              </a:rPr>
              <a:t>jpNay</a:t>
            </a:r>
            <a:r>
              <a:rPr lang="en-US" altLang="ja-JP" sz="3600" b="1" dirty="0">
                <a:latin typeface="Kalaham" pitchFamily="2" charset="0"/>
                <a:ea typeface="ＭＳ Ｐゴシック" charset="0"/>
                <a:cs typeface="Arial" charset="0"/>
              </a:rPr>
              <a:t>;</a:t>
            </a:r>
          </a:p>
        </p:txBody>
      </p:sp>
      <p:sp>
        <p:nvSpPr>
          <p:cNvPr id="140291"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70d</a:t>
            </a:r>
          </a:p>
        </p:txBody>
      </p:sp>
      <p:sp>
        <p:nvSpPr>
          <p:cNvPr id="5" name="Rectangle 4"/>
          <p:cNvSpPr>
            <a:spLocks noChangeArrowheads="1"/>
          </p:cNvSpPr>
          <p:nvPr/>
        </p:nvSpPr>
        <p:spPr bwMode="auto">
          <a:xfrm>
            <a:off x="2339975" y="6092825"/>
            <a:ext cx="6804025"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lhf;lu</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upf</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fpup</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gpj</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;&gt;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rpq;fg;G+u</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iggps</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fy;Y</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}up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iggps</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;];Lb </a:t>
            </a:r>
            <a:r>
              <a:rPr lang="en-US" sz="2000" b="1" kern="0" dirty="0" err="1">
                <a:solidFill>
                  <a:srgbClr val="EAEAEA"/>
                </a:solidFill>
                <a:effectLst>
                  <a:outerShdw blurRad="38100" dist="38100" dir="2700000" algn="tl">
                    <a:srgbClr val="000000"/>
                  </a:outerShdw>
                </a:effectLst>
                <a:latin typeface="Kalaham" pitchFamily="2" charset="0"/>
                <a:ea typeface="ＭＳ Ｐゴシック" charset="0"/>
                <a:cs typeface="Arial"/>
              </a:rPr>
              <a:t>lTd;Nyhl</a:t>
            </a:r>
            <a:r>
              <a:rPr lang="en-US" sz="2000" b="1" kern="0" dirty="0">
                <a:solidFill>
                  <a:srgbClr val="EAEAEA"/>
                </a:solidFill>
                <a:effectLst>
                  <a:outerShdw blurRad="38100" dist="38100" dir="2700000" algn="tl">
                    <a:srgbClr val="000000"/>
                  </a:outerShdw>
                </a:effectLst>
                <a:latin typeface="Kalaham" pitchFamily="2" charset="0"/>
                <a:ea typeface="ＭＳ Ｐゴシック" charset="0"/>
                <a:cs typeface="Arial"/>
              </a:rPr>
              <a:t>;];.Mu;</a:t>
            </a:r>
          </a:p>
        </p:txBody>
      </p:sp>
    </p:spTree>
    <p:extLst>
      <p:ext uri="{BB962C8B-B14F-4D97-AF65-F5344CB8AC3E}">
        <p14:creationId xmlns:p14="http://schemas.microsoft.com/office/powerpoint/2010/main" val="12285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dissolve">
                                      <p:cBhvr>
                                        <p:cTn id="12" dur="500"/>
                                        <p:tgtEl>
                                          <p:spTgt spid="41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br>
              <a:rPr lang="en-US" altLang="zh-CN" sz="3600" b="1" dirty="0">
                <a:solidFill>
                  <a:schemeClr val="bg1"/>
                </a:solidFill>
                <a:effectLst>
                  <a:glow rad="190500">
                    <a:schemeClr val="tx2"/>
                  </a:glow>
                </a:effectLst>
                <a:latin typeface="Kalaham" pitchFamily="2" charset="0"/>
                <a:ea typeface="ＭＳ Ｐゴシック" charset="0"/>
              </a:rPr>
            </a:br>
            <a:r>
              <a:rPr lang="en-US" altLang="zh-CN" sz="3600" b="1" dirty="0" err="1">
                <a:solidFill>
                  <a:schemeClr val="bg1"/>
                </a:solidFill>
                <a:effectLst>
                  <a:glow rad="190500">
                    <a:schemeClr val="tx2"/>
                  </a:glow>
                </a:effectLst>
                <a:latin typeface="Kalaham" pitchFamily="2" charset="0"/>
                <a:ea typeface="ＭＳ Ｐゴシック" charset="0"/>
              </a:rPr>
              <a:t>Mjpahfkk</a:t>
            </a:r>
            <a:r>
              <a:rPr lang="en-US" altLang="zh-CN" sz="3600" b="1" dirty="0">
                <a:solidFill>
                  <a:schemeClr val="bg1"/>
                </a:solidFill>
                <a:effectLst>
                  <a:glow rad="190500">
                    <a:schemeClr val="tx2"/>
                  </a:glow>
                </a:effectLst>
                <a:latin typeface="Kalaham" pitchFamily="2" charset="0"/>
                <a:ea typeface="ＭＳ Ｐゴシック" charset="0"/>
              </a:rPr>
              <a:t>; 5 </a:t>
            </a:r>
            <a:r>
              <a:rPr lang="en-US" altLang="zh-CN" sz="3600" b="1" dirty="0" err="1">
                <a:solidFill>
                  <a:schemeClr val="bg1"/>
                </a:solidFill>
                <a:effectLst>
                  <a:glow rad="190500">
                    <a:schemeClr val="tx2"/>
                  </a:glow>
                </a:effectLst>
                <a:latin typeface="Kalaham" pitchFamily="2" charset="0"/>
                <a:ea typeface="ＭＳ Ｐゴシック" charset="0"/>
              </a:rPr>
              <a:t>kw;Wk</a:t>
            </a:r>
            <a:r>
              <a:rPr lang="en-US" altLang="zh-CN" sz="3600" b="1" dirty="0">
                <a:solidFill>
                  <a:schemeClr val="bg1"/>
                </a:solidFill>
                <a:effectLst>
                  <a:glow rad="190500">
                    <a:schemeClr val="tx2"/>
                  </a:glow>
                </a:effectLst>
                <a:latin typeface="Kalaham" pitchFamily="2" charset="0"/>
                <a:ea typeface="ＭＳ Ｐゴシック" charset="0"/>
              </a:rPr>
              <a:t>; 11 ,</a:t>
            </a:r>
            <a:r>
              <a:rPr lang="en-US" altLang="zh-CN" sz="3600" b="1" dirty="0" err="1">
                <a:solidFill>
                  <a:schemeClr val="bg1"/>
                </a:solidFill>
                <a:effectLst>
                  <a:glow rad="190500">
                    <a:schemeClr val="tx2"/>
                  </a:glow>
                </a:effectLst>
                <a:latin typeface="Kalaham" pitchFamily="2" charset="0"/>
                <a:ea typeface="ＭＳ Ｐゴシック" charset="0"/>
              </a:rPr>
              <a:t>ypUe;J</a:t>
            </a:r>
            <a:r>
              <a:rPr lang="en-US" altLang="zh-CN" sz="3600" b="1" dirty="0">
                <a:solidFill>
                  <a:schemeClr val="bg1"/>
                </a:solidFill>
                <a:effectLst>
                  <a:glow rad="190500">
                    <a:schemeClr val="tx2"/>
                  </a:glow>
                </a:effectLst>
                <a:latin typeface="Kalaham" pitchFamily="2" charset="0"/>
                <a:ea typeface="ＭＳ Ｐゴシック" charset="0"/>
              </a:rPr>
              <a:t> </a:t>
            </a:r>
            <a:r>
              <a:rPr lang="en-US" altLang="zh-CN" sz="3600" b="1" dirty="0" err="1">
                <a:solidFill>
                  <a:schemeClr val="bg1"/>
                </a:solidFill>
                <a:effectLst>
                  <a:glow rad="190500">
                    <a:schemeClr val="tx2"/>
                  </a:glow>
                </a:effectLst>
                <a:latin typeface="Kalaham" pitchFamily="2" charset="0"/>
                <a:ea typeface="ＭＳ Ｐゴシック" charset="0"/>
              </a:rPr>
              <a:t>gilg;G</a:t>
            </a:r>
            <a:r>
              <a:rPr lang="en-US" altLang="zh-CN" sz="3600" b="1" dirty="0">
                <a:solidFill>
                  <a:schemeClr val="bg1"/>
                </a:solidFill>
                <a:effectLst>
                  <a:glow rad="190500">
                    <a:schemeClr val="tx2"/>
                  </a:glow>
                </a:effectLst>
                <a:latin typeface="Kalaham" pitchFamily="2" charset="0"/>
                <a:ea typeface="ＭＳ Ｐゴシック" charset="0"/>
              </a:rPr>
              <a:t> </a:t>
            </a:r>
            <a:r>
              <a:rPr lang="en-US" altLang="zh-CN" sz="3600" b="1" dirty="0" err="1">
                <a:solidFill>
                  <a:schemeClr val="bg1"/>
                </a:solidFill>
                <a:effectLst>
                  <a:glow rad="190500">
                    <a:schemeClr val="tx2"/>
                  </a:glow>
                </a:effectLst>
                <a:latin typeface="Kalaham" pitchFamily="2" charset="0"/>
                <a:ea typeface="ＭＳ Ｐゴシック" charset="0"/>
              </a:rPr>
              <a:t>jpfjpfis</a:t>
            </a:r>
            <a:r>
              <a:rPr lang="en-US" altLang="zh-CN" sz="3600" b="1" dirty="0">
                <a:solidFill>
                  <a:schemeClr val="bg1"/>
                </a:solidFill>
                <a:effectLst>
                  <a:glow rad="190500">
                    <a:schemeClr val="tx2"/>
                  </a:glow>
                </a:effectLst>
                <a:latin typeface="Kalaham" pitchFamily="2" charset="0"/>
                <a:ea typeface="ＭＳ Ｐゴシック" charset="0"/>
              </a:rPr>
              <a:t> </a:t>
            </a:r>
            <a:r>
              <a:rPr lang="en-US" altLang="zh-CN" sz="3600" b="1" dirty="0" err="1">
                <a:solidFill>
                  <a:schemeClr val="bg1"/>
                </a:solidFill>
                <a:effectLst>
                  <a:glow rad="190500">
                    <a:schemeClr val="tx2"/>
                  </a:glow>
                </a:effectLst>
                <a:latin typeface="Kalaham" pitchFamily="2" charset="0"/>
                <a:ea typeface="ＭＳ Ｐゴシック" charset="0"/>
              </a:rPr>
              <a:t>fz;Lgpbf;f</a:t>
            </a:r>
            <a:r>
              <a:rPr lang="en-US" altLang="zh-CN" sz="3600" b="1" dirty="0">
                <a:solidFill>
                  <a:schemeClr val="bg1"/>
                </a:solidFill>
                <a:effectLst>
                  <a:glow rad="190500">
                    <a:schemeClr val="tx2"/>
                  </a:glow>
                </a:effectLst>
                <a:latin typeface="Kalaham" pitchFamily="2" charset="0"/>
                <a:ea typeface="ＭＳ Ｐゴシック" charset="0"/>
              </a:rPr>
              <a:t> </a:t>
            </a:r>
            <a:r>
              <a:rPr lang="en-US" altLang="zh-CN" sz="3600" b="1" dirty="0" err="1">
                <a:solidFill>
                  <a:schemeClr val="bg1"/>
                </a:solidFill>
                <a:effectLst>
                  <a:glow rad="190500">
                    <a:schemeClr val="tx2"/>
                  </a:glow>
                </a:effectLst>
                <a:latin typeface="Kalaham" pitchFamily="2" charset="0"/>
                <a:ea typeface="ＭＳ Ｐゴシック" charset="0"/>
              </a:rPr>
              <a:t>KbAkh</a:t>
            </a:r>
            <a:r>
              <a:rPr lang="en-US" altLang="zh-CN" sz="3600" b="1" dirty="0">
                <a:solidFill>
                  <a:schemeClr val="bg1"/>
                </a:solidFill>
                <a:effectLst>
                  <a:glow rad="190500">
                    <a:schemeClr val="tx2"/>
                  </a:glow>
                </a:effectLst>
                <a:latin typeface="Kalaham" pitchFamily="2" charset="0"/>
                <a:ea typeface="ＭＳ Ｐゴシック" charset="0"/>
              </a:rPr>
              <a:t>??</a:t>
            </a:r>
            <a:endParaRPr lang="en-US" altLang="zh-CN" sz="4000" b="1" dirty="0">
              <a:solidFill>
                <a:schemeClr val="bg1"/>
              </a:solidFill>
              <a:effectLst>
                <a:glow rad="190500">
                  <a:schemeClr val="tx2"/>
                </a:glow>
              </a:effectLst>
              <a:latin typeface="Kalaham" pitchFamily="2"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altLang="zh-CN" sz="2800" b="1" dirty="0" err="1">
                <a:solidFill>
                  <a:srgbClr val="FFFF00"/>
                </a:solidFill>
                <a:effectLst>
                  <a:glow rad="190500">
                    <a:srgbClr val="000000"/>
                  </a:glow>
                </a:effectLst>
                <a:latin typeface="Kalaham" pitchFamily="2" charset="0"/>
                <a:ea typeface="ＭＳ Ｐゴシック" charset="0"/>
                <a:cs typeface="ＭＳ Ｐゴシック" charset="0"/>
              </a:rPr>
              <a:t>gyu</a:t>
            </a:r>
            <a:r>
              <a:rPr lang="en-US" altLang="zh-CN" sz="2800" b="1" dirty="0">
                <a:solidFill>
                  <a:srgbClr val="FFFF00"/>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00"/>
                </a:solidFill>
                <a:effectLst>
                  <a:glow rad="190500">
                    <a:srgbClr val="000000"/>
                  </a:glow>
                </a:effectLst>
                <a:latin typeface="Kalaham" pitchFamily="2" charset="0"/>
                <a:ea typeface="ＭＳ Ｐゴシック" charset="0"/>
                <a:cs typeface="ＭＳ Ｐゴシック" charset="0"/>
              </a:rPr>
              <a:t>y;iy</a:t>
            </a:r>
            <a:r>
              <a:rPr lang="en-US" altLang="zh-CN" sz="2800" b="1" dirty="0">
                <a:solidFill>
                  <a:srgbClr val="FFFF00"/>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00"/>
                </a:solidFill>
                <a:effectLst>
                  <a:glow rad="190500">
                    <a:srgbClr val="000000"/>
                  </a:glow>
                </a:effectLst>
                <a:latin typeface="Kalaham" pitchFamily="2" charset="0"/>
                <a:ea typeface="ＭＳ Ｐゴシック" charset="0"/>
                <a:cs typeface="ＭＳ Ｐゴシック" charset="0"/>
              </a:rPr>
              <a:t>vd;W</a:t>
            </a:r>
            <a:r>
              <a:rPr lang="en-US" altLang="zh-CN" sz="2800" b="1" dirty="0">
                <a:solidFill>
                  <a:srgbClr val="FFFF00"/>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00"/>
                </a:solidFill>
                <a:effectLst>
                  <a:glow rad="190500">
                    <a:srgbClr val="000000"/>
                  </a:glow>
                </a:effectLst>
                <a:latin typeface="Kalaham" pitchFamily="2" charset="0"/>
                <a:ea typeface="ＭＳ Ｐゴシック" charset="0"/>
                <a:cs typeface="ＭＳ Ｐゴシック" charset="0"/>
              </a:rPr>
              <a:t>Wfpwhu;fs</a:t>
            </a:r>
            <a:r>
              <a:rPr lang="en-US" altLang="zh-CN" sz="2800" b="1" dirty="0">
                <a:solidFill>
                  <a:srgbClr val="FFFF00"/>
                </a:solidFill>
                <a:effectLst>
                  <a:glow rad="190500">
                    <a:srgbClr val="000000"/>
                  </a:glow>
                </a:effectLst>
                <a:latin typeface="Kalaham" pitchFamily="2" charset="0"/>
                <a:ea typeface="ＭＳ Ｐゴシック" charset="0"/>
                <a:cs typeface="ＭＳ Ｐゴシック" charset="0"/>
              </a:rPr>
              <a:t>;</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FontTx/>
              <a:buChar char="•"/>
            </a:pP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Ntjhfkj;jpy</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cs;s</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tk;rhtsp</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ilntspfs</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c.jh</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kj</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1: 1-17)</a:t>
            </a:r>
          </a:p>
          <a:p>
            <a:pPr marL="342900" indent="-342900" defTabSz="914400" fontAlgn="base">
              <a:lnSpc>
                <a:spcPct val="90000"/>
              </a:lnSpc>
              <a:spcBef>
                <a:spcPct val="20000"/>
              </a:spcBef>
              <a:spcAft>
                <a:spcPct val="0"/>
              </a:spcAft>
              <a:buFontTx/>
              <a:buChar char="•"/>
            </a:pP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vdNt</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Mjpahfkj;jpy</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ilntspfs</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Uf;f</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Ntz;Lk</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a:t>
            </a:r>
            <a:endParaRPr lang="en-US" altLang="zh-CN" sz="2800" dirty="0"/>
          </a:p>
          <a:p>
            <a:pPr>
              <a:buFont typeface="Arial" pitchFamily="34" charset="0"/>
              <a:buChar char="•"/>
            </a:pPr>
            <a:r>
              <a:rPr lang="en-US" altLang="zh-CN" sz="2800" b="1" dirty="0">
                <a:solidFill>
                  <a:schemeClr val="accent3"/>
                </a:solidFill>
                <a:latin typeface="Kalaham" pitchFamily="2" charset="0"/>
                <a:ea typeface="ＭＳ Ｐゴシック" charset="0"/>
                <a:cs typeface="ＭＳ Ｐゴシック" charset="0"/>
              </a:rPr>
              <a:t>,</a:t>
            </a:r>
            <a:r>
              <a:rPr lang="en-US" altLang="zh-CN" sz="2800" b="1" dirty="0" err="1">
                <a:solidFill>
                  <a:schemeClr val="accent3"/>
                </a:solidFill>
                <a:latin typeface="Kalaham" pitchFamily="2" charset="0"/>
                <a:ea typeface="ＭＳ Ｐゴシック" charset="0"/>
                <a:cs typeface="ＭＳ Ｐゴシック" charset="0"/>
              </a:rPr>
              <a:t>ilntsp</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y;iy</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vd;fpw#oy</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fpK</a:t>
            </a:r>
            <a:r>
              <a:rPr lang="en-US" altLang="zh-CN" sz="2800" b="1" dirty="0">
                <a:solidFill>
                  <a:schemeClr val="accent3"/>
                </a:solidFill>
                <a:latin typeface="Kalaham" pitchFamily="2" charset="0"/>
                <a:ea typeface="ＭＳ Ｐゴシック" charset="0"/>
                <a:cs typeface="ＭＳ Ｐゴシック" charset="0"/>
              </a:rPr>
              <a:t> 2487 ,y </a:t>
            </a:r>
            <a:r>
              <a:rPr lang="en-US" altLang="zh-CN" sz="2800" b="1" dirty="0" err="1">
                <a:solidFill>
                  <a:schemeClr val="accent3"/>
                </a:solidFill>
                <a:latin typeface="Kalaham" pitchFamily="2" charset="0"/>
                <a:ea typeface="ＭＳ Ｐゴシック" charset="0"/>
                <a:cs typeface="ＭＳ Ｐゴシック" charset="0"/>
              </a:rPr>
              <a:t>nts;sk</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te;jthW</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fhd;gpf;fpwJ</a:t>
            </a:r>
            <a:r>
              <a:rPr lang="en-US" altLang="zh-CN" sz="2800" b="1" dirty="0">
                <a:solidFill>
                  <a:schemeClr val="accent3"/>
                </a:solidFill>
                <a:latin typeface="Kalaham" pitchFamily="2" charset="0"/>
                <a:ea typeface="ＭＳ Ｐゴシック" charset="0"/>
                <a:cs typeface="ＭＳ Ｐゴシック" charset="0"/>
              </a:rPr>
              <a:t>&gt; </a:t>
            </a:r>
            <a:r>
              <a:rPr lang="en-US" altLang="zh-CN" sz="2800" b="1" dirty="0" err="1">
                <a:solidFill>
                  <a:schemeClr val="accent3"/>
                </a:solidFill>
                <a:latin typeface="Kalaham" pitchFamily="2" charset="0"/>
                <a:ea typeface="ＭＳ Ｐゴシック" charset="0"/>
                <a:cs typeface="ＭＳ Ｐゴシック" charset="0"/>
              </a:rPr>
              <a:t>Mdhy</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vfpg;jpd</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tuyhW</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fpK</a:t>
            </a:r>
            <a:r>
              <a:rPr lang="en-US" altLang="zh-CN" sz="2800" b="1" dirty="0">
                <a:solidFill>
                  <a:schemeClr val="accent3"/>
                </a:solidFill>
                <a:latin typeface="Kalaham" pitchFamily="2" charset="0"/>
                <a:ea typeface="ＭＳ Ｐゴシック" charset="0"/>
                <a:cs typeface="ＭＳ Ｐゴシック" charset="0"/>
              </a:rPr>
              <a:t> 3300 </a:t>
            </a:r>
            <a:r>
              <a:rPr lang="en-US" altLang="zh-CN" sz="2800" b="1" dirty="0" err="1">
                <a:solidFill>
                  <a:schemeClr val="accent3"/>
                </a:solidFill>
                <a:latin typeface="Kalaham" pitchFamily="2" charset="0"/>
                <a:ea typeface="ＭＳ Ｐゴシック" charset="0"/>
                <a:cs typeface="ＭＳ Ｐゴシック" charset="0"/>
              </a:rPr>
              <a:t>f;F</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Kd;Ng</a:t>
            </a:r>
            <a:r>
              <a:rPr lang="en-US" altLang="zh-CN" sz="2800" b="1" dirty="0">
                <a:solidFill>
                  <a:schemeClr val="accent3"/>
                </a:solidFill>
                <a:latin typeface="Kalaham" pitchFamily="2" charset="0"/>
                <a:ea typeface="ＭＳ Ｐゴシック" charset="0"/>
                <a:cs typeface="ＭＳ Ｐゴシック" charset="0"/>
              </a:rPr>
              <a:t> </a:t>
            </a:r>
            <a:r>
              <a:rPr lang="en-US" altLang="zh-CN" sz="2800" b="1" dirty="0" err="1">
                <a:solidFill>
                  <a:schemeClr val="accent3"/>
                </a:solidFill>
                <a:latin typeface="Kalaham" pitchFamily="2" charset="0"/>
                <a:ea typeface="ＭＳ Ｐゴシック" charset="0"/>
                <a:cs typeface="ＭＳ Ｐゴシック" charset="0"/>
              </a:rPr>
              <a:t>nry;fpwJ</a:t>
            </a:r>
            <a:endParaRPr lang="zh-CN" altLang="en-US" sz="2800" b="1" dirty="0">
              <a:solidFill>
                <a:schemeClr val="accent3"/>
              </a:solidFill>
              <a:latin typeface="Kalaham" pitchFamily="2" charset="0"/>
              <a:ea typeface="ＭＳ Ｐゴシック" charset="0"/>
              <a:cs typeface="ＭＳ Ｐゴシック" charset="0"/>
            </a:endParaRPr>
          </a:p>
          <a:p>
            <a:pPr marL="342900" indent="-342900" defTabSz="914400" fontAlgn="base">
              <a:lnSpc>
                <a:spcPct val="90000"/>
              </a:lnSpc>
              <a:spcBef>
                <a:spcPct val="20000"/>
              </a:spcBef>
              <a:spcAft>
                <a:spcPct val="0"/>
              </a:spcAft>
            </a:pPr>
            <a:r>
              <a:rPr lang="en-US" altLang="ja-JP" sz="2800" b="1" dirty="0">
                <a:solidFill>
                  <a:srgbClr val="FFFFFF"/>
                </a:solidFill>
                <a:effectLst>
                  <a:glow rad="190500">
                    <a:srgbClr val="000000"/>
                  </a:glow>
                </a:effectLst>
                <a:latin typeface="Arial" charset="0"/>
                <a:ea typeface="ＭＳ Ｐゴシック" charset="0"/>
                <a:cs typeface="ＭＳ Ｐゴシック" charset="0"/>
              </a:rPr>
              <a:t> </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altLang="ja-JP" sz="2800" b="1" dirty="0" err="1">
                <a:solidFill>
                  <a:srgbClr val="FFFF00"/>
                </a:solidFill>
                <a:effectLst>
                  <a:glow rad="190500">
                    <a:srgbClr val="000000"/>
                  </a:glow>
                </a:effectLst>
                <a:latin typeface="Kalaham" pitchFamily="2" charset="0"/>
                <a:ea typeface="ＭＳ Ｐゴシック" charset="0"/>
                <a:cs typeface="ＭＳ Ｐゴシック" charset="0"/>
              </a:rPr>
              <a:t>kw;wtu;fs</a:t>
            </a:r>
            <a:r>
              <a:rPr lang="en-US" altLang="ja-JP" sz="2800" b="1" dirty="0">
                <a:solidFill>
                  <a:srgbClr val="FFFF00"/>
                </a:solidFill>
                <a:effectLst>
                  <a:glow rad="190500">
                    <a:srgbClr val="000000"/>
                  </a:glow>
                </a:effectLst>
                <a:latin typeface="Kalaham" pitchFamily="2" charset="0"/>
                <a:ea typeface="ＭＳ Ｐゴシック" charset="0"/>
                <a:cs typeface="ＭＳ Ｐゴシック" charset="0"/>
              </a:rPr>
              <a:t>; "Mk;" </a:t>
            </a:r>
            <a:r>
              <a:rPr lang="en-US" altLang="ja-JP" sz="2800" b="1" dirty="0" err="1">
                <a:solidFill>
                  <a:srgbClr val="FFFF00"/>
                </a:solidFill>
                <a:effectLst>
                  <a:glow rad="190500">
                    <a:srgbClr val="000000"/>
                  </a:glow>
                </a:effectLst>
                <a:latin typeface="Kalaham" pitchFamily="2" charset="0"/>
                <a:ea typeface="ＭＳ Ｐゴシック" charset="0"/>
                <a:cs typeface="ＭＳ Ｐゴシック" charset="0"/>
              </a:rPr>
              <a:t>vd;W</a:t>
            </a:r>
            <a:r>
              <a:rPr lang="en-US" altLang="ja-JP" sz="2800" b="1" dirty="0">
                <a:solidFill>
                  <a:srgbClr val="FFFF00"/>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00"/>
                </a:solidFill>
                <a:effectLst>
                  <a:glow rad="190500">
                    <a:srgbClr val="000000"/>
                  </a:glow>
                </a:effectLst>
                <a:latin typeface="Kalaham" pitchFamily="2" charset="0"/>
                <a:ea typeface="ＭＳ Ｐゴシック" charset="0"/>
                <a:cs typeface="ＭＳ Ｐゴシック" charset="0"/>
              </a:rPr>
              <a:t>Wfpwhu;fs</a:t>
            </a:r>
            <a:r>
              <a:rPr lang="en-US" altLang="ja-JP" sz="2800" b="1" dirty="0">
                <a:solidFill>
                  <a:srgbClr val="FFFF00"/>
                </a:solidFill>
                <a:effectLst>
                  <a:glow rad="190500">
                    <a:srgbClr val="000000"/>
                  </a:glow>
                </a:effectLst>
                <a:latin typeface="Kalaham" pitchFamily="2" charset="0"/>
                <a:ea typeface="ＭＳ Ｐゴシック" charset="0"/>
                <a:cs typeface="ＭＳ Ｐゴシック" charset="0"/>
              </a:rPr>
              <a:t>;</a:t>
            </a:r>
          </a:p>
          <a:p>
            <a:pPr marL="342900" indent="-342900" defTabSz="914400" fontAlgn="base">
              <a:lnSpc>
                <a:spcPct val="90000"/>
              </a:lnSpc>
              <a:spcBef>
                <a:spcPct val="20000"/>
              </a:spcBef>
              <a:spcAft>
                <a:spcPct val="0"/>
              </a:spcAft>
              <a:buFontTx/>
              <a:buChar char="•"/>
            </a:pPr>
            <a:r>
              <a:rPr lang="en-US" altLang="ja-JP" sz="2800" b="1" dirty="0">
                <a:solidFill>
                  <a:srgbClr val="FFFFFF"/>
                </a:solidFill>
                <a:effectLst>
                  <a:glow rad="190500">
                    <a:srgbClr val="000000"/>
                  </a:glow>
                </a:effectLst>
                <a:latin typeface="Arial"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ehk</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gUtq;fisAk</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ehl;fisAk</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Mz;LfisAk</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Fwpf;f</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Ntz;Lk</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vd</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flTs</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tpUk;Gfpwhu</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ja-JP" sz="2800" b="1" dirty="0" err="1">
                <a:solidFill>
                  <a:srgbClr val="FFFFFF"/>
                </a:solidFill>
                <a:effectLst>
                  <a:glow rad="190500">
                    <a:srgbClr val="000000"/>
                  </a:glow>
                </a:effectLst>
                <a:latin typeface="Kalaham" pitchFamily="2" charset="0"/>
                <a:ea typeface="ＭＳ Ｐゴシック" charset="0"/>
                <a:cs typeface="ＭＳ Ｐゴシック" charset="0"/>
              </a:rPr>
              <a:t>Mjp</a:t>
            </a:r>
            <a:r>
              <a:rPr lang="en-US" altLang="ja-JP" sz="2800" b="1" dirty="0">
                <a:solidFill>
                  <a:srgbClr val="FFFFFF"/>
                </a:solidFill>
                <a:effectLst>
                  <a:glow rad="190500">
                    <a:srgbClr val="000000"/>
                  </a:glow>
                </a:effectLst>
                <a:latin typeface="Kalaham" pitchFamily="2" charset="0"/>
                <a:ea typeface="ＭＳ Ｐゴシック" charset="0"/>
                <a:cs typeface="ＭＳ Ｐゴシック" charset="0"/>
              </a:rPr>
              <a:t>. 1:14)</a:t>
            </a:r>
          </a:p>
          <a:p>
            <a:pPr marL="342900" indent="-342900" defTabSz="914400" fontAlgn="base">
              <a:lnSpc>
                <a:spcPct val="90000"/>
              </a:lnSpc>
              <a:spcBef>
                <a:spcPct val="20000"/>
              </a:spcBef>
              <a:spcAft>
                <a:spcPct val="0"/>
              </a:spcAft>
              <a:buFontTx/>
              <a:buChar char="•"/>
            </a:pP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e;j</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kdpju;fspd</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taij</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flTs</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NtW</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Vd</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ekf;Fj</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 </a:t>
            </a:r>
            <a:r>
              <a:rPr lang="en-US" altLang="zh-CN" sz="2800" b="1" dirty="0" err="1">
                <a:solidFill>
                  <a:srgbClr val="FFFFFF"/>
                </a:solidFill>
                <a:effectLst>
                  <a:glow rad="190500">
                    <a:srgbClr val="000000"/>
                  </a:glow>
                </a:effectLst>
                <a:latin typeface="Kalaham" pitchFamily="2" charset="0"/>
                <a:ea typeface="ＭＳ Ｐゴシック" charset="0"/>
                <a:cs typeface="ＭＳ Ｐゴシック" charset="0"/>
              </a:rPr>
              <a:t>jUfpwhu</a:t>
            </a:r>
            <a:r>
              <a:rPr lang="en-US" altLang="zh-CN" sz="2800" b="1" dirty="0">
                <a:solidFill>
                  <a:srgbClr val="FFFFFF"/>
                </a:solidFill>
                <a:effectLst>
                  <a:glow rad="190500">
                    <a:srgbClr val="000000"/>
                  </a:glow>
                </a:effectLst>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17396436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6">
                                            <p:txEl>
                                              <p:pRg st="4" end="4"/>
                                            </p:txEl>
                                          </p:spTgt>
                                        </p:tgtEl>
                                        <p:attrNameLst>
                                          <p:attrName>style.visibility</p:attrName>
                                        </p:attrNameLst>
                                      </p:cBhvr>
                                      <p:to>
                                        <p:strVal val="visible"/>
                                      </p:to>
                                    </p:set>
                                    <p:animEffect transition="in" filter="wipe(up)">
                                      <p:cBhvr>
                                        <p:cTn id="27" dur="500"/>
                                        <p:tgtEl>
                                          <p:spTgt spid="86016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0" end="0"/>
                                            </p:txEl>
                                          </p:spTgt>
                                        </p:tgtEl>
                                        <p:attrNameLst>
                                          <p:attrName>style.visibility</p:attrName>
                                        </p:attrNameLst>
                                      </p:cBhvr>
                                      <p:to>
                                        <p:strVal val="visible"/>
                                      </p:to>
                                    </p:set>
                                    <p:animEffect transition="in" filter="wipe(up)">
                                      <p:cBhvr>
                                        <p:cTn id="32" dur="500"/>
                                        <p:tgtEl>
                                          <p:spTgt spid="86016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1" end="1"/>
                                            </p:txEl>
                                          </p:spTgt>
                                        </p:tgtEl>
                                        <p:attrNameLst>
                                          <p:attrName>style.visibility</p:attrName>
                                        </p:attrNameLst>
                                      </p:cBhvr>
                                      <p:to>
                                        <p:strVal val="visible"/>
                                      </p:to>
                                    </p:set>
                                    <p:animEffect transition="in" filter="wipe(up)">
                                      <p:cBhvr>
                                        <p:cTn id="37" dur="500"/>
                                        <p:tgtEl>
                                          <p:spTgt spid="86016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pPr eaLnBrk="1" hangingPunct="1">
              <a:buNone/>
            </a:pP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mjpf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kupahij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vOj;jhsu;fspd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jug;gpy</a:t>
            </a:r>
            <a:r>
              <a:rPr lang="en-US" dirty="0">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epfo;Tfis</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gjpT</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Nra;a</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tuyhw;W</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kw;Wk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fhytupir</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Jy;ypaj;jpw;F</a:t>
            </a:r>
            <a:endParaRPr lang="en-US" dirty="0">
              <a:latin typeface="Kalaham" pitchFamily="2" charset="0"/>
              <a:ea typeface="ＭＳ Ｐゴシック" charset="0"/>
              <a:cs typeface="ＭＳ Ｐゴシック" charset="0"/>
            </a:endParaRPr>
          </a:p>
          <a:p>
            <a:pPr eaLnBrk="1" hangingPunct="1"/>
            <a:r>
              <a:rPr lang="en-US" dirty="0" err="1">
                <a:solidFill>
                  <a:schemeClr val="accent1"/>
                </a:solidFill>
                <a:latin typeface="Kalaham" pitchFamily="2" charset="0"/>
                <a:ea typeface="ＭＳ Ｐゴシック" charset="0"/>
                <a:cs typeface="ＭＳ Ｐゴシック" charset="0"/>
              </a:rPr>
              <a:t>Ntjhfkk</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kpfTk</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Jy;ypakhd</a:t>
            </a:r>
            <a:r>
              <a:rPr lang="en-US" dirty="0">
                <a:solidFill>
                  <a:schemeClr val="accent1"/>
                </a:solidFill>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gupkhw;wk</a:t>
            </a:r>
            <a:r>
              <a:rPr lang="en-US" dirty="0">
                <a:latin typeface="Kalaham" pitchFamily="2" charset="0"/>
                <a:ea typeface="ＭＳ Ｐゴシック" charset="0"/>
                <a:cs typeface="ＭＳ Ｐゴシック" charset="0"/>
              </a:rPr>
              <a:t>; </a:t>
            </a:r>
          </a:p>
          <a:p>
            <a:pPr>
              <a:buClr>
                <a:srgbClr val="FF0000"/>
              </a:buClr>
              <a:buSzTx/>
              <a:buFont typeface="Wingdings 3" charset="0"/>
              <a:buChar char="¢"/>
            </a:pPr>
            <a:r>
              <a:rPr lang="en-US" dirty="0">
                <a:latin typeface="Arial"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vq;fs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tpRthrj;jpw;F</a:t>
            </a:r>
            <a:r>
              <a:rPr lang="en-US" dirty="0">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epahakhd</a:t>
            </a:r>
            <a:r>
              <a:rPr lang="en-US" dirty="0">
                <a:solidFill>
                  <a:schemeClr val="accent1"/>
                </a:solidFill>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kw;Wk</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Jy;ypakhd</a:t>
            </a:r>
            <a:r>
              <a:rPr lang="en-US" dirty="0">
                <a:solidFill>
                  <a:schemeClr val="accent1"/>
                </a:solidFill>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mbg;gil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cs;sJ</a:t>
            </a:r>
            <a:endParaRPr lang="en-US" dirty="0">
              <a:latin typeface="Kalaham" pitchFamily="2" charset="0"/>
              <a:ea typeface="ＭＳ Ｐゴシック" charset="0"/>
              <a:cs typeface="ＭＳ Ｐゴシック" charset="0"/>
            </a:endParaRPr>
          </a:p>
        </p:txBody>
      </p:sp>
      <p:sp>
        <p:nvSpPr>
          <p:cNvPr id="317442" name="Rectangle 3"/>
          <p:cNvSpPr>
            <a:spLocks noGrp="1" noChangeArrowheads="1"/>
          </p:cNvSpPr>
          <p:nvPr>
            <p:ph type="title"/>
          </p:nvPr>
        </p:nvSpPr>
        <p:spPr>
          <a:noFill/>
        </p:spPr>
        <p:txBody>
          <a:bodyPr/>
          <a:lstStyle/>
          <a:p>
            <a:pPr algn="ctr" eaLnBrk="1" hangingPunct="1"/>
            <a:r>
              <a:rPr lang="en-US" b="1" dirty="0" err="1">
                <a:latin typeface="Kalaham" pitchFamily="2" charset="0"/>
                <a:ea typeface="ＭＳ Ｐゴシック" charset="0"/>
                <a:cs typeface="ＭＳ Ｐゴシック" charset="0"/>
              </a:rPr>
              <a:t>fz;Lgpbg;GfspypUe;J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ngwg;gl;l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KbTfs</a:t>
            </a:r>
            <a:r>
              <a:rPr lang="en-US" b="1" dirty="0">
                <a:latin typeface="Kalaham" pitchFamily="2" charset="0"/>
                <a:ea typeface="ＭＳ Ｐゴシック" charset="0"/>
                <a:cs typeface="ＭＳ Ｐゴシック" charset="0"/>
              </a:rPr>
              <a:t>;</a:t>
            </a:r>
          </a:p>
        </p:txBody>
      </p:sp>
      <p:sp>
        <p:nvSpPr>
          <p:cNvPr id="31744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437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http://www.woodbridgechurch.org/images/ot_timelin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6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Text Box 2"/>
          <p:cNvSpPr txBox="1">
            <a:spLocks noChangeArrowheads="1"/>
          </p:cNvSpPr>
          <p:nvPr/>
        </p:nvSpPr>
        <p:spPr bwMode="auto">
          <a:xfrm>
            <a:off x="8305800" y="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70m</a:t>
            </a:r>
          </a:p>
        </p:txBody>
      </p:sp>
      <p:sp>
        <p:nvSpPr>
          <p:cNvPr id="319491" name="Rectangle 4"/>
          <p:cNvSpPr>
            <a:spLocks noGrp="1" noChangeArrowheads="1"/>
          </p:cNvSpPr>
          <p:nvPr>
            <p:ph type="title"/>
          </p:nvPr>
        </p:nvSpPr>
        <p:spPr>
          <a:xfrm>
            <a:off x="-312822" y="-114301"/>
            <a:ext cx="9456821" cy="932447"/>
          </a:xfrm>
          <a:solidFill>
            <a:schemeClr val="bg2"/>
          </a:solidFill>
        </p:spPr>
        <p:txBody>
          <a:bodyPr/>
          <a:lstStyle/>
          <a:p>
            <a:pPr algn="ctr" eaLnBrk="1" hangingPunct="1"/>
            <a:r>
              <a:rPr lang="en-US" sz="3200" b="1" dirty="0" err="1">
                <a:latin typeface="Kalaham" pitchFamily="2" charset="0"/>
                <a:ea typeface="ＭＳ Ｐゴシック" charset="0"/>
                <a:cs typeface="ＭＳ Ｐゴシック" charset="0"/>
              </a:rPr>
              <a:t>gioa</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Vw;ghl;L</a:t>
            </a:r>
            <a:r>
              <a:rPr lang="en-US" sz="3200" b="1" dirty="0">
                <a:latin typeface="Kalaham" pitchFamily="2" charset="0"/>
                <a:ea typeface="ＭＳ Ｐゴシック" charset="0"/>
                <a:cs typeface="ＭＳ Ｐゴシック" charset="0"/>
              </a:rPr>
              <a:t> </a:t>
            </a:r>
            <a:br>
              <a:rPr lang="en-US" sz="3200" b="1" dirty="0">
                <a:latin typeface="Kalaham" pitchFamily="2" charset="0"/>
                <a:ea typeface="ＭＳ Ｐゴシック" charset="0"/>
                <a:cs typeface="ＭＳ Ｐゴシック" charset="0"/>
              </a:rPr>
            </a:br>
            <a:r>
              <a:rPr lang="en-US" sz="3200" b="1" dirty="0" err="1">
                <a:latin typeface="Kalaham" pitchFamily="2" charset="0"/>
                <a:ea typeface="ＭＳ Ｐゴシック" charset="0"/>
                <a:cs typeface="ＭＳ Ｐゴシック" charset="0"/>
              </a:rPr>
              <a:t>Neuf</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NfhL</a:t>
            </a:r>
            <a:endParaRPr lang="en-US" sz="3200" b="1" dirty="0">
              <a:latin typeface="Kalaham" pitchFamily="2" charset="0"/>
              <a:ea typeface="ＭＳ Ｐゴシック" charset="0"/>
              <a:cs typeface="ＭＳ Ｐゴシック" charset="0"/>
            </a:endParaRPr>
          </a:p>
        </p:txBody>
      </p:sp>
    </p:spTree>
    <p:extLst>
      <p:ext uri="{BB962C8B-B14F-4D97-AF65-F5344CB8AC3E}">
        <p14:creationId xmlns:p14="http://schemas.microsoft.com/office/powerpoint/2010/main" val="217133407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799"/>
            <a:ext cx="7924800" cy="5604933"/>
          </a:xfrm>
        </p:spPr>
        <p:txBody>
          <a:bodyPr/>
          <a:lstStyle/>
          <a:p>
            <a:pPr eaLnBrk="1" hangingPunct="1">
              <a:lnSpc>
                <a:spcPct val="90000"/>
              </a:lnSpc>
            </a:pPr>
            <a:r>
              <a:rPr lang="en-US" sz="2400" dirty="0" err="1">
                <a:latin typeface="Kalaham" pitchFamily="2" charset="0"/>
                <a:ea typeface="ＭＳ Ｐゴシック" charset="0"/>
                <a:cs typeface="ＭＳ Ｐゴシック" charset="0"/>
              </a:rPr>
              <a:t>vq;fs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flTs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tuyhw;wpy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nray;gl;L</a:t>
            </a:r>
            <a:r>
              <a:rPr lang="en-US" sz="2400" dirty="0">
                <a:latin typeface="Kalaham" pitchFamily="2" charset="0"/>
                <a:ea typeface="ＭＳ Ｐゴシック" charset="0"/>
                <a:cs typeface="ＭＳ Ｐゴシック" charset="0"/>
              </a:rPr>
              <a:t>&gt; </a:t>
            </a:r>
            <a:r>
              <a:rPr lang="en-US" sz="2400" dirty="0" err="1">
                <a:solidFill>
                  <a:schemeClr val="accent1"/>
                </a:solidFill>
                <a:latin typeface="Kalaham" pitchFamily="2" charset="0"/>
                <a:ea typeface="ＭＳ Ｐゴシック" charset="0"/>
                <a:cs typeface="ＭＳ Ｐゴシック" charset="0"/>
              </a:rPr>
              <a:t>jiyKiw</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jiyKiwahf</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ek;ikf</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elj;Jgtu</a:t>
            </a:r>
            <a:r>
              <a:rPr lang="en-US" sz="2400" dirty="0">
                <a:latin typeface="Kalaham" pitchFamily="2" charset="0"/>
                <a:ea typeface="ＭＳ Ｐゴシック" charset="0"/>
                <a:cs typeface="ＭＳ Ｐゴシック" charset="0"/>
              </a:rPr>
              <a:t>;. </a:t>
            </a:r>
            <a:endParaRPr lang="en-US" sz="2400" dirty="0">
              <a:solidFill>
                <a:schemeClr val="accent1"/>
              </a:solidFill>
              <a:latin typeface="Arial" charset="0"/>
              <a:ea typeface="ＭＳ Ｐゴシック" charset="0"/>
              <a:cs typeface="ＭＳ Ｐゴシック" charset="0"/>
            </a:endParaRPr>
          </a:p>
          <a:p>
            <a:pPr eaLnBrk="1" hangingPunct="1">
              <a:lnSpc>
                <a:spcPct val="90000"/>
              </a:lnSpc>
            </a:pPr>
            <a:r>
              <a:rPr lang="en-US" sz="2400" dirty="0" err="1">
                <a:latin typeface="Kalaham" pitchFamily="2" charset="0"/>
                <a:ea typeface="ＭＳ Ｐゴシック" charset="0"/>
                <a:cs typeface="ＭＳ Ｐゴシック" charset="0"/>
              </a:rPr>
              <a:t>vq;fSf;F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tskhd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ghuk;gupak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cs;sJ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mjhtJ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ehk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flTis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tpRthrpj;J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ele;j</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Mtpf;Fupa</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guk;giuapd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ehKk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gFjpahf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Ug;gjhy</a:t>
            </a:r>
            <a:r>
              <a:rPr lang="en-US" sz="2400" dirty="0">
                <a:latin typeface="Kalaham" pitchFamily="2" charset="0"/>
                <a:ea typeface="ＭＳ Ｐゴシック" charset="0"/>
                <a:cs typeface="ＭＳ Ｐゴシック" charset="0"/>
              </a:rPr>
              <a:t>; </a:t>
            </a:r>
          </a:p>
          <a:p>
            <a:pPr eaLnBrk="1" hangingPunct="1">
              <a:lnSpc>
                <a:spcPct val="90000"/>
              </a:lnSpc>
            </a:pPr>
            <a:r>
              <a:rPr lang="en-US" sz="2400" dirty="0" err="1">
                <a:latin typeface="Kalaham" pitchFamily="2" charset="0"/>
                <a:ea typeface="ＭＳ Ｐゴシック" charset="0"/>
                <a:cs typeface="ＭＳ Ｐゴシック" charset="0"/>
              </a:rPr>
              <a:t>Ntjhfkk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tuyhw;W</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uPjpahf</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ek;gfkhdJ</a:t>
            </a:r>
            <a:r>
              <a:rPr lang="en-US" sz="2400" dirty="0">
                <a:latin typeface="Kalaham" pitchFamily="2" charset="0"/>
                <a:ea typeface="ＭＳ Ｐゴシック" charset="0"/>
                <a:cs typeface="ＭＳ Ｐゴシック" charset="0"/>
              </a:rPr>
              <a:t> </a:t>
            </a:r>
          </a:p>
          <a:p>
            <a:pPr eaLnBrk="1" hangingPunct="1">
              <a:lnSpc>
                <a:spcPct val="90000"/>
              </a:lnSpc>
            </a:pPr>
            <a:r>
              <a:rPr lang="en-US" sz="2400" dirty="0" err="1">
                <a:latin typeface="Kalaham" pitchFamily="2" charset="0"/>
                <a:ea typeface="ＭＳ Ｐゴシック" charset="0"/>
                <a:cs typeface="ＭＳ Ｐゴシック" charset="0"/>
              </a:rPr>
              <a:t>Ntjhfkk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mjpf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msT</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Jy;ypak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cs;sJ</a:t>
            </a:r>
            <a:r>
              <a:rPr lang="en-US" sz="2400" dirty="0">
                <a:latin typeface="Kalaham" pitchFamily="2" charset="0"/>
                <a:ea typeface="ＭＳ Ｐゴシック" charset="0"/>
                <a:cs typeface="ＭＳ Ｐゴシック" charset="0"/>
              </a:rPr>
              <a:t> </a:t>
            </a:r>
          </a:p>
          <a:p>
            <a:pPr eaLnBrk="1" hangingPunct="1">
              <a:lnSpc>
                <a:spcPct val="90000"/>
              </a:lnSpc>
            </a:pPr>
            <a:r>
              <a:rPr lang="en-US" sz="2400" dirty="0" err="1">
                <a:latin typeface="Kalaham" pitchFamily="2" charset="0"/>
                <a:ea typeface="ＭＳ Ｐゴシック" charset="0"/>
                <a:cs typeface="ＭＳ Ｐゴシック" charset="0"/>
              </a:rPr>
              <a:t>flTSila</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thu;j;ijapd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cWjpaw;w</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jd;ikapy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ek;Kila</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tpRthrk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xU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epahakhd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cWjpahd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mbj;jsj;ijf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nfhz;Ls;sJ</a:t>
            </a:r>
            <a:endParaRPr lang="en-US" sz="2400" dirty="0">
              <a:latin typeface="Kalaham" pitchFamily="2" charset="0"/>
              <a:ea typeface="ＭＳ Ｐゴシック" charset="0"/>
              <a:cs typeface="ＭＳ Ｐゴシック" charset="0"/>
            </a:endParaRPr>
          </a:p>
          <a:p>
            <a:pPr eaLnBrk="1" hangingPunct="1">
              <a:lnSpc>
                <a:spcPct val="90000"/>
              </a:lnSpc>
            </a:pP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ek;Kila</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tpRthrk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xU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epahakhd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cWjpahd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mbj;jsj;ijf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nfhz;Ls;sJ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flTSila</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thu;j;ijapd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epr;rpaj;jhy</a:t>
            </a:r>
            <a:r>
              <a:rPr lang="en-US" sz="2400" dirty="0">
                <a:latin typeface="Kalaham" pitchFamily="2" charset="0"/>
                <a:ea typeface="ＭＳ Ｐゴシック" charset="0"/>
                <a:cs typeface="ＭＳ Ｐゴシック" charset="0"/>
              </a:rPr>
              <a:t>;</a:t>
            </a:r>
          </a:p>
        </p:txBody>
      </p:sp>
      <p:sp>
        <p:nvSpPr>
          <p:cNvPr id="321538" name="Rectangle 3"/>
          <p:cNvSpPr>
            <a:spLocks noGrp="1" noChangeArrowheads="1"/>
          </p:cNvSpPr>
          <p:nvPr>
            <p:ph type="title"/>
          </p:nvPr>
        </p:nvSpPr>
        <p:spPr>
          <a:xfrm>
            <a:off x="1219200" y="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vq;fs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KbTfs</a:t>
            </a:r>
            <a:r>
              <a:rPr lang="en-US" b="1" dirty="0">
                <a:latin typeface="Kalaham" pitchFamily="2" charset="0"/>
                <a:ea typeface="ＭＳ Ｐゴシック" charset="0"/>
                <a:cs typeface="ＭＳ Ｐゴシック" charset="0"/>
              </a:rPr>
              <a:t>;</a:t>
            </a:r>
            <a:br>
              <a:rPr lang="en-US" b="1" dirty="0">
                <a:latin typeface="Kalaham" pitchFamily="2" charset="0"/>
                <a:ea typeface="ＭＳ Ｐゴシック" charset="0"/>
                <a:cs typeface="ＭＳ Ｐゴシック" charset="0"/>
              </a:rPr>
            </a:br>
            <a:endParaRPr lang="en-US" b="1" dirty="0">
              <a:latin typeface="Kalaham" pitchFamily="2" charset="0"/>
              <a:ea typeface="ＭＳ Ｐゴシック" charset="0"/>
              <a:cs typeface="ＭＳ Ｐゴシック" charset="0"/>
            </a:endParaRPr>
          </a:p>
        </p:txBody>
      </p:sp>
      <p:sp>
        <p:nvSpPr>
          <p:cNvPr id="321539"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07911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427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803400"/>
            <a:ext cx="7924800" cy="4834466"/>
          </a:xfrm>
        </p:spPr>
        <p:txBody>
          <a:bodyPr/>
          <a:lstStyle/>
          <a:p>
            <a:pPr eaLnBrk="1" hangingPunct="1">
              <a:lnSpc>
                <a:spcPct val="90000"/>
              </a:lnSpc>
            </a:pPr>
            <a:r>
              <a:rPr lang="en-US" sz="2400" dirty="0" err="1">
                <a:latin typeface="Kalaham" pitchFamily="2" charset="0"/>
                <a:ea typeface="ＭＳ Ｐゴシック" charset="0"/>
                <a:cs typeface="ＭＳ Ｐゴシック" charset="0"/>
              </a:rPr>
              <a:t>cs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rhd;Wfs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NtWtpjkhf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Rl;bf;fhl;lhtpl;lhy</a:t>
            </a:r>
            <a:r>
              <a:rPr lang="en-US" sz="2400" dirty="0">
                <a:latin typeface="Kalaham" pitchFamily="2" charset="0"/>
                <a:ea typeface="ＭＳ Ｐゴシック" charset="0"/>
                <a:cs typeface="ＭＳ Ｐゴシック" charset="0"/>
              </a:rPr>
              <a:t>;&gt; </a:t>
            </a:r>
            <a:r>
              <a:rPr lang="en-US" sz="2400" dirty="0" err="1">
                <a:latin typeface="Kalaham" pitchFamily="2" charset="0"/>
                <a:ea typeface="ＭＳ Ｐゴシック" charset="0"/>
                <a:cs typeface="ＭＳ Ｐゴシック" charset="0"/>
              </a:rPr>
              <a:t>Ntjhfkj;jpy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cs;s</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tuyhw;W</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jfty;fs</a:t>
            </a:r>
            <a:r>
              <a:rPr lang="en-US" sz="2400" dirty="0">
                <a:solidFill>
                  <a:schemeClr val="accent1"/>
                </a:solidFill>
                <a:latin typeface="Kalaham" pitchFamily="2" charset="0"/>
                <a:ea typeface="ＭＳ Ｐゴシック" charset="0"/>
                <a:cs typeface="ＭＳ Ｐゴシック" charset="0"/>
              </a:rPr>
              <a:t>;&gt; </a:t>
            </a:r>
            <a:r>
              <a:rPr lang="en-US" sz="2400" dirty="0" err="1">
                <a:solidFill>
                  <a:schemeClr val="accent1"/>
                </a:solidFill>
                <a:latin typeface="Kalaham" pitchFamily="2" charset="0"/>
                <a:ea typeface="ＭＳ Ｐゴシック" charset="0"/>
                <a:cs typeface="ＭＳ Ｐゴシック" charset="0"/>
              </a:rPr>
              <a:t>cz;ik</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kw;Wk</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Jy;ypakhdit</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vd;w</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mDkhdj;Jld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ehk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vg;NghJk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Muk;gpf;f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Ntz;Lk</a:t>
            </a:r>
            <a:r>
              <a:rPr lang="en-US" sz="2400" dirty="0">
                <a:latin typeface="Kalaham" pitchFamily="2" charset="0"/>
                <a:ea typeface="ＭＳ Ｐゴシック" charset="0"/>
                <a:cs typeface="ＭＳ Ｐゴシック" charset="0"/>
              </a:rPr>
              <a:t>;</a:t>
            </a:r>
            <a:endParaRPr lang="en-US" sz="2400" dirty="0">
              <a:latin typeface="Arial" charset="0"/>
              <a:ea typeface="ＭＳ Ｐゴシック" charset="0"/>
              <a:cs typeface="ＭＳ Ｐゴシック" charset="0"/>
            </a:endParaRPr>
          </a:p>
          <a:p>
            <a:pPr eaLnBrk="1" hangingPunct="1">
              <a:lnSpc>
                <a:spcPct val="90000"/>
              </a:lnSpc>
            </a:pPr>
            <a:r>
              <a:rPr lang="en-US" sz="2400" dirty="0" err="1">
                <a:latin typeface="Kalaham" pitchFamily="2" charset="0"/>
                <a:ea typeface="ＭＳ Ｐゴシック" charset="0"/>
                <a:cs typeface="ＭＳ Ｐゴシック" charset="0"/>
              </a:rPr>
              <a:t>ek;Kila</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jdpg;gl;l</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Mtpf;Fupa</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Neuf;Nfhl;il</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ehk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gl;bayplyhk</a:t>
            </a:r>
            <a:r>
              <a:rPr lang="en-US" sz="2400" dirty="0">
                <a:latin typeface="Kalaham" pitchFamily="2" charset="0"/>
                <a:ea typeface="ＭＳ Ｐゴシック" charset="0"/>
                <a:cs typeface="ＭＳ Ｐゴシック" charset="0"/>
              </a:rPr>
              <a:t>;</a:t>
            </a:r>
          </a:p>
          <a:p>
            <a:pPr lvl="1" eaLnBrk="1" hangingPunct="1">
              <a:lnSpc>
                <a:spcPct val="90000"/>
              </a:lnSpc>
            </a:pPr>
            <a:r>
              <a:rPr lang="en-US" sz="2000" dirty="0" err="1">
                <a:latin typeface="Kalaham" pitchFamily="2" charset="0"/>
                <a:ea typeface="ＭＳ Ｐゴシック" charset="0"/>
              </a:rPr>
              <a:t>ek</a:t>
            </a:r>
            <a:r>
              <a:rPr lang="en-US" sz="2000" dirty="0">
                <a:latin typeface="Kalaham" pitchFamily="2" charset="0"/>
                <a:ea typeface="ＭＳ Ｐゴシック" charset="0"/>
              </a:rPr>
              <a:t>; </a:t>
            </a:r>
            <a:r>
              <a:rPr lang="en-US" sz="2000" dirty="0" err="1">
                <a:latin typeface="Kalaham" pitchFamily="2" charset="0"/>
                <a:ea typeface="ＭＳ Ｐゴシック" charset="0"/>
              </a:rPr>
              <a:t>tho;tpy</a:t>
            </a:r>
            <a:r>
              <a:rPr lang="en-US" sz="2000" dirty="0">
                <a:latin typeface="Kalaham" pitchFamily="2" charset="0"/>
                <a:ea typeface="ＭＳ Ｐゴシック" charset="0"/>
              </a:rPr>
              <a:t>; </a:t>
            </a:r>
            <a:r>
              <a:rPr lang="en-US" sz="2000" dirty="0" err="1">
                <a:latin typeface="Kalaham" pitchFamily="2" charset="0"/>
                <a:ea typeface="ＭＳ Ｐゴシック" charset="0"/>
              </a:rPr>
              <a:t>epfo;Tfspd</a:t>
            </a:r>
            <a:r>
              <a:rPr lang="en-US" sz="2000" dirty="0">
                <a:latin typeface="Kalaham" pitchFamily="2" charset="0"/>
                <a:ea typeface="ＭＳ Ｐゴシック" charset="0"/>
              </a:rPr>
              <a:t>; </a:t>
            </a:r>
            <a:r>
              <a:rPr lang="en-US" sz="2000" dirty="0" err="1">
                <a:latin typeface="Kalaham" pitchFamily="2" charset="0"/>
                <a:ea typeface="ＭＳ Ｐゴシック" charset="0"/>
              </a:rPr>
              <a:t>jpfjps</a:t>
            </a:r>
            <a:r>
              <a:rPr lang="en-US" sz="2000" dirty="0">
                <a:latin typeface="Kalaham" pitchFamily="2" charset="0"/>
                <a:ea typeface="ＭＳ Ｐゴシック" charset="0"/>
              </a:rPr>
              <a:t>; </a:t>
            </a:r>
            <a:r>
              <a:rPr lang="en-US" sz="2000" dirty="0" err="1">
                <a:latin typeface="Kalaham" pitchFamily="2" charset="0"/>
                <a:ea typeface="ＭＳ Ｐゴシック" charset="0"/>
              </a:rPr>
              <a:t>kw;Wk</a:t>
            </a:r>
            <a:r>
              <a:rPr lang="en-US" sz="2000" dirty="0">
                <a:latin typeface="Kalaham" pitchFamily="2" charset="0"/>
                <a:ea typeface="ＭＳ Ｐゴシック" charset="0"/>
              </a:rPr>
              <a:t>; </a:t>
            </a:r>
            <a:r>
              <a:rPr lang="en-US" sz="2000" dirty="0" err="1">
                <a:latin typeface="Kalaham" pitchFamily="2" charset="0"/>
                <a:ea typeface="ＭＳ Ｐゴシック" charset="0"/>
              </a:rPr>
              <a:t>fhy</a:t>
            </a:r>
            <a:r>
              <a:rPr lang="en-US" sz="2000" dirty="0">
                <a:latin typeface="Kalaham" pitchFamily="2" charset="0"/>
                <a:ea typeface="ＭＳ Ｐゴシック" charset="0"/>
              </a:rPr>
              <a:t> </a:t>
            </a:r>
            <a:r>
              <a:rPr lang="en-US" sz="2000" dirty="0" err="1">
                <a:latin typeface="Kalaham" pitchFamily="2" charset="0"/>
                <a:ea typeface="ＭＳ Ｐゴシック" charset="0"/>
              </a:rPr>
              <a:t>tupirfis</a:t>
            </a:r>
            <a:r>
              <a:rPr lang="en-US" sz="2000" dirty="0">
                <a:latin typeface="Kalaham" pitchFamily="2" charset="0"/>
                <a:ea typeface="ＭＳ Ｐゴシック" charset="0"/>
              </a:rPr>
              <a:t> </a:t>
            </a:r>
            <a:r>
              <a:rPr lang="en-US" sz="2000" dirty="0" err="1">
                <a:latin typeface="Kalaham" pitchFamily="2" charset="0"/>
                <a:ea typeface="ＭＳ Ｐゴシック" charset="0"/>
              </a:rPr>
              <a:t>ehk</a:t>
            </a:r>
            <a:r>
              <a:rPr lang="en-US" sz="2000" dirty="0">
                <a:latin typeface="Kalaham" pitchFamily="2" charset="0"/>
                <a:ea typeface="ＭＳ Ｐゴシック" charset="0"/>
              </a:rPr>
              <a:t>; </a:t>
            </a:r>
            <a:r>
              <a:rPr lang="en-US" sz="2000" dirty="0" err="1">
                <a:latin typeface="Kalaham" pitchFamily="2" charset="0"/>
                <a:ea typeface="ＭＳ Ｐゴシック" charset="0"/>
              </a:rPr>
              <a:t>jpUk;gpg</a:t>
            </a:r>
            <a:r>
              <a:rPr lang="en-US" sz="2000" dirty="0">
                <a:latin typeface="Kalaham" pitchFamily="2" charset="0"/>
                <a:ea typeface="ＭＳ Ｐゴシック" charset="0"/>
              </a:rPr>
              <a:t>; </a:t>
            </a:r>
            <a:r>
              <a:rPr lang="en-US" sz="2000" dirty="0" err="1">
                <a:latin typeface="Kalaham" pitchFamily="2" charset="0"/>
                <a:ea typeface="ＭＳ Ｐゴシック" charset="0"/>
              </a:rPr>
              <a:t>ghu;f;Fk;NghJ</a:t>
            </a:r>
            <a:r>
              <a:rPr lang="en-US" sz="2000" dirty="0">
                <a:latin typeface="Kalaham" pitchFamily="2" charset="0"/>
                <a:ea typeface="ＭＳ Ｐゴシック" charset="0"/>
              </a:rPr>
              <a:t>&gt; ​​</a:t>
            </a:r>
            <a:r>
              <a:rPr lang="en-US" sz="2000" dirty="0" err="1">
                <a:latin typeface="Kalaham" pitchFamily="2" charset="0"/>
                <a:ea typeface="ＭＳ Ｐゴシック" charset="0"/>
              </a:rPr>
              <a:t>mit</a:t>
            </a:r>
            <a:r>
              <a:rPr lang="en-US" sz="2000" dirty="0">
                <a:latin typeface="Kalaham" pitchFamily="2" charset="0"/>
                <a:ea typeface="ＭＳ Ｐゴシック" charset="0"/>
              </a:rPr>
              <a:t> </a:t>
            </a:r>
            <a:r>
              <a:rPr lang="en-US" sz="2000" dirty="0" err="1">
                <a:latin typeface="Kalaham" pitchFamily="2" charset="0"/>
                <a:ea typeface="ＭＳ Ｐゴシック" charset="0"/>
              </a:rPr>
              <a:t>xUtUf;nfhUtu</a:t>
            </a:r>
            <a:r>
              <a:rPr lang="en-US" sz="2000" dirty="0">
                <a:latin typeface="Kalaham" pitchFamily="2" charset="0"/>
                <a:ea typeface="ＭＳ Ｐゴシック" charset="0"/>
              </a:rPr>
              <a:t>; </a:t>
            </a:r>
            <a:r>
              <a:rPr lang="en-US" sz="2000" dirty="0" err="1">
                <a:latin typeface="Kalaham" pitchFamily="2" charset="0"/>
                <a:ea typeface="ＭＳ Ｐゴシック" charset="0"/>
              </a:rPr>
              <a:t>vt;thW</a:t>
            </a:r>
            <a:r>
              <a:rPr lang="en-US" sz="2000" dirty="0">
                <a:latin typeface="Kalaham" pitchFamily="2" charset="0"/>
                <a:ea typeface="ＭＳ Ｐゴシック" charset="0"/>
              </a:rPr>
              <a:t> </a:t>
            </a:r>
            <a:r>
              <a:rPr lang="en-US" sz="2000" dirty="0" err="1">
                <a:latin typeface="Kalaham" pitchFamily="2" charset="0"/>
                <a:ea typeface="ＭＳ Ｐゴシック" charset="0"/>
              </a:rPr>
              <a:t>njhlu;G</a:t>
            </a:r>
            <a:r>
              <a:rPr lang="en-US" sz="2000" dirty="0">
                <a:latin typeface="Kalaham" pitchFamily="2" charset="0"/>
                <a:ea typeface="ＭＳ Ｐゴシック" charset="0"/>
              </a:rPr>
              <a:t> </a:t>
            </a:r>
            <a:r>
              <a:rPr lang="en-US" sz="2000" dirty="0" err="1">
                <a:latin typeface="Kalaham" pitchFamily="2" charset="0"/>
                <a:ea typeface="ＭＳ Ｐゴシック" charset="0"/>
              </a:rPr>
              <a:t>nfhs;fpd;wd</a:t>
            </a:r>
            <a:r>
              <a:rPr lang="en-US" sz="2000" dirty="0">
                <a:latin typeface="Kalaham" pitchFamily="2" charset="0"/>
                <a:ea typeface="ＭＳ Ｐゴシック" charset="0"/>
              </a:rPr>
              <a:t> </a:t>
            </a:r>
            <a:r>
              <a:rPr lang="en-US" sz="2000" dirty="0" err="1">
                <a:latin typeface="Kalaham" pitchFamily="2" charset="0"/>
                <a:ea typeface="ＭＳ Ｐゴシック" charset="0"/>
              </a:rPr>
              <a:t>vd;gijg</a:t>
            </a:r>
            <a:r>
              <a:rPr lang="en-US" sz="2000" dirty="0">
                <a:latin typeface="Kalaham" pitchFamily="2" charset="0"/>
                <a:ea typeface="ＭＳ Ｐゴシック" charset="0"/>
              </a:rPr>
              <a:t>; </a:t>
            </a:r>
            <a:r>
              <a:rPr lang="en-US" sz="2000" dirty="0" err="1">
                <a:latin typeface="Kalaham" pitchFamily="2" charset="0"/>
                <a:ea typeface="ＭＳ Ｐゴシック" charset="0"/>
              </a:rPr>
              <a:t>gw;wp</a:t>
            </a:r>
            <a:r>
              <a:rPr lang="en-US" sz="2000" dirty="0">
                <a:latin typeface="Kalaham" pitchFamily="2" charset="0"/>
                <a:ea typeface="ＭＳ Ｐゴシック" charset="0"/>
              </a:rPr>
              <a:t> </a:t>
            </a:r>
            <a:r>
              <a:rPr lang="en-US" sz="2000" dirty="0" err="1">
                <a:latin typeface="Kalaham" pitchFamily="2" charset="0"/>
                <a:ea typeface="ＭＳ Ｐゴシック" charset="0"/>
              </a:rPr>
              <a:t>rpe;jpj;Jg</a:t>
            </a:r>
            <a:r>
              <a:rPr lang="en-US" sz="2000" dirty="0">
                <a:latin typeface="Kalaham" pitchFamily="2" charset="0"/>
                <a:ea typeface="ＭＳ Ｐゴシック" charset="0"/>
              </a:rPr>
              <a:t>; </a:t>
            </a:r>
            <a:r>
              <a:rPr lang="en-US" sz="2000" dirty="0" err="1">
                <a:latin typeface="Kalaham" pitchFamily="2" charset="0"/>
                <a:ea typeface="ＭＳ Ｐゴシック" charset="0"/>
              </a:rPr>
              <a:t>ghu;j;J</a:t>
            </a:r>
            <a:r>
              <a:rPr lang="en-US" sz="2000" dirty="0">
                <a:latin typeface="Kalaham" pitchFamily="2" charset="0"/>
                <a:ea typeface="ＭＳ Ｐゴシック" charset="0"/>
              </a:rPr>
              <a:t> ,</a:t>
            </a:r>
            <a:r>
              <a:rPr lang="en-US" sz="2000" dirty="0" err="1">
                <a:latin typeface="Kalaham" pitchFamily="2" charset="0"/>
                <a:ea typeface="ＭＳ Ｐゴシック" charset="0"/>
              </a:rPr>
              <a:t>jdhy</a:t>
            </a:r>
            <a:r>
              <a:rPr lang="en-US" sz="2000" dirty="0">
                <a:latin typeface="Kalaham" pitchFamily="2" charset="0"/>
                <a:ea typeface="ＭＳ Ｐゴシック" charset="0"/>
              </a:rPr>
              <a:t>;  </a:t>
            </a:r>
          </a:p>
          <a:p>
            <a:pPr lvl="1" eaLnBrk="1" hangingPunct="1">
              <a:lnSpc>
                <a:spcPct val="90000"/>
              </a:lnSpc>
            </a:pPr>
            <a:r>
              <a:rPr lang="en-US" sz="2000" dirty="0">
                <a:latin typeface="Kalaham" pitchFamily="2" charset="0"/>
                <a:ea typeface="ＭＳ Ｐゴシック" charset="0"/>
              </a:rPr>
              <a:t> </a:t>
            </a:r>
            <a:r>
              <a:rPr lang="en-US" sz="2000" dirty="0" err="1">
                <a:latin typeface="Kalaham" pitchFamily="2" charset="0"/>
                <a:ea typeface="ＭＳ Ｐゴシック" charset="0"/>
              </a:rPr>
              <a:t>ek;Kila</a:t>
            </a:r>
            <a:r>
              <a:rPr lang="en-US" sz="2000" dirty="0">
                <a:latin typeface="Kalaham" pitchFamily="2" charset="0"/>
                <a:ea typeface="ＭＳ Ｐゴシック" charset="0"/>
              </a:rPr>
              <a:t> </a:t>
            </a:r>
            <a:r>
              <a:rPr lang="en-US" sz="2000" dirty="0" err="1">
                <a:latin typeface="Kalaham" pitchFamily="2" charset="0"/>
                <a:ea typeface="ＭＳ Ｐゴシック" charset="0"/>
              </a:rPr>
              <a:t>jdpg;gl;l</a:t>
            </a:r>
            <a:r>
              <a:rPr lang="en-US" sz="2000" dirty="0">
                <a:latin typeface="Kalaham" pitchFamily="2" charset="0"/>
                <a:ea typeface="ＭＳ Ｐゴシック" charset="0"/>
              </a:rPr>
              <a:t> </a:t>
            </a:r>
            <a:r>
              <a:rPr lang="en-US" sz="2000" dirty="0" err="1">
                <a:latin typeface="Kalaham" pitchFamily="2" charset="0"/>
                <a:ea typeface="ＭＳ Ｐゴシック" charset="0"/>
              </a:rPr>
              <a:t>Mtpf;Fupa</a:t>
            </a:r>
            <a:r>
              <a:rPr lang="en-US" sz="2000" dirty="0">
                <a:latin typeface="Kalaham" pitchFamily="2" charset="0"/>
                <a:ea typeface="ＭＳ Ｐゴシック" charset="0"/>
              </a:rPr>
              <a:t> </a:t>
            </a:r>
            <a:r>
              <a:rPr lang="en-US" sz="2000" dirty="0" err="1">
                <a:latin typeface="Kalaham" pitchFamily="2" charset="0"/>
                <a:ea typeface="ＭＳ Ｐゴシック" charset="0"/>
              </a:rPr>
              <a:t>Neuf;Nfhl;il</a:t>
            </a:r>
            <a:r>
              <a:rPr lang="en-US" sz="2000" dirty="0">
                <a:latin typeface="Kalaham" pitchFamily="2" charset="0"/>
                <a:ea typeface="ＭＳ Ｐゴシック" charset="0"/>
              </a:rPr>
              <a:t> </a:t>
            </a:r>
            <a:r>
              <a:rPr lang="en-US" sz="2000" dirty="0" err="1">
                <a:latin typeface="Kalaham" pitchFamily="2" charset="0"/>
                <a:ea typeface="ＭＳ Ｐゴシック" charset="0"/>
              </a:rPr>
              <a:t>ehk</a:t>
            </a:r>
            <a:r>
              <a:rPr lang="en-US" sz="2000" dirty="0">
                <a:latin typeface="Kalaham" pitchFamily="2" charset="0"/>
                <a:ea typeface="ＭＳ Ｐゴシック" charset="0"/>
              </a:rPr>
              <a:t>; </a:t>
            </a:r>
            <a:r>
              <a:rPr lang="en-US" sz="2000" dirty="0" err="1">
                <a:latin typeface="Kalaham" pitchFamily="2" charset="0"/>
                <a:ea typeface="ＭＳ Ｐゴシック" charset="0"/>
              </a:rPr>
              <a:t>gl;bayplyhk</a:t>
            </a:r>
            <a:r>
              <a:rPr lang="en-US" sz="2000" dirty="0">
                <a:latin typeface="Kalaham" pitchFamily="2" charset="0"/>
                <a:ea typeface="ＭＳ Ｐゴシック" charset="0"/>
              </a:rPr>
              <a:t>;&gt; ,</a:t>
            </a:r>
            <a:r>
              <a:rPr lang="en-US" sz="2000" dirty="0" err="1">
                <a:latin typeface="Kalaham" pitchFamily="2" charset="0"/>
                <a:ea typeface="ＭＳ Ｐゴシック" charset="0"/>
              </a:rPr>
              <a:t>jdhy</a:t>
            </a:r>
            <a:r>
              <a:rPr lang="en-US" sz="2000" dirty="0">
                <a:latin typeface="Kalaham" pitchFamily="2" charset="0"/>
                <a:ea typeface="ＭＳ Ｐゴシック" charset="0"/>
              </a:rPr>
              <a:t>; </a:t>
            </a:r>
            <a:r>
              <a:rPr lang="en-US" sz="2000" dirty="0" err="1">
                <a:latin typeface="Kalaham" pitchFamily="2" charset="0"/>
                <a:ea typeface="ＭＳ Ｐゴシック" charset="0"/>
              </a:rPr>
              <a:t>ek;Kila</a:t>
            </a:r>
            <a:r>
              <a:rPr lang="en-US" sz="2000" dirty="0">
                <a:latin typeface="Kalaham" pitchFamily="2" charset="0"/>
                <a:ea typeface="ＭＳ Ｐゴシック" charset="0"/>
              </a:rPr>
              <a:t> </a:t>
            </a:r>
            <a:r>
              <a:rPr lang="en-US" sz="2000" dirty="0" err="1">
                <a:latin typeface="Kalaham" pitchFamily="2" charset="0"/>
                <a:ea typeface="ＭＳ Ｐゴシック" charset="0"/>
              </a:rPr>
              <a:t>nrhe;j</a:t>
            </a:r>
            <a:r>
              <a:rPr lang="en-US" sz="2000" dirty="0">
                <a:latin typeface="Kalaham" pitchFamily="2" charset="0"/>
                <a:ea typeface="ＭＳ Ｐゴシック" charset="0"/>
              </a:rPr>
              <a:t> </a:t>
            </a:r>
            <a:r>
              <a:rPr lang="en-US" sz="2000" dirty="0" err="1">
                <a:latin typeface="Kalaham" pitchFamily="2" charset="0"/>
                <a:ea typeface="ＭＳ Ｐゴシック" charset="0"/>
              </a:rPr>
              <a:t>tho;ifapd</a:t>
            </a:r>
            <a:r>
              <a:rPr lang="en-US" sz="2000" dirty="0">
                <a:latin typeface="Kalaham" pitchFamily="2" charset="0"/>
                <a:ea typeface="ＭＳ Ｐゴシック" charset="0"/>
              </a:rPr>
              <a:t>; </a:t>
            </a:r>
            <a:r>
              <a:rPr lang="en-US" sz="2000" dirty="0" err="1">
                <a:latin typeface="Kalaham" pitchFamily="2" charset="0"/>
                <a:ea typeface="ＭＳ Ｐゴシック" charset="0"/>
              </a:rPr>
              <a:t>flTspd</a:t>
            </a:r>
            <a:r>
              <a:rPr lang="en-US" sz="2000" dirty="0">
                <a:latin typeface="Kalaham" pitchFamily="2" charset="0"/>
                <a:ea typeface="ＭＳ Ｐゴシック" charset="0"/>
              </a:rPr>
              <a:t>; </a:t>
            </a:r>
            <a:r>
              <a:rPr lang="en-US" sz="2000" dirty="0" err="1">
                <a:latin typeface="Kalaham" pitchFamily="2" charset="0"/>
                <a:ea typeface="ＭＳ Ｐゴシック" charset="0"/>
              </a:rPr>
              <a:t>Nehf;fq;fisAk</a:t>
            </a:r>
            <a:r>
              <a:rPr lang="en-US" sz="2000" dirty="0">
                <a:latin typeface="Kalaham" pitchFamily="2" charset="0"/>
                <a:ea typeface="ＭＳ Ｐゴシック" charset="0"/>
              </a:rPr>
              <a:t>; </a:t>
            </a:r>
            <a:r>
              <a:rPr lang="en-US" sz="2000" dirty="0" err="1">
                <a:latin typeface="Kalaham" pitchFamily="2" charset="0"/>
                <a:ea typeface="ＭＳ Ｐゴシック" charset="0"/>
              </a:rPr>
              <a:t>jpl;lq;fisAk</a:t>
            </a:r>
            <a:r>
              <a:rPr lang="en-US" sz="2000" dirty="0">
                <a:latin typeface="Kalaham" pitchFamily="2" charset="0"/>
                <a:ea typeface="ＭＳ Ｐゴシック" charset="0"/>
              </a:rPr>
              <a:t>; </a:t>
            </a:r>
            <a:r>
              <a:rPr lang="en-US" sz="2000" dirty="0" err="1">
                <a:latin typeface="Kalaham" pitchFamily="2" charset="0"/>
                <a:ea typeface="ＭＳ Ｐゴシック" charset="0"/>
              </a:rPr>
              <a:t>ehk</a:t>
            </a:r>
            <a:r>
              <a:rPr lang="en-US" sz="2000" dirty="0">
                <a:latin typeface="Kalaham" pitchFamily="2" charset="0"/>
                <a:ea typeface="ＭＳ Ｐゴシック" charset="0"/>
              </a:rPr>
              <a:t>; </a:t>
            </a:r>
            <a:r>
              <a:rPr lang="en-US" sz="2000" dirty="0" err="1">
                <a:latin typeface="Kalaham" pitchFamily="2" charset="0"/>
                <a:ea typeface="ＭＳ Ｐゴシック" charset="0"/>
              </a:rPr>
              <a:t>Gupe;Jnfhs;s</a:t>
            </a:r>
            <a:r>
              <a:rPr lang="en-US" sz="2000" dirty="0">
                <a:latin typeface="Kalaham" pitchFamily="2" charset="0"/>
                <a:ea typeface="ＭＳ Ｐゴシック" charset="0"/>
              </a:rPr>
              <a:t> </a:t>
            </a:r>
            <a:r>
              <a:rPr lang="en-US" sz="2000" dirty="0" err="1">
                <a:latin typeface="Kalaham" pitchFamily="2" charset="0"/>
                <a:ea typeface="ＭＳ Ｐゴシック" charset="0"/>
              </a:rPr>
              <a:t>Muk;gpf;fpshk</a:t>
            </a:r>
            <a:r>
              <a:rPr lang="en-US" sz="2000" dirty="0">
                <a:latin typeface="Kalaham" pitchFamily="2" charset="0"/>
                <a:ea typeface="ＭＳ Ｐゴシック" charset="0"/>
              </a:rPr>
              <a:t>; </a:t>
            </a:r>
            <a:endParaRPr lang="en-US" sz="2000" dirty="0">
              <a:latin typeface="Arial" charset="0"/>
              <a:ea typeface="ＭＳ Ｐゴシック" charset="0"/>
            </a:endParaRPr>
          </a:p>
        </p:txBody>
      </p:sp>
      <p:sp>
        <p:nvSpPr>
          <p:cNvPr id="323586" name="Rectangle 3"/>
          <p:cNvSpPr>
            <a:spLocks noGrp="1" noChangeArrowheads="1"/>
          </p:cNvSpPr>
          <p:nvPr>
            <p:ph type="title"/>
          </p:nvPr>
        </p:nvSpPr>
        <p:spPr>
          <a:xfrm>
            <a:off x="1295400" y="-69850"/>
            <a:ext cx="7772400" cy="1206500"/>
          </a:xfrm>
          <a:noFill/>
        </p:spPr>
        <p:txBody>
          <a:bodyPr/>
          <a:lstStyle/>
          <a:p>
            <a:pPr algn="ctr" eaLnBrk="1" hangingPunct="1"/>
            <a:br>
              <a:rPr lang="en-US" b="1" dirty="0">
                <a:latin typeface="Kalaham" pitchFamily="2" charset="0"/>
                <a:ea typeface="ＭＳ Ｐゴシック" charset="0"/>
                <a:cs typeface="ＭＳ Ｐゴシック" charset="0"/>
              </a:rPr>
            </a:br>
            <a:r>
              <a:rPr lang="en-US" b="1" dirty="0">
                <a:latin typeface="Kalaham" pitchFamily="2" charset="0"/>
                <a:ea typeface="ＭＳ Ｐゴシック" charset="0"/>
                <a:cs typeface="ＭＳ Ｐゴシック" charset="0"/>
              </a:rPr>
              <a:t>,</a:t>
            </a:r>
            <a:r>
              <a:rPr lang="en-US" b="1" dirty="0" err="1">
                <a:latin typeface="Kalaham" pitchFamily="2" charset="0"/>
                <a:ea typeface="ＭＳ Ｐゴシック" charset="0"/>
                <a:cs typeface="ＭＳ Ｐゴシック" charset="0"/>
              </a:rPr>
              <a:t>ij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ehq;fs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vt;thW</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gad;gLj;jyhk</a:t>
            </a:r>
            <a:r>
              <a:rPr lang="en-US" b="1" dirty="0">
                <a:latin typeface="Kalaham" pitchFamily="2" charset="0"/>
                <a:ea typeface="ＭＳ Ｐゴシック" charset="0"/>
                <a:cs typeface="ＭＳ Ｐゴシック" charset="0"/>
              </a:rPr>
              <a:t>;</a:t>
            </a:r>
          </a:p>
        </p:txBody>
      </p:sp>
      <p:sp>
        <p:nvSpPr>
          <p:cNvPr id="323587"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175905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29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body" idx="1"/>
          </p:nvPr>
        </p:nvSpPr>
        <p:spPr>
          <a:xfrm>
            <a:off x="1219200" y="1081088"/>
            <a:ext cx="7924800" cy="5592086"/>
          </a:xfrm>
        </p:spPr>
        <p:txBody>
          <a:bodyPr/>
          <a:lstStyle/>
          <a:p>
            <a:pPr eaLnBrk="1" hangingPunct="1">
              <a:lnSpc>
                <a:spcPct val="90000"/>
              </a:lnSpc>
              <a:buNone/>
            </a:pPr>
            <a:r>
              <a:rPr lang="en-US" sz="2400" b="1" dirty="0">
                <a:latin typeface="Arial" charset="0"/>
                <a:ea typeface="ＭＳ Ｐゴシック" charset="0"/>
                <a:cs typeface="Arial" charset="0"/>
              </a:rPr>
              <a:t>Arnold, Bill T. and Bryan E. Beyer. </a:t>
            </a:r>
            <a:r>
              <a:rPr lang="en-US" sz="2400" b="1" i="1" dirty="0">
                <a:latin typeface="Arial" charset="0"/>
                <a:ea typeface="ＭＳ Ｐゴシック" charset="0"/>
                <a:cs typeface="Arial" charset="0"/>
              </a:rPr>
              <a:t>Encountering the Old Testament.</a:t>
            </a:r>
            <a:r>
              <a:rPr lang="en-US" sz="2400" b="1" dirty="0">
                <a:latin typeface="Arial" charset="0"/>
                <a:ea typeface="ＭＳ Ｐゴシック" charset="0"/>
                <a:cs typeface="Arial" charset="0"/>
              </a:rPr>
              <a:t> 3rd ed. Grand Rapids. Baker, 2015. </a:t>
            </a:r>
          </a:p>
          <a:p>
            <a:pPr eaLnBrk="1" hangingPunct="1">
              <a:lnSpc>
                <a:spcPct val="90000"/>
              </a:lnSpc>
              <a:buFont typeface="Symbol" charset="0"/>
              <a:buNone/>
            </a:pPr>
            <a:r>
              <a:rPr lang="en-US" sz="2400" b="1" dirty="0">
                <a:latin typeface="Arial" charset="0"/>
                <a:ea typeface="ＭＳ Ｐゴシック" charset="0"/>
                <a:cs typeface="Arial" charset="0"/>
              </a:rPr>
              <a:t>Bright, John. </a:t>
            </a:r>
            <a:r>
              <a:rPr lang="en-US" sz="2400" b="1" i="1" dirty="0">
                <a:latin typeface="Arial" charset="0"/>
                <a:ea typeface="ＭＳ Ｐゴシック" charset="0"/>
                <a:cs typeface="Arial" charset="0"/>
              </a:rPr>
              <a:t>A History of Israel</a:t>
            </a:r>
            <a:r>
              <a:rPr lang="en-US" sz="2400" b="1" dirty="0">
                <a:latin typeface="Arial" charset="0"/>
                <a:ea typeface="ＭＳ Ｐゴシック" charset="0"/>
                <a:cs typeface="Arial" charset="0"/>
              </a:rPr>
              <a:t>. Philadelphia: Westminster, 1981.</a:t>
            </a:r>
          </a:p>
          <a:p>
            <a:pPr eaLnBrk="1" hangingPunct="1">
              <a:lnSpc>
                <a:spcPct val="90000"/>
              </a:lnSpc>
              <a:buFont typeface="Symbol" charset="0"/>
              <a:buNone/>
            </a:pPr>
            <a:r>
              <a:rPr lang="en-US" sz="2400" b="1" dirty="0">
                <a:latin typeface="Arial" charset="0"/>
                <a:ea typeface="ＭＳ Ｐゴシック" charset="0"/>
                <a:cs typeface="Arial" charset="0"/>
              </a:rPr>
              <a:t>Merrill, Eugene H. </a:t>
            </a:r>
            <a:r>
              <a:rPr lang="en-US" sz="2400" b="1" i="1" dirty="0">
                <a:latin typeface="Arial" charset="0"/>
                <a:ea typeface="ＭＳ Ｐゴシック" charset="0"/>
                <a:cs typeface="Arial" charset="0"/>
              </a:rPr>
              <a:t>An Historical Survey of the Old Testament</a:t>
            </a:r>
            <a:r>
              <a:rPr lang="en-US" sz="2400" b="1" dirty="0">
                <a:latin typeface="Arial" charset="0"/>
                <a:ea typeface="ＭＳ Ｐゴシック" charset="0"/>
                <a:cs typeface="Arial" charset="0"/>
              </a:rPr>
              <a:t>. Grand Rapids, MI: Baker, 1991.</a:t>
            </a:r>
          </a:p>
          <a:p>
            <a:pPr eaLnBrk="1" hangingPunct="1">
              <a:lnSpc>
                <a:spcPct val="90000"/>
              </a:lnSpc>
              <a:buFont typeface="Symbol" charset="0"/>
              <a:buNone/>
            </a:pPr>
            <a:r>
              <a:rPr lang="en-US" sz="2400" b="1" dirty="0">
                <a:latin typeface="Arial" charset="0"/>
                <a:ea typeface="ＭＳ Ｐゴシック" charset="0"/>
                <a:cs typeface="Arial" charset="0"/>
              </a:rPr>
              <a:t>________. </a:t>
            </a:r>
            <a:r>
              <a:rPr lang="en-US" sz="2400" b="1" i="1" dirty="0">
                <a:latin typeface="Arial" charset="0"/>
                <a:ea typeface="ＭＳ Ｐゴシック" charset="0"/>
                <a:cs typeface="Arial" charset="0"/>
              </a:rPr>
              <a:t>Kingdom of Priests</a:t>
            </a:r>
            <a:r>
              <a:rPr lang="en-US" sz="2400" b="1" dirty="0">
                <a:latin typeface="Arial" charset="0"/>
                <a:ea typeface="ＭＳ Ｐゴシック" charset="0"/>
                <a:cs typeface="Arial" charset="0"/>
              </a:rPr>
              <a:t>. Grand Rapids, MI: Baker, 1987.</a:t>
            </a:r>
          </a:p>
          <a:p>
            <a:pPr eaLnBrk="1" hangingPunct="1">
              <a:lnSpc>
                <a:spcPct val="90000"/>
              </a:lnSpc>
              <a:buFont typeface="Symbol" charset="0"/>
              <a:buNone/>
            </a:pPr>
            <a:r>
              <a:rPr lang="en-US" sz="2400" b="1" dirty="0">
                <a:latin typeface="Arial" charset="0"/>
                <a:ea typeface="ＭＳ Ｐゴシック" charset="0"/>
                <a:cs typeface="Arial" charset="0"/>
              </a:rPr>
              <a:t>Pfeiffer, Charles F. </a:t>
            </a:r>
            <a:r>
              <a:rPr lang="en-US" sz="2400" b="1" i="1" dirty="0">
                <a:latin typeface="Arial" charset="0"/>
                <a:ea typeface="ＭＳ Ｐゴシック" charset="0"/>
                <a:cs typeface="Arial" charset="0"/>
              </a:rPr>
              <a:t>Old Testament History.</a:t>
            </a:r>
            <a:r>
              <a:rPr lang="en-US" sz="2400" b="1" dirty="0">
                <a:latin typeface="Arial" charset="0"/>
                <a:ea typeface="ＭＳ Ｐゴシック" charset="0"/>
                <a:cs typeface="Arial" charset="0"/>
              </a:rPr>
              <a:t> Washington: Canon Press, 1973.</a:t>
            </a:r>
          </a:p>
          <a:p>
            <a:pPr eaLnBrk="1" hangingPunct="1">
              <a:lnSpc>
                <a:spcPct val="90000"/>
              </a:lnSpc>
              <a:buFont typeface="Symbol" charset="0"/>
              <a:buNone/>
            </a:pPr>
            <a:r>
              <a:rPr lang="en-US" sz="2400" b="1" dirty="0">
                <a:latin typeface="Arial" charset="0"/>
                <a:ea typeface="ＭＳ Ｐゴシック" charset="0"/>
                <a:cs typeface="Arial" charset="0"/>
              </a:rPr>
              <a:t>Thiele, Edwin R. </a:t>
            </a:r>
            <a:r>
              <a:rPr lang="en-US" sz="2400" b="1" i="1" dirty="0">
                <a:latin typeface="Arial" charset="0"/>
                <a:ea typeface="ＭＳ Ｐゴシック" charset="0"/>
                <a:cs typeface="Arial" charset="0"/>
              </a:rPr>
              <a:t>The Mysterious Numbers of the Hebrew Kings</a:t>
            </a:r>
            <a:r>
              <a:rPr lang="en-US" sz="2400" b="1" dirty="0">
                <a:latin typeface="Arial" charset="0"/>
                <a:ea typeface="ＭＳ Ｐゴシック" charset="0"/>
                <a:cs typeface="Arial" charset="0"/>
              </a:rPr>
              <a:t>. Grand Rapids, MI: Zondervan, 1983.</a:t>
            </a:r>
          </a:p>
          <a:p>
            <a:pPr eaLnBrk="1" hangingPunct="1">
              <a:lnSpc>
                <a:spcPct val="90000"/>
              </a:lnSpc>
              <a:buFont typeface="Symbol" charset="0"/>
              <a:buNone/>
            </a:pPr>
            <a:r>
              <a:rPr lang="en-US" sz="2400" b="1" dirty="0">
                <a:latin typeface="Arial" charset="0"/>
                <a:ea typeface="ＭＳ Ｐゴシック" charset="0"/>
                <a:cs typeface="Arial" charset="0"/>
              </a:rPr>
              <a:t>Walton, John H. </a:t>
            </a:r>
            <a:r>
              <a:rPr lang="en-US" sz="2400" b="1" i="1" dirty="0">
                <a:latin typeface="Arial" charset="0"/>
                <a:ea typeface="ＭＳ Ｐゴシック" charset="0"/>
                <a:cs typeface="Arial" charset="0"/>
              </a:rPr>
              <a:t>Chronological Charts of the Old Testament.</a:t>
            </a:r>
            <a:r>
              <a:rPr lang="en-US" sz="2400" b="1" dirty="0">
                <a:latin typeface="Arial" charset="0"/>
                <a:ea typeface="ＭＳ Ｐゴシック" charset="0"/>
                <a:cs typeface="Arial" charset="0"/>
              </a:rPr>
              <a:t> Grand Rapids, MI: Zondervan, 1981.</a:t>
            </a:r>
          </a:p>
        </p:txBody>
      </p:sp>
      <p:sp>
        <p:nvSpPr>
          <p:cNvPr id="325634" name="Rectangle 3"/>
          <p:cNvSpPr>
            <a:spLocks noGrp="1" noChangeArrowheads="1"/>
          </p:cNvSpPr>
          <p:nvPr>
            <p:ph type="title"/>
          </p:nvPr>
        </p:nvSpPr>
        <p:spPr>
          <a:xfrm>
            <a:off x="1219200" y="-26988"/>
            <a:ext cx="7772400" cy="1206501"/>
          </a:xfrm>
          <a:noFill/>
        </p:spPr>
        <p:txBody>
          <a:bodyPr/>
          <a:lstStyle/>
          <a:p>
            <a:pPr algn="ctr" eaLnBrk="1" hangingPunct="1"/>
            <a:r>
              <a:rPr lang="en-US" b="1">
                <a:latin typeface="Arial" charset="0"/>
                <a:ea typeface="ＭＳ Ｐゴシック" charset="0"/>
                <a:cs typeface="ＭＳ Ｐゴシック" charset="0"/>
              </a:rPr>
              <a:t>Bibliography</a:t>
            </a:r>
          </a:p>
        </p:txBody>
      </p:sp>
      <p:sp>
        <p:nvSpPr>
          <p:cNvPr id="32563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a:t>
            </a:r>
            <a:r>
              <a:rPr kumimoji="0" lang="en-US" sz="2400" b="1" i="1" u="none" strike="noStrike" kern="1200" cap="none" spc="0" normalizeH="0" baseline="0" noProof="0">
                <a:ln>
                  <a:noFill/>
                </a:ln>
                <a:solidFill>
                  <a:srgbClr val="EAEAEA"/>
                </a:solidFill>
                <a:effectLst/>
                <a:uLnTx/>
                <a:uFillTx/>
                <a:latin typeface="Arial" charset="0"/>
                <a:ea typeface="ＭＳ Ｐゴシック" charset="0"/>
              </a:rPr>
              <a:t>l</a:t>
            </a:r>
            <a:endParaRPr kumimoji="0" lang="en-US" sz="2400" b="1" i="0" u="none" strike="noStrike" kern="1200" cap="none" spc="0" normalizeH="0" baseline="0" noProof="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3394286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Some Useful Websites</a:t>
            </a:r>
          </a:p>
        </p:txBody>
      </p:sp>
      <p:sp>
        <p:nvSpPr>
          <p:cNvPr id="327682" name="Rectangle 3"/>
          <p:cNvSpPr>
            <a:spLocks noGrp="1" noChangeArrowheads="1"/>
          </p:cNvSpPr>
          <p:nvPr>
            <p:ph type="body" idx="1"/>
          </p:nvPr>
        </p:nvSpPr>
        <p:spPr>
          <a:xfrm>
            <a:off x="1143000" y="1600200"/>
            <a:ext cx="7677150" cy="4572000"/>
          </a:xfrm>
        </p:spPr>
        <p:txBody>
          <a:bodyPr/>
          <a:lstStyle/>
          <a:p>
            <a:pPr eaLnBrk="1" hangingPunct="1"/>
            <a:r>
              <a:rPr lang="en-US" sz="2800" b="1">
                <a:solidFill>
                  <a:srgbClr val="FFFFFF"/>
                </a:solidFill>
                <a:latin typeface="Arial" charset="0"/>
                <a:ea typeface="ＭＳ Ｐゴシック" charset="0"/>
                <a:cs typeface="Arial" charset="0"/>
                <a:hlinkClick r:id="" action="ppaction://noaction"/>
              </a:rPr>
              <a:t>http://www.biblicalhorizons.com/biblicalhorizons/ch/</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Interesting evangelical articles on Chronology</a:t>
            </a:r>
            <a:endParaRPr lang="en-GB" sz="2800"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http://www.bibarch.com</a:t>
            </a:r>
            <a:r>
              <a:rPr lang="en-US" sz="2800" b="1">
                <a:solidFill>
                  <a:srgbClr val="FFFFFF"/>
                </a:solidFill>
                <a:latin typeface="Arial" charset="0"/>
                <a:ea typeface="ＭＳ Ｐゴシック" charset="0"/>
                <a:cs typeface="Arial" charset="0"/>
              </a:rPr>
              <a:t>  </a:t>
            </a:r>
          </a:p>
          <a:p>
            <a:pPr lvl="1" eaLnBrk="1" hangingPunct="1">
              <a:buFontTx/>
              <a:buNone/>
            </a:pPr>
            <a:r>
              <a:rPr lang="en-US" b="1" i="1">
                <a:solidFill>
                  <a:srgbClr val="FFFFFF"/>
                </a:solidFill>
                <a:latin typeface="Arial" charset="0"/>
                <a:ea typeface="ＭＳ Ｐゴシック" charset="0"/>
                <a:cs typeface="Arial" charset="0"/>
              </a:rPr>
              <a:t>Excellent top-rated evangelical Biblical Archeology site</a:t>
            </a:r>
            <a:endParaRPr lang="en-GB" b="1" i="1">
              <a:solidFill>
                <a:srgbClr val="FFFFFF"/>
              </a:solidFill>
              <a:latin typeface="Arial" charset="0"/>
              <a:ea typeface="ＭＳ Ｐゴシック" charset="0"/>
              <a:cs typeface="Arial" charset="0"/>
            </a:endParaRPr>
          </a:p>
          <a:p>
            <a:pPr eaLnBrk="1" hangingPunct="1"/>
            <a:r>
              <a:rPr lang="en-US" sz="2800" b="1">
                <a:solidFill>
                  <a:srgbClr val="FFFFFF"/>
                </a:solidFill>
                <a:latin typeface="Arial" charset="0"/>
                <a:ea typeface="ＭＳ Ｐゴシック" charset="0"/>
                <a:cs typeface="Arial" charset="0"/>
                <a:hlinkClick r:id="" action="ppaction://noaction"/>
              </a:rPr>
              <a:t>http://www.biblicalstudies.org.uk/chronology.html</a:t>
            </a:r>
            <a:r>
              <a:rPr lang="en-US" sz="2800" b="1">
                <a:solidFill>
                  <a:srgbClr val="FFFFFF"/>
                </a:solidFill>
                <a:latin typeface="Arial" charset="0"/>
                <a:ea typeface="ＭＳ Ｐゴシック" charset="0"/>
                <a:cs typeface="Arial" charset="0"/>
              </a:rPr>
              <a:t>  </a:t>
            </a:r>
            <a:r>
              <a:rPr lang="en-US" sz="2800" b="1" i="1">
                <a:solidFill>
                  <a:srgbClr val="FFFFFF"/>
                </a:solidFill>
                <a:latin typeface="Arial" charset="0"/>
                <a:ea typeface="ＭＳ Ｐゴシック" charset="0"/>
                <a:cs typeface="Arial" charset="0"/>
              </a:rPr>
              <a:t>Many links to reputable and reliable sources</a:t>
            </a:r>
            <a:endParaRPr lang="en-GB" sz="2800" b="1" i="1">
              <a:solidFill>
                <a:srgbClr val="FFFFFF"/>
              </a:solidFill>
              <a:latin typeface="Arial" charset="0"/>
              <a:ea typeface="ＭＳ Ｐゴシック" charset="0"/>
              <a:cs typeface="Arial" charset="0"/>
            </a:endParaRPr>
          </a:p>
        </p:txBody>
      </p:sp>
      <p:sp>
        <p:nvSpPr>
          <p:cNvPr id="327683" name="Text Box 5"/>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a:t>
            </a:r>
            <a:r>
              <a:rPr lang="en-US" b="1" i="1">
                <a:solidFill>
                  <a:srgbClr val="EAEAEA"/>
                </a:solidFill>
              </a:rPr>
              <a:t>l</a:t>
            </a:r>
            <a:endParaRPr lang="en-US" b="1">
              <a:solidFill>
                <a:srgbClr val="EAEAEA"/>
              </a:solidFill>
            </a:endParaRPr>
          </a:p>
        </p:txBody>
      </p:sp>
    </p:spTree>
    <p:extLst>
      <p:ext uri="{BB962C8B-B14F-4D97-AF65-F5344CB8AC3E}">
        <p14:creationId xmlns:p14="http://schemas.microsoft.com/office/powerpoint/2010/main" val="3047981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116013" y="1157288"/>
            <a:ext cx="7924800" cy="4495800"/>
          </a:xfrm>
        </p:spPr>
        <p:txBody>
          <a:bodyPr/>
          <a:lstStyle/>
          <a:p>
            <a:pPr eaLnBrk="1" hangingPunct="1">
              <a:lnSpc>
                <a:spcPct val="90000"/>
              </a:lnSpc>
            </a:pPr>
            <a:r>
              <a:rPr lang="en-US" sz="3600" b="1" dirty="0" err="1">
                <a:solidFill>
                  <a:schemeClr val="accent1"/>
                </a:solidFill>
                <a:latin typeface="Kalaham" pitchFamily="2" charset="0"/>
                <a:ea typeface="ＭＳ Ｐゴシック" charset="0"/>
                <a:cs typeface="ＭＳ Ｐゴシック" charset="0"/>
              </a:rPr>
              <a:t>re;ju;g;gk</a:t>
            </a:r>
            <a:r>
              <a:rPr lang="en-US" sz="3600" b="1" dirty="0">
                <a:solidFill>
                  <a:schemeClr val="accent1"/>
                </a:solidFill>
                <a:latin typeface="Arial" charset="0"/>
                <a:ea typeface="ＭＳ Ｐゴシック" charset="0"/>
                <a:cs typeface="ＭＳ Ｐゴシック" charset="0"/>
              </a:rPr>
              <a:t>; </a:t>
            </a:r>
            <a:r>
              <a:rPr lang="en-US" sz="2800" b="1" dirty="0">
                <a:latin typeface="Arial" charset="0"/>
                <a:ea typeface="ＭＳ Ｐゴシック" charset="0"/>
                <a:cs typeface="ＭＳ Ｐゴシック" charset="0"/>
              </a:rPr>
              <a:t>(</a:t>
            </a:r>
            <a:r>
              <a:rPr lang="en-US" sz="2800" b="1" dirty="0" err="1">
                <a:latin typeface="Kalaham" pitchFamily="2" charset="0"/>
                <a:ea typeface="ＭＳ Ｐゴシック" charset="0"/>
                <a:cs typeface="ＭＳ Ｐゴシック" charset="0"/>
              </a:rPr>
              <a:t>fhy</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fpukk</a:t>
            </a:r>
            <a:r>
              <a:rPr lang="en-US" sz="2800" b="1" dirty="0">
                <a:latin typeface="Arial" charset="0"/>
                <a:ea typeface="ＭＳ Ｐゴシック" charset="0"/>
                <a:cs typeface="ＭＳ Ｐゴシック" charset="0"/>
              </a:rPr>
              <a:t>;)</a:t>
            </a:r>
          </a:p>
          <a:p>
            <a:pPr lvl="1" eaLnBrk="1" hangingPunct="1">
              <a:lnSpc>
                <a:spcPct val="90000"/>
              </a:lnSpc>
            </a:pPr>
            <a:r>
              <a:rPr lang="en-US" b="1" dirty="0">
                <a:latin typeface="Kalaham" pitchFamily="2" charset="0"/>
                <a:ea typeface="ＭＳ Ｐゴシック" charset="0"/>
              </a:rPr>
              <a:t>,J </a:t>
            </a:r>
            <a:r>
              <a:rPr lang="en-US" b="1" dirty="0" err="1">
                <a:solidFill>
                  <a:schemeClr val="accent1"/>
                </a:solidFill>
                <a:latin typeface="Kalaham" pitchFamily="2" charset="0"/>
                <a:ea typeface="ＭＳ Ｐゴシック" charset="0"/>
              </a:rPr>
              <a:t>r%f</a:t>
            </a:r>
            <a:r>
              <a:rPr lang="en-US" b="1" dirty="0">
                <a:solidFill>
                  <a:schemeClr val="accent1"/>
                </a:solidFill>
                <a:latin typeface="Kalaham" pitchFamily="2" charset="0"/>
                <a:ea typeface="ＭＳ Ｐゴシック" charset="0"/>
              </a:rPr>
              <a:t>&gt; </a:t>
            </a:r>
            <a:r>
              <a:rPr lang="en-US" b="1" dirty="0" err="1">
                <a:solidFill>
                  <a:schemeClr val="accent1"/>
                </a:solidFill>
                <a:latin typeface="Kalaham" pitchFamily="2" charset="0"/>
                <a:ea typeface="ＭＳ Ｐゴシック" charset="0"/>
              </a:rPr>
              <a:t>murpay</a:t>
            </a:r>
            <a:r>
              <a:rPr lang="en-US" b="1" dirty="0">
                <a:latin typeface="Kalaham" pitchFamily="2" charset="0"/>
                <a:ea typeface="ＭＳ Ｐゴシック" charset="0"/>
              </a:rPr>
              <a:t>; </a:t>
            </a:r>
            <a:r>
              <a:rPr lang="en-US" b="1" dirty="0" err="1">
                <a:latin typeface="Kalaham" pitchFamily="2" charset="0"/>
                <a:ea typeface="ＭＳ Ｐゴシック" charset="0"/>
              </a:rPr>
              <a:t>kw;Wk</a:t>
            </a:r>
            <a:r>
              <a:rPr lang="en-US" b="1" dirty="0">
                <a:latin typeface="Kalaham" pitchFamily="2" charset="0"/>
                <a:ea typeface="ＭＳ Ｐゴシック" charset="0"/>
              </a:rPr>
              <a:t>; </a:t>
            </a:r>
            <a:r>
              <a:rPr lang="en-US" b="1" dirty="0" err="1">
                <a:solidFill>
                  <a:schemeClr val="accent1"/>
                </a:solidFill>
                <a:latin typeface="Kalaham" pitchFamily="2" charset="0"/>
                <a:ea typeface="ＭＳ Ｐゴシック" charset="0"/>
              </a:rPr>
              <a:t>nghUshjhu</a:t>
            </a:r>
            <a:r>
              <a:rPr lang="en-US" b="1" dirty="0">
                <a:solidFill>
                  <a:schemeClr val="accent1"/>
                </a:solidFill>
                <a:latin typeface="Kalaham" pitchFamily="2" charset="0"/>
                <a:ea typeface="ＭＳ Ｐゴシック" charset="0"/>
              </a:rPr>
              <a:t> </a:t>
            </a:r>
            <a:r>
              <a:rPr lang="en-US" b="1" dirty="0" err="1">
                <a:solidFill>
                  <a:schemeClr val="accent1"/>
                </a:solidFill>
                <a:latin typeface="Kalaham" pitchFamily="2" charset="0"/>
                <a:ea typeface="ＭＳ Ｐゴシック" charset="0"/>
              </a:rPr>
              <a:t>re;ju;g;g</a:t>
            </a:r>
            <a:r>
              <a:rPr lang="en-US" b="1" dirty="0">
                <a:solidFill>
                  <a:schemeClr val="accent1"/>
                </a:solidFill>
                <a:latin typeface="Kalaham" pitchFamily="2" charset="0"/>
                <a:ea typeface="ＭＳ Ｐゴシック" charset="0"/>
              </a:rPr>
              <a:t> </a:t>
            </a:r>
            <a:r>
              <a:rPr lang="en-US" b="1" dirty="0" err="1">
                <a:latin typeface="Kalaham" pitchFamily="2" charset="0"/>
                <a:ea typeface="ＭＳ Ｐゴシック" charset="0"/>
              </a:rPr>
              <a:t>R+oy;fis</a:t>
            </a:r>
            <a:r>
              <a:rPr lang="en-US" b="1" dirty="0">
                <a:latin typeface="Kalaham" pitchFamily="2" charset="0"/>
                <a:ea typeface="ＭＳ Ｐゴシック" charset="0"/>
              </a:rPr>
              <a:t> </a:t>
            </a:r>
            <a:r>
              <a:rPr lang="en-US" b="1" dirty="0" err="1">
                <a:latin typeface="Kalaham" pitchFamily="2" charset="0"/>
                <a:ea typeface="ＭＳ Ｐゴシック" charset="0"/>
              </a:rPr>
              <a:t>Fwpf;fpk</a:t>
            </a:r>
            <a:r>
              <a:rPr lang="en-US" b="1" dirty="0">
                <a:latin typeface="Kalaham" pitchFamily="2" charset="0"/>
                <a:ea typeface="ＭＳ Ｐゴシック" charset="0"/>
              </a:rPr>
              <a:t> </a:t>
            </a:r>
            <a:r>
              <a:rPr lang="en-US" b="1" dirty="0" err="1">
                <a:latin typeface="Kalaham" pitchFamily="2" charset="0"/>
                <a:ea typeface="ＭＳ Ｐゴシック" charset="0"/>
              </a:rPr>
              <a:t>epfo;thfpd;wJ</a:t>
            </a:r>
            <a:endParaRPr lang="en-US" b="1" dirty="0">
              <a:latin typeface="Arial" charset="0"/>
              <a:ea typeface="ＭＳ Ｐゴシック" charset="0"/>
            </a:endParaRPr>
          </a:p>
          <a:p>
            <a:pPr lvl="1" eaLnBrk="1" hangingPunct="1">
              <a:lnSpc>
                <a:spcPct val="90000"/>
              </a:lnSpc>
            </a:pPr>
            <a:r>
              <a:rPr lang="en-US" b="1" dirty="0" err="1">
                <a:latin typeface="Kalaham" pitchFamily="2" charset="0"/>
                <a:ea typeface="ＭＳ Ｐゴシック" charset="0"/>
              </a:rPr>
              <a:t>xU</a:t>
            </a:r>
            <a:r>
              <a:rPr lang="en-US" b="1" dirty="0">
                <a:latin typeface="Kalaham" pitchFamily="2" charset="0"/>
                <a:ea typeface="ＭＳ Ｐゴシック" charset="0"/>
              </a:rPr>
              <a:t> </a:t>
            </a:r>
            <a:r>
              <a:rPr lang="en-US" b="1" dirty="0" err="1">
                <a:latin typeface="Kalaham" pitchFamily="2" charset="0"/>
                <a:ea typeface="ＭＳ Ｐゴシック" charset="0"/>
              </a:rPr>
              <a:t>ehl;bd</a:t>
            </a:r>
            <a:r>
              <a:rPr lang="en-US" b="1" dirty="0">
                <a:latin typeface="Kalaham" pitchFamily="2" charset="0"/>
                <a:ea typeface="ＭＳ Ｐゴシック" charset="0"/>
              </a:rPr>
              <a:t>; </a:t>
            </a:r>
            <a:r>
              <a:rPr lang="en-US" b="1" dirty="0" err="1">
                <a:solidFill>
                  <a:schemeClr val="accent1"/>
                </a:solidFill>
                <a:latin typeface="Kalaham" pitchFamily="2" charset="0"/>
                <a:ea typeface="ＭＳ Ｐゴシック" charset="0"/>
              </a:rPr>
              <a:t>tuyhW</a:t>
            </a:r>
            <a:r>
              <a:rPr lang="en-US" b="1" dirty="0">
                <a:latin typeface="Kalaham" pitchFamily="2" charset="0"/>
                <a:ea typeface="ＭＳ Ｐゴシック" charset="0"/>
              </a:rPr>
              <a:t> </a:t>
            </a:r>
            <a:r>
              <a:rPr lang="en-US" b="1" dirty="0" err="1">
                <a:latin typeface="Kalaham" pitchFamily="2" charset="0"/>
                <a:ea typeface="ＭＳ Ｐゴシック" charset="0"/>
              </a:rPr>
              <a:t>epfo;Tfs</a:t>
            </a:r>
            <a:r>
              <a:rPr lang="en-US" b="1" dirty="0">
                <a:latin typeface="Kalaham" pitchFamily="2" charset="0"/>
                <a:ea typeface="ＭＳ Ｐゴシック" charset="0"/>
              </a:rPr>
              <a:t>; </a:t>
            </a:r>
            <a:r>
              <a:rPr lang="en-US" b="1" dirty="0" err="1">
                <a:latin typeface="Kalaham" pitchFamily="2" charset="0"/>
                <a:ea typeface="ＭＳ Ｐゴシック" charset="0"/>
              </a:rPr>
              <a:t>vq;F</a:t>
            </a:r>
            <a:r>
              <a:rPr lang="en-US" b="1" dirty="0">
                <a:latin typeface="Kalaham" pitchFamily="2" charset="0"/>
                <a:ea typeface="ＭＳ Ｐゴシック" charset="0"/>
              </a:rPr>
              <a:t> </a:t>
            </a:r>
            <a:r>
              <a:rPr lang="en-US" b="1" dirty="0" err="1">
                <a:solidFill>
                  <a:schemeClr val="accent1"/>
                </a:solidFill>
                <a:latin typeface="Kalaham" pitchFamily="2" charset="0"/>
                <a:ea typeface="ＭＳ Ｐゴシック" charset="0"/>
              </a:rPr>
              <a:t>epw;fpd;wJ</a:t>
            </a:r>
            <a:r>
              <a:rPr lang="en-US" b="1" dirty="0">
                <a:solidFill>
                  <a:schemeClr val="accent1"/>
                </a:solidFill>
                <a:latin typeface="Kalaham" pitchFamily="2" charset="0"/>
                <a:ea typeface="ＭＳ Ｐゴシック" charset="0"/>
              </a:rPr>
              <a:t>&gt;</a:t>
            </a:r>
            <a:r>
              <a:rPr lang="en-US" b="1" dirty="0">
                <a:latin typeface="Kalaham" pitchFamily="2" charset="0"/>
                <a:ea typeface="ＭＳ Ｐゴシック" charset="0"/>
              </a:rPr>
              <a:t> </a:t>
            </a:r>
            <a:r>
              <a:rPr lang="en-US" b="1" dirty="0" err="1">
                <a:latin typeface="Kalaham" pitchFamily="2" charset="0"/>
                <a:ea typeface="ＭＳ Ｐゴシック" charset="0"/>
              </a:rPr>
              <a:t>mit</a:t>
            </a:r>
            <a:r>
              <a:rPr lang="en-US" b="1" dirty="0">
                <a:latin typeface="Kalaham" pitchFamily="2" charset="0"/>
                <a:ea typeface="ＭＳ Ｐゴシック" charset="0"/>
              </a:rPr>
              <a:t> </a:t>
            </a:r>
            <a:r>
              <a:rPr lang="en-US" b="1" dirty="0" err="1">
                <a:latin typeface="Kalaham" pitchFamily="2" charset="0"/>
                <a:ea typeface="ＭＳ Ｐゴシック" charset="0"/>
              </a:rPr>
              <a:t>vt;thW</a:t>
            </a:r>
            <a:r>
              <a:rPr lang="en-US" b="1" dirty="0">
                <a:latin typeface="Kalaham" pitchFamily="2" charset="0"/>
                <a:ea typeface="ＭＳ Ｐゴシック" charset="0"/>
              </a:rPr>
              <a:t> </a:t>
            </a:r>
            <a:r>
              <a:rPr lang="en-US" b="1" dirty="0" err="1">
                <a:latin typeface="Kalaham" pitchFamily="2" charset="0"/>
                <a:ea typeface="ＭＳ Ｐゴシック" charset="0"/>
              </a:rPr>
              <a:t>xUtUf;nfhUtu</a:t>
            </a:r>
            <a:r>
              <a:rPr lang="en-US" b="1" dirty="0">
                <a:latin typeface="Kalaham" pitchFamily="2" charset="0"/>
                <a:ea typeface="ＭＳ Ｐゴシック" charset="0"/>
              </a:rPr>
              <a:t>; </a:t>
            </a:r>
            <a:r>
              <a:rPr lang="en-US" b="1" dirty="0" err="1">
                <a:latin typeface="Kalaham" pitchFamily="2" charset="0"/>
                <a:ea typeface="ＭＳ Ｐゴシック" charset="0"/>
              </a:rPr>
              <a:t>njhlu;Gg;gLJ</a:t>
            </a:r>
            <a:r>
              <a:rPr lang="en-US" b="1" dirty="0">
                <a:latin typeface="Kalaham" pitchFamily="2" charset="0"/>
                <a:ea typeface="ＭＳ Ｐゴシック" charset="0"/>
              </a:rPr>
              <a:t> </a:t>
            </a:r>
            <a:r>
              <a:rPr lang="en-US" b="1" dirty="0" err="1">
                <a:latin typeface="Kalaham" pitchFamily="2" charset="0"/>
                <a:ea typeface="ＭＳ Ｐゴシック" charset="0"/>
              </a:rPr>
              <a:t>vd;gij</a:t>
            </a:r>
            <a:r>
              <a:rPr lang="en-US" b="1" dirty="0">
                <a:latin typeface="Kalaham" pitchFamily="2" charset="0"/>
                <a:ea typeface="ＭＳ Ｐゴシック" charset="0"/>
              </a:rPr>
              <a:t> ,J </a:t>
            </a:r>
            <a:r>
              <a:rPr lang="en-US" b="1" dirty="0" err="1">
                <a:latin typeface="Kalaham" pitchFamily="2" charset="0"/>
                <a:ea typeface="ＭＳ Ｐゴシック" charset="0"/>
              </a:rPr>
              <a:t>ekf;Ff</a:t>
            </a:r>
            <a:r>
              <a:rPr lang="en-US" b="1" dirty="0">
                <a:latin typeface="Kalaham" pitchFamily="2" charset="0"/>
                <a:ea typeface="ＭＳ Ｐゴシック" charset="0"/>
              </a:rPr>
              <a:t>; $</a:t>
            </a:r>
            <a:r>
              <a:rPr lang="en-US" b="1" dirty="0" err="1">
                <a:latin typeface="Kalaham" pitchFamily="2" charset="0"/>
                <a:ea typeface="ＭＳ Ｐゴシック" charset="0"/>
              </a:rPr>
              <a:t>WfpwJ</a:t>
            </a:r>
            <a:endParaRPr lang="en-US" b="1" dirty="0">
              <a:latin typeface="Kalaham" pitchFamily="2" charset="0"/>
              <a:ea typeface="ＭＳ Ｐゴシック" charset="0"/>
            </a:endParaRPr>
          </a:p>
          <a:p>
            <a:pPr lvl="1" eaLnBrk="1" hangingPunct="1">
              <a:lnSpc>
                <a:spcPct val="90000"/>
              </a:lnSpc>
            </a:pPr>
            <a:r>
              <a:rPr lang="en-US" b="1" dirty="0">
                <a:latin typeface="Arial" charset="0"/>
                <a:ea typeface="ＭＳ Ｐゴシック" charset="0"/>
              </a:rPr>
              <a:t> </a:t>
            </a:r>
            <a:r>
              <a:rPr lang="en-US" b="1" dirty="0" err="1">
                <a:solidFill>
                  <a:schemeClr val="accent1"/>
                </a:solidFill>
                <a:latin typeface="Kalaham" pitchFamily="2" charset="0"/>
                <a:ea typeface="ＭＳ Ｐゴシック" charset="0"/>
              </a:rPr>
              <a:t>mz;il</a:t>
            </a:r>
            <a:r>
              <a:rPr lang="en-US" b="1" dirty="0">
                <a:solidFill>
                  <a:schemeClr val="accent1"/>
                </a:solidFill>
                <a:latin typeface="Kalaham" pitchFamily="2" charset="0"/>
                <a:ea typeface="ＭＳ Ｐゴシック" charset="0"/>
              </a:rPr>
              <a:t> </a:t>
            </a:r>
            <a:r>
              <a:rPr lang="en-US" b="1" dirty="0" err="1">
                <a:solidFill>
                  <a:schemeClr val="accent1"/>
                </a:solidFill>
                <a:latin typeface="Kalaham" pitchFamily="2" charset="0"/>
                <a:ea typeface="ＭＳ Ｐゴシック" charset="0"/>
              </a:rPr>
              <a:t>ehLfspy</a:t>
            </a:r>
            <a:r>
              <a:rPr lang="en-US" b="1" dirty="0">
                <a:latin typeface="Kalaham" pitchFamily="2" charset="0"/>
                <a:ea typeface="ＭＳ Ｐゴシック" charset="0"/>
              </a:rPr>
              <a:t>; </a:t>
            </a:r>
            <a:r>
              <a:rPr lang="en-US" b="1" dirty="0" err="1">
                <a:latin typeface="Kalaham" pitchFamily="2" charset="0"/>
                <a:ea typeface="ＭＳ Ｐゴシック" charset="0"/>
              </a:rPr>
              <a:t>vd;d</a:t>
            </a:r>
            <a:r>
              <a:rPr lang="en-US" b="1" dirty="0">
                <a:latin typeface="Kalaham" pitchFamily="2" charset="0"/>
                <a:ea typeface="ＭＳ Ｐゴシック" charset="0"/>
              </a:rPr>
              <a:t> </a:t>
            </a:r>
            <a:r>
              <a:rPr lang="en-US" b="1" dirty="0" err="1">
                <a:latin typeface="Kalaham" pitchFamily="2" charset="0"/>
                <a:ea typeface="ＭＳ Ｐゴシック" charset="0"/>
              </a:rPr>
              <a:t>elf;fpwJ</a:t>
            </a:r>
            <a:r>
              <a:rPr lang="en-US" b="1" dirty="0">
                <a:latin typeface="Kalaham" pitchFamily="2" charset="0"/>
                <a:ea typeface="ＭＳ Ｐゴシック" charset="0"/>
              </a:rPr>
              <a:t> </a:t>
            </a:r>
            <a:r>
              <a:rPr lang="en-US" b="1" dirty="0" err="1">
                <a:latin typeface="Kalaham" pitchFamily="2" charset="0"/>
                <a:ea typeface="ＭＳ Ｐゴシック" charset="0"/>
              </a:rPr>
              <a:t>vd;gJ</a:t>
            </a:r>
            <a:r>
              <a:rPr lang="en-US" b="1" dirty="0">
                <a:latin typeface="Kalaham" pitchFamily="2" charset="0"/>
                <a:ea typeface="ＭＳ Ｐゴシック" charset="0"/>
              </a:rPr>
              <a:t> ,</a:t>
            </a:r>
            <a:r>
              <a:rPr lang="en-US" b="1" dirty="0" err="1">
                <a:latin typeface="Kalaham" pitchFamily="2" charset="0"/>
                <a:ea typeface="ＭＳ Ｐゴシック" charset="0"/>
              </a:rPr>
              <a:t>e;j</a:t>
            </a:r>
            <a:r>
              <a:rPr lang="en-US" b="1" dirty="0">
                <a:latin typeface="Kalaham" pitchFamily="2" charset="0"/>
                <a:ea typeface="ＭＳ Ｐゴシック" charset="0"/>
              </a:rPr>
              <a:t> </a:t>
            </a:r>
            <a:r>
              <a:rPr lang="en-US" b="1" dirty="0" err="1">
                <a:latin typeface="Kalaham" pitchFamily="2" charset="0"/>
                <a:ea typeface="ＭＳ Ｐゴシック" charset="0"/>
              </a:rPr>
              <a:t>epfo;Tfs</a:t>
            </a:r>
            <a:r>
              <a:rPr lang="en-US" b="1" dirty="0">
                <a:latin typeface="Kalaham" pitchFamily="2" charset="0"/>
                <a:ea typeface="ＭＳ Ｐゴシック" charset="0"/>
              </a:rPr>
              <a:t>; </a:t>
            </a:r>
            <a:r>
              <a:rPr lang="en-US" b="1" dirty="0" err="1">
                <a:latin typeface="Kalaham" pitchFamily="2" charset="0"/>
                <a:ea typeface="ＭＳ Ｐゴシック" charset="0"/>
              </a:rPr>
              <a:t>Kd;itf;fpwJ</a:t>
            </a:r>
            <a:endParaRPr lang="en-US" b="1" dirty="0">
              <a:solidFill>
                <a:schemeClr val="accent1"/>
              </a:solidFill>
              <a:latin typeface="Arial" charset="0"/>
              <a:ea typeface="ＭＳ Ｐゴシック" charset="0"/>
            </a:endParaRPr>
          </a:p>
          <a:p>
            <a:pPr eaLnBrk="1" hangingPunct="1">
              <a:lnSpc>
                <a:spcPct val="90000"/>
              </a:lnSpc>
              <a:buClr>
                <a:srgbClr val="FF0000"/>
              </a:buClr>
              <a:buSzPct val="120000"/>
              <a:buFont typeface="Wingdings 3" charset="0"/>
              <a:buChar char="¢"/>
            </a:pPr>
            <a:r>
              <a:rPr lang="en-US" b="1" dirty="0">
                <a:latin typeface="Arial"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vdNt</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tuyhw;wpd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ntspr;rj;jpDlhf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epfo;Tfisg</a:t>
            </a:r>
            <a:r>
              <a:rPr lang="en-US" b="1" dirty="0">
                <a:latin typeface="Kalaham" pitchFamily="2" charset="0"/>
                <a:ea typeface="ＭＳ Ｐゴシック" charset="0"/>
                <a:cs typeface="ＭＳ Ｐゴシック" charset="0"/>
              </a:rPr>
              <a:t>; </a:t>
            </a:r>
            <a:r>
              <a:rPr lang="en-US" b="1" dirty="0" err="1">
                <a:solidFill>
                  <a:schemeClr val="accent1"/>
                </a:solidFill>
                <a:latin typeface="Kalaham" pitchFamily="2" charset="0"/>
                <a:ea typeface="ＭＳ Ｐゴシック" charset="0"/>
                <a:cs typeface="ＭＳ Ｐゴシック" charset="0"/>
              </a:rPr>
              <a:t>Gupe;Jnfhs;tjw;Fk</a:t>
            </a:r>
            <a:r>
              <a:rPr lang="en-US" b="1" dirty="0">
                <a:solidFill>
                  <a:schemeClr val="accent1"/>
                </a:solidFill>
                <a:latin typeface="Kalaham" pitchFamily="2" charset="0"/>
                <a:ea typeface="ＭＳ Ｐゴシック" charset="0"/>
                <a:cs typeface="ＭＳ Ｐゴシック" charset="0"/>
              </a:rPr>
              <a:t>; </a:t>
            </a:r>
            <a:r>
              <a:rPr lang="en-US" b="1" dirty="0" err="1">
                <a:solidFill>
                  <a:schemeClr val="accent1"/>
                </a:solidFill>
                <a:latin typeface="Kalaham" pitchFamily="2" charset="0"/>
                <a:ea typeface="ＭＳ Ｐゴシック" charset="0"/>
                <a:cs typeface="ＭＳ Ｐゴシック" charset="0"/>
              </a:rPr>
              <a:t>tpsf;Ftjw;Fk</a:t>
            </a:r>
            <a:r>
              <a:rPr lang="en-US" b="1" dirty="0">
                <a:solidFill>
                  <a:schemeClr val="accent1"/>
                </a:solidFill>
                <a:latin typeface="Kalaham" pitchFamily="2" charset="0"/>
                <a:ea typeface="ＭＳ Ｐゴシック" charset="0"/>
                <a:cs typeface="ＭＳ Ｐゴシック" charset="0"/>
              </a:rPr>
              <a:t>; </a:t>
            </a:r>
            <a:r>
              <a:rPr lang="en-US" b="1" dirty="0">
                <a:latin typeface="Kalaham" pitchFamily="2" charset="0"/>
                <a:ea typeface="ＭＳ Ｐゴシック" charset="0"/>
                <a:cs typeface="ＭＳ Ｐゴシック" charset="0"/>
              </a:rPr>
              <a:t>,J </a:t>
            </a:r>
            <a:r>
              <a:rPr lang="en-US" b="1" dirty="0" err="1">
                <a:latin typeface="Kalaham" pitchFamily="2" charset="0"/>
                <a:ea typeface="ＭＳ Ｐゴシック" charset="0"/>
                <a:cs typeface="ＭＳ Ｐゴシック" charset="0"/>
              </a:rPr>
              <a:t>ekf;F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cjTfpwJ</a:t>
            </a:r>
            <a:endParaRPr lang="en-US" b="1" dirty="0">
              <a:latin typeface="Kalaham" pitchFamily="2" charset="0"/>
              <a:ea typeface="ＭＳ Ｐゴシック" charset="0"/>
              <a:cs typeface="ＭＳ Ｐゴシック" charset="0"/>
            </a:endParaRPr>
          </a:p>
          <a:p>
            <a:pPr eaLnBrk="1" hangingPunct="1">
              <a:lnSpc>
                <a:spcPct val="90000"/>
              </a:lnSpc>
            </a:pPr>
            <a:endParaRPr lang="en-US" b="1" dirty="0">
              <a:latin typeface="Times New Roman" charset="0"/>
              <a:ea typeface="ＭＳ Ｐゴシック" charset="0"/>
              <a:cs typeface="ＭＳ Ｐゴシック" charset="0"/>
            </a:endParaRPr>
          </a:p>
        </p:txBody>
      </p:sp>
      <p:sp>
        <p:nvSpPr>
          <p:cNvPr id="331778" name="Rectangle 3"/>
          <p:cNvSpPr>
            <a:spLocks noGrp="1" noChangeArrowheads="1"/>
          </p:cNvSpPr>
          <p:nvPr>
            <p:ph type="title"/>
          </p:nvPr>
        </p:nvSpPr>
        <p:spPr>
          <a:xfrm>
            <a:off x="1143000" y="44450"/>
            <a:ext cx="8001000" cy="1206500"/>
          </a:xfrm>
          <a:noFill/>
        </p:spPr>
        <p:txBody>
          <a:bodyPr/>
          <a:lstStyle/>
          <a:p>
            <a:pPr algn="ctr" eaLnBrk="1" hangingPunct="1"/>
            <a:r>
              <a:rPr lang="en-US" sz="4200" b="1" dirty="0" err="1">
                <a:latin typeface="Kalaham" pitchFamily="2" charset="0"/>
                <a:ea typeface="ＭＳ Ｐゴシック" charset="0"/>
                <a:cs typeface="ＭＳ Ｐゴシック" charset="0"/>
              </a:rPr>
              <a:t>fhytupir</a:t>
            </a:r>
            <a:r>
              <a:rPr lang="en-US" sz="4200" b="1" dirty="0">
                <a:latin typeface="Kalaham" pitchFamily="2" charset="0"/>
                <a:ea typeface="ＭＳ Ｐゴシック" charset="0"/>
                <a:cs typeface="ＭＳ Ｐゴシック" charset="0"/>
              </a:rPr>
              <a:t> </a:t>
            </a:r>
            <a:r>
              <a:rPr lang="en-US" sz="4200" b="1" dirty="0" err="1">
                <a:latin typeface="Kalaham" pitchFamily="2" charset="0"/>
                <a:ea typeface="ＭＳ Ｐゴシック" charset="0"/>
                <a:cs typeface="ＭＳ Ｐゴシック" charset="0"/>
              </a:rPr>
              <a:t>Vd</a:t>
            </a:r>
            <a:r>
              <a:rPr lang="en-US" sz="4200" b="1" dirty="0">
                <a:latin typeface="Kalaham" pitchFamily="2" charset="0"/>
                <a:ea typeface="ＭＳ Ｐゴシック" charset="0"/>
                <a:cs typeface="ＭＳ Ｐゴシック" charset="0"/>
              </a:rPr>
              <a:t>; </a:t>
            </a:r>
            <a:r>
              <a:rPr lang="en-US" sz="4200" b="1" dirty="0" err="1">
                <a:latin typeface="Kalaham" pitchFamily="2" charset="0"/>
                <a:ea typeface="ＭＳ Ｐゴシック" charset="0"/>
                <a:cs typeface="ＭＳ Ｐゴシック" charset="0"/>
              </a:rPr>
              <a:t>Kf;fpakhdJ</a:t>
            </a:r>
            <a:r>
              <a:rPr lang="en-US" sz="4200" b="1" dirty="0">
                <a:latin typeface="Arial" charset="0"/>
                <a:ea typeface="ＭＳ Ｐゴシック" charset="0"/>
                <a:cs typeface="ＭＳ Ｐゴシック" charset="0"/>
              </a:rPr>
              <a:t>?</a:t>
            </a:r>
            <a:endParaRPr lang="en-US" sz="4200" b="1" dirty="0">
              <a:latin typeface="Times New Roman" charset="0"/>
              <a:ea typeface="ＭＳ Ｐゴシック" charset="0"/>
              <a:cs typeface="ＭＳ Ｐゴシック" charset="0"/>
            </a:endParaRPr>
          </a:p>
        </p:txBody>
      </p:sp>
      <p:sp>
        <p:nvSpPr>
          <p:cNvPr id="331779" name="Text Box 4"/>
          <p:cNvSpPr txBox="1">
            <a:spLocks noChangeArrowheads="1"/>
          </p:cNvSpPr>
          <p:nvPr/>
        </p:nvSpPr>
        <p:spPr bwMode="auto">
          <a:xfrm>
            <a:off x="83058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35663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a:extLst>
              <a:ext uri="{FF2B5EF4-FFF2-40B4-BE49-F238E27FC236}">
                <a16:creationId xmlns:a16="http://schemas.microsoft.com/office/drawing/2014/main" id="{A126A759-8AE2-524D-8F83-0876419985FE}"/>
              </a:ext>
            </a:extLst>
          </p:cNvPr>
          <p:cNvSpPr>
            <a:spLocks noGrp="1" noChangeArrowheads="1"/>
          </p:cNvSpPr>
          <p:nvPr>
            <p:ph type="ctrTitle"/>
          </p:nvPr>
        </p:nvSpPr>
        <p:spPr>
          <a:xfrm>
            <a:off x="0" y="6172200"/>
            <a:ext cx="9144000" cy="685800"/>
          </a:xfrm>
        </p:spPr>
        <p:txBody>
          <a:bodyPr/>
          <a:lstStyle/>
          <a:p>
            <a:pPr eaLnBrk="1" hangingPunct="1">
              <a:defRPr/>
            </a:pPr>
            <a:r>
              <a:rPr lang="ta-IN" sz="2800" b="1" dirty="0">
                <a:solidFill>
                  <a:srgbClr val="FFFFFF"/>
                </a:solidFill>
                <a:latin typeface="Arial Unicode MS" pitchFamily="34" charset="-128"/>
                <a:ea typeface="Arial Unicode MS" pitchFamily="34" charset="-128"/>
                <a:cs typeface="Arial Unicode MS" pitchFamily="34" charset="-128"/>
              </a:rPr>
              <a:t>பழைய ஏற்பாடு  பின்னனிகள்</a:t>
            </a:r>
            <a:r>
              <a:rPr lang="en-US" sz="2800" b="1" dirty="0">
                <a:solidFill>
                  <a:srgbClr val="FFFFFF"/>
                </a:solidFill>
                <a:latin typeface="Arial Unicode MS" pitchFamily="34" charset="-128"/>
                <a:ea typeface="Arial Unicode MS" pitchFamily="34" charset="-128"/>
                <a:cs typeface="Arial Unicode MS" pitchFamily="34" charset="-128"/>
              </a:rPr>
              <a:t>BibleStudyDownloads.org</a:t>
            </a:r>
          </a:p>
        </p:txBody>
      </p:sp>
      <p:sp>
        <p:nvSpPr>
          <p:cNvPr id="129027" name="Rectangle 1026">
            <a:extLst>
              <a:ext uri="{FF2B5EF4-FFF2-40B4-BE49-F238E27FC236}">
                <a16:creationId xmlns:a16="http://schemas.microsoft.com/office/drawing/2014/main" id="{6F76717E-33B3-BD44-88B4-3D2F945FF7C6}"/>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a-IN"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இந்த விளக்கக்காட்சியை இலவசமாகப் பெறுங்கள்!</a:t>
            </a:r>
            <a:endParaRPr kumimoji="0" lang="en-US"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9028" name="Picture 7">
            <a:extLst>
              <a:ext uri="{FF2B5EF4-FFF2-40B4-BE49-F238E27FC236}">
                <a16:creationId xmlns:a16="http://schemas.microsoft.com/office/drawing/2014/main" id="{00D05E37-928E-AA47-9A0D-54DCCC9F71E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D833614-80AB-3243-8209-A7162CF74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763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329731"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2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eaLnBrk="1" hangingPunct="1">
              <a:lnSpc>
                <a:spcPct val="90000"/>
              </a:lnSpc>
            </a:pPr>
            <a:r>
              <a:rPr lang="en-US" b="1" dirty="0" err="1">
                <a:solidFill>
                  <a:schemeClr val="tx2"/>
                </a:solidFill>
                <a:latin typeface="Kalaham" pitchFamily="2" charset="0"/>
                <a:ea typeface="ＭＳ Ｐゴシック" charset="0"/>
                <a:cs typeface="Times New Roman" charset="0"/>
              </a:rPr>
              <a:t>Mjpahfkk</a:t>
            </a:r>
            <a:r>
              <a:rPr lang="en-US" b="1" dirty="0">
                <a:solidFill>
                  <a:schemeClr val="tx2"/>
                </a:solidFill>
                <a:latin typeface="Kalaham" pitchFamily="2" charset="0"/>
                <a:ea typeface="ＭＳ Ｐゴシック" charset="0"/>
                <a:cs typeface="Times New Roman" charset="0"/>
              </a:rPr>
              <a:t>;</a:t>
            </a:r>
            <a:r>
              <a:rPr lang="en-US" dirty="0">
                <a:solidFill>
                  <a:schemeClr val="tx2"/>
                </a:solidFill>
                <a:latin typeface="Arial" charset="0"/>
                <a:ea typeface="ＭＳ Ｐゴシック" charset="0"/>
                <a:cs typeface="Arial" charset="0"/>
              </a:rPr>
              <a:t> </a:t>
            </a:r>
            <a:r>
              <a:rPr lang="en-US" dirty="0">
                <a:solidFill>
                  <a:schemeClr val="accent1"/>
                </a:solidFill>
                <a:latin typeface="Arial" charset="0"/>
                <a:ea typeface="ＭＳ Ｐゴシック" charset="0"/>
                <a:cs typeface="Arial" charset="0"/>
              </a:rPr>
              <a:t>5</a:t>
            </a:r>
            <a:r>
              <a:rPr lang="en-US" dirty="0">
                <a:latin typeface="Arial" charset="0"/>
                <a:ea typeface="ＭＳ Ｐゴシック" charset="0"/>
                <a:cs typeface="Arial" charset="0"/>
              </a:rPr>
              <a:t> </a:t>
            </a:r>
            <a:r>
              <a:rPr lang="en-US" dirty="0" err="1">
                <a:latin typeface="Kalaham" pitchFamily="2" charset="0"/>
                <a:ea typeface="ＭＳ Ｐゴシック" charset="0"/>
                <a:cs typeface="Arial" charset="0"/>
              </a:rPr>
              <a:t>MjhkpypUe;J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nts;sk</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tiu</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ePz;l</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tk;rhtspia</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nfhz;Ls;sJ</a:t>
            </a:r>
            <a:r>
              <a:rPr lang="en-US" dirty="0">
                <a:latin typeface="Arial" charset="0"/>
                <a:ea typeface="ＭＳ Ｐゴシック" charset="0"/>
                <a:cs typeface="Arial" charset="0"/>
              </a:rPr>
              <a:t>.</a:t>
            </a:r>
          </a:p>
          <a:p>
            <a:pPr eaLnBrk="1" hangingPunct="1">
              <a:lnSpc>
                <a:spcPct val="90000"/>
              </a:lnSpc>
            </a:pPr>
            <a:r>
              <a:rPr lang="en-US" b="1" dirty="0" err="1">
                <a:solidFill>
                  <a:schemeClr val="tx2"/>
                </a:solidFill>
                <a:latin typeface="Kalaham" pitchFamily="2" charset="0"/>
                <a:ea typeface="ＭＳ Ｐゴシック" charset="0"/>
                <a:cs typeface="Times New Roman" charset="0"/>
              </a:rPr>
              <a:t>Mjpahfkk</a:t>
            </a:r>
            <a:r>
              <a:rPr lang="en-US" b="1" dirty="0">
                <a:solidFill>
                  <a:schemeClr val="tx2"/>
                </a:solidFill>
                <a:latin typeface="Kalaham" pitchFamily="2" charset="0"/>
                <a:ea typeface="ＭＳ Ｐゴシック" charset="0"/>
                <a:cs typeface="Times New Roman" charset="0"/>
              </a:rPr>
              <a:t>;</a:t>
            </a:r>
            <a:r>
              <a:rPr lang="en-US" dirty="0">
                <a:solidFill>
                  <a:schemeClr val="accent1"/>
                </a:solidFill>
                <a:latin typeface="Arial" charset="0"/>
                <a:ea typeface="ＭＳ Ｐゴシック" charset="0"/>
                <a:cs typeface="Arial" charset="0"/>
              </a:rPr>
              <a:t> 11</a:t>
            </a:r>
            <a:r>
              <a:rPr lang="en-US" dirty="0">
                <a:latin typeface="Arial" charset="0"/>
                <a:ea typeface="ＭＳ Ｐゴシック" charset="0"/>
                <a:cs typeface="Arial" charset="0"/>
              </a:rPr>
              <a:t> </a:t>
            </a:r>
            <a:r>
              <a:rPr lang="en-US" dirty="0">
                <a:latin typeface="Kalaham" pitchFamily="2" charset="0"/>
                <a:ea typeface="ＭＳ Ｐゴシック" charset="0"/>
                <a:cs typeface="Arial" charset="0"/>
              </a:rPr>
              <a:t>N\k; </a:t>
            </a:r>
            <a:r>
              <a:rPr lang="en-US" dirty="0" err="1">
                <a:latin typeface="Kalaham" pitchFamily="2" charset="0"/>
                <a:ea typeface="ＭＳ Ｐゴシック" charset="0"/>
                <a:cs typeface="Arial" charset="0"/>
              </a:rPr>
              <a:t>Kjy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Njuh</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tiuf;Fk</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tk;rhtspia</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nfhz;Ls;sJ</a:t>
            </a:r>
            <a:r>
              <a:rPr lang="en-US" dirty="0">
                <a:latin typeface="Kalaham" pitchFamily="2" charset="0"/>
                <a:ea typeface="ＭＳ Ｐゴシック" charset="0"/>
                <a:cs typeface="Arial" charset="0"/>
              </a:rPr>
              <a:t>  </a:t>
            </a:r>
            <a:endParaRPr lang="en-US" dirty="0">
              <a:latin typeface="Arial" charset="0"/>
              <a:ea typeface="ＭＳ Ｐゴシック" charset="0"/>
              <a:cs typeface="Arial" charset="0"/>
            </a:endParaRPr>
          </a:p>
          <a:p>
            <a:pPr eaLnBrk="1" hangingPunct="1">
              <a:lnSpc>
                <a:spcPct val="90000"/>
              </a:lnSpc>
            </a:pPr>
            <a:r>
              <a:rPr lang="en-US" dirty="0" err="1">
                <a:latin typeface="Kalaham" pitchFamily="2" charset="0"/>
                <a:ea typeface="ＭＳ Ｐゴシック" charset="0"/>
                <a:cs typeface="Arial" charset="0"/>
              </a:rPr>
              <a:t>Twyhw;W</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epfo;Tfspd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jpfjpfis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epu;idaf;f</a:t>
            </a:r>
            <a:r>
              <a:rPr lang="en-US" dirty="0">
                <a:latin typeface="Kalaham" pitchFamily="2" charset="0"/>
                <a:ea typeface="ＭＳ Ｐゴシック" charset="0"/>
                <a:cs typeface="Arial" charset="0"/>
              </a:rPr>
              <a:t> </a:t>
            </a:r>
            <a:r>
              <a:rPr lang="en-US" dirty="0" err="1">
                <a:solidFill>
                  <a:schemeClr val="tx2"/>
                </a:solidFill>
                <a:latin typeface="Kalaham" pitchFamily="2" charset="0"/>
                <a:ea typeface="ＭＳ Ｐゴシック" charset="0"/>
                <a:cs typeface="Times New Roman" charset="0"/>
              </a:rPr>
              <a:t>Mjp;ahfkk</a:t>
            </a:r>
            <a:r>
              <a:rPr lang="en-US" dirty="0">
                <a:solidFill>
                  <a:schemeClr val="tx2"/>
                </a:solidFill>
                <a:latin typeface="Kalaham" pitchFamily="2" charset="0"/>
                <a:ea typeface="ＭＳ Ｐゴシック" charset="0"/>
                <a:cs typeface="Times New Roman" charset="0"/>
              </a:rPr>
              <a:t>;</a:t>
            </a:r>
            <a:r>
              <a:rPr lang="en-US" dirty="0">
                <a:solidFill>
                  <a:schemeClr val="tx2"/>
                </a:solidFill>
                <a:latin typeface="Arial" charset="0"/>
                <a:ea typeface="ＭＳ Ｐゴシック" charset="0"/>
                <a:cs typeface="Arial" charset="0"/>
              </a:rPr>
              <a:t> 5 </a:t>
            </a:r>
            <a:r>
              <a:rPr lang="en-US" dirty="0" err="1">
                <a:latin typeface="Kalaham" pitchFamily="2" charset="0"/>
                <a:ea typeface="ＭＳ Ｐゴシック" charset="0"/>
                <a:cs typeface="Arial" charset="0"/>
              </a:rPr>
              <a:t>kw;Wk</a:t>
            </a:r>
            <a:r>
              <a:rPr lang="en-US" dirty="0">
                <a:latin typeface="Kalaham" pitchFamily="2" charset="0"/>
                <a:ea typeface="ＭＳ Ｐゴシック" charset="0"/>
                <a:cs typeface="Arial" charset="0"/>
              </a:rPr>
              <a:t>; </a:t>
            </a:r>
            <a:r>
              <a:rPr lang="en-US" dirty="0">
                <a:solidFill>
                  <a:schemeClr val="tx2"/>
                </a:solidFill>
                <a:latin typeface="Kalaham" pitchFamily="2" charset="0"/>
                <a:ea typeface="ＭＳ Ｐゴシック" charset="0"/>
                <a:cs typeface="Arial" charset="0"/>
              </a:rPr>
              <a:t>11</a:t>
            </a:r>
            <a:r>
              <a:rPr lang="en-US" dirty="0">
                <a:latin typeface="Kalaham" pitchFamily="2" charset="0"/>
                <a:ea typeface="ＭＳ Ｐゴシック" charset="0"/>
                <a:cs typeface="Arial" charset="0"/>
              </a:rPr>
              <a:t>,y; </a:t>
            </a:r>
            <a:r>
              <a:rPr lang="en-US" dirty="0" err="1">
                <a:latin typeface="Kalaham" pitchFamily="2" charset="0"/>
                <a:ea typeface="ＭＳ Ｐゴシック" charset="0"/>
                <a:cs typeface="Arial" charset="0"/>
              </a:rPr>
              <a:t>cs;s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jfts;fis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gad;gLj;j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KbAkh</a:t>
            </a:r>
            <a:r>
              <a:rPr lang="en-US" dirty="0">
                <a:latin typeface="Arial" charset="0"/>
                <a:ea typeface="ＭＳ Ｐゴシック" charset="0"/>
                <a:cs typeface="Arial"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eaLnBrk="1" hangingPunct="1"/>
            <a:r>
              <a:rPr lang="en-US" sz="4300" b="1" dirty="0" err="1">
                <a:latin typeface="Kalaham" pitchFamily="2" charset="0"/>
                <a:ea typeface="ＭＳ Ｐゴシック" charset="0"/>
                <a:cs typeface="Times New Roman" charset="0"/>
              </a:rPr>
              <a:t>Mjpahfkk</a:t>
            </a:r>
            <a:r>
              <a:rPr lang="en-US" sz="4300" b="1" dirty="0">
                <a:latin typeface="Kalaham" pitchFamily="2" charset="0"/>
                <a:ea typeface="ＭＳ Ｐゴシック" charset="0"/>
                <a:cs typeface="Times New Roman" charset="0"/>
              </a:rPr>
              <a:t>; </a:t>
            </a:r>
            <a:r>
              <a:rPr lang="en-US" sz="4000" b="1" dirty="0">
                <a:latin typeface="Arial" charset="0"/>
                <a:ea typeface="ＭＳ Ｐゴシック" charset="0"/>
                <a:cs typeface="Times New Roman" charset="0"/>
              </a:rPr>
              <a:t>5 &amp; 11</a:t>
            </a:r>
            <a:r>
              <a:rPr lang="en-US" sz="4000" b="1" dirty="0">
                <a:latin typeface="Times New Roman" charset="0"/>
                <a:ea typeface="ＭＳ Ｐゴシック" charset="0"/>
                <a:cs typeface="ＭＳ Ｐゴシック" charset="0"/>
              </a:rPr>
              <a:t> </a:t>
            </a:r>
            <a:r>
              <a:rPr lang="en-US" sz="4000" b="1" dirty="0">
                <a:latin typeface="Kalaham" pitchFamily="2" charset="0"/>
                <a:ea typeface="ＭＳ Ｐゴシック" charset="0"/>
                <a:cs typeface="ＭＳ Ｐゴシック" charset="0"/>
              </a:rPr>
              <a:t>tk;rhtspfspd; ku;kk;</a:t>
            </a:r>
            <a:r>
              <a:rPr lang="en-US" sz="4000" b="1" dirty="0">
                <a:latin typeface="Times New Roman" charset="0"/>
                <a:ea typeface="ＭＳ Ｐゴシック" charset="0"/>
                <a:cs typeface="ＭＳ Ｐゴシック" charset="0"/>
              </a:rPr>
              <a:t> </a:t>
            </a:r>
            <a:endParaRPr lang="en-US" sz="4300" b="1" dirty="0">
              <a:latin typeface="Arial" charset="0"/>
              <a:ea typeface="ＭＳ Ｐゴシック" charset="0"/>
              <a:cs typeface="Times New Roman" charset="0"/>
            </a:endParaRPr>
          </a:p>
        </p:txBody>
      </p:sp>
      <p:sp>
        <p:nvSpPr>
          <p:cNvPr id="158723" name="Text Box 4"/>
          <p:cNvSpPr txBox="1">
            <a:spLocks noChangeArrowheads="1"/>
          </p:cNvSpPr>
          <p:nvPr/>
        </p:nvSpPr>
        <p:spPr bwMode="auto">
          <a:xfrm>
            <a:off x="83581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2361991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eaLnBrk="1" hangingPunct="1">
              <a:buFont typeface="Symbol" charset="0"/>
              <a:buNone/>
            </a:pPr>
            <a:r>
              <a:rPr lang="en-US" dirty="0">
                <a:latin typeface="Kalaham" pitchFamily="2" charset="0"/>
                <a:ea typeface="ＭＳ Ｐゴシック" charset="0"/>
                <a:cs typeface="Arial" charset="0"/>
              </a:rPr>
              <a:t>,</a:t>
            </a:r>
            <a:r>
              <a:rPr lang="en-US" dirty="0" err="1">
                <a:latin typeface="Kalaham" pitchFamily="2" charset="0"/>
                <a:ea typeface="ＭＳ Ｐゴシック" charset="0"/>
                <a:cs typeface="Arial" charset="0"/>
              </a:rPr>
              <a:t>e;j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tk;rhtspia</a:t>
            </a:r>
            <a:r>
              <a:rPr lang="en-US" dirty="0">
                <a:latin typeface="Kalaham" pitchFamily="2" charset="0"/>
                <a:ea typeface="ＭＳ Ｐゴシック" charset="0"/>
                <a:cs typeface="Arial" charset="0"/>
              </a:rPr>
              <a:t>&gt; </a:t>
            </a:r>
            <a:r>
              <a:rPr lang="en-US" dirty="0" err="1">
                <a:latin typeface="Kalaham" pitchFamily="2" charset="0"/>
                <a:ea typeface="ＭＳ Ｐゴシック" charset="0"/>
                <a:cs typeface="Arial" charset="0"/>
              </a:rPr>
              <a:t>twyhw;wpd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jpfjpfis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kw;Wk</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epfo;Tfis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jPu;khdpf;f</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gad;gLj;jyhkh</a:t>
            </a:r>
            <a:r>
              <a:rPr lang="en-US" dirty="0">
                <a:latin typeface="Kalaham" pitchFamily="2" charset="0"/>
                <a:ea typeface="ＭＳ Ｐゴシック" charset="0"/>
                <a:cs typeface="Arial" charset="0"/>
              </a:rPr>
              <a:t>. </a:t>
            </a:r>
            <a:r>
              <a:rPr lang="en-US" dirty="0">
                <a:latin typeface="Arial" charset="0"/>
                <a:ea typeface="ＭＳ Ｐゴシック" charset="0"/>
                <a:cs typeface="Arial" charset="0"/>
              </a:rPr>
              <a:t>? </a:t>
            </a:r>
            <a:endParaRPr lang="en-US"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001000" cy="1143000"/>
          </a:xfrm>
          <a:noFill/>
        </p:spPr>
        <p:txBody>
          <a:bodyPr/>
          <a:lstStyle/>
          <a:p>
            <a:pPr eaLnBrk="1" hangingPunct="1"/>
            <a:r>
              <a:rPr lang="en-US" sz="4000" dirty="0" err="1">
                <a:latin typeface="Kalaham" pitchFamily="2" charset="0"/>
                <a:ea typeface="ＭＳ Ｐゴシック" charset="0"/>
                <a:cs typeface="Times New Roman" charset="0"/>
              </a:rPr>
              <a:t>Mjpahfkj;jpd</a:t>
            </a:r>
            <a:r>
              <a:rPr lang="en-US" sz="4000" b="1" dirty="0">
                <a:latin typeface="Kalaham" pitchFamily="2" charset="0"/>
                <a:ea typeface="ＭＳ Ｐゴシック" charset="0"/>
                <a:cs typeface="Times New Roman" charset="0"/>
              </a:rPr>
              <a:t>;</a:t>
            </a:r>
            <a:r>
              <a:rPr lang="en-US" sz="4000" b="1" dirty="0">
                <a:latin typeface="Times New Roman" charset="0"/>
                <a:ea typeface="ＭＳ Ｐゴシック" charset="0"/>
                <a:cs typeface="ＭＳ Ｐゴシック" charset="0"/>
              </a:rPr>
              <a:t> </a:t>
            </a:r>
            <a:r>
              <a:rPr lang="en-US" sz="4000" dirty="0">
                <a:latin typeface="Kalaham" pitchFamily="2" charset="0"/>
                <a:ea typeface="ＭＳ Ｐゴシック" charset="0"/>
                <a:cs typeface="ＭＳ Ｐゴシック" charset="0"/>
              </a:rPr>
              <a:t>tk;rhtspfspd; ku;kk</a:t>
            </a:r>
            <a:r>
              <a:rPr lang="en-US" sz="4000" b="1" dirty="0">
                <a:latin typeface="Kalaham" pitchFamily="2" charset="0"/>
                <a:ea typeface="ＭＳ Ｐゴシック" charset="0"/>
                <a:cs typeface="ＭＳ Ｐゴシック" charset="0"/>
              </a:rPr>
              <a:t>;</a:t>
            </a:r>
            <a:r>
              <a:rPr lang="en-US" sz="4000" b="1" dirty="0">
                <a:latin typeface="Times New Roman" charset="0"/>
                <a:ea typeface="ＭＳ Ｐゴシック" charset="0"/>
                <a:cs typeface="ＭＳ Ｐゴシック" charset="0"/>
              </a:rPr>
              <a:t> </a:t>
            </a:r>
            <a:endParaRPr lang="en-US" sz="4000" b="1" dirty="0">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135485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dirty="0" err="1">
                <a:solidFill>
                  <a:srgbClr val="EAEAEA"/>
                </a:solidFill>
                <a:latin typeface="Kalaham" pitchFamily="2" charset="0"/>
                <a:ea typeface="ＭＳ Ｐゴシック" charset="0"/>
                <a:cs typeface="Arial" charset="0"/>
              </a:rPr>
              <a:t>Mjhk</a:t>
            </a:r>
            <a:r>
              <a:rPr lang="en-US" sz="3200" dirty="0">
                <a:solidFill>
                  <a:srgbClr val="EAEAEA"/>
                </a:solidFill>
                <a:latin typeface="Kalaham" pitchFamily="2" charset="0"/>
                <a:ea typeface="ＭＳ Ｐゴシック" charset="0"/>
                <a:cs typeface="Arial" charset="0"/>
              </a:rPr>
              <a:t>;</a:t>
            </a:r>
          </a:p>
        </p:txBody>
      </p:sp>
      <p:sp>
        <p:nvSpPr>
          <p:cNvPr id="160772" name="Rectangle 8"/>
          <p:cNvSpPr>
            <a:spLocks noChangeArrowheads="1"/>
          </p:cNvSpPr>
          <p:nvPr/>
        </p:nvSpPr>
        <p:spPr bwMode="auto">
          <a:xfrm>
            <a:off x="2330450" y="2600325"/>
            <a:ext cx="13740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dirty="0" err="1">
                <a:solidFill>
                  <a:srgbClr val="EAEAEA"/>
                </a:solidFill>
                <a:latin typeface="Kalaham" pitchFamily="2" charset="0"/>
                <a:ea typeface="ＭＳ Ｐゴシック" charset="0"/>
                <a:cs typeface="Arial" charset="0"/>
              </a:rPr>
              <a:t>Nehth</a:t>
            </a:r>
            <a:endParaRPr lang="en-US" sz="3200" dirty="0">
              <a:solidFill>
                <a:srgbClr val="EAEAEA"/>
              </a:solidFill>
              <a:latin typeface="Kalaham" pitchFamily="2" charset="0"/>
              <a:ea typeface="ＭＳ Ｐゴシック" charset="0"/>
              <a:cs typeface="Arial" charset="0"/>
            </a:endParaRPr>
          </a:p>
        </p:txBody>
      </p:sp>
      <p:sp>
        <p:nvSpPr>
          <p:cNvPr id="160773" name="Rectangle 7"/>
          <p:cNvSpPr>
            <a:spLocks noChangeArrowheads="1"/>
          </p:cNvSpPr>
          <p:nvPr/>
        </p:nvSpPr>
        <p:spPr bwMode="auto">
          <a:xfrm>
            <a:off x="2286000" y="3295650"/>
            <a:ext cx="10967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dirty="0">
                <a:solidFill>
                  <a:srgbClr val="EAEAEA"/>
                </a:solidFill>
                <a:latin typeface="Kalaham" pitchFamily="2" charset="0"/>
                <a:ea typeface="ＭＳ Ｐゴシック" charset="0"/>
                <a:cs typeface="Arial" charset="0"/>
              </a:rPr>
              <a:t>N\k;</a:t>
            </a:r>
          </a:p>
        </p:txBody>
      </p:sp>
      <p:sp>
        <p:nvSpPr>
          <p:cNvPr id="160774" name="Rectangle 6"/>
          <p:cNvSpPr>
            <a:spLocks noChangeArrowheads="1"/>
          </p:cNvSpPr>
          <p:nvPr/>
        </p:nvSpPr>
        <p:spPr bwMode="auto">
          <a:xfrm>
            <a:off x="2286000" y="3992563"/>
            <a:ext cx="140615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dirty="0" err="1">
                <a:solidFill>
                  <a:srgbClr val="EAEAEA"/>
                </a:solidFill>
                <a:latin typeface="Kalaham" pitchFamily="2" charset="0"/>
                <a:ea typeface="ＭＳ Ｐゴシック" charset="0"/>
                <a:cs typeface="Arial" charset="0"/>
              </a:rPr>
              <a:t>NjuhF</a:t>
            </a:r>
            <a:endParaRPr lang="en-US" sz="3200" dirty="0">
              <a:solidFill>
                <a:srgbClr val="EAEAEA"/>
              </a:solidFill>
              <a:latin typeface="Kalaham" pitchFamily="2" charset="0"/>
              <a:ea typeface="ＭＳ Ｐゴシック" charset="0"/>
              <a:cs typeface="Arial" charset="0"/>
            </a:endParaRPr>
          </a:p>
        </p:txBody>
      </p:sp>
      <p:sp>
        <p:nvSpPr>
          <p:cNvPr id="160775" name="Rectangle 5"/>
          <p:cNvSpPr>
            <a:spLocks noChangeArrowheads="1"/>
          </p:cNvSpPr>
          <p:nvPr/>
        </p:nvSpPr>
        <p:spPr bwMode="auto">
          <a:xfrm>
            <a:off x="4572000" y="3733800"/>
            <a:ext cx="30099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3200" dirty="0" err="1">
                <a:latin typeface="Kalaham" pitchFamily="2" charset="0"/>
                <a:ea typeface="ＭＳ Ｐゴシック" charset="0"/>
                <a:cs typeface="Times New Roman" charset="0"/>
              </a:rPr>
              <a:t>Mjpahfkk</a:t>
            </a:r>
            <a:r>
              <a:rPr lang="en-US" sz="3200" dirty="0">
                <a:latin typeface="Kalaham" pitchFamily="2" charset="0"/>
                <a:ea typeface="ＭＳ Ｐゴシック" charset="0"/>
                <a:cs typeface="Times New Roman" charset="0"/>
              </a:rPr>
              <a:t>; </a:t>
            </a:r>
            <a:r>
              <a:rPr lang="en-US" sz="3200" dirty="0">
                <a:solidFill>
                  <a:srgbClr val="EAEAEA"/>
                </a:solidFill>
                <a:latin typeface="Arial" charset="0"/>
                <a:ea typeface="ＭＳ Ｐゴシック" charset="0"/>
                <a:cs typeface="Arial" charset="0"/>
              </a:rPr>
              <a:t>11</a:t>
            </a:r>
          </a:p>
        </p:txBody>
      </p:sp>
      <p:sp>
        <p:nvSpPr>
          <p:cNvPr id="160776" name="Rectangle 4"/>
          <p:cNvSpPr>
            <a:spLocks noChangeArrowheads="1"/>
          </p:cNvSpPr>
          <p:nvPr/>
        </p:nvSpPr>
        <p:spPr bwMode="auto">
          <a:xfrm>
            <a:off x="4572000" y="2286000"/>
            <a:ext cx="30099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3200" dirty="0" err="1">
                <a:latin typeface="Kalaham" pitchFamily="2" charset="0"/>
                <a:ea typeface="ＭＳ Ｐゴシック" charset="0"/>
                <a:cs typeface="Times New Roman" charset="0"/>
              </a:rPr>
              <a:t>Mjpahfkk</a:t>
            </a:r>
            <a:r>
              <a:rPr lang="en-US" sz="3200" dirty="0">
                <a:latin typeface="Kalaham" pitchFamily="2" charset="0"/>
                <a:ea typeface="ＭＳ Ｐゴシック" charset="0"/>
                <a:cs typeface="Times New Roman" charset="0"/>
              </a:rPr>
              <a:t>;</a:t>
            </a:r>
            <a:r>
              <a:rPr lang="en-US" sz="3200" dirty="0">
                <a:solidFill>
                  <a:srgbClr val="EAEAEA"/>
                </a:solidFill>
                <a:latin typeface="Arial" charset="0"/>
                <a:ea typeface="ＭＳ Ｐゴシック" charset="0"/>
                <a:cs typeface="Arial" charset="0"/>
              </a:rPr>
              <a:t> 5</a:t>
            </a: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4383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8"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
        <p:nvSpPr>
          <p:cNvPr id="396292" name="Rectangle 4"/>
          <p:cNvSpPr>
            <a:spLocks noGrp="1" noChangeArrowheads="1"/>
          </p:cNvSpPr>
          <p:nvPr>
            <p:ph type="ctrTitle"/>
          </p:nvPr>
        </p:nvSpPr>
        <p:spPr>
          <a:xfrm>
            <a:off x="228600" y="76200"/>
            <a:ext cx="8763000" cy="990600"/>
          </a:xfrm>
        </p:spPr>
        <p:txBody>
          <a:bodyPr/>
          <a:lstStyle/>
          <a:p>
            <a:pPr eaLnBrk="1" hangingPunct="1">
              <a:defRPr/>
            </a:pPr>
            <a:r>
              <a:rPr lang="en-US" dirty="0" err="1">
                <a:latin typeface="Kalaham" pitchFamily="2" charset="0"/>
                <a:ea typeface="ＭＳ Ｐゴシック" charset="0"/>
                <a:cs typeface="ＭＳ Ｐゴシック" charset="0"/>
              </a:rPr>
              <a:t>Mjpahfkk</a:t>
            </a:r>
            <a:r>
              <a:rPr lang="en-US" dirty="0">
                <a:latin typeface="Kalaham" pitchFamily="2" charset="0"/>
                <a:ea typeface="ＭＳ Ｐゴシック" charset="0"/>
                <a:cs typeface="ＭＳ Ｐゴシック" charset="0"/>
              </a:rPr>
              <a:t>;</a:t>
            </a:r>
            <a:r>
              <a:rPr lang="en-US" dirty="0">
                <a:latin typeface="Arial" charset="0"/>
                <a:ea typeface="ＭＳ Ｐゴシック" charset="0"/>
                <a:cs typeface="ＭＳ Ｐゴシック" charset="0"/>
              </a:rPr>
              <a:t> 5 </a:t>
            </a:r>
            <a:r>
              <a:rPr lang="en-US" dirty="0" err="1">
                <a:latin typeface="Kalaham" pitchFamily="2" charset="0"/>
                <a:ea typeface="ＭＳ Ｐゴシック" charset="0"/>
                <a:cs typeface="ＭＳ Ｐゴシック" charset="0"/>
              </a:rPr>
              <a:t>tk;rhtsp</a:t>
            </a:r>
            <a:endParaRPr lang="en-US" dirty="0">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609600"/>
          </a:xfrm>
        </p:spPr>
        <p:txBody>
          <a:bodyPr/>
          <a:lstStyle/>
          <a:p>
            <a:pPr eaLnBrk="1" hangingPunct="1">
              <a:buFont typeface="Wingdings" charset="0"/>
              <a:buNone/>
              <a:defRPr/>
            </a:pPr>
            <a:r>
              <a:rPr lang="en-US" dirty="0" err="1">
                <a:latin typeface="Kalaham" pitchFamily="2" charset="0"/>
                <a:ea typeface="ＭＳ Ｐゴシック" charset="0"/>
                <a:cs typeface="ＭＳ Ｐゴシック" charset="0"/>
              </a:rPr>
              <a:t>Mjhk</a:t>
            </a:r>
            <a:r>
              <a:rPr lang="en-US" dirty="0">
                <a:latin typeface="Kalaham" pitchFamily="2" charset="0"/>
                <a:ea typeface="ＭＳ Ｐゴシック" charset="0"/>
                <a:cs typeface="ＭＳ Ｐゴシック" charset="0"/>
              </a:rPr>
              <a:t>;</a:t>
            </a: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Nrj</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r>
              <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396296" name="Rectangle 8">
            <a:hlinkClick r:id="rId3"/>
          </p:cNvPr>
          <p:cNvSpPr>
            <a:spLocks noChangeArrowheads="1"/>
          </p:cNvSpPr>
          <p:nvPr/>
        </p:nvSpPr>
        <p:spPr bwMode="auto">
          <a:xfrm>
            <a:off x="685800" y="2590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Nfdhd</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kfyhnyNay;</a:t>
            </a:r>
            <a:endParaRPr lang="en-US" sz="3200" dirty="0">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hnul</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Nkj;Jryh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yhNkf;F</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Tree>
    <p:extLst>
      <p:ext uri="{BB962C8B-B14F-4D97-AF65-F5344CB8AC3E}">
        <p14:creationId xmlns:p14="http://schemas.microsoft.com/office/powerpoint/2010/main" val="1763758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0" name="Rectangle 4"/>
          <p:cNvSpPr>
            <a:spLocks noGrp="1" noChangeArrowheads="1"/>
          </p:cNvSpPr>
          <p:nvPr>
            <p:ph type="ctrTitle"/>
          </p:nvPr>
        </p:nvSpPr>
        <p:spPr>
          <a:xfrm>
            <a:off x="0" y="152400"/>
            <a:ext cx="9144000" cy="914400"/>
          </a:xfrm>
        </p:spPr>
        <p:txBody>
          <a:bodyPr/>
          <a:lstStyle/>
          <a:p>
            <a:pPr eaLnBrk="1" hangingPunct="1">
              <a:defRPr/>
            </a:pPr>
            <a:r>
              <a:rPr lang="en-US" sz="4000" dirty="0" err="1">
                <a:latin typeface="Kalaham" pitchFamily="2" charset="0"/>
                <a:ea typeface="ＭＳ Ｐゴシック" charset="0"/>
                <a:cs typeface="ＭＳ Ｐゴシック" charset="0"/>
              </a:rPr>
              <a:t>Mjpahfkk</a:t>
            </a:r>
            <a:r>
              <a:rPr lang="en-US" sz="4000" dirty="0">
                <a:latin typeface="Kalaham" pitchFamily="2" charset="0"/>
                <a:ea typeface="ＭＳ Ｐゴシック" charset="0"/>
                <a:cs typeface="ＭＳ Ｐゴシック" charset="0"/>
              </a:rPr>
              <a:t>;</a:t>
            </a:r>
            <a:r>
              <a:rPr lang="en-US" sz="4000" dirty="0">
                <a:latin typeface="Arial" charset="0"/>
                <a:ea typeface="ＭＳ Ｐゴシック" charset="0"/>
                <a:cs typeface="ＭＳ Ｐゴシック" charset="0"/>
              </a:rPr>
              <a:t> 5 &amp; 11 </a:t>
            </a:r>
            <a:r>
              <a:rPr lang="en-US" sz="4000" dirty="0" err="1">
                <a:latin typeface="Kalaham" pitchFamily="2" charset="0"/>
                <a:ea typeface="ＭＳ Ｐゴシック" charset="0"/>
                <a:cs typeface="ＭＳ Ｐゴシック" charset="0"/>
              </a:rPr>
              <a:t>Vd</a:t>
            </a:r>
            <a:r>
              <a:rPr lang="en-US" sz="4000" dirty="0">
                <a:latin typeface="Kalaham" pitchFamily="2" charset="0"/>
                <a:ea typeface="ＭＳ Ｐゴシック" charset="0"/>
                <a:cs typeface="ＭＳ Ｐゴシック" charset="0"/>
              </a:rPr>
              <a:t>; ,</a:t>
            </a:r>
            <a:r>
              <a:rPr lang="en-US" sz="4000" dirty="0" err="1">
                <a:latin typeface="Kalaham" pitchFamily="2" charset="0"/>
                <a:ea typeface="ＭＳ Ｐゴシック" charset="0"/>
                <a:cs typeface="ＭＳ Ｐゴシック" charset="0"/>
              </a:rPr>
              <a:t>ilntdpiaf</a:t>
            </a:r>
            <a:r>
              <a:rPr lang="en-US" sz="4000" dirty="0">
                <a:latin typeface="Kalaham" pitchFamily="2" charset="0"/>
                <a:ea typeface="ＭＳ Ｐゴシック" charset="0"/>
                <a:cs typeface="ＭＳ Ｐゴシック" charset="0"/>
              </a:rPr>
              <a:t>; 			</a:t>
            </a:r>
            <a:r>
              <a:rPr lang="en-US" sz="4000" dirty="0" err="1">
                <a:latin typeface="Kalaham" pitchFamily="2" charset="0"/>
                <a:ea typeface="ＭＳ Ｐゴシック" charset="0"/>
                <a:cs typeface="ＭＳ Ｐゴシック" charset="0"/>
              </a:rPr>
              <a:t>nfhz;bUf;ftpy;iy</a:t>
            </a:r>
            <a:r>
              <a:rPr lang="en-US" sz="400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
        <p:nvSpPr>
          <p:cNvPr id="398341" name="Rectangle 5" descr="Purple mesh">
            <a:hlinkClick r:id="rId3"/>
          </p:cNvPr>
          <p:cNvSpPr>
            <a:spLocks noChangeArrowheads="1"/>
          </p:cNvSpPr>
          <p:nvPr/>
        </p:nvSpPr>
        <p:spPr bwMode="auto">
          <a:xfrm>
            <a:off x="3581400" y="2286000"/>
            <a:ext cx="5181600" cy="32004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ePsk</a:t>
            </a:r>
            <a:r>
              <a:rPr lang="en-US" sz="3200" dirty="0">
                <a:solidFill>
                  <a:srgbClr val="FFFFFF"/>
                </a:solidFill>
                <a:latin typeface="Kalaham" pitchFamily="2" charset="0"/>
                <a:ea typeface="ＭＳ Ｐゴシック" charset="0"/>
                <a:cs typeface="ＭＳ Ｐゴシック" charset="0"/>
              </a:rPr>
              <a:t>;</a:t>
            </a: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defRPr/>
            </a:pPr>
            <a:r>
              <a:rPr lang="en-US" dirty="0" err="1">
                <a:latin typeface="Kalaham" pitchFamily="2" charset="0"/>
                <a:ea typeface="ＭＳ Ｐゴシック" charset="0"/>
                <a:cs typeface="ＭＳ Ｐゴシック" charset="0"/>
              </a:rPr>
              <a:t>Mjhk</a:t>
            </a:r>
            <a:r>
              <a:rPr lang="en-US" dirty="0">
                <a:latin typeface="Kalaham" pitchFamily="2" charset="0"/>
                <a:ea typeface="ＭＳ Ｐゴシック" charset="0"/>
                <a:cs typeface="ＭＳ Ｐゴシック" charset="0"/>
              </a:rPr>
              <a:t>;</a:t>
            </a:r>
          </a:p>
          <a:p>
            <a:pPr eaLnBrk="1" hangingPunct="1">
              <a:buFont typeface="Wingdings" charset="0"/>
              <a:buNone/>
              <a:defRPr/>
            </a:pPr>
            <a:endParaRPr lang="en-US" dirty="0">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Nrj</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Nfdhd</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kfyhnyNay;</a:t>
            </a:r>
            <a:endParaRPr lang="en-US" sz="3200" dirty="0">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hnul</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Nkj;Jryh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yhNkf;F</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defRPr/>
            </a:pP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Tree>
    <p:extLst>
      <p:ext uri="{BB962C8B-B14F-4D97-AF65-F5344CB8AC3E}">
        <p14:creationId xmlns:p14="http://schemas.microsoft.com/office/powerpoint/2010/main" val="2196343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90600"/>
          </a:xfrm>
        </p:spPr>
        <p:txBody>
          <a:bodyPr/>
          <a:lstStyle/>
          <a:p>
            <a:pPr eaLnBrk="1" hangingPunct="1">
              <a:defRPr/>
            </a:pPr>
            <a:r>
              <a:rPr lang="en-US" dirty="0" err="1">
                <a:latin typeface="Kalaham" pitchFamily="2" charset="0"/>
                <a:ea typeface="ＭＳ Ｐゴシック" charset="0"/>
                <a:cs typeface="ＭＳ Ｐゴシック" charset="0"/>
              </a:rPr>
              <a:t>gps;isfspd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tajpy</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ehl;fis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fdpj;jy</a:t>
            </a:r>
            <a:r>
              <a:rPr lang="en-US" dirty="0">
                <a:latin typeface="Kalaham" pitchFamily="2" charset="0"/>
                <a:ea typeface="ＭＳ Ｐゴシック" charset="0"/>
                <a:cs typeface="ＭＳ Ｐゴシック" charset="0"/>
              </a:rPr>
              <a:t>;</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defRPr/>
            </a:pPr>
            <a:r>
              <a:rPr lang="en-US" dirty="0" err="1">
                <a:latin typeface="Kalaham" pitchFamily="2" charset="0"/>
                <a:ea typeface="ＭＳ Ｐゴシック" charset="0"/>
                <a:cs typeface="ＭＳ Ｐゴシック" charset="0"/>
              </a:rPr>
              <a:t>Mjhk</a:t>
            </a:r>
            <a:r>
              <a:rPr lang="en-US" dirty="0">
                <a:latin typeface="Kalaham" pitchFamily="2" charset="0"/>
                <a:ea typeface="ＭＳ Ｐゴシック" charset="0"/>
                <a:cs typeface="ＭＳ Ｐゴシック" charset="0"/>
              </a:rPr>
              <a:t>;</a:t>
            </a:r>
            <a:r>
              <a:rPr lang="en-US" b="1" dirty="0">
                <a:latin typeface="Arial" charset="0"/>
                <a:ea typeface="ＭＳ Ｐゴシック" charset="0"/>
                <a:cs typeface="ＭＳ Ｐゴシック" charset="0"/>
              </a:rPr>
              <a:t>-130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Nrj</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-105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-90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Nfdhd</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-70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3276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kfyhnyNay;</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-65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hnul</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-162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VNdhf;F</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Nkj;Jryh</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-187</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yhNkf;F</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-122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-500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5"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Tree>
    <p:extLst>
      <p:ext uri="{BB962C8B-B14F-4D97-AF65-F5344CB8AC3E}">
        <p14:creationId xmlns:p14="http://schemas.microsoft.com/office/powerpoint/2010/main" val="3213555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p:cNvSpPr>
            <a:spLocks noGrp="1"/>
          </p:cNvSpPr>
          <p:nvPr>
            <p:ph type="ctrTitle" sz="quarter"/>
          </p:nvPr>
        </p:nvSpPr>
        <p:spPr/>
        <p:txBody>
          <a:bodyPr/>
          <a:lstStyle/>
          <a:p>
            <a:endParaRPr lang="en-US"/>
          </a:p>
        </p:txBody>
      </p:sp>
      <p:pic>
        <p:nvPicPr>
          <p:cNvPr id="7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Rectangle 4"/>
          <p:cNvSpPr txBox="1">
            <a:spLocks noChangeArrowheads="1"/>
          </p:cNvSpPr>
          <p:nvPr/>
        </p:nvSpPr>
        <p:spPr bwMode="auto">
          <a:xfrm>
            <a:off x="0" y="152400"/>
            <a:ext cx="9144000" cy="9144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Mjpahfkk</a:t>
            </a:r>
            <a:r>
              <a:rPr kumimoji="0" lang="en-US" sz="4000" b="0" i="0" u="none" strike="noStrike" kern="0" cap="none" spc="0" normalizeH="0" baseline="0" noProof="0" dirty="0">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a:t>
            </a:r>
            <a:r>
              <a:rPr kumimoji="0" lang="en-US" sz="4000" b="0" i="0" u="none" strike="noStrike" kern="0" cap="none" spc="0" normalizeH="0" baseline="0" noProof="0" dirty="0">
                <a:ln>
                  <a:noFill/>
                </a:ln>
                <a:solidFill>
                  <a:schemeClr val="tx2"/>
                </a:solidFill>
                <a:effectLst>
                  <a:outerShdw blurRad="38100" dist="38100" dir="2700000" algn="tl">
                    <a:srgbClr val="FFFFFF"/>
                  </a:outerShdw>
                </a:effectLst>
                <a:uLnTx/>
                <a:uFillTx/>
                <a:latin typeface="Arial" charset="0"/>
                <a:ea typeface="ＭＳ Ｐゴシック" charset="0"/>
                <a:cs typeface="ＭＳ Ｐゴシック" charset="0"/>
              </a:rPr>
              <a:t> 5 &amp; 11 </a:t>
            </a:r>
            <a:r>
              <a:rPr kumimoji="0" lang="en-US" sz="4000" b="0" i="0" u="none" strike="noStrike" kern="0" cap="none" spc="0" normalizeH="0" baseline="0" noProof="0" dirty="0" err="1">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Vd</a:t>
            </a:r>
            <a:r>
              <a:rPr kumimoji="0" lang="en-US" sz="4000" b="0" i="0" u="none" strike="noStrike" kern="0" cap="none" spc="0" normalizeH="0" baseline="0" noProof="0" dirty="0">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 ,</a:t>
            </a:r>
            <a:r>
              <a:rPr kumimoji="0" lang="en-US" sz="4000" b="0" i="0" u="none" strike="noStrike" kern="0" cap="none" spc="0" normalizeH="0" baseline="0" noProof="0" dirty="0" err="1">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ilntdpiaf</a:t>
            </a:r>
            <a:r>
              <a:rPr kumimoji="0" lang="en-US" sz="4000" b="0" i="0" u="none" strike="noStrike" kern="0" cap="none" spc="0" normalizeH="0" baseline="0" noProof="0" dirty="0">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 			</a:t>
            </a:r>
            <a:r>
              <a:rPr kumimoji="0" lang="en-US" sz="4000" b="0" i="0" u="none" strike="noStrike" kern="0" cap="none" spc="0" normalizeH="0" baseline="0" noProof="0" dirty="0" err="1">
                <a:ln>
                  <a:noFill/>
                </a:ln>
                <a:solidFill>
                  <a:schemeClr val="tx2"/>
                </a:solidFill>
                <a:effectLst>
                  <a:outerShdw blurRad="38100" dist="38100" dir="2700000" algn="tl">
                    <a:srgbClr val="FFFFFF"/>
                  </a:outerShdw>
                </a:effectLst>
                <a:uLnTx/>
                <a:uFillTx/>
                <a:latin typeface="Kalaham" pitchFamily="2" charset="0"/>
                <a:ea typeface="ＭＳ Ｐゴシック" charset="0"/>
                <a:cs typeface="ＭＳ Ｐゴシック" charset="0"/>
              </a:rPr>
              <a:t>nfhz;bUf;ftpy;iy</a:t>
            </a:r>
            <a:r>
              <a:rPr kumimoji="0" lang="en-US" sz="4000" b="0" i="0" u="none" strike="noStrike" kern="0" cap="none" spc="0" normalizeH="0" baseline="0" noProof="0" dirty="0">
                <a:ln>
                  <a:noFill/>
                </a:ln>
                <a:solidFill>
                  <a:schemeClr val="tx2"/>
                </a:solidFill>
                <a:effectLst>
                  <a:outerShdw blurRad="38100" dist="38100" dir="2700000" algn="tl">
                    <a:srgbClr val="FFFFFF"/>
                  </a:outerShdw>
                </a:effectLst>
                <a:uLnTx/>
                <a:uFillTx/>
                <a:latin typeface="Arial" charset="0"/>
                <a:ea typeface="ＭＳ Ｐゴシック" charset="0"/>
                <a:cs typeface="ＭＳ Ｐゴシック" charset="0"/>
              </a:rPr>
              <a:t> ?</a:t>
            </a:r>
            <a:endParaRPr kumimoji="0" lang="en-US" sz="4800" b="0" i="0" u="none" strike="noStrike" kern="0" cap="none" spc="0" normalizeH="0" baseline="0" noProof="0" dirty="0">
              <a:ln>
                <a:noFill/>
              </a:ln>
              <a:solidFill>
                <a:schemeClr val="tx2"/>
              </a:solidFill>
              <a:effectLst>
                <a:outerShdw blurRad="38100" dist="38100" dir="2700000" algn="tl">
                  <a:srgbClr val="FFFFFF"/>
                </a:outerShdw>
              </a:effectLst>
              <a:uLnTx/>
              <a:uFillTx/>
              <a:latin typeface="Arial" charset="0"/>
              <a:ea typeface="ＭＳ Ｐゴシック" charset="0"/>
              <a:cs typeface="ＭＳ Ｐゴシック" charset="0"/>
            </a:endParaRPr>
          </a:p>
        </p:txBody>
      </p:sp>
      <p:sp>
        <p:nvSpPr>
          <p:cNvPr id="77" name="Rectangle 5" descr="Purple mesh">
            <a:hlinkClick r:id="rId3"/>
          </p:cNvPr>
          <p:cNvSpPr>
            <a:spLocks noChangeArrowheads="1"/>
          </p:cNvSpPr>
          <p:nvPr/>
        </p:nvSpPr>
        <p:spPr bwMode="auto">
          <a:xfrm>
            <a:off x="3962400" y="2286000"/>
            <a:ext cx="5181600" cy="32004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Kalaham" pitchFamily="2" charset="0"/>
                <a:ea typeface="ＭＳ Ｐゴシック" charset="0"/>
                <a:cs typeface="ＭＳ Ｐゴシック" charset="0"/>
              </a:rPr>
              <a:t> </a:t>
            </a:r>
            <a:r>
              <a:rPr lang="en-US" sz="3200" b="1" dirty="0" err="1">
                <a:solidFill>
                  <a:srgbClr val="FFFFFF"/>
                </a:solidFill>
                <a:latin typeface="Kalaham" pitchFamily="2" charset="0"/>
                <a:ea typeface="ＭＳ Ｐゴシック" charset="0"/>
                <a:cs typeface="ＭＳ Ｐゴシック" charset="0"/>
              </a:rPr>
              <a:t>ePsk</a:t>
            </a:r>
            <a:r>
              <a:rPr lang="en-US" sz="3200" b="1" dirty="0">
                <a:solidFill>
                  <a:srgbClr val="FFFFFF"/>
                </a:solidFill>
                <a:latin typeface="Kalaham" pitchFamily="2" charset="0"/>
                <a:ea typeface="ＭＳ Ｐゴシック" charset="0"/>
                <a:cs typeface="ＭＳ Ｐゴシック" charset="0"/>
              </a:rPr>
              <a:t>;</a:t>
            </a:r>
          </a:p>
          <a:p>
            <a:pPr marL="609600" indent="-609600" defTabSz="914400" fontAlgn="base">
              <a:spcBef>
                <a:spcPct val="20000"/>
              </a:spcBef>
              <a:spcAft>
                <a:spcPct val="0"/>
              </a:spcAft>
              <a:buClr>
                <a:srgbClr val="FFFFCC"/>
              </a:buClr>
              <a:buSzPct val="75000"/>
              <a:buFontTx/>
              <a:buAutoNum type="arabicPeriod"/>
            </a:pPr>
            <a:r>
              <a:rPr lang="en-US" sz="3200" b="1" dirty="0" err="1">
                <a:solidFill>
                  <a:srgbClr val="FFFFFF"/>
                </a:solidFill>
                <a:latin typeface="Kalaham" pitchFamily="2" charset="0"/>
                <a:ea typeface="ＭＳ Ｐゴシック" charset="0"/>
                <a:cs typeface="ＭＳ Ｐゴシック" charset="0"/>
              </a:rPr>
              <a:t>FWfpa</a:t>
            </a:r>
            <a:r>
              <a:rPr lang="en-US" sz="3200" b="1" dirty="0">
                <a:solidFill>
                  <a:srgbClr val="FFFFFF"/>
                </a:solidFill>
                <a:latin typeface="Kalaham" pitchFamily="2" charset="0"/>
                <a:ea typeface="ＭＳ Ｐゴシック" charset="0"/>
                <a:cs typeface="ＭＳ Ｐゴシック" charset="0"/>
              </a:rPr>
              <a:t> </a:t>
            </a:r>
            <a:r>
              <a:rPr lang="en-US" sz="3200" b="1" dirty="0" err="1">
                <a:solidFill>
                  <a:srgbClr val="FFFFFF"/>
                </a:solidFill>
                <a:latin typeface="Kalaham" pitchFamily="2" charset="0"/>
                <a:ea typeface="ＭＳ Ｐゴシック" charset="0"/>
                <a:cs typeface="ＭＳ Ｐゴシック" charset="0"/>
              </a:rPr>
              <a:t>fhyk</a:t>
            </a:r>
            <a:r>
              <a:rPr lang="en-US" sz="3200" b="1" dirty="0">
                <a:solidFill>
                  <a:srgbClr val="FFFFFF"/>
                </a:solidFill>
                <a:latin typeface="Kalaham" pitchFamily="2" charset="0"/>
                <a:ea typeface="ＭＳ Ｐゴシック" charset="0"/>
                <a:cs typeface="ＭＳ Ｐゴシック" charset="0"/>
              </a:rPr>
              <a:t>;</a:t>
            </a:r>
            <a:endParaRPr lang="en-US" sz="3200" dirty="0">
              <a:solidFill>
                <a:srgbClr val="FFFFFF"/>
              </a:solidFill>
              <a:latin typeface="Kalaham" pitchFamily="2" charset="0"/>
              <a:ea typeface="ＭＳ Ｐゴシック" charset="0"/>
              <a:cs typeface="ＭＳ Ｐゴシック" charset="0"/>
            </a:endParaRPr>
          </a:p>
          <a:p>
            <a:pPr marL="609600" indent="-609600" defTabSz="914400" fontAlgn="base">
              <a:spcBef>
                <a:spcPct val="20000"/>
              </a:spcBef>
              <a:spcAft>
                <a:spcPct val="0"/>
              </a:spcAft>
              <a:buClr>
                <a:srgbClr val="FFFFCC"/>
              </a:buClr>
              <a:buSzPct val="75000"/>
            </a:pPr>
            <a:endParaRPr lang="en-US" sz="3200" dirty="0">
              <a:solidFill>
                <a:srgbClr val="FFFFFF"/>
              </a:solidFill>
              <a:latin typeface="Arial" charset="0"/>
              <a:ea typeface="ＭＳ Ｐゴシック" charset="0"/>
              <a:cs typeface="ＭＳ Ｐゴシック" charset="0"/>
            </a:endParaRPr>
          </a:p>
        </p:txBody>
      </p:sp>
      <p:sp>
        <p:nvSpPr>
          <p:cNvPr id="78" name="Rectangle 6"/>
          <p:cNvSpPr>
            <a:spLocks noGrp="1" noChangeArrowheads="1"/>
          </p:cNvSpPr>
          <p:nvPr>
            <p:ph type="subTitle" idx="1"/>
          </p:nvPr>
        </p:nvSpPr>
        <p:spPr>
          <a:xfrm>
            <a:off x="685800" y="838200"/>
            <a:ext cx="2895600" cy="533400"/>
          </a:xfrm>
        </p:spPr>
        <p:txBody>
          <a:bodyPr/>
          <a:lstStyle/>
          <a:p>
            <a:pPr eaLnBrk="1" hangingPunct="1">
              <a:defRPr/>
            </a:pPr>
            <a:r>
              <a:rPr lang="en-US" dirty="0" err="1">
                <a:latin typeface="Kalaham" pitchFamily="2" charset="0"/>
                <a:ea typeface="ＭＳ Ｐゴシック" charset="0"/>
                <a:cs typeface="ＭＳ Ｐゴシック" charset="0"/>
              </a:rPr>
              <a:t>Mjhk</a:t>
            </a:r>
            <a:r>
              <a:rPr lang="en-US" dirty="0">
                <a:latin typeface="Kalaham" pitchFamily="2" charset="0"/>
                <a:ea typeface="ＭＳ Ｐゴシック" charset="0"/>
                <a:cs typeface="ＭＳ Ｐゴシック" charset="0"/>
              </a:rPr>
              <a:t>;</a:t>
            </a:r>
          </a:p>
          <a:p>
            <a:pPr eaLnBrk="1" hangingPunct="1">
              <a:buFont typeface="Wingdings" charset="0"/>
              <a:buNone/>
              <a:defRPr/>
            </a:pPr>
            <a:endParaRPr lang="en-US" dirty="0">
              <a:latin typeface="Arial" charset="0"/>
              <a:ea typeface="ＭＳ Ｐゴシック" charset="0"/>
              <a:cs typeface="ＭＳ Ｐゴシック" charset="0"/>
            </a:endParaRPr>
          </a:p>
        </p:txBody>
      </p:sp>
      <p:sp>
        <p:nvSpPr>
          <p:cNvPr id="7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Nrj</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0"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1"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Nfdhd</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2"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kfyhnyNay;</a:t>
            </a:r>
            <a:endParaRPr lang="en-US" sz="3200" dirty="0">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3"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hnul</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4"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5"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Nkj;Jryh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6"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yhNkf;F</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defRPr/>
            </a:pP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7"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88"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Tree>
    <p:extLst>
      <p:ext uri="{BB962C8B-B14F-4D97-AF65-F5344CB8AC3E}">
        <p14:creationId xmlns:p14="http://schemas.microsoft.com/office/powerpoint/2010/main" val="319949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7">
                                            <p:bg/>
                                          </p:spTgt>
                                        </p:tgtEl>
                                        <p:attrNameLst>
                                          <p:attrName>style.visibility</p:attrName>
                                        </p:attrNameLst>
                                      </p:cBhvr>
                                      <p:to>
                                        <p:strVal val="visible"/>
                                      </p:to>
                                    </p:set>
                                    <p:anim to="" calcmode="lin" valueType="num">
                                      <p:cBhvr>
                                        <p:cTn id="7" dur="1" fill="hold"/>
                                        <p:tgtEl>
                                          <p:spTgt spid="77">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7">
                                            <p:txEl>
                                              <p:pRg st="0" end="0"/>
                                            </p:txEl>
                                          </p:spTgt>
                                        </p:tgtEl>
                                        <p:attrNameLst>
                                          <p:attrName>style.visibility</p:attrName>
                                        </p:attrNameLst>
                                      </p:cBhvr>
                                      <p:to>
                                        <p:strVal val="visible"/>
                                      </p:to>
                                    </p:set>
                                    <p:anim to="" calcmode="lin" valueType="num">
                                      <p:cBhvr>
                                        <p:cTn id="12" dur="1" fill="hold"/>
                                        <p:tgtEl>
                                          <p:spTgt spid="77">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7">
                                            <p:txEl>
                                              <p:pRg st="1" end="1"/>
                                            </p:txEl>
                                          </p:spTgt>
                                        </p:tgtEl>
                                        <p:attrNameLst>
                                          <p:attrName>style.visibility</p:attrName>
                                        </p:attrNameLst>
                                      </p:cBhvr>
                                      <p:to>
                                        <p:strVal val="visible"/>
                                      </p:to>
                                    </p:set>
                                    <p:anim to="" calcmode="lin" valueType="num">
                                      <p:cBhvr>
                                        <p:cTn id="17" dur="1" fill="hold"/>
                                        <p:tgtEl>
                                          <p:spTgt spid="7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990600"/>
          </a:xfrm>
        </p:spPr>
        <p:txBody>
          <a:bodyPr/>
          <a:lstStyle/>
          <a:p>
            <a:pPr eaLnBrk="1" hangingPunct="1">
              <a:defRPr/>
            </a:pPr>
            <a:r>
              <a:rPr lang="en-US" sz="4000" dirty="0" err="1">
                <a:latin typeface="Kalaham" pitchFamily="2" charset="0"/>
                <a:ea typeface="ＭＳ Ｐゴシック" charset="0"/>
                <a:cs typeface="ＭＳ Ｐゴシック" charset="0"/>
              </a:rPr>
              <a:t>Mjpahfkk</a:t>
            </a:r>
            <a:r>
              <a:rPr lang="en-US" sz="4000" dirty="0">
                <a:latin typeface="Kalaham" pitchFamily="2" charset="0"/>
                <a:ea typeface="ＭＳ Ｐゴシック" charset="0"/>
                <a:cs typeface="ＭＳ Ｐゴシック" charset="0"/>
              </a:rPr>
              <a:t>;</a:t>
            </a:r>
            <a:r>
              <a:rPr lang="en-US" sz="4000" dirty="0">
                <a:latin typeface="Arial" charset="0"/>
                <a:ea typeface="ＭＳ Ｐゴシック" charset="0"/>
                <a:cs typeface="ＭＳ Ｐゴシック" charset="0"/>
              </a:rPr>
              <a:t> 5 </a:t>
            </a:r>
            <a:r>
              <a:rPr lang="en-US" sz="4000" dirty="0" err="1">
                <a:latin typeface="Kalaham" pitchFamily="2" charset="0"/>
                <a:ea typeface="ＭＳ Ｐゴシック" charset="0"/>
                <a:cs typeface="ＭＳ Ｐゴシック" charset="0"/>
              </a:rPr>
              <a:t>Yf;fh</a:t>
            </a:r>
            <a:r>
              <a:rPr lang="en-US" sz="4000" dirty="0">
                <a:latin typeface="Kalaham" pitchFamily="2" charset="0"/>
                <a:ea typeface="ＭＳ Ｐゴシック" charset="0"/>
                <a:cs typeface="ＭＳ Ｐゴシック" charset="0"/>
              </a:rPr>
              <a:t> </a:t>
            </a:r>
            <a:r>
              <a:rPr lang="en-US" sz="4000" dirty="0">
                <a:latin typeface="Arial" charset="0"/>
                <a:ea typeface="ＭＳ Ｐゴシック" charset="0"/>
                <a:cs typeface="ＭＳ Ｐゴシック" charset="0"/>
              </a:rPr>
              <a:t>3 </a:t>
            </a:r>
            <a:r>
              <a:rPr lang="en-US" sz="4000" dirty="0" err="1">
                <a:latin typeface="Kalaham" pitchFamily="2" charset="0"/>
                <a:ea typeface="ＭＳ Ｐゴシック" charset="0"/>
                <a:cs typeface="ＭＳ Ｐゴシック" charset="0"/>
              </a:rPr>
              <a:t>tplf;FWfpaJ</a:t>
            </a:r>
            <a:endParaRPr lang="en-US" dirty="0">
              <a:latin typeface="Arial" charset="0"/>
              <a:ea typeface="ＭＳ Ｐゴシック" charset="0"/>
              <a:cs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defRPr/>
            </a:pPr>
            <a:r>
              <a:rPr lang="en-US" b="1" dirty="0" err="1">
                <a:latin typeface="Kalaham" pitchFamily="2" charset="0"/>
                <a:ea typeface="ＭＳ Ｐゴシック" charset="0"/>
                <a:cs typeface="ＭＳ Ｐゴシック" charset="0"/>
              </a:rPr>
              <a:t>Mjhk</a:t>
            </a:r>
            <a:r>
              <a:rPr lang="en-US" dirty="0">
                <a:latin typeface="Kalaham" pitchFamily="2" charset="0"/>
                <a:ea typeface="ＭＳ Ｐゴシック" charset="0"/>
                <a:cs typeface="ＭＳ Ｐゴシック" charset="0"/>
              </a:rPr>
              <a:t>;</a:t>
            </a:r>
            <a:r>
              <a:rPr lang="en-US" b="1"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2006</a:t>
            </a:r>
          </a:p>
          <a:p>
            <a:pP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tU</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latin typeface="Kalaham" pitchFamily="2" charset="0"/>
                <a:ea typeface="ＭＳ Ｐゴシック" charset="0"/>
                <a:cs typeface="ＭＳ Ｐゴシック" charset="0"/>
              </a:rPr>
              <a:t>Mjhk</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4138</a:t>
            </a:r>
          </a:p>
          <a:p>
            <a:pP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tU</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fpwp</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];J</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p:txBody>
      </p:sp>
      <p:sp>
        <p:nvSpPr>
          <p:cNvPr id="13"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Tree>
    <p:extLst>
      <p:ext uri="{BB962C8B-B14F-4D97-AF65-F5344CB8AC3E}">
        <p14:creationId xmlns:p14="http://schemas.microsoft.com/office/powerpoint/2010/main" val="1791251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Rectangle 4"/>
          <p:cNvSpPr>
            <a:spLocks noGrp="1" noChangeArrowheads="1"/>
          </p:cNvSpPr>
          <p:nvPr>
            <p:ph type="ctrTitle"/>
          </p:nvPr>
        </p:nvSpPr>
        <p:spPr>
          <a:xfrm>
            <a:off x="0" y="152400"/>
            <a:ext cx="9144000" cy="990600"/>
          </a:xfrm>
        </p:spPr>
        <p:txBody>
          <a:bodyPr/>
          <a:lstStyle/>
          <a:p>
            <a:pPr eaLnBrk="1" hangingPunct="1">
              <a:defRPr/>
            </a:pPr>
            <a:r>
              <a:rPr lang="en-US" sz="4000" dirty="0" err="1">
                <a:latin typeface="Kalaham" pitchFamily="2" charset="0"/>
                <a:ea typeface="ＭＳ Ｐゴシック" charset="0"/>
                <a:cs typeface="ＭＳ Ｐゴシック" charset="0"/>
              </a:rPr>
              <a:t>Mjpahfkk</a:t>
            </a:r>
            <a:r>
              <a:rPr lang="en-US" sz="4000" dirty="0">
                <a:latin typeface="Kalaham" pitchFamily="2" charset="0"/>
                <a:ea typeface="ＭＳ Ｐゴシック" charset="0"/>
                <a:cs typeface="ＭＳ Ｐゴシック" charset="0"/>
              </a:rPr>
              <a:t>;</a:t>
            </a:r>
            <a:r>
              <a:rPr lang="en-US" sz="4000" dirty="0">
                <a:latin typeface="Arial" charset="0"/>
                <a:ea typeface="ＭＳ Ｐゴシック" charset="0"/>
                <a:cs typeface="ＭＳ Ｐゴシック" charset="0"/>
              </a:rPr>
              <a:t> 5 &amp; 11 </a:t>
            </a:r>
            <a:r>
              <a:rPr lang="en-US" sz="4000" dirty="0" err="1">
                <a:latin typeface="Kalaham" pitchFamily="2" charset="0"/>
                <a:ea typeface="ＭＳ Ｐゴシック" charset="0"/>
                <a:cs typeface="ＭＳ Ｐゴシック" charset="0"/>
              </a:rPr>
              <a:t>Vd</a:t>
            </a:r>
            <a:r>
              <a:rPr lang="en-US" sz="4000" dirty="0">
                <a:latin typeface="Kalaham" pitchFamily="2" charset="0"/>
                <a:ea typeface="ＭＳ Ｐゴシック" charset="0"/>
                <a:cs typeface="ＭＳ Ｐゴシック" charset="0"/>
              </a:rPr>
              <a:t>; ,</a:t>
            </a:r>
            <a:r>
              <a:rPr lang="en-US" sz="4000" dirty="0" err="1">
                <a:latin typeface="Kalaham" pitchFamily="2" charset="0"/>
                <a:ea typeface="ＭＳ Ｐゴシック" charset="0"/>
                <a:cs typeface="ＭＳ Ｐゴシック" charset="0"/>
              </a:rPr>
              <a:t>ilntspiaf</a:t>
            </a:r>
            <a:r>
              <a:rPr lang="en-US" sz="4000" dirty="0">
                <a:latin typeface="Kalaham" pitchFamily="2" charset="0"/>
                <a:ea typeface="ＭＳ Ｐゴシック" charset="0"/>
                <a:cs typeface="ＭＳ Ｐゴシック" charset="0"/>
              </a:rPr>
              <a:t>; 			</a:t>
            </a:r>
            <a:r>
              <a:rPr lang="en-US" sz="4000" dirty="0" err="1">
                <a:latin typeface="Kalaham" pitchFamily="2" charset="0"/>
                <a:ea typeface="ＭＳ Ｐゴシック" charset="0"/>
                <a:cs typeface="ＭＳ Ｐゴシック" charset="0"/>
              </a:rPr>
              <a:t>nfhz;bUf;ftpy;iy</a:t>
            </a:r>
            <a:r>
              <a:rPr lang="en-US" sz="400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406533" name="Rectangle 5" descr="Purple mesh"/>
          <p:cNvSpPr>
            <a:spLocks noChangeArrowheads="1"/>
          </p:cNvSpPr>
          <p:nvPr/>
        </p:nvSpPr>
        <p:spPr bwMode="auto">
          <a:xfrm>
            <a:off x="3962400" y="1371600"/>
            <a:ext cx="5181600" cy="338522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ePsk</a:t>
            </a:r>
            <a:r>
              <a:rPr lang="en-US" sz="3200" dirty="0">
                <a:solidFill>
                  <a:srgbClr val="FFFFFF"/>
                </a:solidFill>
                <a:latin typeface="Kalaham" pitchFamily="2" charset="0"/>
                <a:ea typeface="ＭＳ Ｐゴシック" charset="0"/>
                <a:cs typeface="ＭＳ Ｐゴシック" charset="0"/>
              </a:rPr>
              <a:t>;</a:t>
            </a:r>
          </a:p>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FWfpa</a:t>
            </a:r>
            <a:r>
              <a:rPr lang="en-US" sz="3200" dirty="0">
                <a:solidFill>
                  <a:srgbClr val="FFFFFF"/>
                </a:solidFill>
                <a:latin typeface="Kalaham" pitchFamily="2" charset="0"/>
                <a:ea typeface="ＭＳ Ｐゴシック" charset="0"/>
                <a:cs typeface="ＭＳ Ｐゴシック" charset="0"/>
              </a:rPr>
              <a:t> </a:t>
            </a:r>
            <a:r>
              <a:rPr lang="en-US" sz="3200" dirty="0" err="1">
                <a:solidFill>
                  <a:srgbClr val="FFFFFF"/>
                </a:solidFill>
                <a:latin typeface="Kalaham" pitchFamily="2" charset="0"/>
                <a:ea typeface="ＭＳ Ｐゴシック" charset="0"/>
                <a:cs typeface="ＭＳ Ｐゴシック" charset="0"/>
              </a:rPr>
              <a:t>fhyk</a:t>
            </a:r>
            <a:r>
              <a:rPr lang="en-US" sz="3200" dirty="0">
                <a:solidFill>
                  <a:srgbClr val="FFFFFF"/>
                </a:solidFill>
                <a:latin typeface="Kalaham" pitchFamily="2" charset="0"/>
                <a:ea typeface="ＭＳ Ｐゴシック" charset="0"/>
                <a:cs typeface="ＭＳ Ｐゴシック" charset="0"/>
              </a:rPr>
              <a:t>;</a:t>
            </a:r>
          </a:p>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kpfTk</a:t>
            </a:r>
            <a:r>
              <a:rPr lang="en-US" sz="3200" dirty="0">
                <a:solidFill>
                  <a:srgbClr val="FFFFFF"/>
                </a:solidFill>
                <a:latin typeface="Kalaham" pitchFamily="2" charset="0"/>
                <a:ea typeface="ＭＳ Ｐゴシック" charset="0"/>
                <a:cs typeface="ＭＳ Ｐゴシック" charset="0"/>
              </a:rPr>
              <a:t>; ,</a:t>
            </a:r>
            <a:r>
              <a:rPr lang="en-US" sz="3200" dirty="0" err="1">
                <a:solidFill>
                  <a:srgbClr val="FFFFFF"/>
                </a:solidFill>
                <a:latin typeface="Kalaham" pitchFamily="2" charset="0"/>
                <a:ea typeface="ＭＳ Ｐゴシック" charset="0"/>
                <a:cs typeface="ＭＳ Ｐゴシック" charset="0"/>
              </a:rPr>
              <a:t>aw;ifahdJ</a:t>
            </a:r>
            <a:endParaRPr lang="en-US" sz="3200" dirty="0">
              <a:solidFill>
                <a:srgbClr val="FFFFFF"/>
              </a:solidFill>
              <a:latin typeface="Kalaham" pitchFamily="2" charset="0"/>
              <a:ea typeface="ＭＳ Ｐゴシック" charset="0"/>
              <a:cs typeface="ＭＳ Ｐゴシック" charset="0"/>
            </a:endParaRPr>
          </a:p>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je;ij-kfidf</a:t>
            </a:r>
            <a:r>
              <a:rPr lang="en-US" sz="3200" dirty="0">
                <a:solidFill>
                  <a:srgbClr val="FFFFFF"/>
                </a:solidFill>
                <a:latin typeface="Kalaham" pitchFamily="2" charset="0"/>
                <a:ea typeface="ＭＳ Ｐゴシック" charset="0"/>
                <a:cs typeface="ＭＳ Ｐゴシック" charset="0"/>
              </a:rPr>
              <a:t>; </a:t>
            </a:r>
            <a:r>
              <a:rPr lang="en-US" sz="3200" dirty="0" err="1">
                <a:solidFill>
                  <a:srgbClr val="FFFFFF"/>
                </a:solidFill>
                <a:latin typeface="Kalaham" pitchFamily="2" charset="0"/>
                <a:ea typeface="ＭＳ Ｐゴシック" charset="0"/>
                <a:cs typeface="ＭＳ Ｐゴシック" charset="0"/>
              </a:rPr>
              <a:t>fhl;LfpwJ</a:t>
            </a:r>
            <a:endParaRPr lang="en-US" sz="3200" dirty="0">
              <a:solidFill>
                <a:srgbClr val="FFFFFF"/>
              </a:solidFill>
              <a:latin typeface="Kalaham" pitchFamily="2" charset="0"/>
              <a:ea typeface="ＭＳ Ｐゴシック" charset="0"/>
              <a:cs typeface="ＭＳ Ｐゴシック" charset="0"/>
            </a:endParaRPr>
          </a:p>
          <a:p>
            <a:pPr marL="609600" indent="-609600" defTabSz="914400" fontAlgn="base">
              <a:spcBef>
                <a:spcPct val="20000"/>
              </a:spcBef>
              <a:spcAft>
                <a:spcPct val="0"/>
              </a:spcAft>
              <a:buClr>
                <a:srgbClr val="FFFFCC"/>
              </a:buClr>
              <a:buSzPct val="75000"/>
              <a:buFontTx/>
              <a:buAutoNum type="arabicPeriod"/>
            </a:pPr>
            <a:r>
              <a:rPr lang="en-US" sz="3200" dirty="0" err="1">
                <a:solidFill>
                  <a:srgbClr val="FFFFFF"/>
                </a:solidFill>
                <a:latin typeface="Kalaham" pitchFamily="2" charset="0"/>
                <a:ea typeface="ＭＳ Ｐゴシック" charset="0"/>
                <a:cs typeface="ＭＳ Ｐゴシック" charset="0"/>
              </a:rPr>
              <a:t>Ajh</a:t>
            </a:r>
            <a:r>
              <a:rPr lang="en-US" sz="3200" dirty="0">
                <a:solidFill>
                  <a:srgbClr val="FFFFFF"/>
                </a:solidFill>
                <a:latin typeface="Kalaham" pitchFamily="2" charset="0"/>
                <a:ea typeface="ＭＳ Ｐゴシック" charset="0"/>
                <a:cs typeface="ＭＳ Ｐゴシック" charset="0"/>
              </a:rPr>
              <a:t> 14</a:t>
            </a: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3208761" y="4854426"/>
            <a:ext cx="5819274"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altLang="ja-JP" sz="2800" b="1" dirty="0" err="1">
                <a:solidFill>
                  <a:srgbClr val="FFFFFF"/>
                </a:solidFill>
                <a:latin typeface="Kalaham" pitchFamily="2" charset="0"/>
                <a:cs typeface="Arial" charset="0"/>
              </a:rPr>
              <a:t>jPu;f;fjuprdk</a:t>
            </a:r>
            <a:r>
              <a:rPr lang="en-US" altLang="ja-JP" sz="2800" b="1" dirty="0">
                <a:solidFill>
                  <a:srgbClr val="FFFFFF"/>
                </a:solidFill>
                <a:latin typeface="Kalaham" pitchFamily="2" charset="0"/>
                <a:cs typeface="Arial" charset="0"/>
              </a:rPr>
              <a:t>; $</a:t>
            </a:r>
            <a:r>
              <a:rPr lang="en-US" altLang="ja-JP" sz="2800" b="1" dirty="0" err="1">
                <a:solidFill>
                  <a:srgbClr val="FFFFFF"/>
                </a:solidFill>
                <a:latin typeface="Kalaham" pitchFamily="2" charset="0"/>
                <a:cs typeface="Arial" charset="0"/>
              </a:rPr>
              <a:t>WfpwJ</a:t>
            </a:r>
            <a:r>
              <a:rPr lang="en-US" altLang="ja-JP" sz="2800" b="1" dirty="0">
                <a:solidFill>
                  <a:srgbClr val="FFFFFF"/>
                </a:solidFill>
                <a:latin typeface="Kalaham" pitchFamily="2" charset="0"/>
                <a:cs typeface="Arial" charset="0"/>
              </a:rPr>
              <a:t> </a:t>
            </a:r>
            <a:r>
              <a:rPr lang="en-US" altLang="ja-JP" sz="2800" b="1" dirty="0" err="1">
                <a:solidFill>
                  <a:srgbClr val="FFFFFF"/>
                </a:solidFill>
                <a:latin typeface="Kalaham" pitchFamily="2" charset="0"/>
                <a:cs typeface="Arial" charset="0"/>
              </a:rPr>
              <a:t>MjhkpypUe;J</a:t>
            </a:r>
            <a:r>
              <a:rPr lang="en-US" altLang="ja-JP" sz="2800" b="1" dirty="0">
                <a:solidFill>
                  <a:srgbClr val="FFFFFF"/>
                </a:solidFill>
                <a:latin typeface="Kalaham" pitchFamily="2" charset="0"/>
                <a:cs typeface="Arial" charset="0"/>
              </a:rPr>
              <a:t> </a:t>
            </a:r>
            <a:r>
              <a:rPr lang="en-US" altLang="ja-JP" sz="2800" b="1" dirty="0" err="1">
                <a:solidFill>
                  <a:srgbClr val="FFFFFF"/>
                </a:solidFill>
                <a:latin typeface="Kalaham" pitchFamily="2" charset="0"/>
                <a:cs typeface="Arial" charset="0"/>
              </a:rPr>
              <a:t>Vohk</a:t>
            </a:r>
            <a:r>
              <a:rPr lang="en-US" altLang="ja-JP" sz="2800" b="1" dirty="0">
                <a:solidFill>
                  <a:srgbClr val="FFFFFF"/>
                </a:solidFill>
                <a:latin typeface="Kalaham" pitchFamily="2" charset="0"/>
                <a:cs typeface="Arial" charset="0"/>
              </a:rPr>
              <a:t>; </a:t>
            </a:r>
            <a:r>
              <a:rPr lang="en-US" altLang="ja-JP" sz="2800" b="1" dirty="0" err="1">
                <a:solidFill>
                  <a:srgbClr val="FFFFFF"/>
                </a:solidFill>
                <a:latin typeface="Kalaham" pitchFamily="2" charset="0"/>
                <a:cs typeface="Arial" charset="0"/>
              </a:rPr>
              <a:t>jiyKiwapy</a:t>
            </a:r>
            <a:r>
              <a:rPr lang="en-US" altLang="ja-JP" sz="2800" b="1" dirty="0">
                <a:solidFill>
                  <a:srgbClr val="FFFFFF"/>
                </a:solidFill>
                <a:latin typeface="Kalaham" pitchFamily="2" charset="0"/>
                <a:cs typeface="Arial" charset="0"/>
              </a:rPr>
              <a:t>; </a:t>
            </a:r>
            <a:r>
              <a:rPr lang="en-US" altLang="ja-JP" sz="2800" b="1" dirty="0" err="1">
                <a:solidFill>
                  <a:srgbClr val="FFFFFF"/>
                </a:solidFill>
                <a:latin typeface="Kalaham" pitchFamily="2" charset="0"/>
                <a:cs typeface="Arial" charset="0"/>
              </a:rPr>
              <a:t>VNdhf</a:t>
            </a:r>
            <a:r>
              <a:rPr lang="en-US" altLang="ja-JP" sz="2800" b="1" dirty="0">
                <a:solidFill>
                  <a:srgbClr val="FFFFFF"/>
                </a:solidFill>
                <a:latin typeface="Kalaham" pitchFamily="2" charset="0"/>
                <a:cs typeface="Arial" charset="0"/>
              </a:rPr>
              <a:t>;&gt; </a:t>
            </a:r>
            <a:r>
              <a:rPr lang="en-US" altLang="ja-JP" sz="2800" b="1" dirty="0" err="1">
                <a:solidFill>
                  <a:srgbClr val="FFFFFF"/>
                </a:solidFill>
                <a:latin typeface="Kalaham" pitchFamily="2" charset="0"/>
                <a:cs typeface="Arial" charset="0"/>
              </a:rPr>
              <a:t>vd</a:t>
            </a:r>
            <a:r>
              <a:rPr lang="en-US" altLang="ja-JP" sz="2800" b="1" dirty="0">
                <a:solidFill>
                  <a:srgbClr val="FFFFFF"/>
                </a:solidFill>
                <a:latin typeface="Kalaham" pitchFamily="2" charset="0"/>
                <a:cs typeface="Arial" charset="0"/>
              </a:rPr>
              <a:t> </a:t>
            </a:r>
          </a:p>
          <a:p>
            <a:pPr algn="r" defTabSz="914400" eaLnBrk="1" fontAlgn="base" hangingPunct="1">
              <a:spcBef>
                <a:spcPct val="0"/>
              </a:spcBef>
              <a:spcAft>
                <a:spcPct val="0"/>
              </a:spcAft>
            </a:pPr>
            <a:r>
              <a:rPr lang="en-US" sz="2800" b="1" dirty="0">
                <a:solidFill>
                  <a:srgbClr val="FFFFFF"/>
                </a:solidFill>
                <a:cs typeface="Arial" charset="0"/>
              </a:rPr>
              <a:t>(</a:t>
            </a:r>
            <a:r>
              <a:rPr lang="en-US" sz="2800" dirty="0" err="1">
                <a:solidFill>
                  <a:srgbClr val="FFFFFF"/>
                </a:solidFill>
                <a:latin typeface="Kalaham" pitchFamily="2" charset="0"/>
              </a:rPr>
              <a:t>Ajh</a:t>
            </a:r>
            <a:r>
              <a:rPr lang="en-US" sz="2800" dirty="0">
                <a:solidFill>
                  <a:srgbClr val="FFFFFF"/>
                </a:solidFill>
                <a:latin typeface="Kalaham" pitchFamily="2" charset="0"/>
              </a:rPr>
              <a:t> 14 </a:t>
            </a:r>
            <a:r>
              <a:rPr lang="en-US" sz="2800" b="1" dirty="0" err="1">
                <a:solidFill>
                  <a:srgbClr val="FFFFFF"/>
                </a:solidFill>
                <a:latin typeface="Kalaham" pitchFamily="2" charset="0"/>
                <a:cs typeface="Arial" charset="0"/>
              </a:rPr>
              <a:t>G.m.ep.Nt</a:t>
            </a:r>
            <a:r>
              <a:rPr lang="en-US" sz="2800" b="1" dirty="0">
                <a:solidFill>
                  <a:srgbClr val="FFFFFF"/>
                </a:solidFill>
                <a:cs typeface="Arial"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latin typeface="Kalaham" pitchFamily="2" charset="0"/>
                <a:ea typeface="ＭＳ Ｐゴシック" charset="0"/>
                <a:cs typeface="ＭＳ Ｐゴシック" charset="0"/>
              </a:rPr>
              <a:t>Mjhk</a:t>
            </a:r>
            <a:r>
              <a:rPr lang="en-US" sz="3200" dirty="0">
                <a:latin typeface="Kalaham" pitchFamily="2" charset="0"/>
                <a:ea typeface="ＭＳ Ｐゴシック" charset="0"/>
                <a:cs typeface="ＭＳ Ｐゴシック" charset="0"/>
              </a:rPr>
              <a:t>;</a:t>
            </a: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Nrj</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Nfdhd</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kfyhnyNay;</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hnul</a:t>
            </a:r>
            <a:r>
              <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VNdhf;F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Nkj;Jryh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yhNkf;F</a:t>
            </a:r>
            <a:endParaRPr lang="en-US" sz="32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defRPr/>
            </a:pPr>
            <a:r>
              <a:rPr lang="en-US" sz="32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Nehth</a:t>
            </a:r>
            <a:endParaRPr lang="en-US" sz="3200"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algn="ctr" defTabSz="914400" fontAlgn="base">
              <a:spcBef>
                <a:spcPct val="20000"/>
              </a:spcBef>
              <a:spcAft>
                <a:spcPct val="0"/>
              </a:spcAft>
              <a:buClr>
                <a:srgbClr val="FFFFCC"/>
              </a:buClr>
              <a:buSzPct val="75000"/>
              <a:buFont typeface="Wingdings" charset="0"/>
              <a:buNone/>
              <a:defRPr/>
            </a:pP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9"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a:cs typeface="Arial"/>
              </a:rPr>
              <a:t>60</a:t>
            </a:r>
          </a:p>
        </p:txBody>
      </p:sp>
    </p:spTree>
    <p:extLst>
      <p:ext uri="{BB962C8B-B14F-4D97-AF65-F5344CB8AC3E}">
        <p14:creationId xmlns:p14="http://schemas.microsoft.com/office/powerpoint/2010/main" val="1799950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06546"/>
                                        </p:tgtEl>
                                        <p:attrNameLst>
                                          <p:attrName>style.visibility</p:attrName>
                                        </p:attrNameLst>
                                      </p:cBhvr>
                                      <p:to>
                                        <p:strVal val="visible"/>
                                      </p:to>
                                    </p:set>
                                    <p:anim calcmode="lin" valueType="num">
                                      <p:cBhvr>
                                        <p:cTn id="17" dur="1000" fill="hold"/>
                                        <p:tgtEl>
                                          <p:spTgt spid="406546"/>
                                        </p:tgtEl>
                                        <p:attrNameLst>
                                          <p:attrName>ppt_w</p:attrName>
                                        </p:attrNameLst>
                                      </p:cBhvr>
                                      <p:tavLst>
                                        <p:tav tm="0">
                                          <p:val>
                                            <p:fltVal val="0"/>
                                          </p:val>
                                        </p:tav>
                                        <p:tav tm="100000">
                                          <p:val>
                                            <p:strVal val="#ppt_w"/>
                                          </p:val>
                                        </p:tav>
                                      </p:tavLst>
                                    </p:anim>
                                    <p:anim calcmode="lin" valueType="num">
                                      <p:cBhvr>
                                        <p:cTn id="18" dur="1000" fill="hold"/>
                                        <p:tgtEl>
                                          <p:spTgt spid="406546"/>
                                        </p:tgtEl>
                                        <p:attrNameLst>
                                          <p:attrName>ppt_h</p:attrName>
                                        </p:attrNameLst>
                                      </p:cBhvr>
                                      <p:tavLst>
                                        <p:tav tm="0">
                                          <p:val>
                                            <p:fltVal val="0"/>
                                          </p:val>
                                        </p:tav>
                                        <p:tav tm="100000">
                                          <p:val>
                                            <p:strVal val="#ppt_h"/>
                                          </p:val>
                                        </p:tav>
                                      </p:tavLst>
                                    </p:anim>
                                    <p:anim calcmode="lin" valueType="num">
                                      <p:cBhvr>
                                        <p:cTn id="19" dur="1000" fill="hold"/>
                                        <p:tgtEl>
                                          <p:spTgt spid="406546"/>
                                        </p:tgtEl>
                                        <p:attrNameLst>
                                          <p:attrName>style.rotation</p:attrName>
                                        </p:attrNameLst>
                                      </p:cBhvr>
                                      <p:tavLst>
                                        <p:tav tm="0">
                                          <p:val>
                                            <p:fltVal val="90"/>
                                          </p:val>
                                        </p:tav>
                                        <p:tav tm="100000">
                                          <p:val>
                                            <p:fltVal val="0"/>
                                          </p:val>
                                        </p:tav>
                                      </p:tavLst>
                                    </p:anim>
                                    <p:animEffect transition="in" filter="fade">
                                      <p:cBhvr>
                                        <p:cTn id="20"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en-US" b="1" dirty="0">
                <a:latin typeface="Kalaham" pitchFamily="2" charset="0"/>
                <a:ea typeface="ＭＳ Ｐゴシック" charset="0"/>
                <a:cs typeface="ＭＳ Ｐゴシック" charset="0"/>
              </a:rPr>
              <a:t>,</a:t>
            </a:r>
            <a:r>
              <a:rPr lang="en-US" b="1" dirty="0" err="1">
                <a:latin typeface="Kalaham" pitchFamily="2" charset="0"/>
                <a:ea typeface="ＭＳ Ｐゴシック" charset="0"/>
                <a:cs typeface="ＭＳ Ｐゴシック" charset="0"/>
              </a:rPr>
              <a:t>uz;Ltpjkhd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ghu;itfs</a:t>
            </a:r>
            <a:r>
              <a:rPr lang="en-US" b="1" dirty="0">
                <a:latin typeface="Kalaham" pitchFamily="2" charset="0"/>
                <a:ea typeface="ＭＳ Ｐゴシック" charset="0"/>
                <a:cs typeface="ＭＳ Ｐゴシック" charset="0"/>
              </a:rPr>
              <a:t>; </a:t>
            </a:r>
          </a:p>
        </p:txBody>
      </p:sp>
      <p:sp>
        <p:nvSpPr>
          <p:cNvPr id="119811" name="Rectangle 3"/>
          <p:cNvSpPr>
            <a:spLocks noGrp="1" noChangeArrowheads="1"/>
          </p:cNvSpPr>
          <p:nvPr>
            <p:ph type="body" idx="1"/>
          </p:nvPr>
        </p:nvSpPr>
        <p:spPr/>
        <p:txBody>
          <a:bodyPr/>
          <a:lstStyle/>
          <a:p>
            <a:pPr eaLnBrk="1" hangingPunct="1">
              <a:lnSpc>
                <a:spcPct val="90000"/>
              </a:lnSpc>
            </a:pPr>
            <a:r>
              <a:rPr lang="en-US" dirty="0" err="1">
                <a:solidFill>
                  <a:schemeClr val="accent1"/>
                </a:solidFill>
                <a:latin typeface="Kalaham" pitchFamily="2" charset="0"/>
                <a:ea typeface="ＭＳ Ｐゴシック" charset="0"/>
                <a:cs typeface="Times New Roman" charset="0"/>
              </a:rPr>
              <a:t>Neuhd</a:t>
            </a:r>
            <a:r>
              <a:rPr lang="en-US" dirty="0">
                <a:solidFill>
                  <a:schemeClr val="accent1"/>
                </a:solidFill>
                <a:latin typeface="Kalaham" pitchFamily="2" charset="0"/>
                <a:ea typeface="ＭＳ Ｐゴシック" charset="0"/>
                <a:cs typeface="Times New Roman" charset="0"/>
              </a:rPr>
              <a:t> </a:t>
            </a:r>
            <a:r>
              <a:rPr lang="en-US" dirty="0" err="1">
                <a:solidFill>
                  <a:schemeClr val="accent1"/>
                </a:solidFill>
                <a:latin typeface="Kalaham" pitchFamily="2" charset="0"/>
                <a:ea typeface="ＭＳ Ｐゴシック" charset="0"/>
                <a:cs typeface="Times New Roman" charset="0"/>
              </a:rPr>
              <a:t>fhytupir</a:t>
            </a:r>
            <a:endParaRPr lang="en-US" dirty="0">
              <a:latin typeface="Kalaham" pitchFamily="2" charset="0"/>
              <a:ea typeface="ＭＳ Ｐゴシック" charset="0"/>
              <a:cs typeface="Times New Roman" charset="0"/>
            </a:endParaRPr>
          </a:p>
          <a:p>
            <a:pPr lvl="1" eaLnBrk="1" hangingPunct="1">
              <a:lnSpc>
                <a:spcPct val="90000"/>
              </a:lnSpc>
            </a:pPr>
            <a:r>
              <a:rPr lang="en-US" dirty="0" err="1">
                <a:latin typeface="Kalaham" pitchFamily="2" charset="0"/>
                <a:ea typeface="ＭＳ Ｐゴシック" charset="0"/>
                <a:cs typeface="Times New Roman" charset="0"/>
              </a:rPr>
              <a:t>Gioa</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Vw;ghL</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twyhw;W</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fhyyupir</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mbg;gilapd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Ntjhfkk</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tiug;glj;jpw;F</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Njitahd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juTfis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nfhz;Ls;sJ</a:t>
            </a:r>
            <a:r>
              <a:rPr lang="en-US" dirty="0">
                <a:latin typeface="Kalaham" pitchFamily="2" charset="0"/>
                <a:ea typeface="ＭＳ Ｐゴシック" charset="0"/>
                <a:cs typeface="Times New Roman" charset="0"/>
              </a:rPr>
              <a:t>.</a:t>
            </a:r>
          </a:p>
          <a:p>
            <a:pPr eaLnBrk="1" hangingPunct="1">
              <a:lnSpc>
                <a:spcPct val="90000"/>
              </a:lnSpc>
            </a:pPr>
            <a:r>
              <a:rPr lang="en-US" dirty="0" err="1">
                <a:solidFill>
                  <a:schemeClr val="accent1"/>
                </a:solidFill>
                <a:latin typeface="Kalaham" pitchFamily="2" charset="0"/>
                <a:ea typeface="ＭＳ Ｐゴシック" charset="0"/>
                <a:cs typeface="Times New Roman" charset="0"/>
              </a:rPr>
              <a:t>guk;giu</a:t>
            </a:r>
            <a:r>
              <a:rPr lang="en-US" dirty="0">
                <a:solidFill>
                  <a:schemeClr val="accent1"/>
                </a:solidFill>
                <a:latin typeface="Kalaham" pitchFamily="2" charset="0"/>
                <a:ea typeface="ＭＳ Ｐゴシック" charset="0"/>
                <a:cs typeface="Times New Roman" charset="0"/>
              </a:rPr>
              <a:t> ,</a:t>
            </a:r>
            <a:r>
              <a:rPr lang="en-US" dirty="0" err="1">
                <a:solidFill>
                  <a:schemeClr val="accent1"/>
                </a:solidFill>
                <a:latin typeface="Kalaham" pitchFamily="2" charset="0"/>
                <a:ea typeface="ＭＳ Ｐゴシック" charset="0"/>
                <a:cs typeface="Times New Roman" charset="0"/>
              </a:rPr>
              <a:t>ilntspfs</a:t>
            </a:r>
            <a:r>
              <a:rPr lang="en-US" dirty="0">
                <a:solidFill>
                  <a:schemeClr val="accent1"/>
                </a:solidFill>
                <a:latin typeface="Kalaham" pitchFamily="2" charset="0"/>
                <a:ea typeface="ＭＳ Ｐゴシック" charset="0"/>
                <a:cs typeface="Times New Roman" charset="0"/>
              </a:rPr>
              <a:t>;</a:t>
            </a:r>
          </a:p>
          <a:p>
            <a:pPr lvl="1" eaLnBrk="1" hangingPunct="1">
              <a:lnSpc>
                <a:spcPct val="90000"/>
              </a:lnSpc>
            </a:pPr>
            <a:r>
              <a:rPr lang="en-US" dirty="0">
                <a:latin typeface="Kalaham" pitchFamily="2" charset="0"/>
                <a:ea typeface="ＭＳ Ｐゴシック" charset="0"/>
                <a:cs typeface="Times New Roman" charset="0"/>
              </a:rPr>
              <a:t>,</a:t>
            </a:r>
            <a:r>
              <a:rPr lang="en-US" dirty="0" err="1">
                <a:latin typeface="Kalaham" pitchFamily="2" charset="0"/>
                <a:ea typeface="ＭＳ Ｐゴシック" charset="0"/>
                <a:cs typeface="Times New Roman" charset="0"/>
              </a:rPr>
              <a:t>ilntspfs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Ntjhfkj;jpy</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Fwpg;gplL</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y;iy</a:t>
            </a:r>
            <a:r>
              <a:rPr lang="en-US" dirty="0">
                <a:latin typeface="Kalaham" pitchFamily="2" charset="0"/>
                <a:ea typeface="ＭＳ Ｐゴシック" charset="0"/>
                <a:cs typeface="Times New Roman" charset="0"/>
              </a:rPr>
              <a:t> </a:t>
            </a:r>
          </a:p>
          <a:p>
            <a:pPr lvl="1" eaLnBrk="1" hangingPunct="1">
              <a:lnSpc>
                <a:spcPct val="90000"/>
              </a:lnSpc>
            </a:pP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kugpdj;ij</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xNu</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Mjhukhf</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gad;gLj;jf</a:t>
            </a:r>
            <a:r>
              <a:rPr lang="en-US" dirty="0">
                <a:latin typeface="Kalaham" pitchFamily="2" charset="0"/>
                <a:ea typeface="ＭＳ Ｐゴシック" charset="0"/>
                <a:cs typeface="Times New Roman" charset="0"/>
              </a:rPr>
              <a:t>;$</a:t>
            </a:r>
            <a:r>
              <a:rPr lang="en-US" dirty="0" err="1">
                <a:latin typeface="Kalaham" pitchFamily="2" charset="0"/>
                <a:ea typeface="ＭＳ Ｐゴシック" charset="0"/>
                <a:cs typeface="Times New Roman" charset="0"/>
              </a:rPr>
              <a:t>lhJ</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epfo;Tfs;Tfis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jpfjpapl</a:t>
            </a:r>
            <a:endParaRPr lang="en-US" dirty="0">
              <a:latin typeface="Kalaham" pitchFamily="2" charset="0"/>
              <a:ea typeface="ＭＳ Ｐゴシック" charset="0"/>
              <a:cs typeface="Times New Roman" charset="0"/>
            </a:endParaRPr>
          </a:p>
        </p:txBody>
      </p:sp>
    </p:spTree>
    <p:extLst>
      <p:ext uri="{BB962C8B-B14F-4D97-AF65-F5344CB8AC3E}">
        <p14:creationId xmlns:p14="http://schemas.microsoft.com/office/powerpoint/2010/main" val="10926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en-US" altLang="zh-CN" sz="4800" b="1" dirty="0" err="1">
                <a:solidFill>
                  <a:schemeClr val="bg1"/>
                </a:solidFill>
                <a:effectLst>
                  <a:glow rad="165100">
                    <a:schemeClr val="tx1"/>
                  </a:glow>
                </a:effectLst>
                <a:latin typeface="Kalaham" pitchFamily="2" charset="0"/>
                <a:ea typeface="ＭＳ Ｐゴシック" charset="0"/>
              </a:rPr>
              <a:t>Mjpahfk</a:t>
            </a:r>
            <a:r>
              <a:rPr lang="en-US" altLang="zh-CN" sz="4800" b="1" dirty="0" err="1">
                <a:effectLst>
                  <a:glow rad="165100">
                    <a:srgbClr val="000000"/>
                  </a:glow>
                </a:effectLst>
                <a:latin typeface="Kalaham" pitchFamily="2" charset="0"/>
                <a:ea typeface="ＭＳ Ｐゴシック" charset="0"/>
              </a:rPr>
              <a:t>k</a:t>
            </a:r>
            <a:r>
              <a:rPr lang="en-US" altLang="zh-CN" sz="4800" b="1" dirty="0">
                <a:effectLst>
                  <a:glow rad="165100">
                    <a:srgbClr val="000000"/>
                  </a:glow>
                </a:effectLst>
                <a:latin typeface="Kalaham" pitchFamily="2" charset="0"/>
                <a:ea typeface="ＭＳ Ｐゴシック" charset="0"/>
              </a:rPr>
              <a:t>; </a:t>
            </a:r>
            <a:r>
              <a:rPr lang="en-US" altLang="zh-CN" sz="4800" b="1" dirty="0">
                <a:solidFill>
                  <a:schemeClr val="bg1"/>
                </a:solidFill>
                <a:effectLst>
                  <a:glow rad="165100">
                    <a:schemeClr val="tx1"/>
                  </a:glow>
                </a:effectLst>
                <a:latin typeface="Arial" charset="0"/>
                <a:ea typeface="ＭＳ Ｐゴシック" charset="0"/>
              </a:rPr>
              <a:t> 5 </a:t>
            </a:r>
            <a:br>
              <a:rPr lang="en-US" altLang="zh-CN" sz="4800" b="1" dirty="0">
                <a:solidFill>
                  <a:schemeClr val="bg1"/>
                </a:solidFill>
                <a:effectLst>
                  <a:glow rad="165100">
                    <a:schemeClr val="tx1"/>
                  </a:glow>
                </a:effectLst>
                <a:latin typeface="Arial" charset="0"/>
                <a:ea typeface="ＭＳ Ｐゴシック" charset="0"/>
              </a:rPr>
            </a:br>
            <a:r>
              <a:rPr lang="en-US" altLang="zh-CN" sz="4800" b="1" dirty="0" err="1">
                <a:solidFill>
                  <a:schemeClr val="bg1"/>
                </a:solidFill>
                <a:effectLst>
                  <a:glow rad="165100">
                    <a:schemeClr val="tx1"/>
                  </a:glow>
                </a:effectLst>
                <a:latin typeface="Kalaham" pitchFamily="2" charset="0"/>
                <a:ea typeface="ＭＳ Ｐゴシック" charset="0"/>
              </a:rPr>
              <a:t>rpwpa</a:t>
            </a:r>
            <a:r>
              <a:rPr lang="en-US" altLang="zh-CN" sz="4800" b="1" dirty="0">
                <a:solidFill>
                  <a:schemeClr val="bg1"/>
                </a:solidFill>
                <a:effectLst>
                  <a:glow rad="165100">
                    <a:schemeClr val="tx1"/>
                  </a:glow>
                </a:effectLst>
                <a:latin typeface="Kalaham" pitchFamily="2" charset="0"/>
                <a:ea typeface="ＭＳ Ｐゴシック" charset="0"/>
              </a:rPr>
              <a:t> FO </a:t>
            </a:r>
            <a:r>
              <a:rPr lang="en-US" altLang="zh-CN" sz="4800" b="1" dirty="0" err="1">
                <a:solidFill>
                  <a:schemeClr val="bg1"/>
                </a:solidFill>
                <a:effectLst>
                  <a:glow rad="165100">
                    <a:schemeClr val="tx1"/>
                  </a:glow>
                </a:effectLst>
                <a:latin typeface="Kalaham" pitchFamily="2" charset="0"/>
                <a:ea typeface="ＭＳ Ｐゴシック" charset="0"/>
              </a:rPr>
              <a:t>Nfs;tpfs</a:t>
            </a:r>
            <a:r>
              <a:rPr lang="en-US" altLang="zh-CN" sz="4800" b="1" dirty="0">
                <a:solidFill>
                  <a:schemeClr val="bg1"/>
                </a:solidFill>
                <a:effectLst>
                  <a:glow rad="165100">
                    <a:schemeClr val="tx1"/>
                  </a:glow>
                </a:effectLst>
                <a:latin typeface="Kalaham" pitchFamily="2" charset="0"/>
                <a:ea typeface="ＭＳ Ｐゴシック" charset="0"/>
              </a:rPr>
              <a:t>;</a:t>
            </a:r>
            <a:endParaRPr lang="en-US" altLang="zh-CN" sz="5400" b="1" dirty="0">
              <a:solidFill>
                <a:schemeClr val="bg1"/>
              </a:solidFill>
              <a:effectLst>
                <a:glow rad="165100">
                  <a:schemeClr val="tx1"/>
                </a:glow>
              </a:effectLst>
              <a:latin typeface="Kalaham" pitchFamily="2"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14400" indent="-914400" defTabSz="914400" fontAlgn="base">
              <a:lnSpc>
                <a:spcPct val="90000"/>
              </a:lnSpc>
              <a:spcBef>
                <a:spcPct val="20000"/>
              </a:spcBef>
              <a:spcAft>
                <a:spcPct val="0"/>
              </a:spcAft>
              <a:buFont typeface="+mj-lt"/>
              <a:buAutoNum type="arabicPeriod"/>
            </a:pP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Mjhk</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vj;jid</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tajpy</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we;jhd</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a:t>
            </a:r>
            <a:r>
              <a:rPr lang="en-US" altLang="zh-CN" sz="4800" b="1" dirty="0">
                <a:solidFill>
                  <a:srgbClr val="FFFFFF"/>
                </a:solidFill>
                <a:effectLst>
                  <a:glow rad="165100">
                    <a:srgbClr val="000000"/>
                  </a:glow>
                </a:effectLst>
                <a:latin typeface="Arial" charset="0"/>
                <a:ea typeface="ＭＳ Ｐゴシック" charset="0"/>
                <a:cs typeface="ＭＳ Ｐゴシック" charset="0"/>
              </a:rPr>
              <a:t>?</a:t>
            </a:r>
          </a:p>
          <a:p>
            <a:pPr marL="914400" indent="-914400" defTabSz="914400" fontAlgn="base">
              <a:lnSpc>
                <a:spcPct val="90000"/>
              </a:lnSpc>
              <a:spcBef>
                <a:spcPct val="20000"/>
              </a:spcBef>
              <a:spcAft>
                <a:spcPct val="0"/>
              </a:spcAft>
              <a:buFont typeface="+mj-lt"/>
              <a:buAutoNum type="arabicPeriod"/>
            </a:pP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Mjhk</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we;j</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NghJ</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G+kp</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vt;tsT</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tajhfp</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Ue;jJ</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a:t>
            </a:r>
            <a:endParaRPr lang="en-US" altLang="zh-CN" sz="48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3191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eaLnBrk="1" hangingPunct="1">
              <a:lnSpc>
                <a:spcPct val="90000"/>
              </a:lnSpc>
            </a:pPr>
            <a:r>
              <a:rPr lang="en-US" sz="2800" b="1" dirty="0" err="1">
                <a:latin typeface="Kalaham" pitchFamily="2" charset="0"/>
                <a:ea typeface="ＭＳ Ｐゴシック" charset="0"/>
                <a:cs typeface="Arial" charset="0"/>
              </a:rPr>
              <a:t>Ntjyrdk</a:t>
            </a:r>
            <a:r>
              <a:rPr lang="en-US" sz="2800" b="1" dirty="0">
                <a:latin typeface="Kalaham" pitchFamily="2" charset="0"/>
                <a:ea typeface="ＭＳ Ｐゴシック" charset="0"/>
                <a:cs typeface="Arial" charset="0"/>
              </a:rPr>
              <a:t>; </a:t>
            </a:r>
            <a:r>
              <a:rPr lang="en-US" sz="2800" b="1" dirty="0" err="1">
                <a:solidFill>
                  <a:schemeClr val="accent1"/>
                </a:solidFill>
                <a:latin typeface="Kalaham" pitchFamily="2" charset="0"/>
                <a:ea typeface="ＭＳ Ｐゴシック" charset="0"/>
                <a:cs typeface="Arial" charset="0"/>
              </a:rPr>
              <a:t>ePz;l</a:t>
            </a:r>
            <a:r>
              <a:rPr lang="en-US" sz="2800" b="1" dirty="0">
                <a:solidFill>
                  <a:schemeClr val="accent1"/>
                </a:solidFill>
                <a:latin typeface="Kalaham" pitchFamily="2" charset="0"/>
                <a:ea typeface="ＭＳ Ｐゴシック" charset="0"/>
                <a:cs typeface="Arial" charset="0"/>
              </a:rPr>
              <a:t> </a:t>
            </a:r>
            <a:r>
              <a:rPr lang="en-US" sz="2800" b="1" dirty="0" err="1">
                <a:solidFill>
                  <a:schemeClr val="accent1"/>
                </a:solidFill>
                <a:latin typeface="Kalaham" pitchFamily="2" charset="0"/>
                <a:ea typeface="ＭＳ Ｐゴシック" charset="0"/>
                <a:cs typeface="Arial" charset="0"/>
              </a:rPr>
              <a:t>fhyj;jpw;F</a:t>
            </a:r>
            <a:r>
              <a:rPr lang="en-US" sz="2800" b="1" dirty="0">
                <a:solidFill>
                  <a:schemeClr val="accent1"/>
                </a:solidFill>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ve;j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fUj;Jk</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y;yhky</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fle;J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nry;tJ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ay;G</a:t>
            </a:r>
            <a:endParaRPr lang="en-US" sz="2800" b="1" dirty="0">
              <a:latin typeface="Kalaham" pitchFamily="2" charset="0"/>
              <a:ea typeface="ＭＳ Ｐゴシック" charset="0"/>
              <a:cs typeface="Arial" charset="0"/>
            </a:endParaRPr>
          </a:p>
          <a:p>
            <a:pPr eaLnBrk="1" hangingPunct="1">
              <a:lnSpc>
                <a:spcPct val="90000"/>
              </a:lnSpc>
            </a:pPr>
            <a:r>
              <a:rPr lang="en-US" sz="2800" b="1" dirty="0" err="1">
                <a:solidFill>
                  <a:schemeClr val="accent1"/>
                </a:solidFill>
                <a:latin typeface="Kalaham" pitchFamily="2" charset="0"/>
                <a:ea typeface="ＭＳ Ｐゴシック" charset="0"/>
                <a:cs typeface="Arial" charset="0"/>
              </a:rPr>
              <a:t>Kf;fpakpy;yhj</a:t>
            </a:r>
            <a:r>
              <a:rPr lang="en-US" sz="2800" b="1" dirty="0">
                <a:solidFill>
                  <a:schemeClr val="accent1"/>
                </a:solidFill>
                <a:latin typeface="Kalaham" pitchFamily="2" charset="0"/>
                <a:ea typeface="ＭＳ Ｐゴシック" charset="0"/>
                <a:cs typeface="Arial" charset="0"/>
              </a:rPr>
              <a:t> </a:t>
            </a:r>
            <a:r>
              <a:rPr lang="en-US" sz="2800" b="1" dirty="0" err="1">
                <a:solidFill>
                  <a:schemeClr val="accent1"/>
                </a:solidFill>
                <a:latin typeface="Kalaham" pitchFamily="2" charset="0"/>
                <a:ea typeface="ＭＳ Ｐゴシック" charset="0"/>
                <a:cs typeface="Arial" charset="0"/>
              </a:rPr>
              <a:t>ngau;fis</a:t>
            </a:r>
            <a:r>
              <a:rPr lang="en-US" sz="2800" b="1" dirty="0">
                <a:solidFill>
                  <a:schemeClr val="accent1"/>
                </a:solidFill>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jtpu;g;gJ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Ntjhfk</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rl;lk</a:t>
            </a:r>
            <a:r>
              <a:rPr lang="en-US" sz="2800" b="1" dirty="0">
                <a:latin typeface="Kalaham" pitchFamily="2" charset="0"/>
                <a:ea typeface="ＭＳ Ｐゴシック" charset="0"/>
                <a:cs typeface="Arial" charset="0"/>
              </a:rPr>
              <a:t>;</a:t>
            </a:r>
            <a:endParaRPr lang="en-US" sz="2800" b="1" dirty="0">
              <a:latin typeface="Kalaham" pitchFamily="2" charset="0"/>
              <a:ea typeface="ＭＳ Ｐゴシック" charset="0"/>
              <a:cs typeface="Times New Roman" charset="0"/>
            </a:endParaRPr>
          </a:p>
          <a:p>
            <a:pPr eaLnBrk="1" hangingPunct="1">
              <a:lnSpc>
                <a:spcPct val="90000"/>
              </a:lnSpc>
            </a:pPr>
            <a:r>
              <a:rPr lang="en-US" sz="2800" b="1" dirty="0" err="1">
                <a:latin typeface="Kalaham" pitchFamily="2" charset="0"/>
                <a:ea typeface="ＭＳ Ｐゴシック" charset="0"/>
                <a:cs typeface="Times New Roman" charset="0"/>
              </a:rPr>
              <a:t>gz;ila</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cyfpy</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gpr;ir</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vd;gJ</a:t>
            </a:r>
            <a:r>
              <a:rPr lang="en-US" sz="2800" b="1" dirty="0">
                <a:latin typeface="Kalaham" pitchFamily="2" charset="0"/>
                <a:ea typeface="ＭＳ Ｐゴシック" charset="0"/>
                <a:cs typeface="Times New Roman" charset="0"/>
              </a:rPr>
              <a:t> </a:t>
            </a:r>
            <a:r>
              <a:rPr lang="en-US" sz="2800" b="1" dirty="0">
                <a:solidFill>
                  <a:schemeClr val="accent1"/>
                </a:solidFill>
                <a:latin typeface="Kalaham" pitchFamily="2" charset="0"/>
                <a:ea typeface="ＭＳ Ｐゴシック" charset="0"/>
                <a:cs typeface="Times New Roman" charset="0"/>
              </a:rPr>
              <a:t>"%</a:t>
            </a:r>
            <a:r>
              <a:rPr lang="en-US" sz="2800" b="1" dirty="0" err="1">
                <a:solidFill>
                  <a:schemeClr val="accent1"/>
                </a:solidFill>
                <a:latin typeface="Kalaham" pitchFamily="2" charset="0"/>
                <a:ea typeface="ＭＳ Ｐゴシック" charset="0"/>
                <a:cs typeface="Times New Roman" charset="0"/>
              </a:rPr>
              <a:t>jhijau</a:t>
            </a:r>
            <a:r>
              <a:rPr lang="en-US" sz="2800" b="1" dirty="0">
                <a:solidFill>
                  <a:schemeClr val="accent1"/>
                </a:solidFill>
                <a:latin typeface="Kalaham" pitchFamily="2" charset="0"/>
                <a:ea typeface="ＭＳ Ｐゴシック" charset="0"/>
                <a:cs typeface="Times New Roman" charset="0"/>
              </a:rPr>
              <a:t>; </a:t>
            </a:r>
            <a:r>
              <a:rPr lang="en-US" sz="2800" b="1" dirty="0" err="1">
                <a:solidFill>
                  <a:schemeClr val="accent1"/>
                </a:solidFill>
                <a:latin typeface="Kalaham" pitchFamily="2" charset="0"/>
                <a:ea typeface="ＭＳ Ｐゴシック" charset="0"/>
                <a:cs typeface="Times New Roman" charset="0"/>
              </a:rPr>
              <a:t>MNdhk</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vd;W</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Rl;bf;fhl;baJ</a:t>
            </a:r>
            <a:r>
              <a:rPr lang="en-US" sz="2800" b="1" dirty="0">
                <a:latin typeface="Kalaham" pitchFamily="2" charset="0"/>
                <a:ea typeface="ＭＳ Ｐゴシック" charset="0"/>
                <a:cs typeface="Times New Roman" charset="0"/>
              </a:rPr>
              <a:t>&gt; ,</a:t>
            </a:r>
            <a:r>
              <a:rPr lang="en-US" sz="2800" b="1" dirty="0" err="1">
                <a:latin typeface="Kalaham" pitchFamily="2" charset="0"/>
                <a:ea typeface="ＭＳ Ｐゴシック" charset="0"/>
                <a:cs typeface="Times New Roman" charset="0"/>
              </a:rPr>
              <a:t>Ug;gpDk</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me;j</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jhijau</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mfw;wg;gl;lhu;fs</a:t>
            </a:r>
            <a:r>
              <a:rPr lang="en-US" sz="2800" b="1" dirty="0">
                <a:latin typeface="Kalaham" pitchFamily="2" charset="0"/>
                <a:ea typeface="ＭＳ Ｐゴシック" charset="0"/>
                <a:cs typeface="Times New Roman" charset="0"/>
              </a:rPr>
              <a:t>;</a:t>
            </a:r>
          </a:p>
          <a:p>
            <a:pPr eaLnBrk="1" hangingPunct="1">
              <a:lnSpc>
                <a:spcPct val="90000"/>
              </a:lnSpc>
            </a:pPr>
            <a:r>
              <a:rPr lang="en-US" sz="2800" b="1" dirty="0" err="1">
                <a:latin typeface="Kalaham" pitchFamily="2" charset="0"/>
                <a:ea typeface="ＭＳ Ｐゴシック" charset="0"/>
                <a:cs typeface="Times New Roman" charset="0"/>
              </a:rPr>
              <a:t>Gioa</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Vw;ghl;L</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fhytupirf;Fk</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mz;ila</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khepyq;fSf;Fk</a:t>
            </a:r>
            <a:r>
              <a:rPr lang="en-US" sz="2800" b="1" dirty="0">
                <a:latin typeface="Kalaham" pitchFamily="2" charset="0"/>
                <a:ea typeface="ＭＳ Ｐゴシック" charset="0"/>
                <a:cs typeface="Times New Roman" charset="0"/>
              </a:rPr>
              <a:t>; ,</a:t>
            </a:r>
            <a:r>
              <a:rPr lang="en-US" sz="2800" b="1" dirty="0" err="1">
                <a:latin typeface="Kalaham" pitchFamily="2" charset="0"/>
                <a:ea typeface="ＭＳ Ｐゴシック" charset="0"/>
                <a:cs typeface="Times New Roman" charset="0"/>
              </a:rPr>
              <a:t>ilapy</a:t>
            </a:r>
            <a:r>
              <a:rPr lang="en-US" sz="2800" b="1" dirty="0">
                <a:latin typeface="Kalaham" pitchFamily="2" charset="0"/>
                <a:ea typeface="ＭＳ Ｐゴシック" charset="0"/>
                <a:cs typeface="Times New Roman" charset="0"/>
              </a:rPr>
              <a:t>; </a:t>
            </a:r>
            <a:r>
              <a:rPr lang="en-US" sz="2800" b="1" dirty="0" err="1">
                <a:solidFill>
                  <a:schemeClr val="accent1"/>
                </a:solidFill>
                <a:latin typeface="Kalaham" pitchFamily="2" charset="0"/>
                <a:ea typeface="ＭＳ Ｐゴシック" charset="0"/>
                <a:cs typeface="Times New Roman" charset="0"/>
              </a:rPr>
              <a:t>ey;ypzf;fk</a:t>
            </a:r>
            <a:r>
              <a:rPr lang="en-US" sz="2800" b="1" dirty="0">
                <a:solidFill>
                  <a:schemeClr val="accent1"/>
                </a:solidFill>
                <a:latin typeface="Kalaham" pitchFamily="2" charset="0"/>
                <a:ea typeface="ＭＳ Ｐゴシック" charset="0"/>
                <a:cs typeface="Times New Roman" charset="0"/>
              </a:rPr>
              <a:t>; ,</a:t>
            </a:r>
            <a:r>
              <a:rPr lang="en-US" sz="2800" b="1" dirty="0" err="1">
                <a:solidFill>
                  <a:schemeClr val="accent1"/>
                </a:solidFill>
                <a:latin typeface="Kalaham" pitchFamily="2" charset="0"/>
                <a:ea typeface="ＭＳ Ｐゴシック" charset="0"/>
                <a:cs typeface="Times New Roman" charset="0"/>
              </a:rPr>
              <a:t>y;yhjJ</a:t>
            </a:r>
            <a:r>
              <a:rPr lang="en-US" sz="2800" b="1" dirty="0">
                <a:solidFill>
                  <a:schemeClr val="accent1"/>
                </a:solidFill>
                <a:latin typeface="Arial" charset="0"/>
                <a:ea typeface="ＭＳ Ｐゴシック" charset="0"/>
                <a:cs typeface="Times New Roman" charset="0"/>
              </a:rPr>
              <a:t> </a:t>
            </a:r>
            <a:endParaRPr lang="en-US" sz="2800" b="1" dirty="0">
              <a:solidFill>
                <a:schemeClr val="accent1"/>
              </a:solidFill>
              <a:latin typeface="Arial" charset="0"/>
              <a:ea typeface="ＭＳ Ｐゴシック" charset="0"/>
              <a:cs typeface="Arial"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en-US" b="1" dirty="0">
                <a:latin typeface="Kalaham" pitchFamily="2" charset="0"/>
                <a:ea typeface="ＭＳ Ｐゴシック" charset="0"/>
                <a:cs typeface="ＭＳ Ｐゴシック" charset="0"/>
              </a:rPr>
              <a:t>,</a:t>
            </a:r>
            <a:r>
              <a:rPr lang="en-US" b="1" dirty="0" err="1">
                <a:latin typeface="Kalaham" pitchFamily="2" charset="0"/>
                <a:ea typeface="ＭＳ Ｐゴシック" charset="0"/>
                <a:cs typeface="ＭＳ Ｐゴシック" charset="0"/>
              </a:rPr>
              <a:t>ilntspf;F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Kd;itf;fg;gl;l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thjq;fs</a:t>
            </a:r>
            <a:r>
              <a:rPr lang="en-US" b="1" dirty="0">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8438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eaLnBrk="1" hangingPunct="1"/>
            <a:r>
              <a:rPr lang="en-US" dirty="0" err="1">
                <a:latin typeface="Kalaham" pitchFamily="2" charset="0"/>
                <a:ea typeface="ＭＳ Ｐゴシック" charset="0"/>
                <a:cs typeface="Times New Roman" charset="0"/>
              </a:rPr>
              <a:t>Gy</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lq;fspy</a:t>
            </a:r>
            <a:r>
              <a:rPr lang="en-US" dirty="0">
                <a:latin typeface="Kalaham" pitchFamily="2" charset="0"/>
                <a:ea typeface="ＭＳ Ｐゴシック" charset="0"/>
                <a:cs typeface="Times New Roman" charset="0"/>
              </a:rPr>
              <a:t>;</a:t>
            </a:r>
            <a:r>
              <a:rPr lang="en-US" dirty="0">
                <a:solidFill>
                  <a:schemeClr val="accent1"/>
                </a:solidFill>
                <a:latin typeface="Kalaham" pitchFamily="2" charset="0"/>
                <a:ea typeface="ＭＳ Ｐゴシック" charset="0"/>
                <a:cs typeface="Times New Roman" charset="0"/>
              </a:rPr>
              <a:t> </a:t>
            </a:r>
            <a:r>
              <a:rPr lang="en-US" dirty="0" err="1">
                <a:solidFill>
                  <a:schemeClr val="accent1"/>
                </a:solidFill>
                <a:latin typeface="Kalaham" pitchFamily="2" charset="0"/>
                <a:ea typeface="ＭＳ Ｐゴシック" charset="0"/>
                <a:cs typeface="Times New Roman" charset="0"/>
              </a:rPr>
              <a:t>rpjubf;fg;gl;lhYk</a:t>
            </a:r>
            <a:r>
              <a:rPr lang="en-US" dirty="0">
                <a:solidFill>
                  <a:schemeClr val="accent1"/>
                </a:solidFill>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Ntjhfkk</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gy</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fhytupir</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jfty;fis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nfhz;Ls;sJ</a:t>
            </a:r>
            <a:endParaRPr lang="en-US" dirty="0">
              <a:latin typeface="Kalaham" pitchFamily="2" charset="0"/>
              <a:ea typeface="ＭＳ Ｐゴシック" charset="0"/>
              <a:cs typeface="Times New Roman" charset="0"/>
            </a:endParaRPr>
          </a:p>
          <a:p>
            <a:pPr eaLnBrk="1" hangingPunct="1"/>
            <a:r>
              <a:rPr lang="en-US" dirty="0">
                <a:latin typeface="Kalaham" pitchFamily="2" charset="0"/>
                <a:ea typeface="ＭＳ Ｐゴシック" charset="0"/>
                <a:cs typeface="Times New Roman" charset="0"/>
              </a:rPr>
              <a:t>,</a:t>
            </a:r>
            <a:r>
              <a:rPr lang="en-US" dirty="0" err="1">
                <a:latin typeface="Kalaham" pitchFamily="2" charset="0"/>
                <a:ea typeface="ＭＳ Ｐゴシック" charset="0"/>
                <a:cs typeface="Times New Roman" charset="0"/>
              </a:rPr>
              <a:t>e;j</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fhytupir</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jfty;fs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Koikahf</a:t>
            </a:r>
            <a:r>
              <a:rPr lang="en-US" dirty="0">
                <a:latin typeface="Kalaham" pitchFamily="2" charset="0"/>
                <a:ea typeface="ＭＳ Ｐゴシック" charset="0"/>
                <a:cs typeface="Times New Roman" charset="0"/>
              </a:rPr>
              <a:t> </a:t>
            </a:r>
            <a:r>
              <a:rPr lang="en-US" dirty="0" err="1">
                <a:solidFill>
                  <a:schemeClr val="tx2"/>
                </a:solidFill>
                <a:latin typeface="Kalaham" pitchFamily="2" charset="0"/>
                <a:ea typeface="ＭＳ Ｐゴシック" charset="0"/>
                <a:cs typeface="Times New Roman" charset="0"/>
              </a:rPr>
              <a:t>Kiwg;gLj;jg;gl;lJ</a:t>
            </a:r>
            <a:r>
              <a:rPr lang="en-US" dirty="0">
                <a:latin typeface="Kalaham" pitchFamily="2" charset="0"/>
                <a:ea typeface="ＭＳ Ｐゴシック" charset="0"/>
                <a:cs typeface="Times New Roman" charset="0"/>
              </a:rPr>
              <a:t>&gt; </a:t>
            </a:r>
          </a:p>
          <a:p>
            <a:pPr eaLnBrk="1" hangingPunct="1"/>
            <a:r>
              <a:rPr lang="en-US" dirty="0" err="1">
                <a:latin typeface="Kalaham" pitchFamily="2" charset="0"/>
                <a:ea typeface="ＭＳ Ｐゴシック" charset="0"/>
                <a:cs typeface="Times New Roman" charset="0"/>
              </a:rPr>
              <a:t>Xu</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Neuhd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fhytupir</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epUgpf;fg;glyhk</a:t>
            </a:r>
            <a:r>
              <a:rPr lang="en-US" dirty="0">
                <a:latin typeface="Kalaham" pitchFamily="2" charset="0"/>
                <a:ea typeface="ＭＳ Ｐゴシック" charset="0"/>
                <a:cs typeface="Times New Roman" charset="0"/>
              </a:rPr>
              <a:t>;</a:t>
            </a:r>
          </a:p>
          <a:p>
            <a:pPr eaLnBrk="1" hangingPunct="1"/>
            <a:endParaRPr lang="en-US" dirty="0">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en-US" b="1" dirty="0" err="1">
                <a:latin typeface="Kalaham" pitchFamily="2" charset="0"/>
                <a:ea typeface="ＭＳ Ｐゴシック" charset="0"/>
                <a:cs typeface="ＭＳ Ｐゴシック" charset="0"/>
              </a:rPr>
              <a:t>Neu</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fhytupif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MjuT</a:t>
            </a:r>
            <a:endParaRPr lang="en-US" b="1" dirty="0">
              <a:latin typeface="Kalaham" pitchFamily="2" charset="0"/>
              <a:ea typeface="ＭＳ Ｐゴシック" charset="0"/>
              <a:cs typeface="ＭＳ Ｐゴシック" charset="0"/>
            </a:endParaRPr>
          </a:p>
        </p:txBody>
      </p:sp>
    </p:spTree>
    <p:extLst>
      <p:ext uri="{BB962C8B-B14F-4D97-AF65-F5344CB8AC3E}">
        <p14:creationId xmlns:p14="http://schemas.microsoft.com/office/powerpoint/2010/main" val="23083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0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err="1">
                <a:effectLst>
                  <a:glow rad="165100">
                    <a:srgbClr val="000000"/>
                  </a:glow>
                </a:effectLst>
                <a:latin typeface="Kalaham" pitchFamily="2" charset="0"/>
                <a:ea typeface="ＭＳ Ｐゴシック" charset="0"/>
              </a:rPr>
              <a:t>G+kpf;F</a:t>
            </a:r>
            <a:r>
              <a:rPr lang="en-US" altLang="zh-CN" sz="4800" b="1" dirty="0">
                <a:effectLst>
                  <a:glow rad="165100">
                    <a:srgbClr val="000000"/>
                  </a:glow>
                </a:effectLst>
                <a:latin typeface="Kalaham" pitchFamily="2" charset="0"/>
                <a:ea typeface="ＭＳ Ｐゴシック" charset="0"/>
              </a:rPr>
              <a:t> </a:t>
            </a:r>
            <a:r>
              <a:rPr lang="en-US" altLang="zh-CN" sz="4800" b="1" dirty="0" err="1">
                <a:effectLst>
                  <a:glow rad="165100">
                    <a:srgbClr val="000000"/>
                  </a:glow>
                </a:effectLst>
                <a:latin typeface="Kalaham" pitchFamily="2" charset="0"/>
                <a:ea typeface="ＭＳ Ｐゴシック" charset="0"/>
              </a:rPr>
              <a:t>vj;jid</a:t>
            </a:r>
            <a:r>
              <a:rPr lang="en-US" altLang="zh-CN" sz="4800" b="1" dirty="0">
                <a:effectLst>
                  <a:glow rad="165100">
                    <a:srgbClr val="000000"/>
                  </a:glow>
                </a:effectLst>
                <a:latin typeface="Kalaham" pitchFamily="2" charset="0"/>
                <a:ea typeface="ＭＳ Ｐゴシック" charset="0"/>
              </a:rPr>
              <a:t>  </a:t>
            </a:r>
            <a:r>
              <a:rPr lang="en-US" altLang="zh-CN" sz="4800" b="1" dirty="0" err="1">
                <a:effectLst>
                  <a:glow rad="165100">
                    <a:srgbClr val="000000"/>
                  </a:glow>
                </a:effectLst>
                <a:latin typeface="Kalaham" pitchFamily="2" charset="0"/>
                <a:ea typeface="ＭＳ Ｐゴシック" charset="0"/>
              </a:rPr>
              <a:t>taJ</a:t>
            </a:r>
            <a:r>
              <a:rPr lang="en-US" altLang="zh-CN" sz="4800" b="1" dirty="0">
                <a:effectLst>
                  <a:glow rad="165100">
                    <a:srgbClr val="000000"/>
                  </a:glow>
                </a:effectLst>
                <a:latin typeface="Kalaham" pitchFamily="2" charset="0"/>
                <a:ea typeface="ＭＳ Ｐゴシック" charset="0"/>
              </a:rPr>
              <a:t> </a:t>
            </a:r>
            <a:r>
              <a:rPr lang="en-US" altLang="zh-CN" sz="4800" b="1" dirty="0" err="1">
                <a:effectLst>
                  <a:glow rad="165100">
                    <a:srgbClr val="000000"/>
                  </a:glow>
                </a:effectLst>
                <a:latin typeface="Kalaham" pitchFamily="2" charset="0"/>
                <a:ea typeface="ＭＳ Ｐゴシック" charset="0"/>
              </a:rPr>
              <a:t>vd</a:t>
            </a:r>
            <a:r>
              <a:rPr lang="en-US" altLang="zh-CN" sz="4800" b="1" dirty="0">
                <a:effectLst>
                  <a:glow rad="165100">
                    <a:srgbClr val="000000"/>
                  </a:glow>
                </a:effectLst>
                <a:latin typeface="Kalaham" pitchFamily="2" charset="0"/>
                <a:ea typeface="ＭＳ Ｐゴシック" charset="0"/>
              </a:rPr>
              <a:t> </a:t>
            </a:r>
            <a:r>
              <a:rPr lang="en-US" altLang="zh-CN" sz="4800" b="1" dirty="0" err="1">
                <a:effectLst>
                  <a:glow rad="165100">
                    <a:srgbClr val="000000"/>
                  </a:glow>
                </a:effectLst>
                <a:latin typeface="Kalaham" pitchFamily="2" charset="0"/>
                <a:ea typeface="ＭＳ Ｐゴシック" charset="0"/>
              </a:rPr>
              <a:t>vt;thW</a:t>
            </a:r>
            <a:r>
              <a:rPr lang="en-US" altLang="zh-CN" sz="4800" b="1" dirty="0">
                <a:effectLst>
                  <a:glow rad="165100">
                    <a:srgbClr val="000000"/>
                  </a:glow>
                </a:effectLst>
                <a:latin typeface="Kalaham" pitchFamily="2" charset="0"/>
                <a:ea typeface="ＭＳ Ｐゴシック" charset="0"/>
              </a:rPr>
              <a:t> $</a:t>
            </a:r>
            <a:r>
              <a:rPr lang="en-US" altLang="zh-CN" sz="4800" b="1" dirty="0" err="1">
                <a:effectLst>
                  <a:glow rad="165100">
                    <a:srgbClr val="000000"/>
                  </a:glow>
                </a:effectLst>
                <a:latin typeface="Kalaham" pitchFamily="2" charset="0"/>
                <a:ea typeface="ＭＳ Ｐゴシック" charset="0"/>
              </a:rPr>
              <a:t>wyhk</a:t>
            </a:r>
            <a:r>
              <a:rPr lang="en-US" altLang="zh-CN" sz="4800" b="1" dirty="0">
                <a:effectLst>
                  <a:glow rad="165100">
                    <a:srgbClr val="000000"/>
                  </a:glow>
                </a:effectLst>
                <a:latin typeface="Kalaham" pitchFamily="2" charset="0"/>
                <a:ea typeface="ＭＳ Ｐゴシック" charset="0"/>
              </a:rPr>
              <a:t>;</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pP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fz</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lhff</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fz;l</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rhl;rp</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4800" b="1" dirty="0" err="1">
                <a:solidFill>
                  <a:srgbClr val="FFFFFF"/>
                </a:solidFill>
                <a:effectLst>
                  <a:glow rad="165100">
                    <a:srgbClr val="000000"/>
                  </a:glow>
                </a:effectLst>
                <a:latin typeface="Kalaham" pitchFamily="2" charset="0"/>
                <a:ea typeface="ＭＳ Ｐゴシック" charset="0"/>
                <a:cs typeface="ＭＳ Ｐゴシック" charset="0"/>
              </a:rPr>
              <a:t>NfSq;fs</a:t>
            </a:r>
            <a:r>
              <a:rPr lang="en-US" altLang="zh-CN" sz="4800" b="1" dirty="0">
                <a:solidFill>
                  <a:srgbClr val="FFFFFF"/>
                </a:solidFill>
                <a:effectLst>
                  <a:glow rad="165100">
                    <a:srgbClr val="000000"/>
                  </a:glow>
                </a:effectLst>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11375279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Kalaham" pitchFamily="2" charset="0"/>
                <a:ea typeface="ＭＳ Ｐゴシック" charset="0"/>
              </a:rPr>
              <a:t>“</a:t>
            </a:r>
            <a:r>
              <a:rPr lang="en-US" altLang="zh-CN" sz="4800" b="1" dirty="0" err="1">
                <a:solidFill>
                  <a:schemeClr val="bg1"/>
                </a:solidFill>
                <a:effectLst>
                  <a:glow rad="165100">
                    <a:schemeClr val="tx1"/>
                  </a:glow>
                </a:effectLst>
                <a:latin typeface="Kalaham" pitchFamily="2" charset="0"/>
                <a:ea typeface="ＭＳ Ｐゴシック" charset="0"/>
              </a:rPr>
              <a:t>fzf;if</a:t>
            </a:r>
            <a:r>
              <a:rPr lang="en-US" altLang="zh-CN" sz="4800" b="1" dirty="0">
                <a:solidFill>
                  <a:schemeClr val="bg1"/>
                </a:solidFill>
                <a:effectLst>
                  <a:glow rad="165100">
                    <a:schemeClr val="tx1"/>
                  </a:glow>
                </a:effectLst>
                <a:latin typeface="Kalaham" pitchFamily="2" charset="0"/>
                <a:ea typeface="ＭＳ Ｐゴシック" charset="0"/>
              </a:rPr>
              <a:t> </a:t>
            </a:r>
            <a:r>
              <a:rPr lang="en-US" altLang="zh-CN" sz="4800" b="1" dirty="0" err="1">
                <a:solidFill>
                  <a:schemeClr val="bg1"/>
                </a:solidFill>
                <a:effectLst>
                  <a:glow rad="165100">
                    <a:schemeClr val="tx1"/>
                  </a:glow>
                </a:effectLst>
                <a:latin typeface="Kalaham" pitchFamily="2" charset="0"/>
                <a:ea typeface="ＭＳ Ｐゴシック" charset="0"/>
              </a:rPr>
              <a:t>nra;Nthk</a:t>
            </a:r>
            <a:r>
              <a:rPr lang="en-US" altLang="zh-CN" sz="4800" b="1" dirty="0">
                <a:solidFill>
                  <a:schemeClr val="bg1"/>
                </a:solidFill>
                <a:effectLst>
                  <a:glow rad="165100">
                    <a:schemeClr val="tx1"/>
                  </a:glow>
                </a:effectLst>
                <a:latin typeface="Kalaham" pitchFamily="2" charset="0"/>
                <a:ea typeface="ＭＳ Ｐゴシック" charset="0"/>
              </a:rPr>
              <a:t>;.”</a:t>
            </a:r>
            <a:endParaRPr lang="en-US" altLang="zh-CN" sz="5400" b="1" dirty="0">
              <a:solidFill>
                <a:schemeClr val="bg1"/>
              </a:solidFill>
              <a:effectLst>
                <a:glow rad="165100">
                  <a:schemeClr val="tx1"/>
                </a:glow>
              </a:effectLst>
              <a:latin typeface="Kalaham" pitchFamily="2"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131396" y="3210059"/>
            <a:ext cx="4157806"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endParaRPr lang="en-US" altLang="zh-CN" sz="4400" b="1" dirty="0">
              <a:solidFill>
                <a:srgbClr val="000000"/>
              </a:solidFill>
              <a:latin typeface="Kalaham" pitchFamily="2" charset="0"/>
              <a:ea typeface="ＭＳ Ｐゴシック" charset="0"/>
              <a:cs typeface="ＭＳ Ｐゴシック" charset="0"/>
            </a:endParaRPr>
          </a:p>
          <a:p>
            <a:pPr algn="ctr" defTabSz="914400" fontAlgn="base">
              <a:lnSpc>
                <a:spcPct val="90000"/>
              </a:lnSpc>
              <a:spcBef>
                <a:spcPct val="20000"/>
              </a:spcBef>
              <a:spcAft>
                <a:spcPct val="0"/>
              </a:spcAft>
            </a:pPr>
            <a:r>
              <a:rPr lang="en-US" altLang="zh-CN" sz="4400" b="1" dirty="0">
                <a:solidFill>
                  <a:srgbClr val="000000"/>
                </a:solidFill>
                <a:latin typeface="Kalaham" pitchFamily="2" charset="0"/>
                <a:ea typeface="ＭＳ Ｐゴシック" charset="0"/>
                <a:cs typeface="ＭＳ Ｐゴシック" charset="0"/>
              </a:rPr>
              <a:t>“</a:t>
            </a:r>
            <a:r>
              <a:rPr lang="en-US" altLang="zh-CN" sz="4400" b="1" dirty="0" err="1">
                <a:solidFill>
                  <a:srgbClr val="000000"/>
                </a:solidFill>
                <a:latin typeface="Kalaham" pitchFamily="2" charset="0"/>
                <a:ea typeface="ＭＳ Ｐゴシック" charset="0"/>
                <a:cs typeface="ＭＳ Ｐゴシック" charset="0"/>
              </a:rPr>
              <a:t>flTNs</a:t>
            </a:r>
            <a:r>
              <a:rPr lang="en-US" altLang="zh-CN" sz="4400" b="1" dirty="0">
                <a:solidFill>
                  <a:srgbClr val="000000"/>
                </a:solidFill>
                <a:latin typeface="Kalaham" pitchFamily="2" charset="0"/>
                <a:ea typeface="ＭＳ Ｐゴシック" charset="0"/>
                <a:cs typeface="ＭＳ Ｐゴシック" charset="0"/>
              </a:rPr>
              <a:t>&gt; </a:t>
            </a:r>
            <a:r>
              <a:rPr lang="en-US" altLang="zh-CN" sz="4400" b="1" dirty="0" err="1">
                <a:solidFill>
                  <a:srgbClr val="000000"/>
                </a:solidFill>
                <a:latin typeface="Kalaham" pitchFamily="2" charset="0"/>
                <a:ea typeface="ＭＳ Ｐゴシック" charset="0"/>
                <a:cs typeface="ＭＳ Ｐゴシック" charset="0"/>
              </a:rPr>
              <a:t>G+kp</a:t>
            </a:r>
            <a:r>
              <a:rPr lang="en-US" altLang="zh-CN" sz="4400" b="1" dirty="0">
                <a:solidFill>
                  <a:srgbClr val="000000"/>
                </a:solidFill>
                <a:latin typeface="Kalaham" pitchFamily="2" charset="0"/>
                <a:ea typeface="ＭＳ Ｐゴシック" charset="0"/>
                <a:cs typeface="ＭＳ Ｐゴシック" charset="0"/>
              </a:rPr>
              <a:t> </a:t>
            </a:r>
            <a:r>
              <a:rPr lang="en-US" altLang="zh-CN" sz="4400" b="1" dirty="0" err="1">
                <a:solidFill>
                  <a:srgbClr val="000000"/>
                </a:solidFill>
                <a:latin typeface="Kalaham" pitchFamily="2" charset="0"/>
                <a:ea typeface="ＭＳ Ｐゴシック" charset="0"/>
                <a:cs typeface="ＭＳ Ｐゴシック" charset="0"/>
              </a:rPr>
              <a:t>vj;jid</a:t>
            </a:r>
            <a:r>
              <a:rPr lang="en-US" altLang="zh-CN" sz="4400" b="1" dirty="0">
                <a:solidFill>
                  <a:srgbClr val="000000"/>
                </a:solidFill>
                <a:latin typeface="Kalaham" pitchFamily="2" charset="0"/>
                <a:ea typeface="ＭＳ Ｐゴシック" charset="0"/>
                <a:cs typeface="ＭＳ Ｐゴシック" charset="0"/>
              </a:rPr>
              <a:t> </a:t>
            </a:r>
            <a:r>
              <a:rPr lang="en-US" altLang="zh-CN" sz="4400" b="1" dirty="0" err="1">
                <a:solidFill>
                  <a:srgbClr val="000000"/>
                </a:solidFill>
                <a:latin typeface="Kalaham" pitchFamily="2" charset="0"/>
                <a:ea typeface="ＭＳ Ｐゴシック" charset="0"/>
                <a:cs typeface="ＭＳ Ｐゴシック" charset="0"/>
              </a:rPr>
              <a:t>taJ</a:t>
            </a:r>
            <a:r>
              <a:rPr lang="en-US" altLang="zh-CN" sz="4400" b="1" dirty="0">
                <a:solidFill>
                  <a:srgbClr val="000000"/>
                </a:solidFill>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37668891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1" end="1"/>
                                            </p:txEl>
                                          </p:spTgt>
                                        </p:tgtEl>
                                        <p:attrNameLst>
                                          <p:attrName>style.visibility</p:attrName>
                                        </p:attrNameLst>
                                      </p:cBhvr>
                                      <p:to>
                                        <p:strVal val="visible"/>
                                      </p:to>
                                    </p:set>
                                    <p:animEffect transition="in" filter="wipe(up)">
                                      <p:cBhvr>
                                        <p:cTn id="11" dur="500"/>
                                        <p:tgtEl>
                                          <p:spTgt spid="86016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lvl="0" algn="l" eaLnBrk="1" hangingPunct="1">
              <a:defRPr/>
            </a:pPr>
            <a:r>
              <a:rPr lang="en-US" altLang="zh-CN" sz="2800" b="1" dirty="0" err="1">
                <a:solidFill>
                  <a:schemeClr val="bg1"/>
                </a:solidFill>
                <a:effectLst>
                  <a:glow rad="165100">
                    <a:schemeClr val="tx1"/>
                  </a:glow>
                </a:effectLst>
                <a:latin typeface="Kalaham" pitchFamily="2" charset="0"/>
                <a:ea typeface="ＭＳ Ｐゴシック" charset="0"/>
              </a:rPr>
              <a:t>Njrgf;ju;fspd</a:t>
            </a:r>
            <a:r>
              <a:rPr lang="en-US" altLang="zh-CN" sz="2800" b="1" dirty="0">
                <a:solidFill>
                  <a:schemeClr val="bg1"/>
                </a:solidFill>
                <a:effectLst>
                  <a:glow rad="165100">
                    <a:schemeClr val="tx1"/>
                  </a:glow>
                </a:effectLst>
                <a:latin typeface="Kalaham" pitchFamily="2" charset="0"/>
                <a:ea typeface="ＭＳ Ｐゴシック" charset="0"/>
              </a:rPr>
              <a:t>; </a:t>
            </a:r>
            <a:r>
              <a:rPr lang="en-US" altLang="zh-CN" sz="2800" b="1" dirty="0" err="1">
                <a:solidFill>
                  <a:schemeClr val="bg1"/>
                </a:solidFill>
                <a:effectLst>
                  <a:glow rad="165100">
                    <a:schemeClr val="tx1"/>
                  </a:glow>
                </a:effectLst>
                <a:latin typeface="Kalaham" pitchFamily="2" charset="0"/>
                <a:ea typeface="ＭＳ Ｐゴシック" charset="0"/>
              </a:rPr>
              <a:t>fhytupir</a:t>
            </a:r>
            <a:r>
              <a:rPr lang="en-US" altLang="zh-CN" sz="2800" b="1" dirty="0">
                <a:solidFill>
                  <a:schemeClr val="bg1"/>
                </a:solidFill>
                <a:effectLst>
                  <a:glow rad="165100">
                    <a:schemeClr val="tx1"/>
                  </a:glow>
                </a:effectLst>
                <a:latin typeface="Kalaham" pitchFamily="2" charset="0"/>
                <a:ea typeface="ＭＳ Ｐゴシック" charset="0"/>
              </a:rPr>
              <a:t> (</a:t>
            </a:r>
            <a:r>
              <a:rPr lang="en-US" altLang="zh-CN" sz="2800" b="1" dirty="0" err="1">
                <a:solidFill>
                  <a:schemeClr val="bg1"/>
                </a:solidFill>
                <a:effectLst>
                  <a:glow rad="165100">
                    <a:schemeClr val="tx1"/>
                  </a:glow>
                </a:effectLst>
                <a:latin typeface="Kalaham" pitchFamily="2" charset="0"/>
                <a:ea typeface="ＭＳ Ｐゴシック" charset="0"/>
              </a:rPr>
              <a:t>Mjp</a:t>
            </a:r>
            <a:r>
              <a:rPr lang="en-US" altLang="zh-CN" sz="2800" b="1" dirty="0">
                <a:solidFill>
                  <a:schemeClr val="bg1"/>
                </a:solidFill>
                <a:effectLst>
                  <a:glow rad="165100">
                    <a:schemeClr val="tx1"/>
                  </a:glow>
                </a:effectLst>
                <a:latin typeface="Kalaham" pitchFamily="2" charset="0"/>
                <a:ea typeface="ＭＳ Ｐゴシック" charset="0"/>
              </a:rPr>
              <a:t> 5&gt;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err="1">
                <a:solidFill>
                  <a:srgbClr val="FFFF00"/>
                </a:solidFill>
                <a:effectLst>
                  <a:glow rad="165100">
                    <a:srgbClr val="000000"/>
                  </a:glow>
                </a:effectLst>
                <a:latin typeface="Kalaham" pitchFamily="2" charset="0"/>
                <a:ea typeface="ＭＳ Ｐゴシック" charset="0"/>
                <a:cs typeface="ＭＳ Ｐゴシック" charset="0"/>
              </a:rPr>
              <a:t>fp.K</a:t>
            </a:r>
            <a:r>
              <a:rPr lang="en-US" altLang="zh-CN" sz="2800" b="1" dirty="0">
                <a:solidFill>
                  <a:srgbClr val="FFFF00"/>
                </a:solidFill>
                <a:effectLst>
                  <a:glow rad="165100">
                    <a:srgbClr val="000000"/>
                  </a:glow>
                </a:effectLst>
                <a:latin typeface="Kalaham" pitchFamily="2" charset="0"/>
                <a:ea typeface="ＭＳ Ｐゴシック" charset="0"/>
                <a:cs typeface="ＭＳ Ｐゴシック" charset="0"/>
              </a:rPr>
              <a:t>.</a:t>
            </a: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defTabSz="914400" fontAlgn="base">
              <a:lnSpc>
                <a:spcPct val="90000"/>
              </a:lnSpc>
              <a:spcBef>
                <a:spcPct val="20000"/>
              </a:spcBef>
              <a:spcAft>
                <a:spcPct val="0"/>
              </a:spcAft>
            </a:pPr>
            <a:r>
              <a:rPr lang="en-US" altLang="zh-CN" sz="2800" b="1" dirty="0" err="1">
                <a:solidFill>
                  <a:srgbClr val="FFFF00"/>
                </a:solidFill>
                <a:effectLst>
                  <a:glow rad="165100">
                    <a:srgbClr val="000000"/>
                  </a:glow>
                </a:effectLst>
                <a:latin typeface="Kalaham" pitchFamily="2" charset="0"/>
                <a:ea typeface="ＭＳ Ｐゴシック" charset="0"/>
                <a:cs typeface="ＭＳ Ｐゴシック" charset="0"/>
              </a:rPr>
              <a:t>Fwpg</a:t>
            </a:r>
            <a:r>
              <a:rPr lang="en-US" altLang="zh-CN" sz="2800" b="1" dirty="0">
                <a:solidFill>
                  <a:srgbClr val="FFFF00"/>
                </a:solidFill>
                <a:effectLst>
                  <a:glow rad="165100">
                    <a:srgbClr val="000000"/>
                  </a:glow>
                </a:effectLst>
                <a:latin typeface="Kalaham" pitchFamily="2" charset="0"/>
                <a:ea typeface="ＭＳ Ｐゴシック" charset="0"/>
                <a:cs typeface="ＭＳ Ｐゴシック" charset="0"/>
              </a:rPr>
              <a:t>;</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400" b="1" dirty="0" err="1">
                <a:effectLst>
                  <a:glow rad="165100">
                    <a:srgbClr val="000000"/>
                  </a:glow>
                </a:effectLst>
                <a:latin typeface="Kalaham" pitchFamily="2" charset="0"/>
                <a:ea typeface="ＭＳ Ｐゴシック" charset="0"/>
              </a:rPr>
              <a:t>cyfk</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cUthf;fg;gl;lJ</a:t>
            </a:r>
            <a:endParaRPr lang="en-US" altLang="zh-CN" sz="2400" b="1" dirty="0">
              <a:effectLst>
                <a:glow rad="165100">
                  <a:srgbClr val="000000"/>
                </a:glow>
              </a:effectLst>
              <a:latin typeface="Kalaham" pitchFamily="2"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days</a:t>
            </a: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flTs</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Kbj;jhu</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400" b="1" dirty="0" err="1">
                <a:effectLst>
                  <a:glow rad="165100">
                    <a:srgbClr val="000000"/>
                  </a:glow>
                </a:effectLst>
                <a:latin typeface="Kalaham" pitchFamily="2" charset="0"/>
                <a:ea typeface="ＭＳ Ｐゴシック" charset="0"/>
              </a:rPr>
              <a:t>Mjhk</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gilf;fg;gl;lhd</a:t>
            </a:r>
            <a:r>
              <a:rPr lang="en-US" altLang="zh-CN" sz="2400" b="1" dirty="0">
                <a:effectLst>
                  <a:glow rad="165100">
                    <a:srgbClr val="000000"/>
                  </a:glow>
                </a:effectLst>
                <a:latin typeface="Kalaham" pitchFamily="2" charset="0"/>
                <a:ea typeface="ＭＳ Ｐゴシック" charset="0"/>
              </a:rPr>
              <a:t>;</a:t>
            </a: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flTs</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kdpjidg</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gilj;jhu</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400" b="1" dirty="0" err="1">
                <a:effectLst>
                  <a:glow rad="165100">
                    <a:srgbClr val="000000"/>
                  </a:glow>
                </a:effectLst>
                <a:latin typeface="Kalaham" pitchFamily="2" charset="0"/>
                <a:ea typeface="ＭＳ Ｐゴシック" charset="0"/>
              </a:rPr>
              <a:t>Nrj</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gpwe;jhu</a:t>
            </a:r>
            <a:r>
              <a:rPr lang="en-US" altLang="zh-CN" sz="2400" b="1" dirty="0">
                <a:effectLst>
                  <a:glow rad="165100">
                    <a:srgbClr val="000000"/>
                  </a:glow>
                </a:effectLst>
                <a:latin typeface="Kalaham" pitchFamily="2" charset="0"/>
                <a:ea typeface="ＭＳ Ｐゴシック" charset="0"/>
              </a:rPr>
              <a:t>;</a:t>
            </a: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Mjhk</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130…"</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l" eaLnBrk="1" hangingPunct="1"/>
            <a:r>
              <a:rPr lang="en-US" altLang="zh-CN" sz="2400" b="1" dirty="0" err="1">
                <a:effectLst>
                  <a:glow rad="165100">
                    <a:srgbClr val="000000"/>
                  </a:glow>
                </a:effectLst>
                <a:latin typeface="Kalaham" pitchFamily="2" charset="0"/>
                <a:ea typeface="ＭＳ Ｐゴシック" charset="0"/>
              </a:rPr>
              <a:t>VNdh</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gpwe;jhu</a:t>
            </a:r>
            <a:endParaRPr kumimoji="0" lang="en-US" altLang="zh-CN" sz="2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Nrj;jpw;f;F</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105…"</a:t>
            </a:r>
          </a:p>
        </p:txBody>
      </p:sp>
      <p:sp>
        <p:nvSpPr>
          <p:cNvPr id="30" name="Rectangle 2"/>
          <p:cNvSpPr txBox="1">
            <a:spLocks noChangeArrowheads="1"/>
          </p:cNvSpPr>
          <p:nvPr/>
        </p:nvSpPr>
        <p:spPr bwMode="auto">
          <a:xfrm>
            <a:off x="41298" y="5523828"/>
            <a:ext cx="3027687" cy="1058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400" b="1" dirty="0" err="1">
                <a:effectLst>
                  <a:glow rad="165100">
                    <a:srgbClr val="000000"/>
                  </a:glow>
                </a:effectLst>
                <a:latin typeface="Kalaham" pitchFamily="2" charset="0"/>
                <a:ea typeface="ＭＳ Ｐゴシック" charset="0"/>
              </a:rPr>
              <a:t>ahf;NfhGk</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mtd</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FLk;gKk</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vfpg;Jf;Fr</a:t>
            </a:r>
            <a:r>
              <a:rPr lang="en-US" altLang="zh-CN" sz="2400" b="1" dirty="0">
                <a:effectLst>
                  <a:glow rad="165100">
                    <a:srgbClr val="000000"/>
                  </a:glow>
                </a:effectLst>
                <a:latin typeface="Kalaham" pitchFamily="2" charset="0"/>
                <a:ea typeface="ＭＳ Ｐゴシック" charset="0"/>
              </a:rPr>
              <a:t>; </a:t>
            </a:r>
            <a:r>
              <a:rPr lang="en-US" altLang="zh-CN" sz="2400" b="1" dirty="0" err="1">
                <a:effectLst>
                  <a:glow rad="165100">
                    <a:srgbClr val="000000"/>
                  </a:glow>
                </a:effectLst>
                <a:latin typeface="Kalaham" pitchFamily="2" charset="0"/>
                <a:ea typeface="ＭＳ Ｐゴシック" charset="0"/>
              </a:rPr>
              <a:t>nry;yy</a:t>
            </a:r>
            <a:r>
              <a:rPr lang="en-US" altLang="zh-CN" sz="2400" b="1" dirty="0">
                <a:effectLst>
                  <a:glow rad="165100">
                    <a:srgbClr val="000000"/>
                  </a:glow>
                </a:effectLst>
                <a:latin typeface="Kalaham" pitchFamily="2" charset="0"/>
                <a:ea typeface="ＭＳ Ｐゴシック" charset="0"/>
              </a:rPr>
              <a:t>;</a:t>
            </a: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484917"/>
            <a:ext cx="3653700" cy="1314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400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Mz;LfSf;F</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Kd;G</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ahfNfhggpd</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taJ</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130” •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ahj;jpuhfkk</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a:t>
            </a:r>
            <a:r>
              <a:rPr lang="en-US" altLang="zh-CN" sz="2400" b="1" dirty="0" err="1">
                <a:solidFill>
                  <a:srgbClr val="FFFFFF"/>
                </a:solidFill>
                <a:effectLst>
                  <a:glow rad="165100">
                    <a:srgbClr val="000000"/>
                  </a:glow>
                </a:effectLst>
                <a:latin typeface="Kalaham" pitchFamily="2" charset="0"/>
                <a:ea typeface="ＭＳ Ｐゴシック" charset="0"/>
                <a:cs typeface="ＭＳ Ｐゴシック" charset="0"/>
              </a:rPr>
              <a:t>fp.K</a:t>
            </a:r>
            <a:r>
              <a:rPr lang="en-US" altLang="zh-CN" sz="2400" b="1" dirty="0">
                <a:solidFill>
                  <a:srgbClr val="FFFFFF"/>
                </a:solidFill>
                <a:effectLst>
                  <a:glow rad="165100">
                    <a:srgbClr val="000000"/>
                  </a:glow>
                </a:effectLst>
                <a:latin typeface="Kalaham" pitchFamily="2" charset="0"/>
                <a:ea typeface="ＭＳ Ｐゴシック" charset="0"/>
                <a:cs typeface="ＭＳ Ｐゴシック" charset="0"/>
              </a:rPr>
              <a:t> 1445 ,y; </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err="1">
                <a:solidFill>
                  <a:srgbClr val="FFFF00"/>
                </a:solidFill>
                <a:effectLst>
                  <a:glow rad="165100">
                    <a:srgbClr val="000000"/>
                  </a:glow>
                </a:effectLst>
                <a:latin typeface="Kalaham" pitchFamily="2" charset="0"/>
                <a:ea typeface="ＭＳ Ｐゴシック" charset="0"/>
              </a:rPr>
              <a:t>epfo;T</a:t>
            </a:r>
            <a:endParaRPr lang="en-US" altLang="zh-CN" sz="2800" b="1" dirty="0">
              <a:solidFill>
                <a:srgbClr val="FFFF00"/>
              </a:solidFill>
              <a:effectLst>
                <a:glow rad="165100">
                  <a:srgbClr val="000000"/>
                </a:glow>
              </a:effectLst>
              <a:latin typeface="Kalaham" pitchFamily="2"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60-65</a:t>
            </a:r>
          </a:p>
        </p:txBody>
      </p:sp>
    </p:spTree>
    <p:extLst>
      <p:ext uri="{BB962C8B-B14F-4D97-AF65-F5344CB8AC3E}">
        <p14:creationId xmlns:p14="http://schemas.microsoft.com/office/powerpoint/2010/main" val="13789880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a:solidFill>
                  <a:srgbClr val="2D196A"/>
                </a:solidFill>
              </a:rPr>
              <a:t>65</a:t>
            </a:r>
          </a:p>
        </p:txBody>
      </p:sp>
      <p:sp>
        <p:nvSpPr>
          <p:cNvPr id="428042" name="Text Box 10"/>
          <p:cNvSpPr txBox="1">
            <a:spLocks noChangeArrowheads="1"/>
          </p:cNvSpPr>
          <p:nvPr/>
        </p:nvSpPr>
        <p:spPr bwMode="auto">
          <a:xfrm>
            <a:off x="2362200" y="4114799"/>
            <a:ext cx="5410200" cy="1904837"/>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SzPct val="90000"/>
            </a:pPr>
            <a:r>
              <a:rPr lang="en-US" altLang="zh-CN" b="1" dirty="0" err="1">
                <a:solidFill>
                  <a:srgbClr val="FFFFFF"/>
                </a:solidFill>
                <a:latin typeface="Kalaham" pitchFamily="2" charset="0"/>
              </a:rPr>
              <a:t>nts;sj;jpd</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Mz;by</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nkJnryh</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we;Jtpl;lhu</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vd;gijf</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Neuhd</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fhytupir</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rupahf</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fhl;LffpwJ</a:t>
            </a:r>
            <a:endParaRPr lang="en-US" altLang="zh-CN" b="1" dirty="0">
              <a:solidFill>
                <a:srgbClr val="FFFFFF"/>
              </a:solidFill>
              <a:latin typeface="Kalaham" pitchFamily="2"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17333" y="1761069"/>
            <a:ext cx="5909733" cy="167623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SzPct val="90000"/>
            </a:pPr>
            <a:r>
              <a:rPr lang="en-US" altLang="zh-CN" b="1" dirty="0" err="1">
                <a:solidFill>
                  <a:srgbClr val="FFFFFF"/>
                </a:solidFill>
                <a:latin typeface="Kalaham" pitchFamily="2" charset="0"/>
              </a:rPr>
              <a:t>Mjhk</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mNefkhf</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nkJnryhtplk</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gilg;ig</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nrhd;dhu</a:t>
            </a:r>
            <a:r>
              <a:rPr lang="en-US" altLang="zh-CN" b="1" dirty="0">
                <a:solidFill>
                  <a:srgbClr val="FFFFFF"/>
                </a:solidFill>
                <a:latin typeface="Kalaham" pitchFamily="2" charset="0"/>
              </a:rPr>
              <a:t>;&gt; </a:t>
            </a:r>
            <a:r>
              <a:rPr lang="en-US" altLang="zh-CN" b="1" dirty="0" err="1">
                <a:solidFill>
                  <a:srgbClr val="FFFFFF"/>
                </a:solidFill>
                <a:latin typeface="Kalaham" pitchFamily="2" charset="0"/>
              </a:rPr>
              <a:t>mtu</a:t>
            </a:r>
            <a:r>
              <a:rPr lang="en-US" altLang="zh-CN" b="1" dirty="0">
                <a:solidFill>
                  <a:srgbClr val="FFFFFF"/>
                </a:solidFill>
                <a:latin typeface="Kalaham" pitchFamily="2" charset="0"/>
              </a:rPr>
              <a:t>; N\</a:t>
            </a:r>
            <a:r>
              <a:rPr lang="en-US" altLang="zh-CN" b="1" dirty="0" err="1">
                <a:solidFill>
                  <a:srgbClr val="FFFFFF"/>
                </a:solidFill>
                <a:latin typeface="Kalaham" pitchFamily="2" charset="0"/>
              </a:rPr>
              <a:t>kplk</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nrhd;dhu</a:t>
            </a:r>
            <a:r>
              <a:rPr lang="en-US" altLang="zh-CN" b="1" dirty="0">
                <a:solidFill>
                  <a:srgbClr val="FFFFFF"/>
                </a:solidFill>
                <a:latin typeface="Kalaham" pitchFamily="2" charset="0"/>
              </a:rPr>
              <a:t>;&gt; </a:t>
            </a:r>
            <a:r>
              <a:rPr lang="en-US" altLang="zh-CN" b="1" dirty="0" err="1">
                <a:solidFill>
                  <a:srgbClr val="FFFFFF"/>
                </a:solidFill>
                <a:latin typeface="Kalaham" pitchFamily="2" charset="0"/>
              </a:rPr>
              <a:t>mtu</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Mgpufhkplk</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nrhd;dhu</a:t>
            </a:r>
            <a:r>
              <a:rPr lang="en-US" altLang="zh-CN" b="1" dirty="0">
                <a:solidFill>
                  <a:srgbClr val="FFFFFF"/>
                </a:solidFill>
                <a:latin typeface="Kalaham" pitchFamily="2" charset="0"/>
              </a:rPr>
              <a:t>; 3 </a:t>
            </a:r>
            <a:r>
              <a:rPr lang="en-US" altLang="zh-CN" b="1" dirty="0" err="1">
                <a:solidFill>
                  <a:srgbClr val="FFFFFF"/>
                </a:solidFill>
                <a:latin typeface="Kalaham" pitchFamily="2" charset="0"/>
              </a:rPr>
              <a:t>kWguprPyid</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kl;LNk</a:t>
            </a:r>
            <a:r>
              <a:rPr lang="en-US" altLang="zh-CN" b="1" dirty="0">
                <a:solidFill>
                  <a:srgbClr val="FFFFFF"/>
                </a:solidFill>
                <a:latin typeface="Kalaham" pitchFamily="2" charset="0"/>
              </a:rPr>
              <a:t> </a:t>
            </a:r>
            <a:r>
              <a:rPr lang="en-US" altLang="zh-CN" b="1" dirty="0" err="1">
                <a:solidFill>
                  <a:srgbClr val="FFFFFF"/>
                </a:solidFill>
                <a:latin typeface="Kalaham" pitchFamily="2" charset="0"/>
              </a:rPr>
              <a:t>eld;jJ</a:t>
            </a:r>
            <a:r>
              <a:rPr lang="en-US" altLang="zh-CN" b="1" dirty="0">
                <a:solidFill>
                  <a:srgbClr val="FFFFFF"/>
                </a:solidFill>
                <a:latin typeface="Kalaham" pitchFamily="2" charset="0"/>
              </a:rPr>
              <a:t>!</a:t>
            </a:r>
          </a:p>
        </p:txBody>
      </p:sp>
      <p:grpSp>
        <p:nvGrpSpPr>
          <p:cNvPr id="4" name="Group 28"/>
          <p:cNvGrpSpPr>
            <a:grpSpLocks/>
          </p:cNvGrpSpPr>
          <p:nvPr/>
        </p:nvGrpSpPr>
        <p:grpSpPr bwMode="auto">
          <a:xfrm>
            <a:off x="1143000" y="1106488"/>
            <a:ext cx="4343400" cy="2474912"/>
            <a:chOff x="1143000" y="1106269"/>
            <a:chExt cx="4343400" cy="2475131"/>
          </a:xfrm>
        </p:grpSpPr>
        <p:sp>
          <p:nvSpPr>
            <p:cNvPr id="181265" name="Text Box 6"/>
            <p:cNvSpPr txBox="1">
              <a:spLocks noChangeArrowheads="1"/>
            </p:cNvSpPr>
            <p:nvPr/>
          </p:nvSpPr>
          <p:spPr bwMode="auto">
            <a:xfrm>
              <a:off x="1676400" y="1106269"/>
              <a:ext cx="3810000" cy="646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dirty="0" err="1">
                  <a:solidFill>
                    <a:srgbClr val="2D196A"/>
                  </a:solidFill>
                  <a:latin typeface="Kalaham" pitchFamily="2" charset="0"/>
                </a:rPr>
                <a:t>Mjhk</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kwWk</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nkJnry;yh</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rkfhyj;jtu;fs</a:t>
              </a:r>
              <a:r>
                <a:rPr lang="en-US" altLang="zh-CN" sz="1800" b="1" dirty="0">
                  <a:solidFill>
                    <a:srgbClr val="2D196A"/>
                  </a:solidFill>
                  <a:latin typeface="Kalaham" pitchFamily="2" charset="0"/>
                </a:rPr>
                <a:t>;</a:t>
              </a: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dirty="0" err="1">
                  <a:solidFill>
                    <a:srgbClr val="2D196A"/>
                  </a:solidFill>
                  <a:latin typeface="Kalaham" pitchFamily="2" charset="0"/>
                </a:rPr>
                <a:t>nkJnryh</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kwWk</a:t>
              </a:r>
              <a:r>
                <a:rPr lang="en-US" altLang="zh-CN" sz="1800" b="1" dirty="0">
                  <a:solidFill>
                    <a:srgbClr val="2D196A"/>
                  </a:solidFill>
                  <a:latin typeface="Kalaham" pitchFamily="2" charset="0"/>
                </a:rPr>
                <a:t>; N\k; </a:t>
              </a:r>
              <a:r>
                <a:rPr lang="en-US" altLang="zh-CN" sz="1800" b="1" dirty="0" err="1">
                  <a:solidFill>
                    <a:srgbClr val="2D196A"/>
                  </a:solidFill>
                  <a:latin typeface="Kalaham" pitchFamily="2" charset="0"/>
                </a:rPr>
                <a:t>rkfhyj;jtu;fs</a:t>
              </a:r>
              <a:r>
                <a:rPr lang="en-US" altLang="zh-CN" sz="1800" b="1" dirty="0">
                  <a:solidFill>
                    <a:srgbClr val="2D196A"/>
                  </a:solidFill>
                  <a:latin typeface="Kalaham" pitchFamily="2" charset="0"/>
                </a:rPr>
                <a:t>;</a:t>
              </a: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799" y="4114803"/>
            <a:ext cx="3886201" cy="2551167"/>
            <a:chOff x="2590799" y="4114800"/>
            <a:chExt cx="3886201"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799" y="6019798"/>
              <a:ext cx="2836333" cy="6463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dirty="0">
                  <a:solidFill>
                    <a:srgbClr val="2D196A"/>
                  </a:solidFill>
                  <a:latin typeface="Kalaham" pitchFamily="2" charset="0"/>
                </a:rPr>
                <a:t>N\k;  </a:t>
              </a:r>
              <a:r>
                <a:rPr lang="en-US" altLang="zh-CN" sz="1800" b="1" dirty="0" err="1">
                  <a:solidFill>
                    <a:srgbClr val="2D196A"/>
                  </a:solidFill>
                  <a:latin typeface="Kalaham" pitchFamily="2" charset="0"/>
                </a:rPr>
                <a:t>kwWk</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Mgpufhk</a:t>
              </a:r>
              <a:r>
                <a:rPr lang="en-US" altLang="zh-CN" sz="1800" b="1" dirty="0">
                  <a:solidFill>
                    <a:srgbClr val="2D196A"/>
                  </a:solidFill>
                  <a:latin typeface="Kalaham" pitchFamily="2" charset="0"/>
                </a:rPr>
                <a:t>; </a:t>
              </a:r>
              <a:r>
                <a:rPr lang="en-US" altLang="zh-CN" sz="1800" b="1" dirty="0" err="1">
                  <a:solidFill>
                    <a:srgbClr val="2D196A"/>
                  </a:solidFill>
                  <a:latin typeface="Kalaham" pitchFamily="2" charset="0"/>
                </a:rPr>
                <a:t>rkfhyj;jtu;fs</a:t>
              </a:r>
              <a:r>
                <a:rPr lang="en-US" altLang="zh-CN" sz="1800" b="1" dirty="0">
                  <a:solidFill>
                    <a:srgbClr val="2D196A"/>
                  </a:solidFill>
                  <a:latin typeface="Kalaham" pitchFamily="2" charset="0"/>
                </a:rPr>
                <a:t>;</a:t>
              </a: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217595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76200"/>
            <a:ext cx="9144000" cy="963876"/>
          </a:xfrm>
        </p:spPr>
        <p:txBody>
          <a:bodyPr/>
          <a:lstStyle/>
          <a:p>
            <a:pPr eaLnBrk="1" hangingPunct="1"/>
            <a:r>
              <a:rPr lang="en-US" sz="4000" b="1" dirty="0" err="1">
                <a:solidFill>
                  <a:schemeClr val="bg1"/>
                </a:solidFill>
                <a:latin typeface="Kalaham" pitchFamily="2" charset="0"/>
                <a:ea typeface="ＭＳ Ｐゴシック" charset="0"/>
                <a:cs typeface="Arial" charset="0"/>
              </a:rPr>
              <a:t>Mjpahfkk</a:t>
            </a:r>
            <a:r>
              <a:rPr lang="en-US" sz="4000" b="1" dirty="0">
                <a:solidFill>
                  <a:schemeClr val="bg1"/>
                </a:solidFill>
                <a:latin typeface="Kalaham" pitchFamily="2" charset="0"/>
                <a:ea typeface="ＭＳ Ｐゴシック" charset="0"/>
                <a:cs typeface="Arial" charset="0"/>
              </a:rPr>
              <a:t>; 5 ,d; ,</a:t>
            </a:r>
            <a:r>
              <a:rPr lang="en-US" sz="4000" b="1" dirty="0" err="1">
                <a:solidFill>
                  <a:schemeClr val="bg1"/>
                </a:solidFill>
                <a:latin typeface="Kalaham" pitchFamily="2" charset="0"/>
                <a:ea typeface="ＭＳ Ｐゴシック" charset="0"/>
                <a:cs typeface="Arial" charset="0"/>
              </a:rPr>
              <a:t>ilntspfs</a:t>
            </a:r>
            <a:r>
              <a:rPr lang="en-US" sz="4000" b="1" dirty="0">
                <a:solidFill>
                  <a:schemeClr val="bg1"/>
                </a:solidFill>
                <a:latin typeface="Kalaham" pitchFamily="2" charset="0"/>
                <a:ea typeface="ＭＳ Ｐゴシック" charset="0"/>
                <a:cs typeface="Arial" charset="0"/>
              </a:rPr>
              <a:t>; ,</a:t>
            </a:r>
            <a:r>
              <a:rPr lang="en-US" sz="4000" b="1" dirty="0" err="1">
                <a:solidFill>
                  <a:schemeClr val="bg1"/>
                </a:solidFill>
                <a:latin typeface="Kalaham" pitchFamily="2" charset="0"/>
                <a:ea typeface="ＭＳ Ｐゴシック" charset="0"/>
                <a:cs typeface="Arial" charset="0"/>
              </a:rPr>
              <a:t>y;iy</a:t>
            </a:r>
            <a:endParaRPr lang="en-US" sz="4000" b="1" dirty="0">
              <a:solidFill>
                <a:schemeClr val="bg1"/>
              </a:solidFill>
              <a:latin typeface="Kalaham" pitchFamily="2" charset="0"/>
              <a:ea typeface="ＭＳ Ｐゴシック" charset="0"/>
              <a:cs typeface="Arial" charset="0"/>
            </a:endParaRPr>
          </a:p>
        </p:txBody>
      </p:sp>
      <p:sp>
        <p:nvSpPr>
          <p:cNvPr id="189442" name="Rectangle 3"/>
          <p:cNvSpPr>
            <a:spLocks noGrp="1" noChangeArrowheads="1"/>
          </p:cNvSpPr>
          <p:nvPr>
            <p:ph type="subTitle" idx="1"/>
          </p:nvPr>
        </p:nvSpPr>
        <p:spPr>
          <a:xfrm>
            <a:off x="271470" y="1399095"/>
            <a:ext cx="3733800" cy="4868862"/>
          </a:xfrm>
          <a:gradFill flip="none" rotWithShape="1">
            <a:gsLst>
              <a:gs pos="0">
                <a:srgbClr val="000090"/>
              </a:gs>
              <a:gs pos="100000">
                <a:schemeClr val="tx1"/>
              </a:gs>
            </a:gsLst>
            <a:path path="circle">
              <a:fillToRect l="50000" t="50000" r="50000" b="50000"/>
            </a:path>
            <a:tileRect/>
          </a:gradFill>
        </p:spPr>
        <p:txBody>
          <a:bodyPr/>
          <a:lstStyle/>
          <a:p>
            <a:pPr eaLnBrk="1" hangingPunct="1"/>
            <a:r>
              <a:rPr lang="en-US" sz="2800" b="1" dirty="0">
                <a:solidFill>
                  <a:schemeClr val="bg1"/>
                </a:solidFill>
                <a:latin typeface="Kalaham" pitchFamily="2" charset="0"/>
                <a:ea typeface="ＭＳ Ｐゴシック" charset="0"/>
                <a:cs typeface="Arial" charset="0"/>
              </a:rPr>
              <a:t>N[. </a:t>
            </a:r>
            <a:r>
              <a:rPr lang="en-US" sz="2800" b="1" dirty="0" err="1">
                <a:solidFill>
                  <a:schemeClr val="bg1"/>
                </a:solidFill>
                <a:latin typeface="Kalaham" pitchFamily="2" charset="0"/>
                <a:ea typeface="ＭＳ Ｐゴシック" charset="0"/>
                <a:cs typeface="Arial" charset="0"/>
              </a:rPr>
              <a:t>ghy</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Nldu</a:t>
            </a:r>
            <a:r>
              <a:rPr lang="en-US" sz="2800" b="1" dirty="0">
                <a:solidFill>
                  <a:schemeClr val="bg1"/>
                </a:solidFill>
                <a:latin typeface="Kalaham" pitchFamily="2" charset="0"/>
                <a:ea typeface="ＭＳ Ｐゴシック" charset="0"/>
                <a:cs typeface="Arial" charset="0"/>
              </a:rPr>
              <a:t>;&gt; "</a:t>
            </a:r>
            <a:r>
              <a:rPr lang="en-US" sz="2800" b="1" dirty="0" err="1">
                <a:solidFill>
                  <a:schemeClr val="bg1"/>
                </a:solidFill>
                <a:latin typeface="Kalaham" pitchFamily="2" charset="0"/>
                <a:ea typeface="ＭＳ Ｐゴシック" charset="0"/>
                <a:cs typeface="Arial" charset="0"/>
              </a:rPr>
              <a:t>gioa</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Vw;ghl;L</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fhytupir</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kw;Wk</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nts;sf</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fzf;FfSf;fhd</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mjd</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jhf;fq;fs</a:t>
            </a:r>
            <a:r>
              <a:rPr lang="en-US" sz="2800" b="1" dirty="0">
                <a:solidFill>
                  <a:schemeClr val="bg1"/>
                </a:solidFill>
                <a:latin typeface="Kalaham" pitchFamily="2" charset="0"/>
                <a:ea typeface="ＭＳ Ｐゴシック" charset="0"/>
                <a:cs typeface="Arial" charset="0"/>
              </a:rPr>
              <a:t>;&gt;" </a:t>
            </a:r>
            <a:r>
              <a:rPr lang="en-US" sz="2800" b="1" dirty="0" err="1">
                <a:solidFill>
                  <a:schemeClr val="bg1"/>
                </a:solidFill>
                <a:latin typeface="Kalaham" pitchFamily="2" charset="0"/>
                <a:ea typeface="ＭＳ Ｐゴシック" charset="0"/>
                <a:cs typeface="Arial" charset="0"/>
              </a:rPr>
              <a:t>gpg;ypNahnjf;fh</a:t>
            </a:r>
            <a:r>
              <a:rPr lang="en-US" sz="2800" b="1" dirty="0">
                <a:solidFill>
                  <a:schemeClr val="bg1"/>
                </a:solidFill>
                <a:latin typeface="Kalaham" pitchFamily="2" charset="0"/>
                <a:ea typeface="ＭＳ Ｐゴシック" charset="0"/>
                <a:cs typeface="Arial" charset="0"/>
              </a:rPr>
              <a:t> </a:t>
            </a:r>
            <a:r>
              <a:rPr lang="en-US" sz="2800" b="1" dirty="0" err="1">
                <a:solidFill>
                  <a:schemeClr val="bg1"/>
                </a:solidFill>
                <a:latin typeface="Kalaham" pitchFamily="2" charset="0"/>
                <a:ea typeface="ＭＳ Ｐゴシック" charset="0"/>
                <a:cs typeface="Arial" charset="0"/>
              </a:rPr>
              <a:t>rhf;uh</a:t>
            </a:r>
            <a:r>
              <a:rPr lang="en-US" sz="2800" b="1" dirty="0">
                <a:solidFill>
                  <a:schemeClr val="bg1"/>
                </a:solidFill>
                <a:latin typeface="Kalaham" pitchFamily="2" charset="0"/>
                <a:ea typeface="ＭＳ Ｐゴシック" charset="0"/>
                <a:cs typeface="Arial" charset="0"/>
              </a:rPr>
              <a:t> 172 ([</a:t>
            </a:r>
            <a:r>
              <a:rPr lang="en-US" sz="2800" b="1" dirty="0" err="1">
                <a:solidFill>
                  <a:schemeClr val="bg1"/>
                </a:solidFill>
                <a:latin typeface="Kalaham" pitchFamily="2" charset="0"/>
                <a:ea typeface="ＭＳ Ｐゴシック" charset="0"/>
                <a:cs typeface="Arial" charset="0"/>
              </a:rPr>
              <a:t>dtup-khu;r</a:t>
            </a:r>
            <a:r>
              <a:rPr lang="en-US" sz="2800" b="1" dirty="0">
                <a:solidFill>
                  <a:schemeClr val="bg1"/>
                </a:solidFill>
                <a:latin typeface="Kalaham" pitchFamily="2" charset="0"/>
                <a:ea typeface="ＭＳ Ｐゴシック" charset="0"/>
                <a:cs typeface="Arial" charset="0"/>
              </a:rPr>
              <a:t>; 2015): 24-44.</a:t>
            </a:r>
          </a:p>
        </p:txBody>
      </p:sp>
      <p:sp>
        <p:nvSpPr>
          <p:cNvPr id="7" name="Rectangle 3"/>
          <p:cNvSpPr txBox="1">
            <a:spLocks noChangeArrowheads="1"/>
          </p:cNvSpPr>
          <p:nvPr/>
        </p:nvSpPr>
        <p:spPr bwMode="auto">
          <a:xfrm>
            <a:off x="4300119" y="1399095"/>
            <a:ext cx="4510122" cy="4868862"/>
          </a:xfrm>
          <a:prstGeom prst="rect">
            <a:avLst/>
          </a:prstGeom>
          <a:gradFill flip="none" rotWithShape="1">
            <a:gsLst>
              <a:gs pos="0">
                <a:srgbClr val="000090"/>
              </a:gs>
              <a:gs pos="100000">
                <a:schemeClr val="tx1"/>
              </a:gs>
            </a:gsLst>
            <a:path path="circle">
              <a:fillToRect l="50000" t="50000" r="50000" b="50000"/>
            </a:path>
            <a:tileRect/>
          </a:gra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indent="0" algn="ctr" fontAlgn="base">
              <a:spcBef>
                <a:spcPct val="20000"/>
              </a:spcBef>
              <a:spcAft>
                <a:spcPct val="0"/>
              </a:spcAft>
              <a:buNone/>
              <a:defRPr sz="2800" b="1">
                <a:solidFill>
                  <a:schemeClr val="bg1"/>
                </a:solidFill>
                <a:latin typeface="Arial" charset="0"/>
                <a:ea typeface="ＭＳ Ｐゴシック" charset="0"/>
                <a:cs typeface="Arial" charset="0"/>
              </a:defRPr>
            </a:lvl1pPr>
            <a:lvl2pPr indent="0" algn="ctr" eaLnBrk="0" fontAlgn="base" hangingPunct="0">
              <a:spcBef>
                <a:spcPct val="20000"/>
              </a:spcBef>
              <a:spcAft>
                <a:spcPct val="0"/>
              </a:spcAft>
              <a:buNone/>
              <a:defRPr sz="2800">
                <a:ea typeface="ＭＳ Ｐゴシック" pitchFamily="-111" charset="-128"/>
              </a:defRPr>
            </a:lvl2pPr>
            <a:lvl3pPr indent="0" algn="ctr" eaLnBrk="0" fontAlgn="base" hangingPunct="0">
              <a:spcBef>
                <a:spcPct val="20000"/>
              </a:spcBef>
              <a:spcAft>
                <a:spcPct val="0"/>
              </a:spcAft>
              <a:buNone/>
              <a:defRPr sz="2400">
                <a:ea typeface="ＭＳ Ｐゴシック" pitchFamily="-111" charset="-128"/>
              </a:defRPr>
            </a:lvl3pPr>
            <a:lvl4pPr indent="0" algn="ctr" eaLnBrk="0" fontAlgn="base" hangingPunct="0">
              <a:spcBef>
                <a:spcPct val="20000"/>
              </a:spcBef>
              <a:spcAft>
                <a:spcPct val="0"/>
              </a:spcAft>
              <a:buNone/>
              <a:defRPr sz="2000">
                <a:ea typeface="ＭＳ Ｐゴシック" pitchFamily="-111" charset="-128"/>
              </a:defRPr>
            </a:lvl4pPr>
            <a:lvl5pPr indent="0" algn="ctr" eaLnBrk="0" fontAlgn="base" hangingPunct="0">
              <a:spcBef>
                <a:spcPct val="20000"/>
              </a:spcBef>
              <a:spcAft>
                <a:spcPct val="0"/>
              </a:spcAft>
              <a:buNone/>
              <a:defRPr sz="2000">
                <a:ea typeface="ＭＳ Ｐゴシック" pitchFamily="-111" charset="-128"/>
              </a:defRPr>
            </a:lvl5pPr>
            <a:lvl6pPr indent="0" algn="ctr" fontAlgn="base">
              <a:spcBef>
                <a:spcPct val="20000"/>
              </a:spcBef>
              <a:spcAft>
                <a:spcPct val="0"/>
              </a:spcAft>
              <a:buNone/>
              <a:defRPr sz="2000">
                <a:ea typeface="ＭＳ Ｐゴシック" pitchFamily="-111" charset="-128"/>
              </a:defRPr>
            </a:lvl6pPr>
            <a:lvl7pPr indent="0" algn="ctr" fontAlgn="base">
              <a:spcBef>
                <a:spcPct val="20000"/>
              </a:spcBef>
              <a:spcAft>
                <a:spcPct val="0"/>
              </a:spcAft>
              <a:buNone/>
              <a:defRPr sz="2000">
                <a:ea typeface="ＭＳ Ｐゴシック" pitchFamily="-111" charset="-128"/>
              </a:defRPr>
            </a:lvl7pPr>
            <a:lvl8pPr indent="0" algn="ctr" fontAlgn="base">
              <a:spcBef>
                <a:spcPct val="20000"/>
              </a:spcBef>
              <a:spcAft>
                <a:spcPct val="0"/>
              </a:spcAft>
              <a:buNone/>
              <a:defRPr sz="2000">
                <a:ea typeface="ＭＳ Ｐゴシック" pitchFamily="-111" charset="-128"/>
              </a:defRPr>
            </a:lvl8pPr>
            <a:lvl9pPr indent="0" algn="ctr" fontAlgn="base">
              <a:spcBef>
                <a:spcPct val="20000"/>
              </a:spcBef>
              <a:spcAft>
                <a:spcPct val="0"/>
              </a:spcAft>
              <a:buNone/>
              <a:defRPr sz="2000">
                <a:ea typeface="ＭＳ Ｐゴシック" pitchFamily="-111" charset="-128"/>
              </a:defRPr>
            </a:lvl9pPr>
          </a:lstStyle>
          <a:p>
            <a:r>
              <a:rPr lang="en-US" dirty="0">
                <a:latin typeface="Kalaham" pitchFamily="2" charset="0"/>
              </a:rPr>
              <a:t>n[</a:t>
            </a:r>
            <a:r>
              <a:rPr lang="en-US" dirty="0" err="1">
                <a:latin typeface="Kalaham" pitchFamily="2" charset="0"/>
              </a:rPr>
              <a:t>u;kp</a:t>
            </a:r>
            <a:r>
              <a:rPr lang="en-US" dirty="0">
                <a:latin typeface="Kalaham" pitchFamily="2" charset="0"/>
              </a:rPr>
              <a:t> </a:t>
            </a:r>
            <a:r>
              <a:rPr lang="en-US" dirty="0" err="1">
                <a:latin typeface="Kalaham" pitchFamily="2" charset="0"/>
              </a:rPr>
              <a:t>nrf</a:t>
            </a:r>
            <a:r>
              <a:rPr lang="en-US" dirty="0">
                <a:latin typeface="Kalaham" pitchFamily="2" charset="0"/>
              </a:rPr>
              <a:t>;];ld;, </a:t>
            </a:r>
            <a:r>
              <a:rPr lang="en-US" dirty="0">
                <a:solidFill>
                  <a:srgbClr val="FFFF00"/>
                </a:solidFill>
              </a:rPr>
              <a:t>"</a:t>
            </a:r>
            <a:r>
              <a:rPr lang="en-US" dirty="0" err="1">
                <a:solidFill>
                  <a:srgbClr val="FFFF00"/>
                </a:solidFill>
                <a:latin typeface="Kalaham" pitchFamily="2" charset="0"/>
              </a:rPr>
              <a:t>RtpNr</a:t>
            </a:r>
            <a:r>
              <a:rPr lang="en-US" dirty="0">
                <a:solidFill>
                  <a:srgbClr val="FFFF00"/>
                </a:solidFill>
                <a:latin typeface="Kalaham" pitchFamily="2" charset="0"/>
              </a:rPr>
              <a:t>\ </a:t>
            </a:r>
            <a:r>
              <a:rPr lang="en-US" dirty="0" err="1">
                <a:solidFill>
                  <a:srgbClr val="FFFF00"/>
                </a:solidFill>
                <a:latin typeface="Kalaham" pitchFamily="2" charset="0"/>
              </a:rPr>
              <a:t>tpsf;fk</a:t>
            </a:r>
            <a:r>
              <a:rPr lang="en-US" dirty="0">
                <a:solidFill>
                  <a:srgbClr val="FFFF00"/>
                </a:solidFill>
                <a:latin typeface="Kalaham" pitchFamily="2" charset="0"/>
              </a:rPr>
              <a:t>;&gt; </a:t>
            </a:r>
            <a:r>
              <a:rPr lang="en-US" dirty="0" err="1">
                <a:solidFill>
                  <a:srgbClr val="FFFF00"/>
                </a:solidFill>
                <a:latin typeface="Kalaham" pitchFamily="2" charset="0"/>
              </a:rPr>
              <a:t>fhytupir</a:t>
            </a:r>
            <a:r>
              <a:rPr lang="en-US" dirty="0">
                <a:solidFill>
                  <a:srgbClr val="FFFF00"/>
                </a:solidFill>
                <a:latin typeface="Kalaham" pitchFamily="2" charset="0"/>
              </a:rPr>
              <a:t> ,</a:t>
            </a:r>
            <a:r>
              <a:rPr lang="en-US" dirty="0" err="1">
                <a:solidFill>
                  <a:srgbClr val="FFFF00"/>
                </a:solidFill>
                <a:latin typeface="Kalaham" pitchFamily="2" charset="0"/>
              </a:rPr>
              <a:t>ilntspfis</a:t>
            </a:r>
            <a:r>
              <a:rPr lang="en-US" dirty="0">
                <a:solidFill>
                  <a:srgbClr val="FFFF00"/>
                </a:solidFill>
                <a:latin typeface="Kalaham" pitchFamily="2" charset="0"/>
              </a:rPr>
              <a:t> </a:t>
            </a:r>
            <a:r>
              <a:rPr lang="en-US" dirty="0" err="1">
                <a:solidFill>
                  <a:srgbClr val="FFFF00"/>
                </a:solidFill>
                <a:latin typeface="Kalaham" pitchFamily="2" charset="0"/>
              </a:rPr>
              <a:t>Mjpahfkk</a:t>
            </a:r>
            <a:r>
              <a:rPr lang="en-US" dirty="0">
                <a:solidFill>
                  <a:srgbClr val="FFFF00"/>
                </a:solidFill>
                <a:latin typeface="Kalaham" pitchFamily="2" charset="0"/>
              </a:rPr>
              <a:t>; 5 </a:t>
            </a:r>
            <a:r>
              <a:rPr lang="en-US" dirty="0" err="1">
                <a:solidFill>
                  <a:srgbClr val="FFFF00"/>
                </a:solidFill>
                <a:latin typeface="Kalaham" pitchFamily="2" charset="0"/>
              </a:rPr>
              <a:t>kw;Wk</a:t>
            </a:r>
            <a:r>
              <a:rPr lang="en-US" dirty="0">
                <a:solidFill>
                  <a:srgbClr val="FFFF00"/>
                </a:solidFill>
                <a:latin typeface="Kalaham" pitchFamily="2" charset="0"/>
              </a:rPr>
              <a:t>; 11 </a:t>
            </a:r>
            <a:r>
              <a:rPr lang="en-US" dirty="0" err="1">
                <a:solidFill>
                  <a:srgbClr val="FFFF00"/>
                </a:solidFill>
                <a:latin typeface="Kalaham" pitchFamily="2" charset="0"/>
              </a:rPr>
              <a:t>fhz</a:t>
            </a:r>
            <a:r>
              <a:rPr lang="en-US" dirty="0">
                <a:solidFill>
                  <a:srgbClr val="FFFF00"/>
                </a:solidFill>
                <a:latin typeface="Kalaham" pitchFamily="2" charset="0"/>
              </a:rPr>
              <a:t> </a:t>
            </a:r>
            <a:r>
              <a:rPr lang="en-US" dirty="0" err="1">
                <a:solidFill>
                  <a:srgbClr val="FFFF00"/>
                </a:solidFill>
                <a:latin typeface="Kalaham" pitchFamily="2" charset="0"/>
              </a:rPr>
              <a:t>kw;Wk</a:t>
            </a:r>
            <a:r>
              <a:rPr lang="en-US" dirty="0">
                <a:solidFill>
                  <a:srgbClr val="FFFF00"/>
                </a:solidFill>
                <a:latin typeface="Kalaham" pitchFamily="2" charset="0"/>
              </a:rPr>
              <a:t>; </a:t>
            </a:r>
            <a:r>
              <a:rPr lang="en-US" dirty="0" err="1">
                <a:solidFill>
                  <a:srgbClr val="FFFF00"/>
                </a:solidFill>
                <a:latin typeface="Kalaham" pitchFamily="2" charset="0"/>
              </a:rPr>
              <a:t>tuyhW</a:t>
            </a:r>
            <a:r>
              <a:rPr lang="en-US" dirty="0">
                <a:solidFill>
                  <a:srgbClr val="FFFF00"/>
                </a:solidFill>
                <a:latin typeface="Kalaham" pitchFamily="2" charset="0"/>
              </a:rPr>
              <a:t>&gt; </a:t>
            </a:r>
            <a:r>
              <a:rPr lang="en-US" dirty="0" err="1">
                <a:solidFill>
                  <a:srgbClr val="FFFF00"/>
                </a:solidFill>
                <a:latin typeface="Kalaham" pitchFamily="2" charset="0"/>
              </a:rPr>
              <a:t>jpUkiw</a:t>
            </a:r>
            <a:r>
              <a:rPr lang="en-US" dirty="0">
                <a:solidFill>
                  <a:srgbClr val="FFFF00"/>
                </a:solidFill>
                <a:latin typeface="Kalaham" pitchFamily="2" charset="0"/>
              </a:rPr>
              <a:t> </a:t>
            </a:r>
            <a:r>
              <a:rPr lang="en-US" dirty="0" err="1">
                <a:solidFill>
                  <a:srgbClr val="FFFF00"/>
                </a:solidFill>
                <a:latin typeface="Kalaham" pitchFamily="2" charset="0"/>
              </a:rPr>
              <a:t>tpsf;fk</a:t>
            </a:r>
            <a:r>
              <a:rPr lang="en-US" dirty="0">
                <a:solidFill>
                  <a:srgbClr val="FFFF00"/>
                </a:solidFill>
                <a:latin typeface="Kalaham" pitchFamily="2" charset="0"/>
              </a:rPr>
              <a:t>;; </a:t>
            </a:r>
            <a:r>
              <a:rPr lang="en-US" dirty="0" err="1">
                <a:solidFill>
                  <a:srgbClr val="FFFF00"/>
                </a:solidFill>
                <a:latin typeface="Kalaham" pitchFamily="2" charset="0"/>
              </a:rPr>
              <a:t>kw;Wk</a:t>
            </a:r>
            <a:r>
              <a:rPr lang="en-US" dirty="0">
                <a:solidFill>
                  <a:srgbClr val="FFFF00"/>
                </a:solidFill>
                <a:latin typeface="Kalaham" pitchFamily="2" charset="0"/>
              </a:rPr>
              <a:t>; </a:t>
            </a:r>
            <a:r>
              <a:rPr lang="en-US" dirty="0" err="1">
                <a:solidFill>
                  <a:srgbClr val="FFFF00"/>
                </a:solidFill>
                <a:latin typeface="Kalaham" pitchFamily="2" charset="0"/>
              </a:rPr>
              <a:t>nkhopapay</a:t>
            </a:r>
            <a:r>
              <a:rPr lang="en-US" dirty="0">
                <a:solidFill>
                  <a:srgbClr val="FFFF00"/>
                </a:solidFill>
                <a:latin typeface="Kalaham" pitchFamily="2" charset="0"/>
              </a:rPr>
              <a:t>; </a:t>
            </a:r>
            <a:r>
              <a:rPr lang="en-US" dirty="0" err="1">
                <a:solidFill>
                  <a:srgbClr val="FFFF00"/>
                </a:solidFill>
                <a:latin typeface="Kalaham" pitchFamily="2" charset="0"/>
              </a:rPr>
              <a:t>tpku;rdk</a:t>
            </a:r>
            <a:r>
              <a:rPr lang="en-US" dirty="0">
                <a:solidFill>
                  <a:srgbClr val="FFFF00"/>
                </a:solidFill>
                <a:latin typeface="Kalaham" pitchFamily="2" charset="0"/>
              </a:rPr>
              <a:t> </a:t>
            </a:r>
            <a:r>
              <a:rPr lang="en-US" i="1" dirty="0" err="1">
                <a:latin typeface="Kalaham" pitchFamily="2" charset="0"/>
              </a:rPr>
              <a:t>fUT+y</a:t>
            </a:r>
            <a:r>
              <a:rPr lang="en-US" i="1" dirty="0">
                <a:latin typeface="Kalaham" pitchFamily="2" charset="0"/>
              </a:rPr>
              <a:t> ,</a:t>
            </a:r>
            <a:r>
              <a:rPr lang="en-US" i="1" dirty="0" err="1">
                <a:latin typeface="Kalaham" pitchFamily="2" charset="0"/>
              </a:rPr>
              <a:t>iwapayhsu;fs</a:t>
            </a:r>
            <a:r>
              <a:rPr lang="en-US" i="1" dirty="0">
                <a:latin typeface="Kalaham" pitchFamily="2" charset="0"/>
              </a:rPr>
              <a:t>; </a:t>
            </a:r>
            <a:r>
              <a:rPr lang="en-US" i="1" dirty="0" err="1">
                <a:latin typeface="Kalaham" pitchFamily="2" charset="0"/>
              </a:rPr>
              <a:t>rq;fj;jpd</a:t>
            </a:r>
            <a:r>
              <a:rPr lang="en-US" i="1" dirty="0">
                <a:latin typeface="Kalaham" pitchFamily="2" charset="0"/>
              </a:rPr>
              <a:t>; </a:t>
            </a:r>
            <a:r>
              <a:rPr lang="en-US" i="1" dirty="0" err="1">
                <a:latin typeface="Kalaham" pitchFamily="2" charset="0"/>
              </a:rPr>
              <a:t>rQ;rpif</a:t>
            </a:r>
            <a:r>
              <a:rPr lang="en-US" dirty="0">
                <a:latin typeface="Kalaham" pitchFamily="2" charset="0"/>
              </a:rPr>
              <a:t>(</a:t>
            </a:r>
            <a:r>
              <a:rPr lang="en-US" dirty="0" err="1">
                <a:latin typeface="Kalaham" pitchFamily="2" charset="0"/>
                <a:cs typeface="Arial" pitchFamily="34" charset="0"/>
              </a:rPr>
              <a:t>khu;r</a:t>
            </a:r>
            <a:r>
              <a:rPr lang="en-US" dirty="0">
                <a:latin typeface="Kalaham" pitchFamily="2" charset="0"/>
                <a:cs typeface="Arial" pitchFamily="34" charset="0"/>
              </a:rPr>
              <a:t>;</a:t>
            </a:r>
          </a:p>
          <a:p>
            <a:r>
              <a:rPr lang="en-US" dirty="0">
                <a:latin typeface="Kalaham" pitchFamily="2" charset="0"/>
              </a:rPr>
              <a:t> </a:t>
            </a:r>
            <a:r>
              <a:rPr lang="en-US" dirty="0"/>
              <a:t>2018): 5-25.</a:t>
            </a:r>
          </a:p>
        </p:txBody>
      </p:sp>
    </p:spTree>
    <p:extLst>
      <p:ext uri="{BB962C8B-B14F-4D97-AF65-F5344CB8AC3E}">
        <p14:creationId xmlns:p14="http://schemas.microsoft.com/office/powerpoint/2010/main" val="4261567102"/>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6256867" cy="657689"/>
          </a:xfrm>
        </p:spPr>
        <p:txBody>
          <a:bodyPr/>
          <a:lstStyle/>
          <a:p>
            <a:pPr algn="l" eaLnBrk="1" hangingPunct="1"/>
            <a:r>
              <a:rPr lang="en-US" b="1" dirty="0" err="1">
                <a:solidFill>
                  <a:schemeClr val="tx1"/>
                </a:solidFill>
                <a:latin typeface="Kalaham" pitchFamily="2" charset="0"/>
              </a:rPr>
              <a:t>nts;s</a:t>
            </a:r>
            <a:r>
              <a:rPr lang="en-US" b="1" dirty="0">
                <a:solidFill>
                  <a:schemeClr val="tx1"/>
                </a:solidFill>
                <a:latin typeface="Kalaham" pitchFamily="2" charset="0"/>
              </a:rPr>
              <a:t> </a:t>
            </a:r>
            <a:r>
              <a:rPr lang="en-US" b="1" dirty="0" err="1">
                <a:solidFill>
                  <a:schemeClr val="tx1"/>
                </a:solidFill>
                <a:latin typeface="Kalaham" pitchFamily="2" charset="0"/>
              </a:rPr>
              <a:t>fhytupir</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4687783"/>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6273800" cy="687388"/>
          </a:xfrm>
        </p:spPr>
        <p:txBody>
          <a:bodyPr/>
          <a:lstStyle/>
          <a:p>
            <a:pPr algn="l" eaLnBrk="1" hangingPunct="1"/>
            <a:r>
              <a:rPr lang="en-US" b="1" dirty="0" err="1">
                <a:solidFill>
                  <a:schemeClr val="tx1"/>
                </a:solidFill>
                <a:latin typeface="Kalaham" pitchFamily="2" charset="0"/>
              </a:rPr>
              <a:t>nts;s</a:t>
            </a:r>
            <a:r>
              <a:rPr lang="en-US" b="1" dirty="0">
                <a:solidFill>
                  <a:schemeClr val="tx1"/>
                </a:solidFill>
                <a:latin typeface="Kalaham" pitchFamily="2" charset="0"/>
              </a:rPr>
              <a:t> </a:t>
            </a:r>
            <a:r>
              <a:rPr lang="en-US" b="1" dirty="0" err="1">
                <a:solidFill>
                  <a:schemeClr val="tx1"/>
                </a:solidFill>
                <a:latin typeface="Kalaham" pitchFamily="2" charset="0"/>
              </a:rPr>
              <a:t>fhytupir</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416137780"/>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001000" y="76201"/>
            <a:ext cx="11394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60-61</a:t>
            </a:r>
          </a:p>
        </p:txBody>
      </p:sp>
      <p:sp>
        <p:nvSpPr>
          <p:cNvPr id="28" name="Rectangle 5" descr="Water droplets"/>
          <p:cNvSpPr>
            <a:spLocks noChangeArrowheads="1"/>
          </p:cNvSpPr>
          <p:nvPr/>
        </p:nvSpPr>
        <p:spPr bwMode="auto">
          <a:xfrm>
            <a:off x="-309029" y="3606053"/>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996272"/>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r>
              <a:rPr lang="en-US" sz="2800" b="1" dirty="0" err="1">
                <a:solidFill>
                  <a:srgbClr val="FFFFFF"/>
                </a:solidFill>
                <a:latin typeface="Kalaham" pitchFamily="2" charset="0"/>
                <a:ea typeface="ＭＳ Ｐゴシック" charset="0"/>
                <a:cs typeface="ＭＳ Ｐゴシック" charset="0"/>
              </a:rPr>
              <a:t>MAl;fhyk</a:t>
            </a:r>
            <a:r>
              <a:rPr lang="en-US" sz="2800" b="1" dirty="0">
                <a:solidFill>
                  <a:srgbClr val="FFFFFF"/>
                </a:solidFill>
                <a:latin typeface="Kalaham" pitchFamily="2" charset="0"/>
                <a:ea typeface="ＭＳ Ｐゴシック" charset="0"/>
                <a:cs typeface="ＭＳ Ｐゴシック" charset="0"/>
              </a:rPr>
              <a:t>; </a:t>
            </a:r>
            <a:r>
              <a:rPr lang="en-US" sz="2800" b="1" dirty="0" err="1">
                <a:solidFill>
                  <a:srgbClr val="FFFFFF"/>
                </a:solidFill>
                <a:latin typeface="Kalaham" pitchFamily="2" charset="0"/>
                <a:ea typeface="ＭＳ Ｐゴシック" charset="0"/>
                <a:cs typeface="ＭＳ Ｐゴシック" charset="0"/>
              </a:rPr>
              <a:t>Vd</a:t>
            </a:r>
            <a:r>
              <a:rPr lang="en-US" sz="2800" b="1" dirty="0">
                <a:solidFill>
                  <a:srgbClr val="FFFFFF"/>
                </a:solidFill>
                <a:latin typeface="Kalaham" pitchFamily="2" charset="0"/>
                <a:ea typeface="ＭＳ Ｐゴシック" charset="0"/>
                <a:cs typeface="ＭＳ Ｐゴシック" charset="0"/>
              </a:rPr>
              <a:t>; </a:t>
            </a:r>
            <a:r>
              <a:rPr lang="en-US" sz="2800" b="1" dirty="0" err="1">
                <a:solidFill>
                  <a:srgbClr val="FFFFFF"/>
                </a:solidFill>
                <a:latin typeface="Kalaham" pitchFamily="2" charset="0"/>
                <a:ea typeface="ＭＳ Ｐゴシック" charset="0"/>
                <a:cs typeface="ＭＳ Ｐゴシック" charset="0"/>
              </a:rPr>
              <a:t>RUf;fg;gl;lJ</a:t>
            </a:r>
            <a:br>
              <a:rPr lang="en-US" sz="2800" b="1" dirty="0">
                <a:solidFill>
                  <a:srgbClr val="FFFFFF"/>
                </a:solidFill>
                <a:latin typeface="Kalaham" pitchFamily="2" charset="0"/>
                <a:ea typeface="ＭＳ Ｐゴシック" charset="0"/>
                <a:cs typeface="ＭＳ Ｐゴシック" charset="0"/>
              </a:rPr>
            </a:br>
            <a:r>
              <a:rPr lang="en-US" sz="2800" b="1" dirty="0">
                <a:solidFill>
                  <a:srgbClr val="FFFFFF"/>
                </a:solidFill>
                <a:latin typeface="Kalaham" pitchFamily="2" charset="0"/>
                <a:ea typeface="ＭＳ Ｐゴシック" charset="0"/>
                <a:cs typeface="ＭＳ Ｐゴシック" charset="0"/>
              </a:rPr>
              <a:t> </a:t>
            </a:r>
            <a:r>
              <a:rPr lang="en-US" sz="2800" b="1" dirty="0" err="1">
                <a:solidFill>
                  <a:srgbClr val="FFFFFF"/>
                </a:solidFill>
                <a:latin typeface="Kalaham" pitchFamily="2" charset="0"/>
                <a:ea typeface="ＭＳ Ｐゴシック" charset="0"/>
                <a:cs typeface="ＭＳ Ｐゴシック" charset="0"/>
              </a:rPr>
              <a:t>vd;gij</a:t>
            </a:r>
            <a:r>
              <a:rPr lang="en-US" sz="2800" b="1" dirty="0">
                <a:solidFill>
                  <a:srgbClr val="FFFFFF"/>
                </a:solidFill>
                <a:latin typeface="Kalaham" pitchFamily="2" charset="0"/>
                <a:ea typeface="ＭＳ Ｐゴシック" charset="0"/>
                <a:cs typeface="ＭＳ Ｐゴシック" charset="0"/>
              </a:rPr>
              <a:t> </a:t>
            </a:r>
            <a:r>
              <a:rPr lang="en-US" sz="2800" b="1" dirty="0" err="1">
                <a:solidFill>
                  <a:srgbClr val="FFFFFF"/>
                </a:solidFill>
                <a:latin typeface="Kalaham" pitchFamily="2" charset="0"/>
                <a:ea typeface="ＭＳ Ｐゴシック" charset="0"/>
                <a:cs typeface="ＭＳ Ｐゴシック" charset="0"/>
              </a:rPr>
              <a:t>nts;sk</a:t>
            </a:r>
            <a:r>
              <a:rPr lang="en-US" sz="2800" b="1" dirty="0">
                <a:solidFill>
                  <a:srgbClr val="FFFFFF"/>
                </a:solidFill>
                <a:latin typeface="Kalaham" pitchFamily="2" charset="0"/>
                <a:ea typeface="ＭＳ Ｐゴシック" charset="0"/>
                <a:cs typeface="ＭＳ Ｐゴシック" charset="0"/>
              </a:rPr>
              <a:t>; </a:t>
            </a:r>
            <a:r>
              <a:rPr lang="en-US" sz="2800" b="1" dirty="0" err="1">
                <a:solidFill>
                  <a:srgbClr val="FFFFFF"/>
                </a:solidFill>
                <a:latin typeface="Kalaham" pitchFamily="2" charset="0"/>
                <a:ea typeface="ＭＳ Ｐゴシック" charset="0"/>
                <a:cs typeface="ＭＳ Ｐゴシック" charset="0"/>
              </a:rPr>
              <a:t>tpsf;FfpwJ</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61212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219200"/>
            <a:ext cx="7772400" cy="4495800"/>
          </a:xfrm>
        </p:spPr>
        <p:txBody>
          <a:bodyPr/>
          <a:lstStyle/>
          <a:p>
            <a:pPr eaLnBrk="1" hangingPunct="1">
              <a:lnSpc>
                <a:spcPct val="90000"/>
              </a:lnSpc>
              <a:buNone/>
            </a:pPr>
            <a:r>
              <a:rPr lang="en-US" sz="2800" dirty="0">
                <a:solidFill>
                  <a:schemeClr val="accent1"/>
                </a:solidFill>
                <a:latin typeface="Kalaham" pitchFamily="2" charset="0"/>
                <a:ea typeface="ＭＳ Ｐゴシック" charset="0"/>
                <a:cs typeface="ＭＳ Ｐゴシック" charset="0"/>
              </a:rPr>
              <a:t>,</a:t>
            </a:r>
            <a:r>
              <a:rPr lang="en-US" sz="2800" dirty="0" err="1">
                <a:solidFill>
                  <a:schemeClr val="accent1"/>
                </a:solidFill>
                <a:latin typeface="Kalaham" pitchFamily="2" charset="0"/>
                <a:ea typeface="ＭＳ Ｐゴシック" charset="0"/>
                <a:cs typeface="ＭＳ Ｐゴシック" charset="0"/>
              </a:rPr>
              <a:t>e;j</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jiyaq;fj;ij</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njupT</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nra;tjpy</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Nehf;fk</a:t>
            </a:r>
            <a:r>
              <a:rPr lang="en-US" sz="2800" dirty="0">
                <a:solidFill>
                  <a:schemeClr val="accent1"/>
                </a:solidFill>
                <a:latin typeface="Kalaham" pitchFamily="2" charset="0"/>
                <a:ea typeface="ＭＳ Ｐゴシック" charset="0"/>
                <a:cs typeface="ＭＳ Ｐゴシック" charset="0"/>
              </a:rPr>
              <a:t>;</a:t>
            </a:r>
            <a:r>
              <a:rPr lang="en-US" sz="2800" dirty="0">
                <a:solidFill>
                  <a:schemeClr val="accent1"/>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a:t>
            </a:r>
          </a:p>
          <a:p>
            <a:pPr eaLnBrk="1" hangingPunct="1">
              <a:lnSpc>
                <a:spcPct val="90000"/>
              </a:lnSpc>
            </a:pPr>
            <a:r>
              <a:rPr lang="en-US" sz="2800" dirty="0" err="1">
                <a:latin typeface="Kalaham" pitchFamily="2" charset="0"/>
              </a:rPr>
              <a:t>Ntjhfkj;jpy</a:t>
            </a:r>
            <a:r>
              <a:rPr lang="en-US" sz="2800" dirty="0">
                <a:latin typeface="Kalaham" pitchFamily="2" charset="0"/>
              </a:rPr>
              <a:t>; </a:t>
            </a:r>
            <a:r>
              <a:rPr lang="en-US" sz="2800" dirty="0" err="1">
                <a:latin typeface="Kalaham" pitchFamily="2" charset="0"/>
              </a:rPr>
              <a:t>cs;s</a:t>
            </a:r>
            <a:r>
              <a:rPr lang="en-US" sz="2800" dirty="0">
                <a:latin typeface="Kalaham" pitchFamily="2" charset="0"/>
              </a:rPr>
              <a:t> </a:t>
            </a:r>
            <a:r>
              <a:rPr lang="en-US" sz="2800" dirty="0" err="1">
                <a:latin typeface="Kalaham" pitchFamily="2" charset="0"/>
              </a:rPr>
              <a:t>midj;J</a:t>
            </a:r>
            <a:r>
              <a:rPr lang="en-US" sz="2800" dirty="0">
                <a:latin typeface="Kalaham" pitchFamily="2" charset="0"/>
              </a:rPr>
              <a:t> </a:t>
            </a:r>
            <a:r>
              <a:rPr lang="en-US" sz="2800" dirty="0" err="1">
                <a:latin typeface="Kalaham" pitchFamily="2" charset="0"/>
              </a:rPr>
              <a:t>NjjpfSk</a:t>
            </a:r>
            <a:r>
              <a:rPr lang="en-US" sz="2800" dirty="0">
                <a:latin typeface="Kalaham" pitchFamily="2" charset="0"/>
              </a:rPr>
              <a:t>; </a:t>
            </a:r>
            <a:r>
              <a:rPr lang="en-US" sz="2800" dirty="0" err="1">
                <a:latin typeface="Kalaham" pitchFamily="2" charset="0"/>
              </a:rPr>
              <a:t>tk;rhtopfSk</a:t>
            </a:r>
            <a:r>
              <a:rPr lang="en-US" sz="2800" dirty="0">
                <a:latin typeface="Kalaham" pitchFamily="2" charset="0"/>
              </a:rPr>
              <a:t>; ,</a:t>
            </a:r>
            <a:r>
              <a:rPr lang="en-US" sz="2800" dirty="0" err="1">
                <a:latin typeface="Kalaham" pitchFamily="2" charset="0"/>
              </a:rPr>
              <a:t>d;W</a:t>
            </a:r>
            <a:r>
              <a:rPr lang="en-US" sz="2800" dirty="0">
                <a:latin typeface="Kalaham" pitchFamily="2" charset="0"/>
              </a:rPr>
              <a:t> </a:t>
            </a:r>
            <a:r>
              <a:rPr lang="en-US" sz="2800" dirty="0" err="1">
                <a:latin typeface="Kalaham" pitchFamily="2" charset="0"/>
              </a:rPr>
              <a:t>ekf;F</a:t>
            </a:r>
            <a:r>
              <a:rPr lang="en-US" sz="2800" dirty="0">
                <a:latin typeface="Kalaham" pitchFamily="2" charset="0"/>
              </a:rPr>
              <a:t> </a:t>
            </a:r>
            <a:r>
              <a:rPr lang="en-US" sz="2800" dirty="0" err="1">
                <a:latin typeface="Kalaham" pitchFamily="2" charset="0"/>
              </a:rPr>
              <a:t>vt;thW</a:t>
            </a:r>
            <a:r>
              <a:rPr lang="en-US" sz="2800" dirty="0">
                <a:latin typeface="Kalaham" pitchFamily="2" charset="0"/>
              </a:rPr>
              <a:t> </a:t>
            </a:r>
            <a:r>
              <a:rPr lang="en-US" sz="2800" dirty="0" err="1">
                <a:latin typeface="Kalaham" pitchFamily="2" charset="0"/>
              </a:rPr>
              <a:t>njhlu;GgLfpd;wd</a:t>
            </a:r>
            <a:r>
              <a:rPr lang="ta-IN" sz="2800" dirty="0">
                <a:latin typeface="Kalaham" pitchFamily="2" charset="0"/>
              </a:rPr>
              <a:t>?</a:t>
            </a:r>
            <a:endParaRPr lang="en-US" sz="2800" dirty="0">
              <a:latin typeface="Kalaham" pitchFamily="2" charset="0"/>
              <a:ea typeface="ＭＳ Ｐゴシック" charset="0"/>
              <a:cs typeface="ＭＳ Ｐゴシック" charset="0"/>
            </a:endParaRPr>
          </a:p>
          <a:p>
            <a:pPr eaLnBrk="1" hangingPunct="1">
              <a:lnSpc>
                <a:spcPct val="90000"/>
              </a:lnSpc>
            </a:pPr>
            <a:r>
              <a:rPr lang="ta-IN" sz="2800" dirty="0"/>
              <a:t> </a:t>
            </a:r>
            <a:r>
              <a:rPr lang="en-US" sz="2800" dirty="0" err="1">
                <a:latin typeface="Kalaham" pitchFamily="2" charset="0"/>
              </a:rPr>
              <a:t>ehk</a:t>
            </a:r>
            <a:r>
              <a:rPr lang="en-US" sz="2800" dirty="0">
                <a:latin typeface="Kalaham" pitchFamily="2" charset="0"/>
              </a:rPr>
              <a:t>; </a:t>
            </a:r>
            <a:r>
              <a:rPr lang="en-US" sz="2800" dirty="0" err="1">
                <a:latin typeface="Kalaham" pitchFamily="2" charset="0"/>
              </a:rPr>
              <a:t>Ntjhfkkj;jpy</a:t>
            </a:r>
            <a:r>
              <a:rPr lang="en-US" sz="2800" dirty="0">
                <a:latin typeface="Kalaham" pitchFamily="2" charset="0"/>
              </a:rPr>
              <a:t> </a:t>
            </a:r>
            <a:r>
              <a:rPr lang="en-US" sz="2800" dirty="0" err="1">
                <a:latin typeface="Kalaham" pitchFamily="2" charset="0"/>
              </a:rPr>
              <a:t>fhZk</a:t>
            </a:r>
            <a:r>
              <a:rPr lang="en-US" sz="2800" dirty="0">
                <a:latin typeface="Kalaham" pitchFamily="2" charset="0"/>
              </a:rPr>
              <a:t>; </a:t>
            </a:r>
            <a:r>
              <a:rPr lang="en-US" sz="2800" dirty="0" err="1">
                <a:latin typeface="Kalaham" pitchFamily="2" charset="0"/>
              </a:rPr>
              <a:t>midj;J</a:t>
            </a:r>
            <a:r>
              <a:rPr lang="en-US" sz="2800" dirty="0">
                <a:latin typeface="Kalaham" pitchFamily="2" charset="0"/>
              </a:rPr>
              <a:t> </a:t>
            </a:r>
            <a:r>
              <a:rPr lang="en-US" sz="2800" dirty="0" err="1">
                <a:latin typeface="Kalaham" pitchFamily="2" charset="0"/>
              </a:rPr>
              <a:t>vz;fSk</a:t>
            </a:r>
            <a:r>
              <a:rPr lang="en-US" sz="2800" dirty="0">
                <a:latin typeface="Kalaham" pitchFamily="2" charset="0"/>
              </a:rPr>
              <a:t>;&gt; </a:t>
            </a:r>
            <a:r>
              <a:rPr lang="en-US" sz="2800" dirty="0" err="1">
                <a:latin typeface="Kalaham" pitchFamily="2" charset="0"/>
              </a:rPr>
              <a:t>guk;giufSk</a:t>
            </a:r>
            <a:r>
              <a:rPr lang="en-US" sz="2800" dirty="0">
                <a:latin typeface="Kalaham" pitchFamily="2" charset="0"/>
              </a:rPr>
              <a:t>; </a:t>
            </a:r>
            <a:r>
              <a:rPr lang="en-US" sz="2800" dirty="0" err="1">
                <a:solidFill>
                  <a:schemeClr val="accent1"/>
                </a:solidFill>
                <a:latin typeface="Kalaham" pitchFamily="2" charset="0"/>
              </a:rPr>
              <a:t>tuyhw;W</a:t>
            </a:r>
            <a:r>
              <a:rPr lang="en-US" sz="2800" dirty="0">
                <a:solidFill>
                  <a:schemeClr val="accent1"/>
                </a:solidFill>
                <a:latin typeface="Kalaham" pitchFamily="2" charset="0"/>
              </a:rPr>
              <a:t> </a:t>
            </a:r>
            <a:r>
              <a:rPr lang="en-US" sz="2800" dirty="0" err="1">
                <a:solidFill>
                  <a:schemeClr val="accent1"/>
                </a:solidFill>
                <a:latin typeface="Kalaham" pitchFamily="2" charset="0"/>
              </a:rPr>
              <a:t>uPjpahf</a:t>
            </a:r>
            <a:r>
              <a:rPr lang="en-US" sz="2800" dirty="0">
                <a:solidFill>
                  <a:schemeClr val="accent1"/>
                </a:solidFill>
                <a:latin typeface="Kalaham" pitchFamily="2" charset="0"/>
              </a:rPr>
              <a:t> </a:t>
            </a:r>
            <a:r>
              <a:rPr lang="en-US" sz="2800" dirty="0" err="1">
                <a:latin typeface="Kalaham" pitchFamily="2" charset="0"/>
              </a:rPr>
              <a:t>ek;gfkhdjh</a:t>
            </a:r>
            <a:r>
              <a:rPr lang="en-US" sz="2800" dirty="0">
                <a:latin typeface="Kalaham" pitchFamily="2" charset="0"/>
              </a:rPr>
              <a:t> ?</a:t>
            </a:r>
            <a:endParaRPr lang="en-US" sz="2800" dirty="0">
              <a:latin typeface="Kalaham" pitchFamily="2" charset="0"/>
              <a:ea typeface="ＭＳ Ｐゴシック" charset="0"/>
              <a:cs typeface="ＭＳ Ｐゴシック" charset="0"/>
            </a:endParaRPr>
          </a:p>
          <a:p>
            <a:r>
              <a:rPr lang="en-US" sz="2800" dirty="0">
                <a:solidFill>
                  <a:schemeClr val="accent1"/>
                </a:solidFill>
                <a:latin typeface="Arial"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vz;fs</a:t>
            </a:r>
            <a:r>
              <a:rPr lang="en-US" sz="2800" dirty="0">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cs;slf;fg;gl;lNghJ</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jtWfs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ele;jpUf;f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KbAkh</a:t>
            </a:r>
            <a:r>
              <a:rPr lang="en-US" sz="2800" dirty="0">
                <a:latin typeface="Kalaham" pitchFamily="2" charset="0"/>
                <a:ea typeface="ＭＳ Ｐゴシック" charset="0"/>
                <a:cs typeface="ＭＳ Ｐゴシック" charset="0"/>
              </a:rPr>
              <a:t>?</a:t>
            </a:r>
          </a:p>
          <a:p>
            <a:pPr eaLnBrk="1" hangingPunct="1">
              <a:lnSpc>
                <a:spcPct val="90000"/>
              </a:lnSpc>
            </a:pPr>
            <a:r>
              <a:rPr lang="en-US" sz="2800" dirty="0">
                <a:latin typeface="Kalaham" pitchFamily="2" charset="0"/>
              </a:rPr>
              <a:t> </a:t>
            </a:r>
            <a:r>
              <a:rPr lang="en-US" sz="2800" dirty="0" err="1">
                <a:latin typeface="Kalaham" pitchFamily="2" charset="0"/>
              </a:rPr>
              <a:t>fhytupirapd;gb</a:t>
            </a:r>
            <a:r>
              <a:rPr lang="en-US" sz="2800" dirty="0">
                <a:latin typeface="Kalaham" pitchFamily="2" charset="0"/>
              </a:rPr>
              <a:t> </a:t>
            </a:r>
            <a:r>
              <a:rPr lang="en-US" sz="2800" dirty="0" err="1">
                <a:latin typeface="Kalaham" pitchFamily="2" charset="0"/>
              </a:rPr>
              <a:t>Ntjhfk</a:t>
            </a:r>
            <a:r>
              <a:rPr lang="en-US" sz="2800" dirty="0">
                <a:latin typeface="Kalaham" pitchFamily="2" charset="0"/>
              </a:rPr>
              <a:t>  </a:t>
            </a:r>
            <a:r>
              <a:rPr lang="en-US" sz="2800" dirty="0" err="1">
                <a:solidFill>
                  <a:schemeClr val="accent1"/>
                </a:solidFill>
                <a:latin typeface="Kalaham" pitchFamily="2" charset="0"/>
              </a:rPr>
              <a:t>flTspd</a:t>
            </a:r>
            <a:r>
              <a:rPr lang="en-US" sz="2800" dirty="0">
                <a:solidFill>
                  <a:schemeClr val="accent1"/>
                </a:solidFill>
                <a:latin typeface="Kalaham" pitchFamily="2" charset="0"/>
              </a:rPr>
              <a:t>; </a:t>
            </a:r>
            <a:r>
              <a:rPr lang="en-US" sz="2800" dirty="0" err="1">
                <a:solidFill>
                  <a:schemeClr val="accent1"/>
                </a:solidFill>
                <a:latin typeface="Kalaham" pitchFamily="2" charset="0"/>
              </a:rPr>
              <a:t>gpioaw;w</a:t>
            </a:r>
            <a:r>
              <a:rPr lang="en-US" sz="2800" dirty="0">
                <a:latin typeface="Kalaham" pitchFamily="2" charset="0"/>
              </a:rPr>
              <a:t> </a:t>
            </a:r>
            <a:r>
              <a:rPr lang="en-US" sz="2800" dirty="0" err="1">
                <a:latin typeface="Kalaham" pitchFamily="2" charset="0"/>
              </a:rPr>
              <a:t>thu;j;ij</a:t>
            </a:r>
            <a:r>
              <a:rPr lang="en-US" sz="2800" dirty="0">
                <a:latin typeface="Kalaham" pitchFamily="2" charset="0"/>
              </a:rPr>
              <a:t> </a:t>
            </a:r>
            <a:r>
              <a:rPr lang="en-US" sz="2800" dirty="0" err="1">
                <a:latin typeface="Kalaham" pitchFamily="2" charset="0"/>
              </a:rPr>
              <a:t>vd;W</a:t>
            </a:r>
            <a:r>
              <a:rPr lang="en-US" sz="2800" dirty="0">
                <a:latin typeface="Kalaham" pitchFamily="2" charset="0"/>
              </a:rPr>
              <a:t> </a:t>
            </a:r>
            <a:r>
              <a:rPr lang="en-US" sz="2800" dirty="0" err="1">
                <a:latin typeface="Kalaham" pitchFamily="2" charset="0"/>
              </a:rPr>
              <a:t>ehk</a:t>
            </a:r>
            <a:r>
              <a:rPr lang="en-US" sz="2800" dirty="0">
                <a:latin typeface="Kalaham" pitchFamily="2" charset="0"/>
              </a:rPr>
              <a:t>; </a:t>
            </a:r>
            <a:r>
              <a:rPr lang="en-US" sz="2800" dirty="0" err="1">
                <a:latin typeface="Kalaham" pitchFamily="2" charset="0"/>
              </a:rPr>
              <a:t>epr;rakhf</a:t>
            </a:r>
            <a:r>
              <a:rPr lang="en-US" sz="2800" dirty="0">
                <a:latin typeface="Kalaham" pitchFamily="2" charset="0"/>
              </a:rPr>
              <a:t> </a:t>
            </a:r>
            <a:r>
              <a:rPr lang="en-US" sz="2800" dirty="0" err="1">
                <a:latin typeface="Kalaham" pitchFamily="2" charset="0"/>
              </a:rPr>
              <a:t>nrhy;y</a:t>
            </a:r>
            <a:r>
              <a:rPr lang="en-US" sz="2800" dirty="0">
                <a:latin typeface="Kalaham" pitchFamily="2" charset="0"/>
              </a:rPr>
              <a:t> </a:t>
            </a:r>
            <a:r>
              <a:rPr lang="en-US" sz="2800" dirty="0" err="1">
                <a:latin typeface="Kalaham" pitchFamily="2" charset="0"/>
              </a:rPr>
              <a:t>KbAkh</a:t>
            </a:r>
            <a:r>
              <a:rPr lang="en-US" sz="2800" dirty="0">
                <a:latin typeface="Kalaham" pitchFamily="2" charset="0"/>
              </a:rPr>
              <a:t>?</a:t>
            </a:r>
            <a:endParaRPr lang="en-US" sz="2800" dirty="0">
              <a:latin typeface="Kalaham" pitchFamily="2" charset="0"/>
              <a:ea typeface="ＭＳ Ｐゴシック" charset="0"/>
              <a:cs typeface="ＭＳ Ｐゴシック" charset="0"/>
            </a:endParaRPr>
          </a:p>
        </p:txBody>
      </p:sp>
      <p:sp>
        <p:nvSpPr>
          <p:cNvPr id="142338" name="Rectangle 3"/>
          <p:cNvSpPr>
            <a:spLocks noGrp="1" noChangeArrowheads="1"/>
          </p:cNvSpPr>
          <p:nvPr>
            <p:ph type="title"/>
          </p:nvPr>
        </p:nvSpPr>
        <p:spPr>
          <a:xfrm>
            <a:off x="1219200" y="-7620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vkJ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tpdhf;fs</a:t>
            </a:r>
            <a:r>
              <a:rPr lang="en-US" b="1" dirty="0">
                <a:latin typeface="Kalaham" pitchFamily="2" charset="0"/>
                <a:ea typeface="ＭＳ Ｐゴシック" charset="0"/>
                <a:cs typeface="ＭＳ Ｐゴシック" charset="0"/>
              </a:rPr>
              <a:t>;</a:t>
            </a:r>
          </a:p>
        </p:txBody>
      </p:sp>
      <p:sp>
        <p:nvSpPr>
          <p:cNvPr id="142339"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70d</a:t>
            </a:r>
          </a:p>
        </p:txBody>
      </p:sp>
    </p:spTree>
    <p:extLst>
      <p:ext uri="{BB962C8B-B14F-4D97-AF65-F5344CB8AC3E}">
        <p14:creationId xmlns:p14="http://schemas.microsoft.com/office/powerpoint/2010/main" val="414323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dirty="0" err="1">
                <a:solidFill>
                  <a:schemeClr val="bg1"/>
                </a:solidFill>
                <a:latin typeface="Kalaham" pitchFamily="2" charset="0"/>
                <a:ea typeface="ＭＳ Ｐゴシック" charset="0"/>
                <a:cs typeface="Arial" charset="0"/>
              </a:rPr>
              <a:t>rhkhupa</a:t>
            </a:r>
            <a:r>
              <a:rPr lang="en-US" sz="4000" b="1" dirty="0">
                <a:solidFill>
                  <a:schemeClr val="bg1"/>
                </a:solidFill>
                <a:latin typeface="Kalaham" pitchFamily="2" charset="0"/>
                <a:ea typeface="ＭＳ Ｐゴシック" charset="0"/>
                <a:cs typeface="Arial" charset="0"/>
              </a:rPr>
              <a:t> ,uh[</a:t>
            </a:r>
            <a:r>
              <a:rPr lang="en-US" sz="4000" b="1" dirty="0" err="1">
                <a:solidFill>
                  <a:schemeClr val="bg1"/>
                </a:solidFill>
                <a:latin typeface="Kalaham" pitchFamily="2" charset="0"/>
                <a:ea typeface="ＭＳ Ｐゴシック" charset="0"/>
                <a:cs typeface="Arial" charset="0"/>
              </a:rPr>
              <a:t>hf;fspd</a:t>
            </a:r>
            <a:r>
              <a:rPr lang="en-US" sz="4000" b="1" dirty="0">
                <a:solidFill>
                  <a:schemeClr val="bg1"/>
                </a:solidFill>
                <a:latin typeface="Kalaham" pitchFamily="2" charset="0"/>
                <a:ea typeface="ＭＳ Ｐゴシック" charset="0"/>
                <a:cs typeface="Arial" charset="0"/>
              </a:rPr>
              <a:t>; </a:t>
            </a:r>
            <a:r>
              <a:rPr lang="en-US" sz="4000" b="1" dirty="0" err="1">
                <a:solidFill>
                  <a:schemeClr val="bg1"/>
                </a:solidFill>
                <a:latin typeface="Kalaham" pitchFamily="2" charset="0"/>
                <a:ea typeface="ＭＳ Ｐゴシック" charset="0"/>
                <a:cs typeface="Arial" charset="0"/>
              </a:rPr>
              <a:t>gl;bay</a:t>
            </a:r>
            <a:r>
              <a:rPr lang="en-US" sz="4000" b="1" dirty="0">
                <a:solidFill>
                  <a:schemeClr val="bg1"/>
                </a:solidFill>
                <a:latin typeface="Kalaham" pitchFamily="2" charset="0"/>
                <a:ea typeface="ＭＳ Ｐゴシック" charset="0"/>
                <a:cs typeface="Arial" charset="0"/>
              </a:rPr>
              <a:t>;</a:t>
            </a:r>
          </a:p>
        </p:txBody>
      </p:sp>
      <p:sp>
        <p:nvSpPr>
          <p:cNvPr id="189442" name="Rectangle 3"/>
          <p:cNvSpPr>
            <a:spLocks noGrp="1" noChangeArrowheads="1"/>
          </p:cNvSpPr>
          <p:nvPr>
            <p:ph type="subTitle" idx="1"/>
          </p:nvPr>
        </p:nvSpPr>
        <p:spPr>
          <a:xfrm>
            <a:off x="4952999" y="1989666"/>
            <a:ext cx="4156075" cy="4529779"/>
          </a:xfrm>
        </p:spPr>
        <p:txBody>
          <a:bodyPr/>
          <a:lstStyle/>
          <a:p>
            <a:pPr eaLnBrk="1" hangingPunct="1"/>
            <a:r>
              <a:rPr lang="en-US" sz="2400" b="1" dirty="0" err="1">
                <a:solidFill>
                  <a:schemeClr val="bg1"/>
                </a:solidFill>
                <a:latin typeface="Kalaham" pitchFamily="2" charset="0"/>
                <a:ea typeface="ＭＳ Ｐゴシック" charset="0"/>
                <a:cs typeface="Arial" charset="0"/>
              </a:rPr>
              <a:t>fpK</a:t>
            </a:r>
            <a:r>
              <a:rPr lang="en-US" sz="2400" b="1" dirty="0">
                <a:solidFill>
                  <a:schemeClr val="bg1"/>
                </a:solidFill>
                <a:latin typeface="Kalaham" pitchFamily="2" charset="0"/>
                <a:ea typeface="ＭＳ Ｐゴシック" charset="0"/>
                <a:cs typeface="Arial" charset="0"/>
              </a:rPr>
              <a:t> 1800 ,y; </a:t>
            </a:r>
            <a:r>
              <a:rPr lang="en-US" sz="2400" b="1" dirty="0" err="1">
                <a:solidFill>
                  <a:schemeClr val="bg1"/>
                </a:solidFill>
                <a:latin typeface="Kalaham" pitchFamily="2" charset="0"/>
                <a:ea typeface="ＭＳ Ｐゴシック" charset="0"/>
                <a:cs typeface="Arial" charset="0"/>
              </a:rPr>
              <a:t>vOjg;gl;lJ</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nts;sj;jpw;Fg</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gpwF</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Rkhu</a:t>
            </a:r>
            <a:r>
              <a:rPr lang="en-US" sz="2400" b="1" dirty="0">
                <a:solidFill>
                  <a:schemeClr val="bg1"/>
                </a:solidFill>
                <a:latin typeface="Kalaham" pitchFamily="2" charset="0"/>
                <a:ea typeface="ＭＳ Ｐゴシック" charset="0"/>
                <a:cs typeface="Arial" charset="0"/>
              </a:rPr>
              <a:t>; 600 </a:t>
            </a:r>
            <a:r>
              <a:rPr lang="en-US" sz="2400" b="1" dirty="0" err="1">
                <a:solidFill>
                  <a:schemeClr val="bg1"/>
                </a:solidFill>
                <a:latin typeface="Kalaham" pitchFamily="2" charset="0"/>
                <a:ea typeface="ＭＳ Ｐゴシック" charset="0"/>
                <a:cs typeface="Arial" charset="0"/>
              </a:rPr>
              <a:t>Mz;LfSf;Fg</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gpwF</a:t>
            </a:r>
            <a:r>
              <a:rPr lang="en-US" sz="2400" b="1" dirty="0">
                <a:solidFill>
                  <a:schemeClr val="bg1"/>
                </a:solidFill>
                <a:latin typeface="Kalaham" pitchFamily="2" charset="0"/>
                <a:ea typeface="ＭＳ Ｐゴシック" charset="0"/>
                <a:cs typeface="Arial" charset="0"/>
              </a:rPr>
              <a:t>)</a:t>
            </a:r>
          </a:p>
          <a:p>
            <a:pPr eaLnBrk="1" hangingPunct="1"/>
            <a:endParaRPr lang="en-US" sz="2400" b="1" dirty="0">
              <a:solidFill>
                <a:schemeClr val="bg1"/>
              </a:solidFill>
              <a:latin typeface="Kalaham" pitchFamily="2" charset="0"/>
              <a:ea typeface="ＭＳ Ｐゴシック" charset="0"/>
              <a:cs typeface="Arial" charset="0"/>
            </a:endParaRPr>
          </a:p>
          <a:p>
            <a:pPr eaLnBrk="1" hangingPunct="1"/>
            <a:r>
              <a:rPr lang="en-US" sz="2400" b="1" dirty="0" err="1">
                <a:solidFill>
                  <a:schemeClr val="bg1"/>
                </a:solidFill>
                <a:latin typeface="Kalaham" pitchFamily="2" charset="0"/>
                <a:ea typeface="ＭＳ Ｐゴシック" charset="0"/>
                <a:cs typeface="Arial" charset="0"/>
              </a:rPr>
              <a:t>nts;sj;jpw;F</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Kd;du</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tu;fspy</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gj;J</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kd;du;fs</a:t>
            </a:r>
            <a:r>
              <a:rPr lang="en-US" sz="2400" b="1" dirty="0">
                <a:solidFill>
                  <a:schemeClr val="bg1"/>
                </a:solidFill>
                <a:latin typeface="Kalaham" pitchFamily="2" charset="0"/>
                <a:ea typeface="ＭＳ Ｐゴシック" charset="0"/>
                <a:cs typeface="Arial" charset="0"/>
              </a:rPr>
              <a:t> 21&gt;000 </a:t>
            </a:r>
            <a:r>
              <a:rPr lang="en-US" sz="2400" b="1" dirty="0" err="1">
                <a:solidFill>
                  <a:schemeClr val="bg1"/>
                </a:solidFill>
                <a:latin typeface="Kalaham" pitchFamily="2" charset="0"/>
                <a:ea typeface="ＭＳ Ｐゴシック" charset="0"/>
                <a:cs typeface="Arial" charset="0"/>
              </a:rPr>
              <a:t>Kjy</a:t>
            </a:r>
            <a:r>
              <a:rPr lang="en-US" sz="2400" b="1" dirty="0">
                <a:solidFill>
                  <a:schemeClr val="bg1"/>
                </a:solidFill>
                <a:latin typeface="Kalaham" pitchFamily="2" charset="0"/>
                <a:ea typeface="ＭＳ Ｐゴシック" charset="0"/>
                <a:cs typeface="Arial" charset="0"/>
              </a:rPr>
              <a:t>; 43&gt;200 </a:t>
            </a:r>
          </a:p>
          <a:p>
            <a:pPr eaLnBrk="1" hangingPunct="1"/>
            <a:r>
              <a:rPr lang="en-US" sz="2400" b="1" dirty="0" err="1">
                <a:solidFill>
                  <a:schemeClr val="bg1"/>
                </a:solidFill>
                <a:latin typeface="Kalaham" pitchFamily="2" charset="0"/>
                <a:ea typeface="ＭＳ Ｐゴシック" charset="0"/>
                <a:cs typeface="Arial" charset="0"/>
              </a:rPr>
              <a:t>Mz;Lfs</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tho;e;jjhff</a:t>
            </a:r>
            <a:r>
              <a:rPr lang="en-US" sz="2400" b="1" dirty="0">
                <a:solidFill>
                  <a:schemeClr val="bg1"/>
                </a:solidFill>
                <a:latin typeface="Kalaham" pitchFamily="2" charset="0"/>
                <a:ea typeface="ＭＳ Ｐゴシック" charset="0"/>
                <a:cs typeface="Arial" charset="0"/>
              </a:rPr>
              <a:t>; $</a:t>
            </a:r>
            <a:r>
              <a:rPr lang="en-US" sz="2400" b="1" dirty="0" err="1">
                <a:solidFill>
                  <a:schemeClr val="bg1"/>
                </a:solidFill>
                <a:latin typeface="Kalaham" pitchFamily="2" charset="0"/>
                <a:ea typeface="ＭＳ Ｐゴシック" charset="0"/>
                <a:cs typeface="Arial" charset="0"/>
              </a:rPr>
              <a:t>wg;gLfpwJ</a:t>
            </a:r>
            <a:r>
              <a:rPr lang="en-US" sz="2400" b="1" dirty="0">
                <a:solidFill>
                  <a:schemeClr val="bg1"/>
                </a:solidFill>
                <a:latin typeface="Kalaham" pitchFamily="2" charset="0"/>
                <a:ea typeface="ＭＳ Ｐゴシック" charset="0"/>
                <a:cs typeface="Arial" charset="0"/>
              </a:rPr>
              <a:t>;. </a:t>
            </a:r>
          </a:p>
          <a:p>
            <a:pPr eaLnBrk="1" hangingPunct="1"/>
            <a:r>
              <a:rPr lang="en-US" sz="2400" b="1" dirty="0">
                <a:solidFill>
                  <a:schemeClr val="bg1"/>
                </a:solidFill>
                <a:latin typeface="Kalaham" pitchFamily="2" charset="0"/>
                <a:ea typeface="ＭＳ Ｐゴシック" charset="0"/>
                <a:cs typeface="Arial" charset="0"/>
              </a:rPr>
              <a:t>(</a:t>
            </a:r>
            <a:r>
              <a:rPr lang="en-US" sz="2400" b="1" dirty="0" err="1">
                <a:solidFill>
                  <a:schemeClr val="bg1"/>
                </a:solidFill>
                <a:latin typeface="Kalaham" pitchFamily="2" charset="0"/>
                <a:ea typeface="ＭＳ Ｐゴシック" charset="0"/>
                <a:cs typeface="Arial" charset="0"/>
              </a:rPr>
              <a:t>Mjpahfkk</a:t>
            </a:r>
            <a:r>
              <a:rPr lang="en-US" sz="2400" b="1" dirty="0">
                <a:solidFill>
                  <a:schemeClr val="bg1"/>
                </a:solidFill>
                <a:latin typeface="Kalaham" pitchFamily="2" charset="0"/>
                <a:ea typeface="ＭＳ Ｐゴシック" charset="0"/>
                <a:cs typeface="Arial" charset="0"/>
              </a:rPr>
              <a:t>;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err="1">
                <a:solidFill>
                  <a:srgbClr val="FFFFFF"/>
                </a:solidFill>
                <a:latin typeface="Kalaham" pitchFamily="2" charset="0"/>
                <a:cs typeface="Arial" charset="0"/>
              </a:rPr>
              <a:t>mu;dhy;l</a:t>
            </a:r>
            <a:r>
              <a:rPr lang="en-US" sz="1600" b="1" dirty="0">
                <a:solidFill>
                  <a:srgbClr val="FFFFFF"/>
                </a:solidFill>
                <a:latin typeface="Kalaham" pitchFamily="2" charset="0"/>
                <a:cs typeface="Arial" charset="0"/>
              </a:rPr>
              <a:t>; </a:t>
            </a:r>
            <a:r>
              <a:rPr lang="en-US" sz="1600" b="1" dirty="0" err="1">
                <a:solidFill>
                  <a:srgbClr val="FFFFFF"/>
                </a:solidFill>
                <a:latin typeface="Kalaham" pitchFamily="2" charset="0"/>
                <a:cs typeface="Arial" charset="0"/>
              </a:rPr>
              <a:t>kw;Wk</a:t>
            </a:r>
            <a:r>
              <a:rPr lang="en-US" sz="1600" b="1" dirty="0">
                <a:solidFill>
                  <a:srgbClr val="FFFFFF"/>
                </a:solidFill>
                <a:latin typeface="Kalaham" pitchFamily="2" charset="0"/>
                <a:cs typeface="Arial" charset="0"/>
              </a:rPr>
              <a:t>; </a:t>
            </a:r>
            <a:r>
              <a:rPr lang="en-US" sz="1600" b="1" dirty="0" err="1">
                <a:solidFill>
                  <a:srgbClr val="FFFFFF"/>
                </a:solidFill>
                <a:latin typeface="Kalaham" pitchFamily="2" charset="0"/>
                <a:cs typeface="Arial" charset="0"/>
              </a:rPr>
              <a:t>Ngau</a:t>
            </a:r>
            <a:r>
              <a:rPr lang="en-US" sz="1600" b="1" dirty="0">
                <a:solidFill>
                  <a:srgbClr val="FFFFFF"/>
                </a:solidFill>
                <a:latin typeface="Kalaham" pitchFamily="2" charset="0"/>
                <a:cs typeface="Arial" charset="0"/>
              </a:rPr>
              <a:t>;&gt; ANE </a:t>
            </a:r>
            <a:r>
              <a:rPr lang="en-US" sz="1600" b="1" dirty="0" err="1">
                <a:solidFill>
                  <a:srgbClr val="FFFFFF"/>
                </a:solidFill>
                <a:latin typeface="Kalaham" pitchFamily="2" charset="0"/>
                <a:cs typeface="Arial" charset="0"/>
              </a:rPr>
              <a:t>thrpg;Gfs</a:t>
            </a:r>
            <a:r>
              <a:rPr lang="en-US" sz="1600" b="1" dirty="0">
                <a:solidFill>
                  <a:srgbClr val="FFFFFF"/>
                </a:solidFill>
                <a:latin typeface="Kalaham" pitchFamily="2" charset="0"/>
                <a:cs typeface="Arial" charset="0"/>
              </a:rPr>
              <a:t>;&gt; ,</a:t>
            </a:r>
            <a:r>
              <a:rPr lang="en-US" sz="1600" b="1" dirty="0" err="1">
                <a:solidFill>
                  <a:srgbClr val="FFFFFF"/>
                </a:solidFill>
                <a:latin typeface="Kalaham" pitchFamily="2" charset="0"/>
                <a:cs typeface="Arial" charset="0"/>
              </a:rPr>
              <a:t>ypUe;J</a:t>
            </a:r>
            <a:r>
              <a:rPr lang="en-US" sz="1600" b="1" dirty="0">
                <a:solidFill>
                  <a:srgbClr val="FFFFFF"/>
                </a:solidFill>
                <a:latin typeface="Kalaham" pitchFamily="2" charset="0"/>
                <a:cs typeface="Arial" charset="0"/>
              </a:rPr>
              <a:t>  150</a:t>
            </a: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64a</a:t>
            </a:r>
          </a:p>
        </p:txBody>
      </p:sp>
    </p:spTree>
    <p:extLst>
      <p:ext uri="{BB962C8B-B14F-4D97-AF65-F5344CB8AC3E}">
        <p14:creationId xmlns:p14="http://schemas.microsoft.com/office/powerpoint/2010/main" val="2848366537"/>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3600" b="1" dirty="0" err="1">
                <a:solidFill>
                  <a:schemeClr val="bg1"/>
                </a:solidFill>
                <a:latin typeface="Kalaham" pitchFamily="2" charset="0"/>
                <a:ea typeface="ＭＳ Ｐゴシック" charset="0"/>
                <a:cs typeface="Arial" charset="0"/>
              </a:rPr>
              <a:t>rhkhupa</a:t>
            </a:r>
            <a:r>
              <a:rPr lang="en-US" sz="3600" b="1" dirty="0">
                <a:solidFill>
                  <a:schemeClr val="bg1"/>
                </a:solidFill>
                <a:latin typeface="Kalaham" pitchFamily="2" charset="0"/>
                <a:ea typeface="ＭＳ Ｐゴシック" charset="0"/>
                <a:cs typeface="Arial" charset="0"/>
              </a:rPr>
              <a:t> ,uh[</a:t>
            </a:r>
            <a:r>
              <a:rPr lang="en-US" sz="3600" b="1" dirty="0" err="1">
                <a:solidFill>
                  <a:schemeClr val="bg1"/>
                </a:solidFill>
                <a:latin typeface="Kalaham" pitchFamily="2" charset="0"/>
                <a:ea typeface="ＭＳ Ｐゴシック" charset="0"/>
                <a:cs typeface="Arial" charset="0"/>
              </a:rPr>
              <a:t>uf;fspd</a:t>
            </a:r>
            <a:r>
              <a:rPr lang="en-US" sz="3600" b="1" dirty="0">
                <a:solidFill>
                  <a:schemeClr val="bg1"/>
                </a:solidFill>
                <a:latin typeface="Kalaham" pitchFamily="2" charset="0"/>
                <a:ea typeface="ＭＳ Ｐゴシック" charset="0"/>
                <a:cs typeface="Arial" charset="0"/>
              </a:rPr>
              <a:t>; </a:t>
            </a:r>
            <a:r>
              <a:rPr lang="en-US" sz="3600" b="1" dirty="0" err="1">
                <a:solidFill>
                  <a:schemeClr val="bg1"/>
                </a:solidFill>
                <a:latin typeface="Kalaham" pitchFamily="2" charset="0"/>
                <a:ea typeface="ＭＳ Ｐゴシック" charset="0"/>
                <a:cs typeface="Arial" charset="0"/>
              </a:rPr>
              <a:t>gl;bay</a:t>
            </a:r>
            <a:r>
              <a:rPr lang="en-US" sz="3600" b="1" dirty="0">
                <a:solidFill>
                  <a:schemeClr val="bg1"/>
                </a:solidFill>
                <a:latin typeface="Kalaham" pitchFamily="2"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dirty="0">
                <a:solidFill>
                  <a:schemeClr val="bg1"/>
                </a:solidFill>
                <a:latin typeface="Kalaham" pitchFamily="2" charset="0"/>
                <a:ea typeface="ＭＳ Ｐゴシック" charset="0"/>
                <a:cs typeface="Arial" charset="0"/>
              </a:rPr>
              <a:t>,uh[</a:t>
            </a:r>
            <a:r>
              <a:rPr lang="en-US" sz="2800" b="1" u="sng" dirty="0" err="1">
                <a:solidFill>
                  <a:schemeClr val="bg1"/>
                </a:solidFill>
                <a:latin typeface="Kalaham" pitchFamily="2" charset="0"/>
                <a:ea typeface="ＭＳ Ｐゴシック" charset="0"/>
                <a:cs typeface="Arial" charset="0"/>
              </a:rPr>
              <a:t>uf;fspd</a:t>
            </a:r>
            <a:r>
              <a:rPr lang="en-US" sz="2800" b="1" u="sng" dirty="0">
                <a:solidFill>
                  <a:schemeClr val="bg1"/>
                </a:solidFill>
                <a:latin typeface="Kalaham" pitchFamily="2" charset="0"/>
                <a:ea typeface="ＭＳ Ｐゴシック" charset="0"/>
                <a:cs typeface="Arial" charset="0"/>
              </a:rPr>
              <a:t>; </a:t>
            </a:r>
            <a:r>
              <a:rPr lang="en-US" sz="2800" b="1" u="sng" dirty="0" err="1">
                <a:solidFill>
                  <a:schemeClr val="bg1"/>
                </a:solidFill>
                <a:latin typeface="Kalaham" pitchFamily="2" charset="0"/>
                <a:ea typeface="ＭＳ Ｐゴシック" charset="0"/>
                <a:cs typeface="Arial" charset="0"/>
              </a:rPr>
              <a:t>Mz;L</a:t>
            </a:r>
            <a:r>
              <a:rPr lang="en-US" sz="2800" b="1" u="sng" dirty="0">
                <a:solidFill>
                  <a:schemeClr val="bg1"/>
                </a:solidFill>
                <a:latin typeface="Kalaham" pitchFamily="2" charset="0"/>
                <a:ea typeface="ＭＳ Ｐゴシック" charset="0"/>
                <a:cs typeface="Arial" charset="0"/>
              </a:rPr>
              <a:t>; </a:t>
            </a:r>
            <a:r>
              <a:rPr lang="en-US" sz="2800" b="1" u="sng" dirty="0" err="1">
                <a:solidFill>
                  <a:schemeClr val="bg1"/>
                </a:solidFill>
                <a:latin typeface="Kalaham" pitchFamily="2" charset="0"/>
                <a:ea typeface="ＭＳ Ｐゴシック" charset="0"/>
                <a:cs typeface="Arial" charset="0"/>
              </a:rPr>
              <a:t>Ml;rp</a:t>
            </a:r>
            <a:endParaRPr lang="en-US" sz="2800" b="1" dirty="0">
              <a:solidFill>
                <a:schemeClr val="bg1"/>
              </a:solidFill>
              <a:latin typeface="Kalaham" pitchFamily="2" charset="0"/>
              <a:ea typeface="ＭＳ Ｐゴシック" charset="0"/>
              <a:cs typeface="Arial" charset="0"/>
            </a:endParaRP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mYypk</a:t>
            </a:r>
            <a:r>
              <a:rPr lang="en-US" sz="2800" b="1" dirty="0">
                <a:solidFill>
                  <a:schemeClr val="bg1"/>
                </a:solidFill>
                <a:latin typeface="Kalaham" pitchFamily="2" charset="0"/>
                <a:ea typeface="ＭＳ Ｐゴシック" charset="0"/>
                <a:cs typeface="Arial" charset="0"/>
              </a:rPr>
              <a:t>; 	</a:t>
            </a:r>
            <a:r>
              <a:rPr lang="en-US" sz="2800" b="1" dirty="0">
                <a:solidFill>
                  <a:srgbClr val="FFFF00"/>
                </a:solidFill>
                <a:latin typeface="Kalaham" pitchFamily="2" charset="0"/>
                <a:ea typeface="ＭＳ Ｐゴシック" charset="0"/>
                <a:cs typeface="Arial" charset="0"/>
              </a:rPr>
              <a:t>28800</a:t>
            </a:r>
            <a:endParaRPr lang="en-US" sz="2800" b="1" dirty="0">
              <a:solidFill>
                <a:schemeClr val="bg1"/>
              </a:solidFill>
              <a:latin typeface="Kalaham" pitchFamily="2" charset="0"/>
              <a:ea typeface="ＭＳ Ｐゴシック" charset="0"/>
              <a:cs typeface="Arial" charset="0"/>
            </a:endParaRP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myy;fu</a:t>
            </a:r>
            <a:r>
              <a:rPr lang="en-US" sz="2800" b="1" dirty="0">
                <a:solidFill>
                  <a:schemeClr val="bg1"/>
                </a:solidFill>
                <a:latin typeface="Kalaham" pitchFamily="2" charset="0"/>
                <a:ea typeface="ＭＳ Ｐゴシック" charset="0"/>
                <a:cs typeface="Arial" charset="0"/>
              </a:rPr>
              <a:t>	36000</a:t>
            </a:r>
          </a:p>
          <a:p>
            <a:pPr algn="l">
              <a:spcBef>
                <a:spcPct val="0"/>
              </a:spcBef>
              <a:tabLst>
                <a:tab pos="3773488" algn="r"/>
              </a:tabLst>
            </a:pPr>
            <a:r>
              <a:rPr lang="en-US" sz="2800" b="1" dirty="0">
                <a:solidFill>
                  <a:schemeClr val="bg1"/>
                </a:solidFill>
                <a:latin typeface="Kalaham" pitchFamily="2" charset="0"/>
                <a:ea typeface="ＭＳ Ｐゴシック" charset="0"/>
                <a:cs typeface="Arial" charset="0"/>
              </a:rPr>
              <a:t>;</a:t>
            </a:r>
            <a:r>
              <a:rPr lang="en-US" sz="2800" b="1" dirty="0" err="1">
                <a:solidFill>
                  <a:schemeClr val="bg1"/>
                </a:solidFill>
                <a:latin typeface="Kalaham" pitchFamily="2" charset="0"/>
                <a:ea typeface="ＭＳ Ｐゴシック" charset="0"/>
                <a:cs typeface="Arial" charset="0"/>
              </a:rPr>
              <a:t>vd;nkd;Ythdh</a:t>
            </a:r>
            <a:r>
              <a:rPr lang="en-US" sz="2800" b="1" dirty="0">
                <a:solidFill>
                  <a:schemeClr val="bg1"/>
                </a:solidFill>
                <a:latin typeface="Kalaham" pitchFamily="2" charset="0"/>
                <a:ea typeface="ＭＳ Ｐゴシック" charset="0"/>
                <a:cs typeface="Arial" charset="0"/>
              </a:rPr>
              <a:t>	43200</a:t>
            </a: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vd;nkq;fyd;dh</a:t>
            </a:r>
            <a:r>
              <a:rPr lang="en-US" sz="2800" b="1" dirty="0">
                <a:solidFill>
                  <a:schemeClr val="bg1"/>
                </a:solidFill>
                <a:latin typeface="Kalaham" pitchFamily="2" charset="0"/>
                <a:ea typeface="ＭＳ Ｐゴシック" charset="0"/>
                <a:cs typeface="Arial" charset="0"/>
              </a:rPr>
              <a:t>	</a:t>
            </a:r>
            <a:r>
              <a:rPr lang="en-US" sz="2800" b="1" dirty="0">
                <a:solidFill>
                  <a:srgbClr val="FFFF00"/>
                </a:solidFill>
                <a:latin typeface="Kalaham" pitchFamily="2" charset="0"/>
                <a:ea typeface="ＭＳ Ｐゴシック" charset="0"/>
                <a:cs typeface="Arial" charset="0"/>
              </a:rPr>
              <a:t>28800</a:t>
            </a:r>
            <a:endParaRPr lang="en-US" sz="2800" b="1" dirty="0">
              <a:solidFill>
                <a:schemeClr val="bg1"/>
              </a:solidFill>
              <a:latin typeface="Kalaham" pitchFamily="2" charset="0"/>
              <a:ea typeface="ＭＳ Ｐゴシック" charset="0"/>
              <a:cs typeface="Arial" charset="0"/>
            </a:endParaRPr>
          </a:p>
          <a:p>
            <a:pPr algn="l">
              <a:spcBef>
                <a:spcPct val="0"/>
              </a:spcBef>
              <a:tabLst>
                <a:tab pos="3773488" algn="r"/>
              </a:tabLst>
            </a:pPr>
            <a:r>
              <a:rPr lang="en-US" sz="2800" b="1" dirty="0">
                <a:solidFill>
                  <a:schemeClr val="bg1"/>
                </a:solidFill>
                <a:latin typeface="Kalaham" pitchFamily="2" charset="0"/>
                <a:ea typeface="ＭＳ Ｐゴシック" charset="0"/>
                <a:cs typeface="Arial" charset="0"/>
              </a:rPr>
              <a:t>LK]p	36000</a:t>
            </a: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vd;rpghrpad;dh</a:t>
            </a:r>
            <a:r>
              <a:rPr lang="en-US" sz="2800" b="1" dirty="0">
                <a:solidFill>
                  <a:schemeClr val="bg1"/>
                </a:solidFill>
                <a:latin typeface="Kalaham" pitchFamily="2" charset="0"/>
                <a:ea typeface="ＭＳ Ｐゴシック" charset="0"/>
                <a:cs typeface="Arial" charset="0"/>
              </a:rPr>
              <a:t>	</a:t>
            </a:r>
            <a:r>
              <a:rPr lang="en-US" sz="2800" b="1" dirty="0">
                <a:solidFill>
                  <a:srgbClr val="FFFF00"/>
                </a:solidFill>
                <a:latin typeface="Kalaham" pitchFamily="2" charset="0"/>
                <a:ea typeface="ＭＳ Ｐゴシック" charset="0"/>
                <a:cs typeface="Arial" charset="0"/>
              </a:rPr>
              <a:t>28800</a:t>
            </a:r>
            <a:endParaRPr lang="en-US" sz="2800" b="1" dirty="0">
              <a:solidFill>
                <a:schemeClr val="bg1"/>
              </a:solidFill>
              <a:latin typeface="Kalaham" pitchFamily="2" charset="0"/>
              <a:ea typeface="ＭＳ Ｐゴシック" charset="0"/>
              <a:cs typeface="Arial" charset="0"/>
            </a:endParaRP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vd;nkLud;dh</a:t>
            </a:r>
            <a:r>
              <a:rPr lang="en-US" sz="2800" b="1" dirty="0">
                <a:solidFill>
                  <a:schemeClr val="bg1"/>
                </a:solidFill>
                <a:latin typeface="Kalaham" pitchFamily="2" charset="0"/>
                <a:ea typeface="ＭＳ Ｐゴシック" charset="0"/>
                <a:cs typeface="Arial" charset="0"/>
              </a:rPr>
              <a:t>	21000</a:t>
            </a:r>
          </a:p>
          <a:p>
            <a:pPr algn="l">
              <a:spcBef>
                <a:spcPct val="0"/>
              </a:spcBef>
              <a:tabLst>
                <a:tab pos="3773488" algn="r"/>
              </a:tabLst>
            </a:pPr>
            <a:r>
              <a:rPr lang="en-US" sz="2800" b="1" u="sng" dirty="0" err="1">
                <a:solidFill>
                  <a:schemeClr val="bg1"/>
                </a:solidFill>
                <a:latin typeface="Kalaham" pitchFamily="2" charset="0"/>
                <a:ea typeface="ＭＳ Ｐゴシック" charset="0"/>
                <a:cs typeface="Arial" charset="0"/>
              </a:rPr>
              <a:t>cu;gJl;L</a:t>
            </a:r>
            <a:r>
              <a:rPr lang="en-US" sz="2800" b="1" u="sng" dirty="0">
                <a:solidFill>
                  <a:schemeClr val="bg1"/>
                </a:solidFill>
                <a:latin typeface="Kalaham" pitchFamily="2" charset="0"/>
                <a:ea typeface="ＭＳ Ｐゴシック" charset="0"/>
                <a:cs typeface="Arial" charset="0"/>
              </a:rPr>
              <a:t>	18600</a:t>
            </a:r>
            <a:endParaRPr lang="en-US" sz="2800" b="1" dirty="0">
              <a:solidFill>
                <a:schemeClr val="bg1"/>
              </a:solidFill>
              <a:latin typeface="Kalaham" pitchFamily="2" charset="0"/>
              <a:ea typeface="ＭＳ Ｐゴシック" charset="0"/>
              <a:cs typeface="Arial" charset="0"/>
            </a:endParaRPr>
          </a:p>
          <a:p>
            <a:pPr algn="l">
              <a:spcBef>
                <a:spcPct val="0"/>
              </a:spcBef>
              <a:tabLst>
                <a:tab pos="3773488" algn="r"/>
              </a:tabLst>
            </a:pPr>
            <a:r>
              <a:rPr lang="en-US" sz="2800" b="1" dirty="0" err="1">
                <a:solidFill>
                  <a:schemeClr val="bg1"/>
                </a:solidFill>
                <a:latin typeface="Kalaham" pitchFamily="2" charset="0"/>
                <a:ea typeface="ＭＳ Ｐゴシック" charset="0"/>
                <a:cs typeface="Arial" charset="0"/>
              </a:rPr>
              <a:t>nkhj;jk</a:t>
            </a:r>
            <a:r>
              <a:rPr lang="en-US" sz="2800" b="1" dirty="0">
                <a:solidFill>
                  <a:schemeClr val="bg1"/>
                </a:solidFill>
                <a:latin typeface="Arial" charset="0"/>
                <a:ea typeface="ＭＳ Ｐゴシック" charset="0"/>
                <a:cs typeface="Arial" charset="0"/>
              </a:rPr>
              <a:t>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ja-JP" altLang="en-US" sz="2800" b="1">
                <a:solidFill>
                  <a:srgbClr val="000000"/>
                </a:solidFill>
                <a:latin typeface="Kalaham" pitchFamily="2" charset="0"/>
                <a:ea typeface="ＭＳ Ｐゴシック" charset="0"/>
                <a:cs typeface="Arial" charset="0"/>
              </a:rPr>
              <a:t>“</a:t>
            </a:r>
            <a:r>
              <a:rPr lang="en-US" altLang="ja-JP" sz="2800" b="1" dirty="0">
                <a:solidFill>
                  <a:srgbClr val="000000"/>
                </a:solidFill>
                <a:latin typeface="Kalaham" pitchFamily="2" charset="0"/>
                <a:ea typeface="ＭＳ Ｐゴシック" charset="0"/>
                <a:cs typeface="Arial" charset="0"/>
              </a:rPr>
              <a:t>,uh[;</a:t>
            </a:r>
            <a:r>
              <a:rPr lang="en-US" altLang="ja-JP" sz="2800" b="1" dirty="0" err="1">
                <a:solidFill>
                  <a:srgbClr val="000000"/>
                </a:solidFill>
                <a:latin typeface="Kalaham" pitchFamily="2" charset="0"/>
                <a:ea typeface="ＭＳ Ｐゴシック" charset="0"/>
                <a:cs typeface="Arial" charset="0"/>
              </a:rPr>
              <a:t>ak</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thdj;jpypUe;J</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wq;fpaNghJ</a:t>
            </a:r>
            <a:r>
              <a:rPr lang="en-US" altLang="ja-JP" sz="2800" b="1" dirty="0">
                <a:solidFill>
                  <a:srgbClr val="000000"/>
                </a:solidFill>
                <a:latin typeface="Kalaham" pitchFamily="2" charset="0"/>
                <a:ea typeface="ＭＳ Ｐゴシック" charset="0"/>
                <a:cs typeface="Arial" charset="0"/>
              </a:rPr>
              <a:t>. . .</a:t>
            </a:r>
          </a:p>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dirty="0" err="1">
                <a:solidFill>
                  <a:srgbClr val="000000"/>
                </a:solidFill>
                <a:latin typeface="Kalaham" pitchFamily="2" charset="0"/>
                <a:ea typeface="ＭＳ Ｐゴシック" charset="0"/>
                <a:cs typeface="Arial" charset="0"/>
              </a:rPr>
              <a:t>mYypk</a:t>
            </a:r>
            <a:r>
              <a:rPr lang="en-US" sz="2800" b="1" dirty="0">
                <a:solidFill>
                  <a:srgbClr val="000000"/>
                </a:solidFill>
                <a:latin typeface="Kalaham" pitchFamily="2" charset="0"/>
                <a:ea typeface="ＭＳ Ｐゴシック" charset="0"/>
                <a:cs typeface="Arial" charset="0"/>
              </a:rPr>
              <a:t>; uh[</a:t>
            </a:r>
            <a:r>
              <a:rPr lang="en-US" sz="2800" b="1" dirty="0" err="1">
                <a:solidFill>
                  <a:srgbClr val="000000"/>
                </a:solidFill>
                <a:latin typeface="Kalaham" pitchFamily="2" charset="0"/>
                <a:ea typeface="ＭＳ Ｐゴシック" charset="0"/>
                <a:cs typeface="Arial" charset="0"/>
              </a:rPr>
              <a:t>hthfp</a:t>
            </a:r>
            <a:r>
              <a:rPr lang="en-US" sz="2800" b="1" dirty="0">
                <a:solidFill>
                  <a:srgbClr val="000000"/>
                </a:solidFill>
                <a:latin typeface="Kalaham" pitchFamily="2" charset="0"/>
                <a:ea typeface="ＭＳ Ｐゴシック" charset="0"/>
                <a:cs typeface="Arial" charset="0"/>
              </a:rPr>
              <a:t> 28&gt;800 </a:t>
            </a:r>
            <a:r>
              <a:rPr lang="en-US" sz="2800" b="1" dirty="0" err="1">
                <a:solidFill>
                  <a:srgbClr val="000000"/>
                </a:solidFill>
                <a:latin typeface="Kalaham" pitchFamily="2" charset="0"/>
                <a:ea typeface="ＭＳ Ｐゴシック" charset="0"/>
                <a:cs typeface="Arial" charset="0"/>
              </a:rPr>
              <a:t>Mz;Lfs</a:t>
            </a:r>
            <a:r>
              <a:rPr lang="en-US" sz="2800" b="1" dirty="0">
                <a:solidFill>
                  <a:srgbClr val="000000"/>
                </a:solidFill>
                <a:latin typeface="Kalaham" pitchFamily="2" charset="0"/>
                <a:ea typeface="ＭＳ Ｐゴシック" charset="0"/>
                <a:cs typeface="Arial" charset="0"/>
              </a:rPr>
              <a:t>; </a:t>
            </a:r>
            <a:r>
              <a:rPr lang="en-US" sz="2800" b="1" dirty="0" err="1">
                <a:solidFill>
                  <a:srgbClr val="000000"/>
                </a:solidFill>
                <a:latin typeface="Kalaham" pitchFamily="2" charset="0"/>
                <a:ea typeface="ＭＳ Ｐゴシック" charset="0"/>
                <a:cs typeface="Arial" charset="0"/>
              </a:rPr>
              <a:t>Ml;rp</a:t>
            </a:r>
            <a:r>
              <a:rPr lang="en-US" sz="2800" b="1" dirty="0">
                <a:solidFill>
                  <a:srgbClr val="000000"/>
                </a:solidFill>
                <a:latin typeface="Kalaham" pitchFamily="2" charset="0"/>
                <a:ea typeface="ＭＳ Ｐゴシック" charset="0"/>
                <a:cs typeface="Arial" charset="0"/>
              </a:rPr>
              <a:t> </a:t>
            </a:r>
            <a:r>
              <a:rPr lang="en-US" sz="2800" b="1" dirty="0" err="1">
                <a:solidFill>
                  <a:srgbClr val="000000"/>
                </a:solidFill>
                <a:latin typeface="Kalaham" pitchFamily="2" charset="0"/>
                <a:ea typeface="ＭＳ Ｐゴシック" charset="0"/>
                <a:cs typeface="Arial" charset="0"/>
              </a:rPr>
              <a:t>nra;jhu</a:t>
            </a:r>
            <a:r>
              <a:rPr lang="en-US" sz="2800" b="1" dirty="0">
                <a:solidFill>
                  <a:srgbClr val="000000"/>
                </a:solidFill>
                <a:latin typeface="Kalaham" pitchFamily="2" charset="0"/>
                <a:ea typeface="ＭＳ Ｐゴシック" charset="0"/>
                <a:cs typeface="Arial" charset="0"/>
              </a:rPr>
              <a:t>; </a:t>
            </a:r>
            <a:r>
              <a:rPr lang="en-US" sz="2800" b="1" dirty="0">
                <a:solidFill>
                  <a:srgbClr val="000000"/>
                </a:solidFill>
                <a:latin typeface="Arial" charset="0"/>
                <a:ea typeface="ＭＳ Ｐゴシック" charset="0"/>
                <a:cs typeface="Arial" charset="0"/>
              </a:rPr>
              <a:t>. …</a:t>
            </a:r>
          </a:p>
          <a:p>
            <a:pPr algn="ctr" defTabSz="914400" fontAlgn="base">
              <a:spcBef>
                <a:spcPct val="20000"/>
              </a:spcBef>
              <a:spcAft>
                <a:spcPct val="0"/>
              </a:spcAft>
            </a:pPr>
            <a:r>
              <a:rPr lang="en-US" sz="2800" b="1" dirty="0">
                <a:solidFill>
                  <a:srgbClr val="000000"/>
                </a:solidFill>
                <a:latin typeface="Arial" charset="0"/>
                <a:ea typeface="ＭＳ Ｐゴシック" charset="0"/>
                <a:cs typeface="Arial" charset="0"/>
              </a:rPr>
              <a:t> </a:t>
            </a:r>
          </a:p>
          <a:p>
            <a:pPr algn="ctr" defTabSz="914400" fontAlgn="base">
              <a:spcBef>
                <a:spcPct val="20000"/>
              </a:spcBef>
              <a:spcAft>
                <a:spcPct val="0"/>
              </a:spcAft>
            </a:pPr>
            <a:r>
              <a:rPr lang="en-US" altLang="ja-JP" sz="2800" b="1" dirty="0" err="1">
                <a:solidFill>
                  <a:srgbClr val="000000"/>
                </a:solidFill>
                <a:latin typeface="Kalaham" pitchFamily="2" charset="0"/>
                <a:ea typeface="ＭＳ Ｐゴシック" charset="0"/>
                <a:cs typeface="Arial" charset="0"/>
              </a:rPr>
              <a:t>vl;L</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kd;du;fs</a:t>
            </a:r>
            <a:r>
              <a:rPr lang="en-US" altLang="ja-JP" sz="2800" b="1" dirty="0">
                <a:solidFill>
                  <a:srgbClr val="000000"/>
                </a:solidFill>
                <a:latin typeface="Kalaham" pitchFamily="2" charset="0"/>
                <a:ea typeface="ＭＳ Ｐゴシック" charset="0"/>
                <a:cs typeface="Arial" charset="0"/>
              </a:rPr>
              <a:t>; 241&gt;000 </a:t>
            </a:r>
            <a:r>
              <a:rPr lang="en-US" altLang="ja-JP" sz="2800" b="1" dirty="0" err="1">
                <a:solidFill>
                  <a:srgbClr val="000000"/>
                </a:solidFill>
                <a:latin typeface="Kalaham" pitchFamily="2" charset="0"/>
                <a:ea typeface="ＭＳ Ｐゴシック" charset="0"/>
                <a:cs typeface="Arial" charset="0"/>
              </a:rPr>
              <a:t>Mz;Lfs</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Ml;rp</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nra;jdu</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gpd;du</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nts;s</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ePu</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G+kpapy</a:t>
            </a:r>
            <a:r>
              <a:rPr lang="en-US" altLang="ja-JP" sz="2800" b="1" dirty="0">
                <a:solidFill>
                  <a:srgbClr val="000000"/>
                </a:solidFill>
                <a:latin typeface="Kalaham" pitchFamily="2" charset="0"/>
                <a:ea typeface="ＭＳ Ｐゴシック" charset="0"/>
                <a:cs typeface="Arial" charset="0"/>
              </a:rPr>
              <a:t>; </a:t>
            </a:r>
            <a:r>
              <a:rPr lang="en-US" altLang="ja-JP" sz="2800" b="1" dirty="0" err="1">
                <a:solidFill>
                  <a:srgbClr val="000000"/>
                </a:solidFill>
                <a:latin typeface="Kalaham" pitchFamily="2" charset="0"/>
                <a:ea typeface="ＭＳ Ｐゴシック" charset="0"/>
                <a:cs typeface="Arial" charset="0"/>
              </a:rPr>
              <a:t>XbaJ</a:t>
            </a:r>
            <a:r>
              <a:rPr lang="en-US" altLang="ja-JP" sz="2800" b="1" dirty="0">
                <a:solidFill>
                  <a:srgbClr val="000000"/>
                </a:solidFill>
                <a:latin typeface="Kalaham" pitchFamily="2" charset="0"/>
                <a:ea typeface="ＭＳ Ｐゴシック" charset="0"/>
                <a:cs typeface="Arial" charset="0"/>
              </a:rPr>
              <a:t>.</a:t>
            </a:r>
            <a:r>
              <a:rPr lang="ja-JP" altLang="en-US" sz="2800" b="1">
                <a:solidFill>
                  <a:srgbClr val="000000"/>
                </a:solidFill>
                <a:latin typeface="Kalaham" pitchFamily="2" charset="0"/>
                <a:ea typeface="ＭＳ Ｐゴシック" charset="0"/>
                <a:cs typeface="Arial" charset="0"/>
              </a:rPr>
              <a:t>”</a:t>
            </a:r>
            <a:endParaRPr lang="en-US" sz="2800" b="1" dirty="0">
              <a:solidFill>
                <a:srgbClr val="000000"/>
              </a:solidFill>
              <a:latin typeface="Kalaham" pitchFamily="2" charset="0"/>
              <a:ea typeface="ＭＳ Ｐゴシック" charset="0"/>
              <a:cs typeface="Arial" charset="0"/>
            </a:endParaRPr>
          </a:p>
        </p:txBody>
      </p:sp>
      <p:sp>
        <p:nvSpPr>
          <p:cNvPr id="191493" name="TextBox 7"/>
          <p:cNvSpPr txBox="1">
            <a:spLocks noChangeArrowheads="1"/>
          </p:cNvSpPr>
          <p:nvPr/>
        </p:nvSpPr>
        <p:spPr bwMode="auto">
          <a:xfrm>
            <a:off x="0" y="6519447"/>
            <a:ext cx="5486400"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err="1">
                <a:solidFill>
                  <a:srgbClr val="FFFFFF"/>
                </a:solidFill>
                <a:latin typeface="Kalaham" pitchFamily="2" charset="0"/>
                <a:cs typeface="Arial" charset="0"/>
              </a:rPr>
              <a:t>mu;dhy;l</a:t>
            </a:r>
            <a:r>
              <a:rPr lang="en-US" sz="1600" b="1" dirty="0">
                <a:solidFill>
                  <a:srgbClr val="FFFFFF"/>
                </a:solidFill>
                <a:latin typeface="Kalaham" pitchFamily="2" charset="0"/>
                <a:cs typeface="Arial" charset="0"/>
              </a:rPr>
              <a:t>; </a:t>
            </a:r>
            <a:r>
              <a:rPr lang="en-US" sz="1600" b="1" dirty="0" err="1">
                <a:solidFill>
                  <a:srgbClr val="FFFFFF"/>
                </a:solidFill>
                <a:latin typeface="Kalaham" pitchFamily="2" charset="0"/>
                <a:cs typeface="Arial" charset="0"/>
              </a:rPr>
              <a:t>kw;Wk</a:t>
            </a:r>
            <a:r>
              <a:rPr lang="en-US" sz="1600" b="1" dirty="0">
                <a:solidFill>
                  <a:srgbClr val="FFFFFF"/>
                </a:solidFill>
                <a:latin typeface="Kalaham" pitchFamily="2" charset="0"/>
                <a:cs typeface="Arial" charset="0"/>
              </a:rPr>
              <a:t>; </a:t>
            </a:r>
            <a:r>
              <a:rPr lang="en-US" sz="1600" b="1" dirty="0" err="1">
                <a:solidFill>
                  <a:srgbClr val="FFFFFF"/>
                </a:solidFill>
                <a:latin typeface="Kalaham" pitchFamily="2" charset="0"/>
                <a:cs typeface="Arial" charset="0"/>
              </a:rPr>
              <a:t>Ngau</a:t>
            </a:r>
            <a:r>
              <a:rPr lang="en-US" sz="1600" b="1" dirty="0">
                <a:solidFill>
                  <a:srgbClr val="FFFFFF"/>
                </a:solidFill>
                <a:latin typeface="Kalaham" pitchFamily="2" charset="0"/>
                <a:cs typeface="Arial" charset="0"/>
              </a:rPr>
              <a:t>;&gt; ANE </a:t>
            </a:r>
            <a:r>
              <a:rPr lang="en-US" sz="1600" b="1" dirty="0" err="1">
                <a:solidFill>
                  <a:srgbClr val="FFFFFF"/>
                </a:solidFill>
                <a:latin typeface="Kalaham" pitchFamily="2" charset="0"/>
                <a:cs typeface="Arial" charset="0"/>
              </a:rPr>
              <a:t>thrpg;Gfs</a:t>
            </a:r>
            <a:r>
              <a:rPr lang="en-US" sz="1600" b="1" dirty="0">
                <a:solidFill>
                  <a:srgbClr val="FFFFFF"/>
                </a:solidFill>
                <a:latin typeface="Kalaham" pitchFamily="2" charset="0"/>
                <a:cs typeface="Arial" charset="0"/>
              </a:rPr>
              <a:t>;&gt; ,</a:t>
            </a:r>
            <a:r>
              <a:rPr lang="en-US" sz="1600" b="1" dirty="0" err="1">
                <a:solidFill>
                  <a:srgbClr val="FFFFFF"/>
                </a:solidFill>
                <a:latin typeface="Kalaham" pitchFamily="2" charset="0"/>
                <a:cs typeface="Arial" charset="0"/>
              </a:rPr>
              <a:t>ypUe;J</a:t>
            </a:r>
            <a:r>
              <a:rPr lang="en-US" sz="1600" b="1" dirty="0">
                <a:solidFill>
                  <a:srgbClr val="FFFFFF"/>
                </a:solidFill>
                <a:latin typeface="Kalaham" pitchFamily="2" charset="0"/>
                <a:cs typeface="Arial" charset="0"/>
              </a:rPr>
              <a:t>  150</a:t>
            </a:r>
          </a:p>
          <a:p>
            <a:pPr defTabSz="914400" eaLnBrk="1" fontAlgn="base" hangingPunct="1">
              <a:spcBef>
                <a:spcPct val="0"/>
              </a:spcBef>
              <a:spcAft>
                <a:spcPct val="0"/>
              </a:spcAft>
            </a:pPr>
            <a:endParaRPr lang="en-US" sz="1600" b="1" dirty="0">
              <a:solidFill>
                <a:srgbClr val="FFFFFF"/>
              </a:solidFill>
              <a:cs typeface="Arial" charset="0"/>
            </a:endParaRP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64a</a:t>
            </a:r>
          </a:p>
        </p:txBody>
      </p:sp>
    </p:spTree>
    <p:extLst>
      <p:ext uri="{BB962C8B-B14F-4D97-AF65-F5344CB8AC3E}">
        <p14:creationId xmlns:p14="http://schemas.microsoft.com/office/powerpoint/2010/main" val="3294269245"/>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dirty="0" err="1">
                <a:solidFill>
                  <a:srgbClr val="FFFF00"/>
                </a:solidFill>
                <a:latin typeface="Kalaham" pitchFamily="2" charset="0"/>
                <a:ea typeface="ＭＳ Ｐゴシック" charset="0"/>
              </a:rPr>
              <a:t>ehLfspd</a:t>
            </a:r>
            <a:r>
              <a:rPr lang="en-US" sz="5400" b="1" dirty="0">
                <a:solidFill>
                  <a:srgbClr val="FFFF00"/>
                </a:solidFill>
                <a:latin typeface="Kalaham" pitchFamily="2" charset="0"/>
                <a:ea typeface="ＭＳ Ｐゴシック" charset="0"/>
              </a:rPr>
              <a:t>; </a:t>
            </a:r>
            <a:r>
              <a:rPr lang="en-US" sz="5400" b="1" dirty="0" err="1">
                <a:solidFill>
                  <a:srgbClr val="FFFF00"/>
                </a:solidFill>
                <a:latin typeface="Kalaham" pitchFamily="2" charset="0"/>
                <a:ea typeface="ＭＳ Ｐゴシック" charset="0"/>
              </a:rPr>
              <a:t>ml;ltiz</a:t>
            </a:r>
            <a:endParaRPr lang="en-US" sz="5400" b="1" dirty="0">
              <a:solidFill>
                <a:srgbClr val="FFFF00"/>
              </a:solidFill>
              <a:latin typeface="Kalaham" pitchFamily="2" charset="0"/>
              <a:ea typeface="ＭＳ Ｐゴシック" charset="0"/>
            </a:endParaRPr>
          </a:p>
        </p:txBody>
      </p:sp>
      <p:sp>
        <p:nvSpPr>
          <p:cNvPr id="612356" name="Text Box 4"/>
          <p:cNvSpPr txBox="1">
            <a:spLocks noChangeArrowheads="1"/>
          </p:cNvSpPr>
          <p:nvPr/>
        </p:nvSpPr>
        <p:spPr bwMode="auto">
          <a:xfrm>
            <a:off x="3799909" y="1676400"/>
            <a:ext cx="137409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dirty="0" err="1">
                <a:solidFill>
                  <a:srgbClr val="FFFF00"/>
                </a:solidFill>
                <a:latin typeface="Kalaham" pitchFamily="2" charset="0"/>
                <a:ea typeface="ＭＳ Ｐゴシック" pitchFamily="-112" charset="-128"/>
                <a:cs typeface="ＭＳ Ｐゴシック" pitchFamily="-112" charset="-128"/>
              </a:rPr>
              <a:t>Nehth</a:t>
            </a:r>
            <a:endParaRPr lang="en-US" sz="3200" b="1" dirty="0">
              <a:solidFill>
                <a:srgbClr val="FFFF00"/>
              </a:solidFill>
              <a:latin typeface="Kalaham" pitchFamily="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0" y="2133974"/>
            <a:ext cx="276542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eaLnBrk="0" fontAlgn="base" hangingPunct="0">
              <a:spcBef>
                <a:spcPct val="0"/>
              </a:spcBef>
              <a:spcAft>
                <a:spcPct val="0"/>
              </a:spcAft>
              <a:defRPr/>
            </a:pPr>
            <a:endParaRPr lang="en-US" sz="3200" b="1" dirty="0">
              <a:solidFill>
                <a:srgbClr val="FFFF00"/>
              </a:solidFill>
              <a:latin typeface="Kalaham" pitchFamily="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en-US" sz="3200" b="1" dirty="0" err="1">
                <a:solidFill>
                  <a:srgbClr val="FFFF00"/>
                </a:solidFill>
                <a:latin typeface="Kalaham" pitchFamily="2" charset="0"/>
                <a:ea typeface="ＭＳ Ｐゴシック" pitchFamily="-112" charset="-128"/>
                <a:cs typeface="ＭＳ Ｐゴシック" pitchFamily="-112" charset="-128"/>
              </a:rPr>
              <a:t>ahg;Ngj;Jk</a:t>
            </a:r>
            <a:endParaRPr lang="en-US" sz="3200" b="1" dirty="0">
              <a:solidFill>
                <a:srgbClr val="FFFF00"/>
              </a:solidFill>
              <a:latin typeface="Kalaham" pitchFamily="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3865563" y="3124200"/>
            <a:ext cx="12570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endParaRPr lang="en-US" sz="3200" b="1" dirty="0">
              <a:solidFill>
                <a:srgbClr val="FFFF00"/>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en-US" sz="3200" b="1" dirty="0">
                <a:solidFill>
                  <a:srgbClr val="FFFF00"/>
                </a:solidFill>
                <a:latin typeface="Kalaham" pitchFamily="2" charset="0"/>
                <a:ea typeface="ＭＳ Ｐゴシック" pitchFamily="-112" charset="-128"/>
                <a:cs typeface="ＭＳ Ｐゴシック" pitchFamily="-112" charset="-128"/>
              </a:rPr>
              <a:t>`</a:t>
            </a:r>
            <a:r>
              <a:rPr lang="en-US" sz="3200" b="1" dirty="0" err="1">
                <a:solidFill>
                  <a:srgbClr val="FFFF00"/>
                </a:solidFill>
                <a:latin typeface="Kalaham" pitchFamily="2" charset="0"/>
                <a:ea typeface="ＭＳ Ｐゴシック" pitchFamily="-112" charset="-128"/>
                <a:cs typeface="ＭＳ Ｐゴシック" pitchFamily="-112" charset="-128"/>
              </a:rPr>
              <a:t>hk</a:t>
            </a:r>
            <a:r>
              <a:rPr lang="en-US" sz="3200" b="1" dirty="0">
                <a:solidFill>
                  <a:srgbClr val="FFFF00"/>
                </a:solidFill>
                <a:latin typeface="Arial" pitchFamily="-112" charset="0"/>
                <a:ea typeface="ＭＳ Ｐゴシック" pitchFamily="-112" charset="-128"/>
                <a:cs typeface="ＭＳ Ｐゴシック" pitchFamily="-112" charset="-128"/>
              </a:rPr>
              <a:t>;</a:t>
            </a:r>
          </a:p>
        </p:txBody>
      </p:sp>
      <p:sp>
        <p:nvSpPr>
          <p:cNvPr id="612359" name="Text Box 7"/>
          <p:cNvSpPr txBox="1">
            <a:spLocks noChangeArrowheads="1"/>
          </p:cNvSpPr>
          <p:nvPr/>
        </p:nvSpPr>
        <p:spPr bwMode="auto">
          <a:xfrm>
            <a:off x="7242655" y="3124200"/>
            <a:ext cx="9156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dirty="0" err="1">
                <a:solidFill>
                  <a:srgbClr val="FFFF00"/>
                </a:solidFill>
                <a:latin typeface="Kalaham" pitchFamily="2" charset="0"/>
              </a:rPr>
              <a:t>Nrk</a:t>
            </a:r>
            <a:r>
              <a:rPr lang="en-US" sz="3200" b="1" dirty="0">
                <a:solidFill>
                  <a:srgbClr val="FFFF00"/>
                </a:solidFill>
                <a:latin typeface="Kalaham" pitchFamily="2" charset="0"/>
              </a:rPr>
              <a:t>;</a:t>
            </a:r>
          </a:p>
        </p:txBody>
      </p:sp>
      <p:sp>
        <p:nvSpPr>
          <p:cNvPr id="612360" name="Text Box 8"/>
          <p:cNvSpPr txBox="1">
            <a:spLocks noChangeArrowheads="1"/>
          </p:cNvSpPr>
          <p:nvPr/>
        </p:nvSpPr>
        <p:spPr bwMode="auto">
          <a:xfrm>
            <a:off x="190500" y="4038600"/>
            <a:ext cx="242085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dirty="0" err="1">
                <a:solidFill>
                  <a:srgbClr val="FFFF00"/>
                </a:solidFill>
                <a:latin typeface="Kalaham" pitchFamily="2" charset="0"/>
                <a:ea typeface="ＭＳ Ｐゴシック" pitchFamily="-112" charset="-128"/>
                <a:cs typeface="ＭＳ Ｐゴシック" pitchFamily="-112" charset="-128"/>
              </a:rPr>
              <a:t>fhfrpad;fs</a:t>
            </a:r>
            <a:r>
              <a:rPr lang="en-US" sz="3200" b="1" dirty="0">
                <a:solidFill>
                  <a:srgbClr val="FFFF00"/>
                </a:solidFill>
                <a:latin typeface="Kalaham" pitchFamily="2" charset="0"/>
                <a:ea typeface="ＭＳ Ｐゴシック" pitchFamily="-112" charset="-128"/>
                <a:cs typeface="ＭＳ Ｐゴシック" pitchFamily="-112" charset="-128"/>
              </a:rPr>
              <a:t>;</a:t>
            </a:r>
          </a:p>
        </p:txBody>
      </p:sp>
      <p:sp>
        <p:nvSpPr>
          <p:cNvPr id="612361" name="Text Box 9"/>
          <p:cNvSpPr txBox="1">
            <a:spLocks noChangeArrowheads="1"/>
          </p:cNvSpPr>
          <p:nvPr/>
        </p:nvSpPr>
        <p:spPr bwMode="auto">
          <a:xfrm>
            <a:off x="3456867" y="4038600"/>
            <a:ext cx="206017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dirty="0" err="1">
                <a:solidFill>
                  <a:srgbClr val="FFFF00"/>
                </a:solidFill>
                <a:latin typeface="Kalaham" pitchFamily="2" charset="0"/>
                <a:ea typeface="ＭＳ Ｐゴシック" pitchFamily="-112" charset="-128"/>
                <a:cs typeface="ＭＳ Ｐゴシック" pitchFamily="-112" charset="-128"/>
              </a:rPr>
              <a:t>fhdhdpau</a:t>
            </a:r>
            <a:r>
              <a:rPr lang="en-US" sz="3200" b="1" dirty="0">
                <a:solidFill>
                  <a:srgbClr val="FFFF00"/>
                </a:solidFill>
                <a:latin typeface="Kalaham" pitchFamily="2" charset="0"/>
                <a:ea typeface="ＭＳ Ｐゴシック" pitchFamily="-112" charset="-128"/>
                <a:cs typeface="ＭＳ Ｐゴシック" pitchFamily="-112" charset="-128"/>
              </a:rPr>
              <a:t>;</a:t>
            </a:r>
          </a:p>
        </p:txBody>
      </p:sp>
      <p:sp>
        <p:nvSpPr>
          <p:cNvPr id="612362" name="Text Box 10"/>
          <p:cNvSpPr txBox="1">
            <a:spLocks noChangeArrowheads="1"/>
          </p:cNvSpPr>
          <p:nvPr/>
        </p:nvSpPr>
        <p:spPr bwMode="auto">
          <a:xfrm>
            <a:off x="7015995" y="4038600"/>
            <a:ext cx="136895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dirty="0" err="1">
                <a:solidFill>
                  <a:srgbClr val="FFFF00"/>
                </a:solidFill>
                <a:latin typeface="Kalaham" pitchFamily="2" charset="0"/>
              </a:rPr>
              <a:t>A+j</a:t>
            </a:r>
            <a:endParaRPr lang="en-US" sz="3200" b="1" dirty="0">
              <a:solidFill>
                <a:srgbClr val="FFFF00"/>
              </a:solidFill>
              <a:latin typeface="Kalaham" pitchFamily="2" charset="0"/>
            </a:endParaRPr>
          </a:p>
        </p:txBody>
      </p:sp>
      <p:sp>
        <p:nvSpPr>
          <p:cNvPr id="612363" name="Text Box 11"/>
          <p:cNvSpPr txBox="1">
            <a:spLocks noChangeArrowheads="1"/>
          </p:cNvSpPr>
          <p:nvPr/>
        </p:nvSpPr>
        <p:spPr bwMode="auto">
          <a:xfrm>
            <a:off x="119950" y="4871039"/>
            <a:ext cx="283422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eaLnBrk="0" fontAlgn="base" hangingPunct="0">
              <a:spcBef>
                <a:spcPct val="0"/>
              </a:spcBef>
              <a:spcAft>
                <a:spcPct val="0"/>
              </a:spcAft>
              <a:defRPr/>
            </a:pPr>
            <a:r>
              <a:rPr lang="en-US" sz="2400" b="1" dirty="0" err="1">
                <a:solidFill>
                  <a:srgbClr val="FFFF00"/>
                </a:solidFill>
                <a:latin typeface="Kalaham" pitchFamily="2" charset="0"/>
                <a:ea typeface="ＭＳ Ｐゴシック" pitchFamily="-112" charset="-128"/>
                <a:cs typeface="ＭＳ Ｐゴシック" pitchFamily="-112" charset="-128"/>
              </a:rPr>
              <a:t>INuhg;gpau;fs</a:t>
            </a:r>
            <a:r>
              <a:rPr lang="en-US" sz="2400" b="1" dirty="0">
                <a:solidFill>
                  <a:srgbClr val="FFFF00"/>
                </a:solidFill>
                <a:latin typeface="Kalaham" pitchFamily="2" charset="0"/>
                <a:ea typeface="ＭＳ Ｐゴシック" pitchFamily="-112" charset="-128"/>
                <a:cs typeface="ＭＳ Ｐゴシック" pitchFamily="-112" charset="-128"/>
              </a:rPr>
              <a:t>; </a:t>
            </a:r>
            <a:r>
              <a:rPr lang="en-US" sz="2400" b="1" dirty="0" err="1">
                <a:solidFill>
                  <a:srgbClr val="FFFF00"/>
                </a:solidFill>
                <a:latin typeface="Kalaham" pitchFamily="2" charset="0"/>
                <a:ea typeface="ＭＳ Ｐゴシック" pitchFamily="-112" charset="-128"/>
                <a:cs typeface="ＭＳ Ｐゴシック" pitchFamily="-112" charset="-128"/>
              </a:rPr>
              <a:t>kw;Wk</a:t>
            </a:r>
            <a:r>
              <a:rPr lang="en-US" sz="2400" b="1" dirty="0">
                <a:solidFill>
                  <a:srgbClr val="FFFF00"/>
                </a:solidFill>
                <a:latin typeface="Kalaham" pitchFamily="2" charset="0"/>
                <a:ea typeface="ＭＳ Ｐゴシック" pitchFamily="-112" charset="-128"/>
                <a:cs typeface="ＭＳ Ｐゴシック" pitchFamily="-112" charset="-128"/>
              </a:rPr>
              <a:t>;</a:t>
            </a:r>
          </a:p>
          <a:p>
            <a:pPr algn="ctr" defTabSz="914400" eaLnBrk="0" fontAlgn="base" hangingPunct="0">
              <a:spcBef>
                <a:spcPct val="0"/>
              </a:spcBef>
              <a:spcAft>
                <a:spcPct val="0"/>
              </a:spcAft>
              <a:defRPr/>
            </a:pPr>
            <a:r>
              <a:rPr lang="en-US" sz="2400" b="1" dirty="0" err="1">
                <a:solidFill>
                  <a:srgbClr val="FFFF00"/>
                </a:solidFill>
                <a:latin typeface="Kalaham" pitchFamily="2" charset="0"/>
                <a:ea typeface="ＭＳ Ｐゴシック" pitchFamily="-112" charset="-128"/>
                <a:cs typeface="ＭＳ Ｐゴシック" pitchFamily="-112" charset="-128"/>
              </a:rPr>
              <a:t>fpof;F</a:t>
            </a:r>
            <a:r>
              <a:rPr lang="en-US" sz="2400" b="1" dirty="0">
                <a:solidFill>
                  <a:srgbClr val="FFFF00"/>
                </a:solidFill>
                <a:latin typeface="Kalaham" pitchFamily="2" charset="0"/>
                <a:ea typeface="ＭＳ Ｐゴシック" pitchFamily="-112" charset="-128"/>
                <a:cs typeface="ＭＳ Ｐゴシック" pitchFamily="-112" charset="-128"/>
              </a:rPr>
              <a:t> ,</a:t>
            </a:r>
            <a:r>
              <a:rPr lang="en-US" sz="2400" b="1" dirty="0" err="1">
                <a:solidFill>
                  <a:srgbClr val="FFFF00"/>
                </a:solidFill>
                <a:latin typeface="Kalaham" pitchFamily="2" charset="0"/>
                <a:ea typeface="ＭＳ Ｐゴシック" pitchFamily="-112" charset="-128"/>
                <a:cs typeface="ＭＳ Ｐゴシック" pitchFamily="-112" charset="-128"/>
              </a:rPr>
              <a:t>e;jpau;fs</a:t>
            </a:r>
            <a:r>
              <a:rPr lang="en-US" sz="2400" b="1" dirty="0">
                <a:solidFill>
                  <a:srgbClr val="FFFF00"/>
                </a:solidFill>
                <a:latin typeface="Kalaham" pitchFamily="2" charset="0"/>
                <a:ea typeface="ＭＳ Ｐゴシック" pitchFamily="-112" charset="-128"/>
                <a:cs typeface="ＭＳ Ｐゴシック" pitchFamily="-112" charset="-128"/>
              </a:rPr>
              <a:t>;</a:t>
            </a:r>
          </a:p>
        </p:txBody>
      </p:sp>
      <p:sp>
        <p:nvSpPr>
          <p:cNvPr id="612364" name="Text Box 12"/>
          <p:cNvSpPr txBox="1">
            <a:spLocks noChangeArrowheads="1"/>
          </p:cNvSpPr>
          <p:nvPr/>
        </p:nvSpPr>
        <p:spPr bwMode="auto">
          <a:xfrm>
            <a:off x="2955127" y="4978400"/>
            <a:ext cx="3063659"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2400" b="1" dirty="0" err="1">
                <a:solidFill>
                  <a:srgbClr val="FFFF00"/>
                </a:solidFill>
                <a:latin typeface="Kalaham" pitchFamily="2" charset="0"/>
                <a:ea typeface="ＭＳ Ｐゴシック" pitchFamily="-112" charset="-128"/>
                <a:cs typeface="ＭＳ Ｐゴシック" pitchFamily="-112" charset="-128"/>
              </a:rPr>
              <a:t>Mg;gpupf;fu;fs</a:t>
            </a:r>
            <a:r>
              <a:rPr lang="en-US" sz="2400" b="1" dirty="0">
                <a:solidFill>
                  <a:srgbClr val="FFFF00"/>
                </a:solidFill>
                <a:latin typeface="Kalaham" pitchFamily="2" charset="0"/>
                <a:ea typeface="ＭＳ Ｐゴシック" pitchFamily="-112" charset="-128"/>
                <a:cs typeface="ＭＳ Ｐゴシック" pitchFamily="-112" charset="-128"/>
              </a:rPr>
              <a:t>; </a:t>
            </a:r>
            <a:r>
              <a:rPr lang="en-US" sz="2400" b="1" dirty="0" err="1">
                <a:solidFill>
                  <a:srgbClr val="FFFF00"/>
                </a:solidFill>
                <a:latin typeface="Kalaham" pitchFamily="2" charset="0"/>
                <a:ea typeface="ＭＳ Ｐゴシック" pitchFamily="-112" charset="-128"/>
                <a:cs typeface="ＭＳ Ｐゴシック" pitchFamily="-112" charset="-128"/>
              </a:rPr>
              <a:t>kw;Wk</a:t>
            </a:r>
            <a:r>
              <a:rPr lang="en-US" sz="2400" b="1" dirty="0">
                <a:solidFill>
                  <a:srgbClr val="FFFF00"/>
                </a:solidFill>
                <a:latin typeface="Kalaham" pitchFamily="2" charset="0"/>
                <a:ea typeface="ＭＳ Ｐゴシック" pitchFamily="-112" charset="-128"/>
                <a:cs typeface="ＭＳ Ｐゴシック" pitchFamily="-112" charset="-128"/>
              </a:rPr>
              <a:t>;</a:t>
            </a:r>
          </a:p>
          <a:p>
            <a:pPr algn="ctr" defTabSz="914400" eaLnBrk="0" fontAlgn="base" hangingPunct="0">
              <a:spcBef>
                <a:spcPct val="0"/>
              </a:spcBef>
              <a:spcAft>
                <a:spcPct val="0"/>
              </a:spcAft>
              <a:defRPr/>
            </a:pPr>
            <a:r>
              <a:rPr lang="en-US" sz="2400" b="1" dirty="0">
                <a:solidFill>
                  <a:srgbClr val="FFFF00"/>
                </a:solidFill>
                <a:latin typeface="Kalaham" pitchFamily="2" charset="0"/>
                <a:ea typeface="ＭＳ Ｐゴシック" pitchFamily="-112" charset="-128"/>
                <a:cs typeface="ＭＳ Ｐゴシック" pitchFamily="-112" charset="-128"/>
              </a:rPr>
              <a:t> </a:t>
            </a:r>
            <a:r>
              <a:rPr lang="en-US" sz="2400" b="1" dirty="0" err="1">
                <a:solidFill>
                  <a:srgbClr val="FFFF00"/>
                </a:solidFill>
                <a:latin typeface="Kalaham" pitchFamily="2" charset="0"/>
                <a:ea typeface="ＭＳ Ｐゴシック" pitchFamily="-112" charset="-128"/>
                <a:cs typeface="ＭＳ Ｐゴシック" pitchFamily="-112" charset="-128"/>
              </a:rPr>
              <a:t>Mrpau;fs</a:t>
            </a:r>
            <a:r>
              <a:rPr lang="en-US" sz="2400" b="1" dirty="0">
                <a:solidFill>
                  <a:srgbClr val="FFFF00"/>
                </a:solidFill>
                <a:latin typeface="Kalaham" pitchFamily="2" charset="0"/>
                <a:ea typeface="ＭＳ Ｐゴシック" pitchFamily="-112" charset="-128"/>
                <a:cs typeface="ＭＳ Ｐゴシック" pitchFamily="-112" charset="-128"/>
              </a:rPr>
              <a:t>;</a:t>
            </a:r>
          </a:p>
        </p:txBody>
      </p:sp>
      <p:sp>
        <p:nvSpPr>
          <p:cNvPr id="612365" name="Text Box 13"/>
          <p:cNvSpPr txBox="1">
            <a:spLocks noChangeArrowheads="1"/>
          </p:cNvSpPr>
          <p:nvPr/>
        </p:nvSpPr>
        <p:spPr bwMode="auto">
          <a:xfrm>
            <a:off x="6579813" y="4961466"/>
            <a:ext cx="2241318"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err="1">
                <a:solidFill>
                  <a:srgbClr val="FFFF00"/>
                </a:solidFill>
                <a:latin typeface="Kalaham" pitchFamily="2" charset="0"/>
              </a:rPr>
              <a:t>A+ju;fs</a:t>
            </a:r>
            <a:r>
              <a:rPr lang="en-US" b="1" dirty="0">
                <a:solidFill>
                  <a:srgbClr val="FFFF00"/>
                </a:solidFill>
                <a:latin typeface="Kalaham" pitchFamily="2" charset="0"/>
              </a:rPr>
              <a:t>; </a:t>
            </a:r>
            <a:r>
              <a:rPr lang="en-US" b="1" dirty="0" err="1">
                <a:solidFill>
                  <a:srgbClr val="FFFF00"/>
                </a:solidFill>
                <a:latin typeface="Kalaham" pitchFamily="2" charset="0"/>
              </a:rPr>
              <a:t>kw;Wk</a:t>
            </a:r>
            <a:r>
              <a:rPr lang="en-US" b="1" dirty="0">
                <a:solidFill>
                  <a:srgbClr val="FFFF00"/>
                </a:solidFill>
                <a:latin typeface="Kalaham" pitchFamily="2" charset="0"/>
              </a:rPr>
              <a:t>;</a:t>
            </a:r>
          </a:p>
          <a:p>
            <a:pPr algn="ctr" defTabSz="914400" eaLnBrk="0" fontAlgn="base" hangingPunct="0">
              <a:spcBef>
                <a:spcPct val="0"/>
              </a:spcBef>
              <a:spcAft>
                <a:spcPct val="0"/>
              </a:spcAft>
              <a:defRPr/>
            </a:pPr>
            <a:r>
              <a:rPr lang="en-US" b="1" dirty="0">
                <a:solidFill>
                  <a:srgbClr val="FFFF00"/>
                </a:solidFill>
                <a:latin typeface="Kalaham" pitchFamily="2" charset="0"/>
              </a:rPr>
              <a:t> </a:t>
            </a:r>
            <a:r>
              <a:rPr lang="en-US" b="1" dirty="0" err="1">
                <a:solidFill>
                  <a:srgbClr val="FFFF00"/>
                </a:solidFill>
                <a:latin typeface="Kalaham" pitchFamily="2" charset="0"/>
              </a:rPr>
              <a:t>mNugpau;fs</a:t>
            </a:r>
            <a:r>
              <a:rPr lang="en-US" b="1" dirty="0">
                <a:solidFill>
                  <a:srgbClr val="FFFF00"/>
                </a:solidFill>
                <a:latin typeface="Kalaham" pitchFamily="2" charset="0"/>
              </a:rPr>
              <a:t>;</a:t>
            </a: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388350" y="0"/>
            <a:ext cx="8350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60</a:t>
            </a:r>
          </a:p>
          <a:p>
            <a:pPr algn="ctr" defTabSz="914400" fontAlgn="base">
              <a:spcBef>
                <a:spcPct val="0"/>
              </a:spcBef>
              <a:spcAft>
                <a:spcPct val="0"/>
              </a:spcAft>
            </a:pPr>
            <a:r>
              <a:rPr lang="en-US" altLang="zh-CN" b="1">
                <a:solidFill>
                  <a:srgbClr val="FFFFFF"/>
                </a:solidFill>
              </a:rPr>
              <a:t>Pt. 6</a:t>
            </a:r>
          </a:p>
        </p:txBody>
      </p:sp>
      <p:sp>
        <p:nvSpPr>
          <p:cNvPr id="612376" name="Text Box 24"/>
          <p:cNvSpPr txBox="1">
            <a:spLocks noChangeArrowheads="1"/>
          </p:cNvSpPr>
          <p:nvPr/>
        </p:nvSpPr>
        <p:spPr bwMode="auto">
          <a:xfrm>
            <a:off x="6689725" y="6281738"/>
            <a:ext cx="2648482"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3200" b="1" dirty="0" err="1">
                <a:solidFill>
                  <a:srgbClr val="FFFFFF"/>
                </a:solidFill>
                <a:latin typeface="Kalaham" pitchFamily="2" charset="0"/>
                <a:ea typeface="ＭＳ Ｐゴシック" pitchFamily="-112" charset="-128"/>
                <a:cs typeface="ＭＳ Ｐゴシック" pitchFamily="-112" charset="-128"/>
              </a:rPr>
              <a:t>Mjpahfkk</a:t>
            </a:r>
            <a:r>
              <a:rPr lang="en-US" sz="3200" b="1" dirty="0">
                <a:solidFill>
                  <a:srgbClr val="FFFFFF"/>
                </a:solidFill>
                <a:latin typeface="Kalaham" pitchFamily="2" charset="0"/>
                <a:ea typeface="ＭＳ Ｐゴシック" pitchFamily="-112" charset="-128"/>
                <a:cs typeface="ＭＳ Ｐゴシック" pitchFamily="-112" charset="-128"/>
              </a:rPr>
              <a:t>; 1</a:t>
            </a:r>
          </a:p>
        </p:txBody>
      </p:sp>
    </p:spTree>
    <p:extLst>
      <p:ext uri="{BB962C8B-B14F-4D97-AF65-F5344CB8AC3E}">
        <p14:creationId xmlns:p14="http://schemas.microsoft.com/office/powerpoint/2010/main" val="77212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altLang="zh-CN" sz="1200" b="1">
                <a:solidFill>
                  <a:srgbClr val="FFFFFF"/>
                </a:solidFill>
                <a:latin typeface="Arial"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400800" cy="4847481"/>
          </a:xfrm>
          <a:prstGeom prst="rect">
            <a:avLst/>
          </a:prstGeom>
          <a:noFill/>
          <a:ln>
            <a:noFill/>
          </a:ln>
          <a:effectLst>
            <a:outerShdw blurRad="63500" dist="38099" dir="2700000" algn="ctr" rotWithShape="0">
              <a:srgbClr val="000A0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defRPr/>
            </a:pPr>
            <a:r>
              <a:rPr lang="ja-JP" altLang="en-US" b="1">
                <a:solidFill>
                  <a:srgbClr val="FFFFFF"/>
                </a:solidFill>
              </a:rPr>
              <a:t>“</a:t>
            </a:r>
            <a:r>
              <a:rPr lang="en-US" altLang="ja-JP" b="1" dirty="0" err="1">
                <a:solidFill>
                  <a:srgbClr val="FFFFFF"/>
                </a:solidFill>
                <a:latin typeface="Kalaham" pitchFamily="2" charset="0"/>
              </a:rPr>
              <a:t>ehLfspd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ml;ltidia</a:t>
            </a:r>
            <a:r>
              <a:rPr lang="en-US" altLang="ja-JP" b="1" dirty="0" err="1">
                <a:solidFill>
                  <a:srgbClr val="FFFFFF"/>
                </a:solidFill>
              </a:rPr>
              <a:t>,</a:t>
            </a:r>
            <a:r>
              <a:rPr lang="en-US" altLang="ja-JP" b="1" dirty="0" err="1">
                <a:solidFill>
                  <a:srgbClr val="FFFFFF"/>
                </a:solidFill>
                <a:latin typeface="Kalaham" pitchFamily="2" charset="0"/>
              </a:rPr>
              <a:t>vspa</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tk;rtsp</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Kiwapy</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cUthf;fp</a:t>
            </a:r>
            <a:r>
              <a:rPr lang="en-US" altLang="ja-JP" b="1" dirty="0">
                <a:solidFill>
                  <a:srgbClr val="FFFFFF"/>
                </a:solidFill>
                <a:latin typeface="Kalaham" pitchFamily="2" charset="0"/>
              </a:rPr>
              <a:t>.&gt; </a:t>
            </a:r>
            <a:r>
              <a:rPr lang="en-US" altLang="ja-JP" b="1" dirty="0" err="1">
                <a:solidFill>
                  <a:srgbClr val="FFFFFF"/>
                </a:solidFill>
                <a:latin typeface="Kalaham" pitchFamily="2" charset="0"/>
              </a:rPr>
              <a:t>kj;jpa</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fpof;F</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ehLfspd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ngau</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rhd;W</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gjpTfis</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fd;Nld</a:t>
            </a:r>
            <a:r>
              <a:rPr lang="en-US" altLang="ja-JP" b="1" dirty="0">
                <a:solidFill>
                  <a:srgbClr val="FFFFFF"/>
                </a:solidFill>
                <a:latin typeface="Kalaham" pitchFamily="2" charset="0"/>
              </a:rPr>
              <a:t>;.</a:t>
            </a:r>
            <a:r>
              <a:rPr lang="en-US" altLang="ja-JP" b="1" dirty="0">
                <a:solidFill>
                  <a:srgbClr val="FFFFFF"/>
                </a:solidFill>
              </a:rPr>
              <a:t>   [ </a:t>
            </a:r>
            <a:r>
              <a:rPr lang="en-US" altLang="ja-JP" b="1" dirty="0" err="1">
                <a:solidFill>
                  <a:srgbClr val="FFFFFF"/>
                </a:solidFill>
                <a:latin typeface="Kalaham" pitchFamily="2" charset="0"/>
              </a:rPr>
              <a:t>ehd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fz;Nls</a:t>
            </a:r>
            <a:r>
              <a:rPr lang="en-US" altLang="ja-JP" b="1" dirty="0">
                <a:solidFill>
                  <a:srgbClr val="FFFFFF"/>
                </a:solidFill>
                <a:latin typeface="Kalaham" pitchFamily="2" charset="0"/>
              </a:rPr>
              <a:t>;</a:t>
            </a:r>
            <a:r>
              <a:rPr lang="en-US" altLang="ja-JP" b="1" dirty="0">
                <a:solidFill>
                  <a:srgbClr val="FFFFFF"/>
                </a:solidFill>
              </a:rPr>
              <a:t>] </a:t>
            </a:r>
            <a:r>
              <a:rPr lang="en-US" altLang="ja-JP" b="1" dirty="0" err="1">
                <a:solidFill>
                  <a:srgbClr val="FFFFFF"/>
                </a:solidFill>
                <a:latin typeface="Kalaham" pitchFamily="2" charset="0"/>
              </a:rPr>
              <a:t>Njr</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ml;ltid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khdplFyj;jpd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midj;J</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FLk;gfisAk</a:t>
            </a:r>
            <a:r>
              <a:rPr lang="en-US" altLang="ja-JP" b="1" dirty="0">
                <a:solidFill>
                  <a:srgbClr val="FFFFFF"/>
                </a:solidFill>
                <a:latin typeface="Kalaham" pitchFamily="2" charset="0"/>
              </a:rPr>
              <a:t>;&gt; </a:t>
            </a:r>
            <a:r>
              <a:rPr lang="en-US" altLang="ja-JP" b="1" dirty="0" err="1">
                <a:solidFill>
                  <a:srgbClr val="FFFFFF"/>
                </a:solidFill>
                <a:latin typeface="Kalaham" pitchFamily="2" charset="0"/>
              </a:rPr>
              <a:t>goq;FLAdiuAk</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mtu;fspd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rupahd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fOf;fiy</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gl;bayplg;gl;Ls;sJ</a:t>
            </a:r>
            <a:r>
              <a:rPr lang="en-US" altLang="ja-JP" b="1" dirty="0">
                <a:solidFill>
                  <a:srgbClr val="FFFFFF"/>
                </a:solidFill>
                <a:latin typeface="Kalaham" pitchFamily="2" charset="0"/>
              </a:rPr>
              <a:t>. ,f; </a:t>
            </a:r>
            <a:r>
              <a:rPr lang="en-US" altLang="ja-JP" b="1" dirty="0" err="1">
                <a:solidFill>
                  <a:srgbClr val="FFFFFF"/>
                </a:solidFill>
                <a:latin typeface="Kalaham" pitchFamily="2" charset="0"/>
              </a:rPr>
              <a:t>Fof;fspd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dtpay</a:t>
            </a:r>
            <a:r>
              <a:rPr lang="en-US" altLang="ja-JP" b="1" dirty="0">
                <a:solidFill>
                  <a:srgbClr val="FFFFFF"/>
                </a:solidFill>
                <a:latin typeface="Kalaham" pitchFamily="2" charset="0"/>
              </a:rPr>
              <a:t>;&gt; </a:t>
            </a:r>
            <a:r>
              <a:rPr lang="en-US" altLang="ja-JP" b="1" dirty="0" err="1">
                <a:solidFill>
                  <a:srgbClr val="FFFFFF"/>
                </a:solidFill>
                <a:latin typeface="Kalaham" pitchFamily="2" charset="0"/>
              </a:rPr>
              <a:t>nkhopapy</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my;yJ</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Gtpapay</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rhu;e;jit</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Vy;yh</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ngau;fSk</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Jy;ypakhsit</a:t>
            </a:r>
            <a:r>
              <a:rPr lang="en-US" altLang="ja-JP" b="1" dirty="0">
                <a:solidFill>
                  <a:srgbClr val="FFFFFF"/>
                </a:solidFill>
                <a:latin typeface="Kalaham" pitchFamily="2" charset="0"/>
              </a:rPr>
              <a:t>&gt; 25 </a:t>
            </a:r>
            <a:r>
              <a:rPr lang="en-US" altLang="ja-JP" b="1" dirty="0" err="1">
                <a:solidFill>
                  <a:srgbClr val="FFFFFF"/>
                </a:solidFill>
                <a:latin typeface="Kalaham" pitchFamily="2" charset="0"/>
              </a:rPr>
              <a:t>Mz;Lf;fSf;Fk</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Nkyhf</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Ma;T</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nra;J</a:t>
            </a:r>
            <a:r>
              <a:rPr lang="en-US" altLang="ja-JP" b="1" dirty="0">
                <a:solidFill>
                  <a:srgbClr val="FFFFFF"/>
                </a:solidFill>
                <a:latin typeface="Kalaham" pitchFamily="2" charset="0"/>
              </a:rPr>
              <a:t>&gt; </a:t>
            </a:r>
            <a:r>
              <a:rPr lang="en-US" altLang="ja-JP" b="1" dirty="0" err="1">
                <a:solidFill>
                  <a:srgbClr val="FFFFFF"/>
                </a:solidFill>
                <a:latin typeface="Kalaham" pitchFamily="2" charset="0"/>
              </a:rPr>
              <a:t>NJr</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mlltid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jtwhd</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mwpf;ifia</a:t>
            </a:r>
            <a:r>
              <a:rPr lang="en-US" altLang="ja-JP" b="1" dirty="0">
                <a:solidFill>
                  <a:srgbClr val="FFFFFF"/>
                </a:solidFill>
                <a:latin typeface="Kalaham" pitchFamily="2" charset="0"/>
              </a:rPr>
              <a:t> </a:t>
            </a:r>
            <a:r>
              <a:rPr lang="en-US" altLang="ja-JP" b="1" dirty="0" err="1">
                <a:solidFill>
                  <a:srgbClr val="FFFFFF"/>
                </a:solidFill>
                <a:latin typeface="Kalaham" pitchFamily="2" charset="0"/>
              </a:rPr>
              <a:t>ntspg;gLj;jtpy;iy</a:t>
            </a:r>
            <a:r>
              <a:rPr lang="en-US" altLang="ja-JP" b="1" dirty="0">
                <a:solidFill>
                  <a:srgbClr val="FFFFFF"/>
                </a:solidFill>
                <a:latin typeface="Kalaham" pitchFamily="2" charset="0"/>
              </a:rPr>
              <a:t>.</a:t>
            </a:r>
            <a:r>
              <a:rPr lang="en-US" altLang="ja-JP" b="1" dirty="0">
                <a:solidFill>
                  <a:srgbClr val="FFFFFF"/>
                </a:solidFill>
              </a:rPr>
              <a:t>    </a:t>
            </a:r>
          </a:p>
          <a:p>
            <a:pPr algn="r" defTabSz="914400" eaLnBrk="0" fontAlgn="base" hangingPunct="0">
              <a:spcBef>
                <a:spcPct val="50000"/>
              </a:spcBef>
              <a:spcAft>
                <a:spcPct val="0"/>
              </a:spcAft>
              <a:defRPr/>
            </a:pPr>
            <a:r>
              <a:rPr lang="en-US" sz="1400" b="1" dirty="0">
                <a:solidFill>
                  <a:srgbClr val="FFFFFF"/>
                </a:solidFill>
              </a:rPr>
              <a:t>Bill Cooper, </a:t>
            </a:r>
            <a:r>
              <a:rPr lang="en-US" sz="1400" b="1" i="1" dirty="0">
                <a:solidFill>
                  <a:srgbClr val="FFFFFF"/>
                </a:solidFill>
              </a:rPr>
              <a:t>After the Flood</a:t>
            </a:r>
            <a:r>
              <a:rPr lang="en-US" sz="1400" b="1" dirty="0">
                <a:solidFill>
                  <a:srgbClr val="FFFFFF"/>
                </a:solidFill>
              </a:rPr>
              <a:t> (</a:t>
            </a:r>
            <a:r>
              <a:rPr lang="en-US" sz="1400" b="1" dirty="0" err="1">
                <a:solidFill>
                  <a:srgbClr val="FFFFFF"/>
                </a:solidFill>
              </a:rPr>
              <a:t>Chichester</a:t>
            </a:r>
            <a:r>
              <a:rPr lang="en-US" sz="1400" b="1" dirty="0">
                <a:solidFill>
                  <a:srgbClr val="FFFFFF"/>
                </a:solidFill>
              </a:rPr>
              <a:t>: New Wine, 1995), 38-39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2800" b="1" dirty="0" err="1">
                <a:latin typeface="Kalaham" pitchFamily="2" charset="0"/>
                <a:ea typeface="ＭＳ Ｐゴシック" charset="0"/>
                <a:cs typeface="Arial"/>
              </a:rPr>
              <a:t>Njr</a:t>
            </a:r>
            <a:r>
              <a:rPr lang="en-US" sz="2800" b="1" dirty="0">
                <a:latin typeface="Kalaham" pitchFamily="2" charset="0"/>
                <a:ea typeface="ＭＳ Ｐゴシック" charset="0"/>
                <a:cs typeface="Arial"/>
              </a:rPr>
              <a:t> </a:t>
            </a:r>
            <a:r>
              <a:rPr lang="en-US" sz="2800" b="1" dirty="0" err="1">
                <a:latin typeface="Kalaham" pitchFamily="2" charset="0"/>
                <a:ea typeface="ＭＳ Ｐゴシック" charset="0"/>
                <a:cs typeface="Arial"/>
              </a:rPr>
              <a:t>ml;ltid</a:t>
            </a:r>
            <a:r>
              <a:rPr lang="en-US" sz="2800" b="1" dirty="0">
                <a:latin typeface="Kalaham" pitchFamily="2" charset="0"/>
                <a:ea typeface="ＭＳ Ｐゴシック" charset="0"/>
                <a:cs typeface="Arial"/>
              </a:rPr>
              <a:t> </a:t>
            </a:r>
            <a:r>
              <a:rPr lang="en-US" sz="2800" b="1" dirty="0" err="1">
                <a:latin typeface="Kalaham" pitchFamily="2" charset="0"/>
                <a:ea typeface="ＭＳ Ｐゴシック" charset="0"/>
                <a:cs typeface="Arial"/>
              </a:rPr>
              <a:t>rupahdjh</a:t>
            </a:r>
            <a:r>
              <a:rPr lang="en-US" sz="2800" b="1" dirty="0">
                <a:latin typeface="Arial"/>
                <a:ea typeface="ＭＳ Ｐゴシック" charset="0"/>
                <a:cs typeface="Arial"/>
              </a:rPr>
              <a:t> </a:t>
            </a:r>
            <a:r>
              <a:rPr lang="en-US" sz="2800" b="1" dirty="0">
                <a:latin typeface="Kalaham" pitchFamily="2" charset="0"/>
                <a:ea typeface="ＭＳ Ｐゴシック" charset="0"/>
                <a:cs typeface="Arial"/>
              </a:rPr>
              <a:t>(</a:t>
            </a:r>
            <a:r>
              <a:rPr lang="en-US" sz="2800" b="1" dirty="0" err="1">
                <a:latin typeface="Kalaham" pitchFamily="2" charset="0"/>
                <a:ea typeface="ＭＳ Ｐゴシック" charset="0"/>
                <a:cs typeface="Arial"/>
              </a:rPr>
              <a:t>Mjp</a:t>
            </a:r>
            <a:r>
              <a:rPr lang="en-US" sz="2800" b="1" dirty="0">
                <a:latin typeface="Kalaham" pitchFamily="2" charset="0"/>
                <a:ea typeface="ＭＳ Ｐゴシック" charset="0"/>
                <a:cs typeface="Arial"/>
              </a:rPr>
              <a:t>.</a:t>
            </a:r>
            <a:r>
              <a:rPr lang="en-US" sz="2800" b="1" dirty="0">
                <a:latin typeface="Arial"/>
                <a:ea typeface="ＭＳ Ｐゴシック" charset="0"/>
                <a:cs typeface="Arial"/>
              </a:rPr>
              <a:t> 10-11)?</a:t>
            </a:r>
          </a:p>
        </p:txBody>
      </p:sp>
      <p:sp>
        <p:nvSpPr>
          <p:cNvPr id="195616" name="Text Box 17"/>
          <p:cNvSpPr txBox="1">
            <a:spLocks noChangeArrowheads="1"/>
          </p:cNvSpPr>
          <p:nvPr/>
        </p:nvSpPr>
        <p:spPr bwMode="auto">
          <a:xfrm>
            <a:off x="8316913" y="0"/>
            <a:ext cx="8334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60</a:t>
            </a:r>
          </a:p>
          <a:p>
            <a:pPr algn="ctr" defTabSz="914400" fontAlgn="base">
              <a:spcBef>
                <a:spcPct val="0"/>
              </a:spcBef>
              <a:spcAft>
                <a:spcPct val="0"/>
              </a:spcAft>
            </a:pPr>
            <a:r>
              <a:rPr lang="en-US" altLang="zh-CN" b="1">
                <a:solidFill>
                  <a:srgbClr val="FFFFFF"/>
                </a:solidFill>
              </a:rPr>
              <a:t>Pt. 6</a:t>
            </a:r>
          </a:p>
        </p:txBody>
      </p:sp>
    </p:spTree>
    <p:extLst>
      <p:ext uri="{BB962C8B-B14F-4D97-AF65-F5344CB8AC3E}">
        <p14:creationId xmlns:p14="http://schemas.microsoft.com/office/powerpoint/2010/main" val="28747031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04800" y="0"/>
            <a:ext cx="3276600" cy="3733800"/>
          </a:xfrm>
        </p:spPr>
        <p:txBody>
          <a:bodyPr/>
          <a:lstStyle/>
          <a:p>
            <a:pPr eaLnBrk="1" hangingPunct="1">
              <a:defRPr/>
            </a:pPr>
            <a:r>
              <a:rPr lang="en-US" dirty="0" err="1">
                <a:latin typeface="Kalaham" pitchFamily="2" charset="0"/>
                <a:ea typeface="ＭＳ Ｐゴシック" charset="0"/>
                <a:cs typeface="ＭＳ Ｐゴシック" charset="0"/>
              </a:rPr>
              <a:t>ePu</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ePuhtp</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tpjhdf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Nfhl;ghL</a:t>
            </a:r>
            <a:endParaRPr lang="en-US" dirty="0">
              <a:latin typeface="Kalaham" pitchFamily="2" charset="0"/>
              <a:ea typeface="ＭＳ Ｐゴシック" charset="0"/>
              <a:cs typeface="ＭＳ Ｐゴシック" charset="0"/>
            </a:endParaRPr>
          </a:p>
        </p:txBody>
      </p:sp>
      <p:pic>
        <p:nvPicPr>
          <p:cNvPr id="19763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0" name="Rectangle 6"/>
          <p:cNvSpPr>
            <a:spLocks noChangeArrowheads="1"/>
          </p:cNvSpPr>
          <p:nvPr/>
        </p:nvSpPr>
        <p:spPr bwMode="auto">
          <a:xfrm>
            <a:off x="3505200" y="620712"/>
            <a:ext cx="5334000" cy="5932487"/>
          </a:xfrm>
          <a:prstGeom prst="rect">
            <a:avLst/>
          </a:prstGeom>
          <a:noFill/>
          <a:ln w="9525">
            <a:noFill/>
            <a:miter lim="800000"/>
            <a:headEnd/>
            <a:tailEnd/>
          </a:ln>
          <a:effectLst/>
        </p:spPr>
        <p:txBody>
          <a:bodyPr/>
          <a:lstStyle/>
          <a:p>
            <a:pPr marL="336550" indent="-336550" defTabSz="914400" fontAlgn="base">
              <a:spcBef>
                <a:spcPct val="20000"/>
              </a:spcBef>
              <a:spcAft>
                <a:spcPct val="0"/>
              </a:spcAft>
              <a:buClr>
                <a:srgbClr val="FFFFCC"/>
              </a:buClr>
              <a:buSzPct val="75000"/>
              <a:buFont typeface="Wingdings" charset="0"/>
              <a:buChar char="l"/>
              <a:defRPr/>
            </a:pP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Kjd;Kjypy</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Irf</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epAl;ld</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ntapy;</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1874 </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Kd;nkhope;jhu</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endPar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a:p>
            <a:pPr marL="336550" indent="-336550" defTabSz="914400" fontAlgn="base">
              <a:spcBef>
                <a:spcPct val="20000"/>
              </a:spcBef>
              <a:spcAft>
                <a:spcPct val="0"/>
              </a:spcAft>
              <a:buClr>
                <a:srgbClr val="FFFFCC"/>
              </a:buClr>
              <a:buSzPct val="75000"/>
              <a:buFont typeface="Wingdings" charset="0"/>
              <a:buChar char="l"/>
              <a:defRPr/>
            </a:pP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MjuT</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ug;gl;lJ</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Mfha</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tpupT</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yj;jpdpd;W</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yj;ij</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gpupf;ff;fltJ</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vd;whu</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Mjp</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1:6)</a:t>
            </a:r>
          </a:p>
          <a:p>
            <a:pPr marL="336550" indent="-336550" defTabSz="914400" fontAlgn="base">
              <a:spcBef>
                <a:spcPct val="20000"/>
              </a:spcBef>
              <a:spcAft>
                <a:spcPct val="0"/>
              </a:spcAft>
              <a:buClr>
                <a:srgbClr val="FFFFCC"/>
              </a:buClr>
              <a:buSzPct val="75000"/>
              <a:buFont typeface="Wingdings" charset="0"/>
              <a:buChar char="l"/>
              <a:defRPr/>
            </a:pP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nts;sj;jpw;F</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NghJkhd</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ePu</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toq;fg;gl;lJ</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Mjp</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7:11)</a:t>
            </a:r>
          </a:p>
          <a:p>
            <a:pPr marL="336550" indent="-336550" defTabSz="914400" fontAlgn="base">
              <a:spcBef>
                <a:spcPct val="20000"/>
              </a:spcBef>
              <a:spcAft>
                <a:spcPct val="0"/>
              </a:spcAft>
              <a:buClr>
                <a:srgbClr val="FFFFCC"/>
              </a:buClr>
              <a:buSzPct val="75000"/>
              <a:buFont typeface="Wingdings" charset="0"/>
              <a:buChar char="l"/>
              <a:defRPr/>
            </a:pP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Nts’sj;jpw;F</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ke;ija</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Mal;fhyk</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 </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fjpu;tPr;irf</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Fiwf;Fk</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p>
          <a:p>
            <a:pPr marL="336550" indent="-336550" defTabSz="914400" fontAlgn="base">
              <a:spcBef>
                <a:spcPct val="20000"/>
              </a:spcBef>
              <a:spcAft>
                <a:spcPct val="0"/>
              </a:spcAft>
              <a:buClr>
                <a:srgbClr val="FFFFCC"/>
              </a:buClr>
              <a:buSzPct val="75000"/>
              <a:buFont typeface="Wingdings" charset="0"/>
              <a:buChar char="l"/>
              <a:defRPr/>
            </a:pP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sk</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G+kp</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tjhl;lps</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elj;jg;gl;lJ</a:t>
            </a:r>
            <a:endPar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endParaRPr>
          </a:p>
          <a:p>
            <a:pPr marL="336550" indent="-336550" defTabSz="914400" fontAlgn="base">
              <a:spcBef>
                <a:spcPct val="20000"/>
              </a:spcBef>
              <a:spcAft>
                <a:spcPct val="0"/>
              </a:spcAft>
              <a:buClr>
                <a:srgbClr val="FFFFCC"/>
              </a:buClr>
              <a:buSzPct val="75000"/>
              <a:buFont typeface="Wingdings" charset="0"/>
              <a:buChar char="l"/>
              <a:defRPr/>
            </a:pP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Gugug;ghf</a:t>
            </a:r>
            <a:r>
              <a:rPr lang="en-US" sz="2400" b="1" dirty="0">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  </a:t>
            </a:r>
            <a:r>
              <a:rPr lang="en-US" sz="2400" b="1" dirty="0" err="1">
                <a:solidFill>
                  <a:srgbClr val="FFFFFF"/>
                </a:solidFill>
                <a:effectLst>
                  <a:outerShdw blurRad="38100" dist="38100" dir="2700000" algn="tl">
                    <a:srgbClr val="010199"/>
                  </a:outerShdw>
                </a:effectLst>
                <a:latin typeface="Kalaham" pitchFamily="2" charset="0"/>
                <a:ea typeface="ＭＳ Ｐゴシック" charset="0"/>
                <a:cs typeface="ＭＳ Ｐゴシック" charset="0"/>
              </a:rPr>
              <a:t>Nghl;lpapl;lJ</a:t>
            </a:r>
            <a:r>
              <a:rPr lang="en-US" sz="24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197636" name="Text Box 17"/>
          <p:cNvSpPr txBox="1">
            <a:spLocks noChangeArrowheads="1"/>
          </p:cNvSpPr>
          <p:nvPr/>
        </p:nvSpPr>
        <p:spPr bwMode="auto">
          <a:xfrm>
            <a:off x="8316913" y="1587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64b</a:t>
            </a:r>
          </a:p>
        </p:txBody>
      </p:sp>
    </p:spTree>
    <p:extLst>
      <p:ext uri="{BB962C8B-B14F-4D97-AF65-F5344CB8AC3E}">
        <p14:creationId xmlns:p14="http://schemas.microsoft.com/office/powerpoint/2010/main" val="2400470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70">
                                            <p:txEl>
                                              <p:pRg st="0" end="0"/>
                                            </p:txEl>
                                          </p:spTgt>
                                        </p:tgtEl>
                                        <p:attrNameLst>
                                          <p:attrName>style.visibility</p:attrName>
                                        </p:attrNameLst>
                                      </p:cBhvr>
                                      <p:to>
                                        <p:strVal val="visible"/>
                                      </p:to>
                                    </p:set>
                                    <p:animEffect transition="in" filter="barn(inHorizontal)">
                                      <p:cBhvr>
                                        <p:cTn id="7" dur="500"/>
                                        <p:tgtEl>
                                          <p:spTgt spid="5744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70">
                                            <p:txEl>
                                              <p:pRg st="1" end="1"/>
                                            </p:txEl>
                                          </p:spTgt>
                                        </p:tgtEl>
                                        <p:attrNameLst>
                                          <p:attrName>style.visibility</p:attrName>
                                        </p:attrNameLst>
                                      </p:cBhvr>
                                      <p:to>
                                        <p:strVal val="visible"/>
                                      </p:to>
                                    </p:set>
                                    <p:animEffect transition="in" filter="barn(inHorizontal)">
                                      <p:cBhvr>
                                        <p:cTn id="12" dur="500"/>
                                        <p:tgtEl>
                                          <p:spTgt spid="5744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70">
                                            <p:txEl>
                                              <p:pRg st="2" end="2"/>
                                            </p:txEl>
                                          </p:spTgt>
                                        </p:tgtEl>
                                        <p:attrNameLst>
                                          <p:attrName>style.visibility</p:attrName>
                                        </p:attrNameLst>
                                      </p:cBhvr>
                                      <p:to>
                                        <p:strVal val="visible"/>
                                      </p:to>
                                    </p:set>
                                    <p:animEffect transition="in" filter="barn(inHorizontal)">
                                      <p:cBhvr>
                                        <p:cTn id="17" dur="500"/>
                                        <p:tgtEl>
                                          <p:spTgt spid="57447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70">
                                            <p:txEl>
                                              <p:pRg st="3" end="3"/>
                                            </p:txEl>
                                          </p:spTgt>
                                        </p:tgtEl>
                                        <p:attrNameLst>
                                          <p:attrName>style.visibility</p:attrName>
                                        </p:attrNameLst>
                                      </p:cBhvr>
                                      <p:to>
                                        <p:strVal val="visible"/>
                                      </p:to>
                                    </p:set>
                                    <p:animEffect transition="in" filter="barn(inHorizontal)">
                                      <p:cBhvr>
                                        <p:cTn id="22" dur="500"/>
                                        <p:tgtEl>
                                          <p:spTgt spid="574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70">
                                            <p:txEl>
                                              <p:pRg st="4" end="4"/>
                                            </p:txEl>
                                          </p:spTgt>
                                        </p:tgtEl>
                                        <p:attrNameLst>
                                          <p:attrName>style.visibility</p:attrName>
                                        </p:attrNameLst>
                                      </p:cBhvr>
                                      <p:to>
                                        <p:strVal val="visible"/>
                                      </p:to>
                                    </p:set>
                                    <p:animEffect transition="in" filter="barn(inHorizontal)">
                                      <p:cBhvr>
                                        <p:cTn id="27" dur="500"/>
                                        <p:tgtEl>
                                          <p:spTgt spid="57447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70">
                                            <p:txEl>
                                              <p:pRg st="5" end="5"/>
                                            </p:txEl>
                                          </p:spTgt>
                                        </p:tgtEl>
                                        <p:attrNameLst>
                                          <p:attrName>style.visibility</p:attrName>
                                        </p:attrNameLst>
                                      </p:cBhvr>
                                      <p:to>
                                        <p:strVal val="visible"/>
                                      </p:to>
                                    </p:set>
                                    <p:animEffect transition="in" filter="barn(inHorizontal)">
                                      <p:cBhvr>
                                        <p:cTn id="32" dur="500"/>
                                        <p:tgtEl>
                                          <p:spTgt spid="5744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3127375" cy="4800600"/>
          </a:xfrm>
        </p:spPr>
        <p:txBody>
          <a:bodyPr/>
          <a:lstStyle/>
          <a:p>
            <a:pPr eaLnBrk="1" hangingPunct="1">
              <a:buFontTx/>
              <a:buNone/>
            </a:pPr>
            <a:endParaRPr lang="en-US" sz="2000" b="1" dirty="0">
              <a:solidFill>
                <a:schemeClr val="bg1"/>
              </a:solidFill>
              <a:latin typeface="Arial" charset="0"/>
              <a:ea typeface="ＭＳ Ｐゴシック" charset="0"/>
              <a:cs typeface="Arial" charset="0"/>
            </a:endParaRPr>
          </a:p>
          <a:p>
            <a:pPr eaLnBrk="1" hangingPunct="1">
              <a:buFontTx/>
              <a:buNone/>
            </a:pPr>
            <a:r>
              <a:rPr lang="en-US" sz="2000" b="1" dirty="0" err="1">
                <a:solidFill>
                  <a:schemeClr val="bg1"/>
                </a:solidFill>
                <a:latin typeface="Kalaham" pitchFamily="2" charset="0"/>
                <a:ea typeface="ＭＳ Ｐゴシック" charset="0"/>
                <a:cs typeface="Arial" charset="0"/>
              </a:rPr>
              <a:t>ek;Gtjw;fhd</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fhuzq;fs</a:t>
            </a:r>
            <a:r>
              <a:rPr lang="en-US" sz="2000" b="1" dirty="0">
                <a:solidFill>
                  <a:schemeClr val="bg1"/>
                </a:solidFill>
                <a:latin typeface="Kalaham" pitchFamily="2" charset="0"/>
                <a:ea typeface="ＭＳ Ｐゴシック" charset="0"/>
                <a:cs typeface="Arial" charset="0"/>
              </a:rPr>
              <a:t>;</a:t>
            </a:r>
          </a:p>
          <a:p>
            <a:pPr eaLnBrk="1" hangingPunct="1">
              <a:buFontTx/>
              <a:buNone/>
            </a:pPr>
            <a:r>
              <a:rPr lang="en-US" sz="2000" b="1" dirty="0">
                <a:solidFill>
                  <a:schemeClr val="bg1"/>
                </a:solidFill>
                <a:latin typeface="Kalaham" pitchFamily="2" charset="0"/>
                <a:ea typeface="ＭＳ Ｐゴシック" charset="0"/>
                <a:cs typeface="Arial" charset="0"/>
              </a:rPr>
              <a:t>`f; </a:t>
            </a:r>
            <a:r>
              <a:rPr lang="en-US" sz="2000" b="1" dirty="0" err="1">
                <a:solidFill>
                  <a:schemeClr val="bg1"/>
                </a:solidFill>
                <a:latin typeface="Kalaham" pitchFamily="2" charset="0"/>
                <a:ea typeface="ＭＳ Ｐゴシック" charset="0"/>
                <a:cs typeface="Arial" charset="0"/>
              </a:rPr>
              <a:t>Nuh</a:t>
            </a:r>
            <a:r>
              <a:rPr lang="en-US" sz="2000" b="1" dirty="0">
                <a:solidFill>
                  <a:schemeClr val="bg1"/>
                </a:solidFill>
                <a:latin typeface="Kalaham" pitchFamily="2" charset="0"/>
                <a:ea typeface="ＭＳ Ｐゴシック" charset="0"/>
                <a:cs typeface="Arial" charset="0"/>
              </a:rPr>
              <a:t>];</a:t>
            </a:r>
          </a:p>
          <a:p>
            <a:pPr eaLnBrk="1" hangingPunct="1">
              <a:buFontTx/>
              <a:buNone/>
            </a:pPr>
            <a:r>
              <a:rPr lang="en-US" sz="2000" b="1" dirty="0" err="1">
                <a:solidFill>
                  <a:schemeClr val="bg1"/>
                </a:solidFill>
                <a:latin typeface="Kalaham" pitchFamily="2" charset="0"/>
                <a:ea typeface="ＭＳ Ｐゴシック" charset="0"/>
                <a:cs typeface="Arial" charset="0"/>
              </a:rPr>
              <a:t>thy;l</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gpuTd</a:t>
            </a:r>
            <a:r>
              <a:rPr lang="en-US" sz="2000" b="1" dirty="0">
                <a:solidFill>
                  <a:schemeClr val="bg1"/>
                </a:solidFill>
                <a:latin typeface="Kalaham" pitchFamily="2" charset="0"/>
                <a:ea typeface="ＭＳ Ｐゴシック" charset="0"/>
                <a:cs typeface="Arial" charset="0"/>
              </a:rPr>
              <a:t>;</a:t>
            </a:r>
          </a:p>
          <a:p>
            <a:pPr eaLnBrk="1" hangingPunct="1">
              <a:buFontTx/>
              <a:buNone/>
            </a:pPr>
            <a:r>
              <a:rPr lang="en-US" sz="2000" b="1" dirty="0" err="1">
                <a:solidFill>
                  <a:schemeClr val="bg1"/>
                </a:solidFill>
                <a:latin typeface="Kalaham" pitchFamily="2" charset="0"/>
                <a:ea typeface="ＭＳ Ｐゴシック" charset="0"/>
                <a:cs typeface="Arial" charset="0"/>
              </a:rPr>
              <a:t>gioa</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G+kp</a:t>
            </a:r>
            <a:endParaRPr lang="en-US" sz="2000" b="1" dirty="0">
              <a:solidFill>
                <a:schemeClr val="bg1"/>
              </a:solidFill>
              <a:latin typeface="Kalaham" pitchFamily="2" charset="0"/>
              <a:ea typeface="ＭＳ Ｐゴシック" charset="0"/>
              <a:cs typeface="Arial" charset="0"/>
            </a:endParaRPr>
          </a:p>
          <a:p>
            <a:pPr eaLnBrk="1" hangingPunct="1">
              <a:buFontTx/>
              <a:buNone/>
            </a:pPr>
            <a:r>
              <a:rPr lang="en-US" sz="2000" b="1" dirty="0" err="1">
                <a:solidFill>
                  <a:schemeClr val="bg1"/>
                </a:solidFill>
                <a:latin typeface="Kalaham" pitchFamily="2" charset="0"/>
                <a:ea typeface="ＭＳ Ｐゴシック" charset="0"/>
                <a:cs typeface="Arial" charset="0"/>
              </a:rPr>
              <a:t>ehs</a:t>
            </a:r>
            <a:r>
              <a:rPr lang="en-US" sz="2000" b="1" dirty="0">
                <a:solidFill>
                  <a:schemeClr val="bg1"/>
                </a:solidFill>
                <a:latin typeface="Kalaham" pitchFamily="2" charset="0"/>
                <a:ea typeface="ＭＳ Ｐゴシック" charset="0"/>
                <a:cs typeface="Arial" charset="0"/>
              </a:rPr>
              <a:t>;-</a:t>
            </a:r>
            <a:r>
              <a:rPr lang="en-US" sz="2000" b="1" dirty="0" err="1">
                <a:solidFill>
                  <a:schemeClr val="bg1"/>
                </a:solidFill>
                <a:latin typeface="Kalaham" pitchFamily="2" charset="0"/>
                <a:ea typeface="ＭＳ Ｐゴシック" charset="0"/>
                <a:cs typeface="Arial" charset="0"/>
              </a:rPr>
              <a:t>taJ</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Nfhl;ghL</a:t>
            </a:r>
            <a:endParaRPr lang="en-US" sz="2000" b="1" dirty="0">
              <a:solidFill>
                <a:schemeClr val="bg1"/>
              </a:solidFill>
              <a:latin typeface="Kalaham" pitchFamily="2" charset="0"/>
              <a:ea typeface="ＭＳ Ｐゴシック" charset="0"/>
              <a:cs typeface="Arial" charset="0"/>
            </a:endParaRPr>
          </a:p>
          <a:p>
            <a:pPr eaLnBrk="1" hangingPunct="1">
              <a:buFontTx/>
              <a:buNone/>
            </a:pPr>
            <a:r>
              <a:rPr lang="en-US" sz="2000" b="1" dirty="0" err="1">
                <a:solidFill>
                  <a:schemeClr val="bg1"/>
                </a:solidFill>
                <a:latin typeface="Kalaham" pitchFamily="2" charset="0"/>
                <a:ea typeface="ＭＳ Ｐゴシック" charset="0"/>
                <a:cs typeface="Arial" charset="0"/>
              </a:rPr>
              <a:t>kio</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ePu</a:t>
            </a:r>
            <a:r>
              <a:rPr lang="en-US" sz="2000" b="1" dirty="0">
                <a:solidFill>
                  <a:schemeClr val="bg1"/>
                </a:solidFill>
                <a:latin typeface="Kalaham" pitchFamily="2" charset="0"/>
                <a:ea typeface="ＭＳ Ｐゴシック" charset="0"/>
                <a:cs typeface="Arial" charset="0"/>
              </a:rPr>
              <a:t>; </a:t>
            </a:r>
            <a:r>
              <a:rPr lang="en-US" sz="2000" b="1" dirty="0" err="1">
                <a:solidFill>
                  <a:schemeClr val="bg1"/>
                </a:solidFill>
                <a:latin typeface="Kalaham" pitchFamily="2" charset="0"/>
                <a:ea typeface="ＭＳ Ｐゴシック" charset="0"/>
                <a:cs typeface="Arial" charset="0"/>
              </a:rPr>
              <a:t>nts;sk</a:t>
            </a:r>
            <a:r>
              <a:rPr lang="en-US" sz="2000" b="1" dirty="0">
                <a:solidFill>
                  <a:schemeClr val="bg1"/>
                </a:solidFill>
                <a:latin typeface="Kalaham" pitchFamily="2" charset="0"/>
                <a:ea typeface="ＭＳ Ｐゴシック" charset="0"/>
                <a:cs typeface="Arial" charset="0"/>
              </a:rPr>
              <a:t>;</a:t>
            </a:r>
          </a:p>
          <a:p>
            <a:pPr eaLnBrk="1" hangingPunct="1">
              <a:buFontTx/>
              <a:buNone/>
            </a:pPr>
            <a:endParaRPr lang="en-US" sz="2000" b="1" dirty="0">
              <a:solidFill>
                <a:schemeClr val="bg1"/>
              </a:solidFill>
              <a:latin typeface="Arial" charset="0"/>
              <a:ea typeface="ＭＳ Ｐゴシック" charset="0"/>
              <a:cs typeface="Arial" charset="0"/>
            </a:endParaRPr>
          </a:p>
        </p:txBody>
      </p:sp>
      <p:pic>
        <p:nvPicPr>
          <p:cNvPr id="4474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2" name="Rectangle 4"/>
          <p:cNvSpPr>
            <a:spLocks noChangeArrowheads="1"/>
          </p:cNvSpPr>
          <p:nvPr/>
        </p:nvSpPr>
        <p:spPr bwMode="auto">
          <a:xfrm>
            <a:off x="3063875"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4" name="Rectangle 5"/>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447494" name="Rectangle 6"/>
          <p:cNvSpPr>
            <a:spLocks noChangeArrowheads="1"/>
          </p:cNvSpPr>
          <p:nvPr/>
        </p:nvSpPr>
        <p:spPr bwMode="auto">
          <a:xfrm>
            <a:off x="3216275" y="1752600"/>
            <a:ext cx="6324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endParaRPr lang="en-US" sz="2400" b="1" dirty="0">
              <a:solidFill>
                <a:srgbClr val="FFFFFF"/>
              </a:solidFill>
              <a:latin typeface="Arial" charset="0"/>
              <a:ea typeface="ＭＳ Ｐゴシック" charset="0"/>
              <a:cs typeface="Arial" charset="0"/>
            </a:endParaRPr>
          </a:p>
          <a:p>
            <a:pPr marL="342900" indent="-342900" defTabSz="914400" fontAlgn="base">
              <a:spcBef>
                <a:spcPct val="20000"/>
              </a:spcBef>
              <a:spcAft>
                <a:spcPct val="0"/>
              </a:spcAft>
            </a:pPr>
            <a:r>
              <a:rPr lang="en-US" sz="2400" b="1" dirty="0" err="1">
                <a:solidFill>
                  <a:srgbClr val="FFFFFF"/>
                </a:solidFill>
                <a:latin typeface="Kalaham" pitchFamily="2" charset="0"/>
                <a:ea typeface="ＭＳ Ｐゴシック" charset="0"/>
                <a:cs typeface="Arial" charset="0"/>
              </a:rPr>
              <a:t>gilg;G</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Muha;r;rp</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epWtdq;fs</a:t>
            </a:r>
            <a:r>
              <a:rPr lang="en-US" sz="2400" b="1" dirty="0">
                <a:solidFill>
                  <a:srgbClr val="FFFFFF"/>
                </a:solidFill>
                <a:latin typeface="Kalaham" pitchFamily="2" charset="0"/>
                <a:ea typeface="ＭＳ Ｐゴシック" charset="0"/>
                <a:cs typeface="Arial" charset="0"/>
              </a:rPr>
              <a:t>;; : </a:t>
            </a:r>
          </a:p>
          <a:p>
            <a:pPr marL="342900" indent="-342900" defTabSz="914400" fontAlgn="base">
              <a:spcBef>
                <a:spcPct val="20000"/>
              </a:spcBef>
              <a:spcAft>
                <a:spcPct val="0"/>
              </a:spcAft>
            </a:pPr>
            <a:r>
              <a:rPr lang="en-US" sz="2400" b="1" dirty="0">
                <a:solidFill>
                  <a:srgbClr val="FFFFFF"/>
                </a:solidFill>
                <a:latin typeface="Kalaham" pitchFamily="2" charset="0"/>
                <a:ea typeface="ＭＳ Ｐゴシック" charset="0"/>
                <a:cs typeface="Arial" charset="0"/>
              </a:rPr>
              <a:t>VI[p</a:t>
            </a:r>
          </a:p>
          <a:p>
            <a:pPr marL="342900" indent="-342900" defTabSz="914400" fontAlgn="base">
              <a:spcBef>
                <a:spcPct val="20000"/>
              </a:spcBef>
              <a:spcAft>
                <a:spcPct val="0"/>
              </a:spcAft>
            </a:pPr>
            <a:r>
              <a:rPr lang="en-US" sz="2400" b="1" dirty="0" err="1">
                <a:solidFill>
                  <a:srgbClr val="FFFFFF"/>
                </a:solidFill>
                <a:latin typeface="Kalaham" pitchFamily="2" charset="0"/>
                <a:ea typeface="ＭＳ Ｐゴシック" charset="0"/>
                <a:cs typeface="Arial" charset="0"/>
              </a:rPr>
              <a:t>n`d;wp</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hd</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Nkhup</a:t>
            </a:r>
            <a:r>
              <a:rPr lang="en-US" sz="2400" b="1" dirty="0">
                <a:solidFill>
                  <a:srgbClr val="FFFFFF"/>
                </a:solidFill>
                <a:latin typeface="Kalaham" pitchFamily="2" charset="0"/>
                <a:ea typeface="ＭＳ Ｐゴシック" charset="0"/>
                <a:cs typeface="Arial" charset="0"/>
              </a:rPr>
              <a:t>];&gt; </a:t>
            </a:r>
            <a:r>
              <a:rPr lang="en-US" sz="2400" b="1" dirty="0" err="1">
                <a:solidFill>
                  <a:srgbClr val="FFFFFF"/>
                </a:solidFill>
                <a:latin typeface="Kalaham" pitchFamily="2" charset="0"/>
                <a:ea typeface="ＭＳ Ｐゴシック" charset="0"/>
                <a:cs typeface="Arial" charset="0"/>
              </a:rPr>
              <a:t>Lthd</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fp</a:t>
            </a:r>
            <a:r>
              <a:rPr lang="en-US" sz="2400" b="1" dirty="0">
                <a:solidFill>
                  <a:srgbClr val="FFFFFF"/>
                </a:solidFill>
                <a:latin typeface="Kalaham" pitchFamily="2" charset="0"/>
                <a:ea typeface="ＭＳ Ｐゴシック" charset="0"/>
                <a:cs typeface="Arial" charset="0"/>
              </a:rPr>
              <a:t>\;</a:t>
            </a:r>
          </a:p>
          <a:p>
            <a:pPr marL="342900" indent="-342900" defTabSz="914400" fontAlgn="base">
              <a:spcBef>
                <a:spcPct val="20000"/>
              </a:spcBef>
              <a:spcAft>
                <a:spcPct val="0"/>
              </a:spcAft>
            </a:pPr>
            <a:r>
              <a:rPr lang="en-US" sz="2400" b="1" dirty="0">
                <a:solidFill>
                  <a:srgbClr val="FFFFFF"/>
                </a:solidFill>
                <a:latin typeface="Kalaham" pitchFamily="2" charset="0"/>
                <a:ea typeface="ＭＳ Ｐゴシック" charset="0"/>
                <a:cs typeface="Arial" charset="0"/>
              </a:rPr>
              <a:t>N[</a:t>
            </a:r>
            <a:r>
              <a:rPr lang="en-US" sz="2400" b="1" dirty="0" err="1">
                <a:solidFill>
                  <a:srgbClr val="FFFFFF"/>
                </a:solidFill>
                <a:latin typeface="Kalaham" pitchFamily="2" charset="0"/>
                <a:ea typeface="ＭＳ Ｐゴシック" charset="0"/>
                <a:cs typeface="Arial" charset="0"/>
              </a:rPr>
              <a:t>hrg</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jpy;Nyh</a:t>
            </a:r>
            <a:r>
              <a:rPr lang="en-US" sz="2400" b="1" dirty="0">
                <a:solidFill>
                  <a:srgbClr val="FFFFFF"/>
                </a:solidFill>
                <a:latin typeface="Kalaham" pitchFamily="2" charset="0"/>
                <a:ea typeface="ＭＳ Ｐゴシック" charset="0"/>
                <a:cs typeface="Arial" charset="0"/>
              </a:rPr>
              <a:t>&gt; </a:t>
            </a:r>
            <a:r>
              <a:rPr lang="en-US" sz="2400" b="1" dirty="0" err="1">
                <a:solidFill>
                  <a:srgbClr val="FFFFFF"/>
                </a:solidFill>
                <a:latin typeface="Kalaham" pitchFamily="2" charset="0"/>
                <a:ea typeface="ＭＳ Ｐゴシック" charset="0"/>
                <a:cs typeface="Arial" charset="0"/>
              </a:rPr>
              <a:t>nfd</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hk</a:t>
            </a:r>
            <a:r>
              <a:rPr lang="en-US" sz="2400" b="1" dirty="0">
                <a:solidFill>
                  <a:srgbClr val="FFFFFF"/>
                </a:solidFill>
                <a:latin typeface="Kalaham" pitchFamily="2" charset="0"/>
                <a:ea typeface="ＭＳ Ｐゴシック" charset="0"/>
                <a:cs typeface="Arial" charset="0"/>
              </a:rPr>
              <a:t>;</a:t>
            </a:r>
          </a:p>
          <a:p>
            <a:pPr marL="342900" indent="-342900" defTabSz="914400" fontAlgn="base">
              <a:spcBef>
                <a:spcPct val="20000"/>
              </a:spcBef>
              <a:spcAft>
                <a:spcPct val="0"/>
              </a:spcAft>
            </a:pPr>
            <a:r>
              <a:rPr lang="en-US" sz="2400" b="1" dirty="0">
                <a:solidFill>
                  <a:srgbClr val="FFFFFF"/>
                </a:solidFill>
                <a:latin typeface="Kalaham" pitchFamily="2" charset="0"/>
                <a:ea typeface="ＭＳ Ｐゴシック" charset="0"/>
                <a:cs typeface="Arial" charset="0"/>
              </a:rPr>
              <a:t>,</a:t>
            </a:r>
            <a:r>
              <a:rPr lang="en-US" sz="2400" b="1" dirty="0" err="1">
                <a:solidFill>
                  <a:srgbClr val="FFFFFF"/>
                </a:solidFill>
                <a:latin typeface="Kalaham" pitchFamily="2" charset="0"/>
                <a:ea typeface="ＭＳ Ｐゴシック" charset="0"/>
                <a:cs typeface="Arial" charset="0"/>
              </a:rPr>
              <a:t>sk</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G+kp</a:t>
            </a:r>
            <a:r>
              <a:rPr lang="en-US" sz="2400" b="1" dirty="0">
                <a:solidFill>
                  <a:srgbClr val="FFFFFF"/>
                </a:solidFill>
                <a:latin typeface="Kalaham" pitchFamily="2" charset="0"/>
                <a:ea typeface="ＭＳ Ｐゴシック" charset="0"/>
                <a:cs typeface="Arial" charset="0"/>
              </a:rPr>
              <a:t>.</a:t>
            </a:r>
          </a:p>
          <a:p>
            <a:pPr marL="342900" indent="-342900" defTabSz="914400" fontAlgn="base">
              <a:spcBef>
                <a:spcPct val="20000"/>
              </a:spcBef>
              <a:spcAft>
                <a:spcPct val="0"/>
              </a:spcAft>
            </a:pPr>
            <a:r>
              <a:rPr lang="en-US" sz="2400" b="1" dirty="0">
                <a:solidFill>
                  <a:srgbClr val="FFFFFF"/>
                </a:solidFill>
                <a:latin typeface="Kalaham" pitchFamily="2" charset="0"/>
                <a:ea typeface="ＭＳ Ｐゴシック" charset="0"/>
                <a:cs typeface="Arial" charset="0"/>
              </a:rPr>
              <a:t>24 </a:t>
            </a:r>
            <a:r>
              <a:rPr lang="en-US" sz="2400" b="1" dirty="0" err="1">
                <a:solidFill>
                  <a:srgbClr val="FFFFFF"/>
                </a:solidFill>
                <a:latin typeface="Kalaham" pitchFamily="2" charset="0"/>
                <a:ea typeface="ＭＳ Ｐゴシック" charset="0"/>
                <a:cs typeface="Arial" charset="0"/>
              </a:rPr>
              <a:t>kzpj;jpahs</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Neu</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gilg;G</a:t>
            </a:r>
            <a:endParaRPr lang="en-US" sz="2400" b="1" dirty="0">
              <a:solidFill>
                <a:srgbClr val="FFFFFF"/>
              </a:solidFill>
              <a:latin typeface="Kalaham" pitchFamily="2" charset="0"/>
              <a:ea typeface="ＭＳ Ｐゴシック" charset="0"/>
              <a:cs typeface="Arial" charset="0"/>
            </a:endParaRPr>
          </a:p>
          <a:p>
            <a:pPr marL="342900" indent="-342900" defTabSz="914400" fontAlgn="base">
              <a:spcBef>
                <a:spcPct val="20000"/>
              </a:spcBef>
              <a:spcAft>
                <a:spcPct val="0"/>
              </a:spcAft>
            </a:pPr>
            <a:r>
              <a:rPr lang="en-US" sz="2400" b="1" dirty="0" err="1">
                <a:solidFill>
                  <a:srgbClr val="FFFFFF"/>
                </a:solidFill>
                <a:latin typeface="Kalaham" pitchFamily="2" charset="0"/>
                <a:ea typeface="ＭＳ Ｐゴシック" charset="0"/>
                <a:cs typeface="Arial" charset="0"/>
              </a:rPr>
              <a:t>cyfshtpa</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nts;sk</a:t>
            </a:r>
            <a:r>
              <a:rPr lang="en-US" sz="2400" b="1" dirty="0">
                <a:solidFill>
                  <a:srgbClr val="FFFFFF"/>
                </a:solidFill>
                <a:latin typeface="Kalaham" pitchFamily="2" charset="0"/>
                <a:ea typeface="ＭＳ Ｐゴシック" charset="0"/>
                <a:cs typeface="Arial" charset="0"/>
              </a:rPr>
              <a:t>;</a:t>
            </a:r>
          </a:p>
          <a:p>
            <a:pPr marL="342900" indent="-342900" defTabSz="914400" fontAlgn="base">
              <a:spcBef>
                <a:spcPct val="20000"/>
              </a:spcBef>
              <a:spcAft>
                <a:spcPct val="0"/>
              </a:spcAft>
            </a:pPr>
            <a:r>
              <a:rPr lang="en-US" sz="2400" b="1" dirty="0" err="1">
                <a:solidFill>
                  <a:srgbClr val="FFFFFF"/>
                </a:solidFill>
                <a:latin typeface="Kalaham" pitchFamily="2" charset="0"/>
                <a:ea typeface="ＭＳ Ｐゴシック" charset="0"/>
                <a:cs typeface="Arial" charset="0"/>
              </a:rPr>
              <a:t>ePuhtp</a:t>
            </a:r>
            <a:r>
              <a:rPr lang="en-US" sz="2400" b="1" dirty="0">
                <a:solidFill>
                  <a:srgbClr val="FFFFFF"/>
                </a:solidFill>
                <a:latin typeface="Kalaham" pitchFamily="2" charset="0"/>
                <a:ea typeface="ＭＳ Ｐゴシック" charset="0"/>
                <a:cs typeface="Arial" charset="0"/>
              </a:rPr>
              <a:t> </a:t>
            </a:r>
            <a:r>
              <a:rPr lang="en-US" sz="2400" b="1" dirty="0" err="1">
                <a:solidFill>
                  <a:srgbClr val="FFFFFF"/>
                </a:solidFill>
                <a:latin typeface="Kalaham" pitchFamily="2" charset="0"/>
                <a:ea typeface="ＭＳ Ｐゴシック" charset="0"/>
                <a:cs typeface="Arial" charset="0"/>
              </a:rPr>
              <a:t>tpjhdk</a:t>
            </a:r>
            <a:r>
              <a:rPr lang="en-US" sz="2400" b="1" dirty="0">
                <a:solidFill>
                  <a:srgbClr val="FFFFFF"/>
                </a:solidFill>
                <a:latin typeface="Kalaham" pitchFamily="2" charset="0"/>
                <a:ea typeface="ＭＳ Ｐゴシック" charset="0"/>
                <a:cs typeface="Arial" charset="0"/>
              </a:rPr>
              <a:t>;</a:t>
            </a:r>
          </a:p>
          <a:p>
            <a:pPr marL="342900" indent="-342900" defTabSz="914400" fontAlgn="base">
              <a:spcBef>
                <a:spcPct val="20000"/>
              </a:spcBef>
              <a:spcAft>
                <a:spcPct val="0"/>
              </a:spcAft>
            </a:pPr>
            <a:endParaRPr lang="en-US" sz="2400" b="1" dirty="0">
              <a:solidFill>
                <a:srgbClr val="FFFFFF"/>
              </a:solidFill>
              <a:latin typeface="Arial" charset="0"/>
              <a:ea typeface="ＭＳ Ｐゴシック" charset="0"/>
              <a:cs typeface="Arial" charset="0"/>
            </a:endParaRPr>
          </a:p>
        </p:txBody>
      </p:sp>
      <p:sp>
        <p:nvSpPr>
          <p:cNvPr id="199686" name="Rectangle 7"/>
          <p:cNvSpPr>
            <a:spLocks noGrp="1" noChangeArrowheads="1"/>
          </p:cNvSpPr>
          <p:nvPr>
            <p:ph type="title"/>
          </p:nvPr>
        </p:nvSpPr>
        <p:spPr>
          <a:xfrm>
            <a:off x="3089275" y="44451"/>
            <a:ext cx="6019800" cy="1174750"/>
          </a:xfrm>
          <a:noFill/>
        </p:spPr>
        <p:txBody>
          <a:bodyPr/>
          <a:lstStyle/>
          <a:p>
            <a:pPr eaLnBrk="1" hangingPunct="1">
              <a:lnSpc>
                <a:spcPct val="90000"/>
              </a:lnSpc>
            </a:pPr>
            <a:r>
              <a:rPr lang="en-US" sz="4800" b="1" dirty="0" err="1">
                <a:solidFill>
                  <a:schemeClr val="bg1"/>
                </a:solidFill>
                <a:latin typeface="Kalaham" pitchFamily="2" charset="0"/>
                <a:ea typeface="ＭＳ Ｐゴシック" charset="0"/>
                <a:cs typeface="Arial" charset="0"/>
              </a:rPr>
              <a:t>RtpNr</a:t>
            </a:r>
            <a:r>
              <a:rPr lang="en-US" sz="4800" b="1" dirty="0">
                <a:solidFill>
                  <a:schemeClr val="bg1"/>
                </a:solidFill>
                <a:latin typeface="Kalaham" pitchFamily="2" charset="0"/>
                <a:ea typeface="ＭＳ Ｐゴシック" charset="0"/>
                <a:cs typeface="Arial" charset="0"/>
              </a:rPr>
              <a:t>\</a:t>
            </a:r>
            <a:r>
              <a:rPr lang="en-US" sz="4800" b="1" dirty="0" err="1">
                <a:solidFill>
                  <a:schemeClr val="bg1"/>
                </a:solidFill>
                <a:latin typeface="Kalaham" pitchFamily="2" charset="0"/>
                <a:ea typeface="ＭＳ Ｐゴシック" charset="0"/>
                <a:cs typeface="Arial" charset="0"/>
              </a:rPr>
              <a:t>q;fs</a:t>
            </a:r>
            <a:r>
              <a:rPr lang="en-US" sz="4800" b="1" dirty="0">
                <a:solidFill>
                  <a:schemeClr val="bg1"/>
                </a:solidFill>
                <a:latin typeface="Kalaham" pitchFamily="2" charset="0"/>
                <a:ea typeface="ＭＳ Ｐゴシック" charset="0"/>
                <a:cs typeface="Arial" charset="0"/>
              </a:rPr>
              <a:t>; </a:t>
            </a:r>
            <a:r>
              <a:rPr lang="en-US" sz="4800" b="1" dirty="0" err="1">
                <a:solidFill>
                  <a:schemeClr val="bg1"/>
                </a:solidFill>
                <a:latin typeface="Kalaham" pitchFamily="2" charset="0"/>
                <a:ea typeface="ＭＳ Ｐゴシック" charset="0"/>
                <a:cs typeface="Arial" charset="0"/>
              </a:rPr>
              <a:t>NtWghL</a:t>
            </a:r>
            <a:endParaRPr lang="en-US" sz="4800" b="1" dirty="0">
              <a:solidFill>
                <a:schemeClr val="bg1"/>
              </a:solidFill>
              <a:latin typeface="Kalaham" pitchFamily="2" charset="0"/>
              <a:ea typeface="ＭＳ Ｐゴシック" charset="0"/>
              <a:cs typeface="Arial" charset="0"/>
            </a:endParaRPr>
          </a:p>
        </p:txBody>
      </p:sp>
      <p:sp>
        <p:nvSpPr>
          <p:cNvPr id="447496" name="Rectangle 8"/>
          <p:cNvSpPr>
            <a:spLocks noChangeArrowheads="1"/>
          </p:cNvSpPr>
          <p:nvPr/>
        </p:nvSpPr>
        <p:spPr bwMode="auto">
          <a:xfrm>
            <a:off x="3051175"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9688" name="Text Box 17"/>
          <p:cNvSpPr txBox="1">
            <a:spLocks noChangeArrowheads="1"/>
          </p:cNvSpPr>
          <p:nvPr/>
        </p:nvSpPr>
        <p:spPr bwMode="auto">
          <a:xfrm>
            <a:off x="831691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a:solidFill>
                  <a:srgbClr val="FFFFFF"/>
                </a:solidFill>
              </a:rPr>
              <a:t>64b</a:t>
            </a:r>
          </a:p>
        </p:txBody>
      </p:sp>
    </p:spTree>
    <p:extLst>
      <p:ext uri="{BB962C8B-B14F-4D97-AF65-F5344CB8AC3E}">
        <p14:creationId xmlns:p14="http://schemas.microsoft.com/office/powerpoint/2010/main" val="1233181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1" end="1"/>
                                            </p:txEl>
                                          </p:spTgt>
                                        </p:tgtEl>
                                        <p:attrNameLst>
                                          <p:attrName>style.visibility</p:attrName>
                                        </p:attrNameLst>
                                      </p:cBhvr>
                                      <p:to>
                                        <p:strVal val="visible"/>
                                      </p:to>
                                    </p:set>
                                    <p:animEffect transition="in" filter="fade">
                                      <p:cBhvr>
                                        <p:cTn id="12" dur="500"/>
                                        <p:tgtEl>
                                          <p:spTgt spid="4474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2" end="2"/>
                                            </p:txEl>
                                          </p:spTgt>
                                        </p:tgtEl>
                                        <p:attrNameLst>
                                          <p:attrName>style.visibility</p:attrName>
                                        </p:attrNameLst>
                                      </p:cBhvr>
                                      <p:to>
                                        <p:strVal val="visible"/>
                                      </p:to>
                                    </p:set>
                                    <p:animEffect transition="in" filter="fade">
                                      <p:cBhvr>
                                        <p:cTn id="17" dur="500"/>
                                        <p:tgtEl>
                                          <p:spTgt spid="4474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3" end="3"/>
                                            </p:txEl>
                                          </p:spTgt>
                                        </p:tgtEl>
                                        <p:attrNameLst>
                                          <p:attrName>style.visibility</p:attrName>
                                        </p:attrNameLst>
                                      </p:cBhvr>
                                      <p:to>
                                        <p:strVal val="visible"/>
                                      </p:to>
                                    </p:set>
                                    <p:animEffect transition="in" filter="fade">
                                      <p:cBhvr>
                                        <p:cTn id="22" dur="500"/>
                                        <p:tgtEl>
                                          <p:spTgt spid="4474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4" end="4"/>
                                            </p:txEl>
                                          </p:spTgt>
                                        </p:tgtEl>
                                        <p:attrNameLst>
                                          <p:attrName>style.visibility</p:attrName>
                                        </p:attrNameLst>
                                      </p:cBhvr>
                                      <p:to>
                                        <p:strVal val="visible"/>
                                      </p:to>
                                    </p:set>
                                    <p:animEffect transition="in" filter="fade">
                                      <p:cBhvr>
                                        <p:cTn id="27" dur="500"/>
                                        <p:tgtEl>
                                          <p:spTgt spid="4474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5" end="5"/>
                                            </p:txEl>
                                          </p:spTgt>
                                        </p:tgtEl>
                                        <p:attrNameLst>
                                          <p:attrName>style.visibility</p:attrName>
                                        </p:attrNameLst>
                                      </p:cBhvr>
                                      <p:to>
                                        <p:strVal val="visible"/>
                                      </p:to>
                                    </p:set>
                                    <p:animEffect transition="in" filter="fade">
                                      <p:cBhvr>
                                        <p:cTn id="32" dur="500"/>
                                        <p:tgtEl>
                                          <p:spTgt spid="4474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6" end="6"/>
                                            </p:txEl>
                                          </p:spTgt>
                                        </p:tgtEl>
                                        <p:attrNameLst>
                                          <p:attrName>style.visibility</p:attrName>
                                        </p:attrNameLst>
                                      </p:cBhvr>
                                      <p:to>
                                        <p:strVal val="visible"/>
                                      </p:to>
                                    </p:set>
                                    <p:animEffect transition="in" filter="fade">
                                      <p:cBhvr>
                                        <p:cTn id="37" dur="500"/>
                                        <p:tgtEl>
                                          <p:spTgt spid="4474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4">
                                            <p:txEl>
                                              <p:pRg st="1" end="1"/>
                                            </p:txEl>
                                          </p:spTgt>
                                        </p:tgtEl>
                                        <p:attrNameLst>
                                          <p:attrName>style.visibility</p:attrName>
                                        </p:attrNameLst>
                                      </p:cBhvr>
                                      <p:to>
                                        <p:strVal val="visible"/>
                                      </p:to>
                                    </p:set>
                                    <p:animEffect transition="in" filter="fade">
                                      <p:cBhvr>
                                        <p:cTn id="42" dur="500"/>
                                        <p:tgtEl>
                                          <p:spTgt spid="44749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4">
                                            <p:txEl>
                                              <p:pRg st="2" end="2"/>
                                            </p:txEl>
                                          </p:spTgt>
                                        </p:tgtEl>
                                        <p:attrNameLst>
                                          <p:attrName>style.visibility</p:attrName>
                                        </p:attrNameLst>
                                      </p:cBhvr>
                                      <p:to>
                                        <p:strVal val="visible"/>
                                      </p:to>
                                    </p:set>
                                    <p:animEffect transition="in" filter="fade">
                                      <p:cBhvr>
                                        <p:cTn id="47" dur="500"/>
                                        <p:tgtEl>
                                          <p:spTgt spid="44749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4">
                                            <p:txEl>
                                              <p:pRg st="3" end="3"/>
                                            </p:txEl>
                                          </p:spTgt>
                                        </p:tgtEl>
                                        <p:attrNameLst>
                                          <p:attrName>style.visibility</p:attrName>
                                        </p:attrNameLst>
                                      </p:cBhvr>
                                      <p:to>
                                        <p:strVal val="visible"/>
                                      </p:to>
                                    </p:set>
                                    <p:animEffect transition="in" filter="fade">
                                      <p:cBhvr>
                                        <p:cTn id="52" dur="500"/>
                                        <p:tgtEl>
                                          <p:spTgt spid="44749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4">
                                            <p:txEl>
                                              <p:pRg st="4" end="4"/>
                                            </p:txEl>
                                          </p:spTgt>
                                        </p:tgtEl>
                                        <p:attrNameLst>
                                          <p:attrName>style.visibility</p:attrName>
                                        </p:attrNameLst>
                                      </p:cBhvr>
                                      <p:to>
                                        <p:strVal val="visible"/>
                                      </p:to>
                                    </p:set>
                                    <p:animEffect transition="in" filter="fade">
                                      <p:cBhvr>
                                        <p:cTn id="57" dur="500"/>
                                        <p:tgtEl>
                                          <p:spTgt spid="44749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5" end="5"/>
                                            </p:txEl>
                                          </p:spTgt>
                                        </p:tgtEl>
                                        <p:attrNameLst>
                                          <p:attrName>style.visibility</p:attrName>
                                        </p:attrNameLst>
                                      </p:cBhvr>
                                      <p:to>
                                        <p:strVal val="visible"/>
                                      </p:to>
                                    </p:set>
                                    <p:animEffect transition="in" filter="fade">
                                      <p:cBhvr>
                                        <p:cTn id="62" dur="500"/>
                                        <p:tgtEl>
                                          <p:spTgt spid="447494">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6" end="6"/>
                                            </p:txEl>
                                          </p:spTgt>
                                        </p:tgtEl>
                                        <p:attrNameLst>
                                          <p:attrName>style.visibility</p:attrName>
                                        </p:attrNameLst>
                                      </p:cBhvr>
                                      <p:to>
                                        <p:strVal val="visible"/>
                                      </p:to>
                                    </p:set>
                                    <p:animEffect transition="in" filter="fade">
                                      <p:cBhvr>
                                        <p:cTn id="67" dur="500"/>
                                        <p:tgtEl>
                                          <p:spTgt spid="447494">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7" end="7"/>
                                            </p:txEl>
                                          </p:spTgt>
                                        </p:tgtEl>
                                        <p:attrNameLst>
                                          <p:attrName>style.visibility</p:attrName>
                                        </p:attrNameLst>
                                      </p:cBhvr>
                                      <p:to>
                                        <p:strVal val="visible"/>
                                      </p:to>
                                    </p:set>
                                    <p:animEffect transition="in" filter="fade">
                                      <p:cBhvr>
                                        <p:cTn id="72" dur="500"/>
                                        <p:tgtEl>
                                          <p:spTgt spid="447494">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8" end="8"/>
                                            </p:txEl>
                                          </p:spTgt>
                                        </p:tgtEl>
                                        <p:attrNameLst>
                                          <p:attrName>style.visibility</p:attrName>
                                        </p:attrNameLst>
                                      </p:cBhvr>
                                      <p:to>
                                        <p:strVal val="visible"/>
                                      </p:to>
                                    </p:set>
                                    <p:animEffect transition="in" filter="fade">
                                      <p:cBhvr>
                                        <p:cTn id="77" dur="500"/>
                                        <p:tgtEl>
                                          <p:spTgt spid="447494">
                                            <p:txEl>
                                              <p:pRg st="8" end="8"/>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447491"/>
                                        </p:tgtEl>
                                        <p:attrNameLst>
                                          <p:attrName>style.visibility</p:attrName>
                                        </p:attrNameLst>
                                      </p:cBhvr>
                                      <p:to>
                                        <p:strVal val="visible"/>
                                      </p:to>
                                    </p:set>
                                    <p:animEffect transition="in" filter="fade">
                                      <p:cBhvr>
                                        <p:cTn id="82" dur="500"/>
                                        <p:tgtEl>
                                          <p:spTgt spid="44749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447496"/>
                                        </p:tgtEl>
                                        <p:attrNameLst>
                                          <p:attrName>style.visibility</p:attrName>
                                        </p:attrNameLst>
                                      </p:cBhvr>
                                      <p:to>
                                        <p:strVal val="visible"/>
                                      </p:to>
                                    </p:set>
                                    <p:animEffect transition="in" filter="wipe(up)">
                                      <p:cBhvr>
                                        <p:cTn id="87"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1219200" y="76200"/>
            <a:ext cx="7772400" cy="1206500"/>
          </a:xfrm>
        </p:spPr>
        <p:txBody>
          <a:bodyPr/>
          <a:lstStyle/>
          <a:p>
            <a:pPr algn="ctr" eaLnBrk="1" hangingPunct="1"/>
            <a:r>
              <a:rPr lang="en-US" sz="4000" b="1" dirty="0" err="1">
                <a:latin typeface="Kalaham" pitchFamily="2" charset="0"/>
                <a:ea typeface="ＭＳ Ｐゴシック" charset="0"/>
                <a:cs typeface="ＭＳ Ｐゴシック" charset="0"/>
              </a:rPr>
              <a:t>fz;Lg;gpbg;Gf;fspd</a:t>
            </a:r>
            <a:r>
              <a:rPr lang="en-US" sz="4000" b="1" dirty="0">
                <a:latin typeface="Kalaham" pitchFamily="2" charset="0"/>
                <a:ea typeface="ＭＳ Ｐゴシック" charset="0"/>
                <a:cs typeface="ＭＳ Ｐゴシック" charset="0"/>
              </a:rPr>
              <a:t>; </a:t>
            </a:r>
            <a:r>
              <a:rPr lang="en-US" sz="4000" b="1" dirty="0" err="1">
                <a:latin typeface="Kalaham" pitchFamily="2" charset="0"/>
                <a:ea typeface="ＭＳ Ｐゴシック" charset="0"/>
                <a:cs typeface="ＭＳ Ｐゴシック" charset="0"/>
              </a:rPr>
              <a:t>ngwg;gl;l</a:t>
            </a:r>
            <a:r>
              <a:rPr lang="en-US" sz="4000" b="1" dirty="0">
                <a:latin typeface="Kalaham" pitchFamily="2" charset="0"/>
                <a:ea typeface="ＭＳ Ｐゴシック" charset="0"/>
                <a:cs typeface="ＭＳ Ｐゴシック" charset="0"/>
              </a:rPr>
              <a:t> </a:t>
            </a:r>
            <a:r>
              <a:rPr lang="en-US" sz="4000" b="1" dirty="0" err="1">
                <a:latin typeface="Kalaham" pitchFamily="2" charset="0"/>
                <a:ea typeface="ＭＳ Ｐゴシック" charset="0"/>
                <a:cs typeface="ＭＳ Ｐゴシック" charset="0"/>
              </a:rPr>
              <a:t>KbTfs</a:t>
            </a:r>
            <a:r>
              <a:rPr lang="en-US" sz="4000" b="1" dirty="0">
                <a:latin typeface="Kalaham" pitchFamily="2" charset="0"/>
                <a:ea typeface="ＭＳ Ｐゴシック" charset="0"/>
                <a:cs typeface="ＭＳ Ｐゴシック" charset="0"/>
              </a:rPr>
              <a:t>;</a:t>
            </a:r>
          </a:p>
        </p:txBody>
      </p:sp>
      <p:sp>
        <p:nvSpPr>
          <p:cNvPr id="90115" name="Rectangle 3"/>
          <p:cNvSpPr>
            <a:spLocks noGrp="1" noChangeArrowheads="1"/>
          </p:cNvSpPr>
          <p:nvPr>
            <p:ph type="body" idx="1"/>
          </p:nvPr>
        </p:nvSpPr>
        <p:spPr>
          <a:xfrm>
            <a:off x="1219200" y="1371600"/>
            <a:ext cx="7772400" cy="4495800"/>
          </a:xfrm>
        </p:spPr>
        <p:txBody>
          <a:bodyPr/>
          <a:lstStyle/>
          <a:p>
            <a:pPr eaLnBrk="1" hangingPunct="1"/>
            <a:r>
              <a:rPr lang="en-US" sz="2800" dirty="0" err="1">
                <a:latin typeface="Kalaham" pitchFamily="2" charset="0"/>
                <a:ea typeface="ＭＳ Ｐゴシック" charset="0"/>
                <a:cs typeface="Times New Roman" charset="0"/>
              </a:rPr>
              <a:t>Tk;rhtypfsps</a:t>
            </a:r>
            <a:r>
              <a:rPr lang="en-US" sz="2800" dirty="0">
                <a:latin typeface="Kalaham" pitchFamily="2" charset="0"/>
                <a:ea typeface="ＭＳ Ｐゴシック" charset="0"/>
                <a:cs typeface="Times New Roman" charset="0"/>
              </a:rPr>
              <a:t>;</a:t>
            </a:r>
            <a:r>
              <a:rPr lang="en-US" sz="2800" dirty="0">
                <a:latin typeface="Arial"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Nehf;fq;fs</a:t>
            </a:r>
            <a:r>
              <a:rPr lang="en-US" sz="2800" dirty="0">
                <a:solidFill>
                  <a:schemeClr val="accent1"/>
                </a:solidFill>
                <a:latin typeface="Kalaham" pitchFamily="2" charset="0"/>
                <a:ea typeface="ＭＳ Ｐゴシック" charset="0"/>
                <a:cs typeface="Times New Roman" charset="0"/>
              </a:rPr>
              <a:t>;</a:t>
            </a:r>
            <a:r>
              <a:rPr lang="en-US" sz="2800" dirty="0">
                <a:latin typeface="Arial" charset="0"/>
                <a:ea typeface="ＭＳ Ｐゴシック" charset="0"/>
                <a:cs typeface="Times New Roman" charset="0"/>
              </a:rPr>
              <a:t> :</a:t>
            </a:r>
          </a:p>
          <a:p>
            <a:pPr lvl="1" eaLnBrk="1" hangingPunct="1"/>
            <a:r>
              <a:rPr lang="en-US" sz="2400" dirty="0" err="1">
                <a:solidFill>
                  <a:schemeClr val="accent1"/>
                </a:solidFill>
                <a:latin typeface="Kalaham" pitchFamily="2" charset="0"/>
                <a:ea typeface="ＭＳ Ｐゴシック" charset="0"/>
                <a:cs typeface="Times New Roman" charset="0"/>
              </a:rPr>
              <a:t>tuyhW</a:t>
            </a:r>
            <a:r>
              <a:rPr lang="en-US" sz="2400" dirty="0">
                <a:latin typeface="Arial" charset="0"/>
                <a:ea typeface="ＭＳ Ｐゴシック" charset="0"/>
                <a:cs typeface="Times New Roman" charset="0"/>
              </a:rPr>
              <a:t>: </a:t>
            </a:r>
            <a:r>
              <a:rPr lang="en-US" sz="2400" dirty="0" err="1">
                <a:latin typeface="Kalaham" pitchFamily="2" charset="0"/>
                <a:ea typeface="ＭＳ Ｐゴシック" charset="0"/>
                <a:cs typeface="Times New Roman" charset="0"/>
              </a:rPr>
              <a:t>tuyhw;wpd</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rupahd</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ntspg;ghl;il</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fz;Lg;gpbj;J</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tk;rhtspfis</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epWthky</a:t>
            </a:r>
            <a:r>
              <a:rPr lang="en-US" sz="2400" dirty="0">
                <a:latin typeface="Kalaham" pitchFamily="2" charset="0"/>
                <a:ea typeface="ＭＳ Ｐゴシック" charset="0"/>
                <a:cs typeface="Times New Roman" charset="0"/>
              </a:rPr>
              <a:t>;</a:t>
            </a:r>
            <a:endParaRPr lang="en-US" sz="2400" dirty="0">
              <a:latin typeface="Arial" charset="0"/>
              <a:ea typeface="ＭＳ Ｐゴシック" charset="0"/>
              <a:cs typeface="Times New Roman" charset="0"/>
            </a:endParaRPr>
          </a:p>
          <a:p>
            <a:pPr lvl="1" eaLnBrk="1" hangingPunct="1"/>
            <a:r>
              <a:rPr lang="en-US" sz="2400" dirty="0" err="1">
                <a:solidFill>
                  <a:schemeClr val="accent1"/>
                </a:solidFill>
                <a:latin typeface="Kalaham" pitchFamily="2" charset="0"/>
                <a:ea typeface="ＭＳ Ｐゴシック" charset="0"/>
                <a:cs typeface="Arial" charset="0"/>
              </a:rPr>
              <a:t>Kjk</a:t>
            </a:r>
            <a:r>
              <a:rPr lang="en-US" sz="2400" dirty="0">
                <a:solidFill>
                  <a:schemeClr val="accent1"/>
                </a:solidFill>
                <a:latin typeface="Kalaham" pitchFamily="2" charset="0"/>
                <a:ea typeface="ＭＳ Ｐゴシック" charset="0"/>
                <a:cs typeface="Arial" charset="0"/>
              </a:rPr>
              <a:t>; </a:t>
            </a:r>
            <a:r>
              <a:rPr lang="en-US" sz="2400" dirty="0" err="1">
                <a:solidFill>
                  <a:schemeClr val="accent1"/>
                </a:solidFill>
                <a:latin typeface="Kalaham" pitchFamily="2" charset="0"/>
                <a:ea typeface="ＭＳ Ｐゴシック" charset="0"/>
                <a:cs typeface="Arial" charset="0"/>
              </a:rPr>
              <a:t>kw;Wk</a:t>
            </a:r>
            <a:r>
              <a:rPr lang="en-US" sz="2400" dirty="0">
                <a:solidFill>
                  <a:schemeClr val="accent1"/>
                </a:solidFill>
                <a:latin typeface="Kalaham" pitchFamily="2" charset="0"/>
                <a:ea typeface="ＭＳ Ｐゴシック" charset="0"/>
                <a:cs typeface="Arial" charset="0"/>
              </a:rPr>
              <a:t>; ,</a:t>
            </a:r>
            <a:r>
              <a:rPr lang="en-US" sz="2400" dirty="0" err="1">
                <a:solidFill>
                  <a:schemeClr val="accent1"/>
                </a:solidFill>
                <a:latin typeface="Kalaham" pitchFamily="2" charset="0"/>
                <a:ea typeface="ＭＳ Ｐゴシック" charset="0"/>
                <a:cs typeface="Arial" charset="0"/>
              </a:rPr>
              <a:t>iwapas</a:t>
            </a:r>
            <a:r>
              <a:rPr lang="en-US" sz="2400" dirty="0">
                <a:solidFill>
                  <a:schemeClr val="accent1"/>
                </a:solidFill>
                <a:latin typeface="Kalaham" pitchFamily="2" charset="0"/>
                <a:ea typeface="ＭＳ Ｐゴシック" charset="0"/>
                <a:cs typeface="Arial" charset="0"/>
              </a:rPr>
              <a:t>;</a:t>
            </a:r>
            <a:r>
              <a:rPr lang="en-US" sz="2400" dirty="0">
                <a:latin typeface="Arial" charset="0"/>
                <a:ea typeface="ＭＳ Ｐゴシック" charset="0"/>
                <a:cs typeface="Arial" charset="0"/>
              </a:rPr>
              <a:t>:  </a:t>
            </a:r>
            <a:r>
              <a:rPr lang="en-US" sz="2400" dirty="0" err="1">
                <a:latin typeface="Kalaham" pitchFamily="2" charset="0"/>
                <a:ea typeface="ＭＳ Ｐゴシック" charset="0"/>
                <a:cs typeface="Arial" charset="0"/>
              </a:rPr>
              <a:t>flTsps</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nghUj;jidg;gb</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e;j</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Times New Roman" charset="0"/>
              </a:rPr>
              <a:t>tk;r</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topfis</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ghJfhj;Js;shu</a:t>
            </a:r>
            <a:r>
              <a:rPr lang="en-US" sz="2400" dirty="0">
                <a:latin typeface="Kalaham" pitchFamily="2" charset="0"/>
                <a:ea typeface="ＭＳ Ｐゴシック" charset="0"/>
                <a:cs typeface="Times New Roman" charset="0"/>
              </a:rPr>
              <a:t>;&gt; </a:t>
            </a:r>
            <a:r>
              <a:rPr lang="en-US" sz="2400" dirty="0" err="1">
                <a:latin typeface="Kalaham" pitchFamily="2" charset="0"/>
                <a:ea typeface="ＭＳ Ｐゴシック" charset="0"/>
                <a:cs typeface="Times New Roman" charset="0"/>
              </a:rPr>
              <a:t>fle;jfhy</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gps;isfNshL</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Ue;J</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njhlu;ig</a:t>
            </a:r>
            <a:r>
              <a:rPr lang="en-US" sz="2400" dirty="0">
                <a:latin typeface="Kalaham" pitchFamily="2" charset="0"/>
                <a:ea typeface="ＭＳ Ｐゴシック" charset="0"/>
                <a:cs typeface="Times New Roman" charset="0"/>
              </a:rPr>
              <a:t> </a:t>
            </a:r>
            <a:r>
              <a:rPr lang="en-US" sz="2400" dirty="0" err="1">
                <a:latin typeface="Kalaham" pitchFamily="2" charset="0"/>
                <a:ea typeface="ＭＳ Ｐゴシック" charset="0"/>
                <a:cs typeface="Times New Roman" charset="0"/>
              </a:rPr>
              <a:t>fhl;l</a:t>
            </a:r>
            <a:r>
              <a:rPr lang="en-US" sz="2400" dirty="0">
                <a:latin typeface="Kalaham" pitchFamily="2" charset="0"/>
                <a:ea typeface="ＭＳ Ｐゴシック" charset="0"/>
                <a:cs typeface="Times New Roman" charset="0"/>
              </a:rPr>
              <a:t>.</a:t>
            </a:r>
            <a:r>
              <a:rPr lang="en-US" sz="2400" dirty="0">
                <a:latin typeface="Arial" charset="0"/>
                <a:ea typeface="ＭＳ Ｐゴシック" charset="0"/>
                <a:cs typeface="Arial" charset="0"/>
              </a:rPr>
              <a:t> </a:t>
            </a:r>
            <a:endParaRPr lang="en-US" sz="2400" dirty="0">
              <a:latin typeface="Arial" charset="0"/>
              <a:ea typeface="ＭＳ Ｐゴシック" charset="0"/>
            </a:endParaRPr>
          </a:p>
          <a:p>
            <a:pPr eaLnBrk="1" hangingPunct="1"/>
            <a:r>
              <a:rPr lang="en-US" sz="2800" dirty="0">
                <a:latin typeface="Arial"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nrhw;fis</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etPd</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mu;j;jq;fSlDk</a:t>
            </a:r>
            <a:r>
              <a:rPr lang="en-US" sz="2800" dirty="0">
                <a:solidFill>
                  <a:schemeClr val="accent1"/>
                </a:solidFill>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kw;Wk</a:t>
            </a:r>
            <a:r>
              <a:rPr lang="en-US" sz="2800" dirty="0">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nrhw;fs</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izj;Js</a:t>
            </a:r>
            <a:r>
              <a:rPr lang="en-US" sz="2800" dirty="0">
                <a:solidFill>
                  <a:schemeClr val="accent1"/>
                </a:solidFill>
                <a:latin typeface="Kalaham" pitchFamily="2" charset="0"/>
                <a:ea typeface="ＭＳ Ｐゴシック" charset="0"/>
                <a:cs typeface="Times New Roman" charset="0"/>
              </a:rPr>
              <a:t>;;s </a:t>
            </a:r>
            <a:r>
              <a:rPr lang="en-US" sz="2800" dirty="0" err="1">
                <a:solidFill>
                  <a:schemeClr val="accent1"/>
                </a:solidFill>
                <a:latin typeface="Kalaham" pitchFamily="2" charset="0"/>
                <a:ea typeface="ＭＳ Ｐゴシック" charset="0"/>
                <a:cs typeface="Times New Roman" charset="0"/>
              </a:rPr>
              <a:t>mDkhdq;fSlDk</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thrpf;ff</a:t>
            </a:r>
            <a:r>
              <a:rPr lang="en-US" sz="2800" dirty="0">
                <a:solidFill>
                  <a:schemeClr val="accent1"/>
                </a:solidFill>
                <a:latin typeface="Kalaham" pitchFamily="2" charset="0"/>
                <a:ea typeface="ＭＳ Ｐゴシック" charset="0"/>
                <a:cs typeface="Times New Roman" charset="0"/>
              </a:rPr>
              <a:t>;$</a:t>
            </a:r>
            <a:r>
              <a:rPr lang="en-US" sz="2800" dirty="0" err="1">
                <a:solidFill>
                  <a:schemeClr val="accent1"/>
                </a:solidFill>
                <a:latin typeface="Kalaham" pitchFamily="2" charset="0"/>
                <a:ea typeface="ＭＳ Ｐゴシック" charset="0"/>
                <a:cs typeface="Times New Roman" charset="0"/>
              </a:rPr>
              <a:t>lhJ</a:t>
            </a:r>
            <a:r>
              <a:rPr lang="en-US" sz="2800" dirty="0">
                <a:solidFill>
                  <a:schemeClr val="accent1"/>
                </a:solidFill>
                <a:latin typeface="Kalaham" pitchFamily="2" charset="0"/>
                <a:ea typeface="ＭＳ Ｐゴシック" charset="0"/>
                <a:cs typeface="Times New Roman" charset="0"/>
              </a:rPr>
              <a:t>.</a:t>
            </a:r>
            <a:r>
              <a:rPr lang="en-US" sz="2800" dirty="0">
                <a:latin typeface="Arial" charset="0"/>
                <a:ea typeface="ＭＳ Ｐゴシック" charset="0"/>
                <a:cs typeface="Times New Roman" charset="0"/>
              </a:rPr>
              <a:t> </a:t>
            </a: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819961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03779"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2167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eaLnBrk="1" hangingPunct="1">
              <a:lnSpc>
                <a:spcPct val="90000"/>
              </a:lnSpc>
            </a:pPr>
            <a:r>
              <a:rPr lang="en-US" sz="2800" dirty="0">
                <a:latin typeface="Kalaham" pitchFamily="2" charset="0"/>
                <a:ea typeface="ＭＳ Ｐゴシック" charset="0"/>
                <a:cs typeface="ＭＳ Ｐゴシック" charset="0"/>
              </a:rPr>
              <a:t>,</a:t>
            </a:r>
            <a:r>
              <a:rPr lang="en-US" sz="2800" dirty="0" err="1">
                <a:latin typeface="Kalaham" pitchFamily="2" charset="0"/>
                <a:ea typeface="ＭＳ Ｐゴシック" charset="0"/>
                <a:cs typeface="ＭＳ Ｐゴシック" charset="0"/>
              </a:rPr>
              <a:t>tu;fs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ahu</a:t>
            </a:r>
            <a:r>
              <a:rPr lang="en-US" sz="2800" dirty="0">
                <a:latin typeface="Kalaham" pitchFamily="2" charset="0"/>
                <a:ea typeface="ＭＳ Ｐゴシック" charset="0"/>
                <a:cs typeface="ＭＳ Ｐゴシック" charset="0"/>
              </a:rPr>
              <a:t>;</a:t>
            </a:r>
            <a:r>
              <a:rPr lang="en-US" sz="2800" dirty="0">
                <a:latin typeface="Arial" charset="0"/>
                <a:ea typeface="ＭＳ Ｐゴシック" charset="0"/>
                <a:cs typeface="ＭＳ Ｐゴシック" charset="0"/>
              </a:rPr>
              <a:t>?</a:t>
            </a:r>
          </a:p>
          <a:p>
            <a:pPr marL="990600" lvl="1" indent="-533400" eaLnBrk="1" hangingPunct="1">
              <a:lnSpc>
                <a:spcPct val="90000"/>
              </a:lnSpc>
            </a:pPr>
            <a:r>
              <a:rPr lang="en-US" dirty="0">
                <a:latin typeface="Kalaham" pitchFamily="2" charset="0"/>
                <a:ea typeface="ＭＳ Ｐゴシック" charset="0"/>
                <a:cs typeface="Times New Roman" charset="0"/>
              </a:rPr>
              <a:t>,];</a:t>
            </a:r>
            <a:r>
              <a:rPr lang="en-US" dirty="0" err="1">
                <a:latin typeface="Kalaham" pitchFamily="2" charset="0"/>
                <a:ea typeface="ＭＳ Ｐゴシック" charset="0"/>
                <a:cs typeface="Times New Roman" charset="0"/>
              </a:rPr>
              <a:t>uNty</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kf;fspd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jhijau;fs</a:t>
            </a:r>
            <a:r>
              <a:rPr lang="en-US" dirty="0">
                <a:latin typeface="Kalaham" pitchFamily="2" charset="0"/>
                <a:ea typeface="ＭＳ Ｐゴシック" charset="0"/>
                <a:cs typeface="Times New Roman" charset="0"/>
              </a:rPr>
              <a:t>;</a:t>
            </a:r>
            <a:r>
              <a:rPr lang="en-US" dirty="0">
                <a:latin typeface="Arial" charset="0"/>
                <a:ea typeface="ＭＳ Ｐゴシック" charset="0"/>
                <a:cs typeface="Times New Roman" charset="0"/>
              </a:rPr>
              <a:t>,</a:t>
            </a:r>
            <a:r>
              <a:rPr lang="en-US" dirty="0">
                <a:latin typeface="Arial" charset="0"/>
                <a:ea typeface="ＭＳ Ｐゴシック" charset="0"/>
              </a:rPr>
              <a:t> </a:t>
            </a:r>
            <a:r>
              <a:rPr lang="en-US" dirty="0" err="1">
                <a:solidFill>
                  <a:schemeClr val="accent1"/>
                </a:solidFill>
                <a:latin typeface="Kalaham" pitchFamily="2" charset="0"/>
                <a:ea typeface="ＭＳ Ｐゴシック" charset="0"/>
                <a:cs typeface="Times New Roman" charset="0"/>
              </a:rPr>
              <a:t>Mgpufhk</a:t>
            </a:r>
            <a:r>
              <a:rPr lang="en-US" dirty="0">
                <a:solidFill>
                  <a:schemeClr val="accent1"/>
                </a:solidFill>
                <a:latin typeface="Kalaham" pitchFamily="2" charset="0"/>
                <a:ea typeface="ＭＳ Ｐゴシック" charset="0"/>
                <a:cs typeface="Times New Roman" charset="0"/>
              </a:rPr>
              <a:t>;&gt;&lt;</a:t>
            </a:r>
            <a:r>
              <a:rPr lang="en-US" dirty="0" err="1">
                <a:solidFill>
                  <a:schemeClr val="accent1"/>
                </a:solidFill>
                <a:latin typeface="Kalaham" pitchFamily="2" charset="0"/>
                <a:ea typeface="ＭＳ Ｐゴシック" charset="0"/>
                <a:cs typeface="Times New Roman" charset="0"/>
              </a:rPr>
              <a:t>rhf;F</a:t>
            </a:r>
            <a:r>
              <a:rPr lang="en-US" dirty="0">
                <a:solidFill>
                  <a:schemeClr val="accent1"/>
                </a:solidFill>
                <a:latin typeface="Kalaham" pitchFamily="2" charset="0"/>
                <a:ea typeface="ＭＳ Ｐゴシック" charset="0"/>
                <a:cs typeface="Times New Roman" charset="0"/>
              </a:rPr>
              <a:t>&gt; </a:t>
            </a:r>
            <a:r>
              <a:rPr lang="en-US" dirty="0" err="1">
                <a:solidFill>
                  <a:schemeClr val="accent1"/>
                </a:solidFill>
                <a:latin typeface="Kalaham" pitchFamily="2" charset="0"/>
                <a:ea typeface="ＭＳ Ｐゴシック" charset="0"/>
                <a:cs typeface="Times New Roman" charset="0"/>
              </a:rPr>
              <a:t>ahf;NfhG</a:t>
            </a:r>
            <a:r>
              <a:rPr lang="en-US" dirty="0">
                <a:solidFill>
                  <a:schemeClr val="accent1"/>
                </a:solidFill>
                <a:latin typeface="Kalaham" pitchFamily="2" charset="0"/>
                <a:ea typeface="ＭＳ Ｐゴシック" charset="0"/>
                <a:cs typeface="Times New Roman" charset="0"/>
              </a:rPr>
              <a:t> </a:t>
            </a:r>
            <a:r>
              <a:rPr lang="en-US" dirty="0" err="1">
                <a:solidFill>
                  <a:schemeClr val="accent1"/>
                </a:solidFill>
                <a:latin typeface="Kalaham" pitchFamily="2" charset="0"/>
                <a:ea typeface="ＭＳ Ｐゴシック" charset="0"/>
                <a:cs typeface="Times New Roman" charset="0"/>
              </a:rPr>
              <a:t>kw;Wk</a:t>
            </a:r>
            <a:r>
              <a:rPr lang="en-US" dirty="0">
                <a:solidFill>
                  <a:schemeClr val="accent1"/>
                </a:solidFill>
                <a:latin typeface="Kalaham" pitchFamily="2" charset="0"/>
                <a:ea typeface="ＭＳ Ｐゴシック" charset="0"/>
                <a:cs typeface="Times New Roman" charset="0"/>
              </a:rPr>
              <a:t>; </a:t>
            </a:r>
            <a:r>
              <a:rPr lang="en-US" dirty="0" err="1">
                <a:solidFill>
                  <a:schemeClr val="accent1"/>
                </a:solidFill>
                <a:latin typeface="Kalaham" pitchFamily="2" charset="0"/>
                <a:ea typeface="ＭＳ Ｐゴシック" charset="0"/>
                <a:cs typeface="Times New Roman" charset="0"/>
              </a:rPr>
              <a:t>NahNrg;G</a:t>
            </a:r>
            <a:endParaRPr lang="en-US" sz="2400" dirty="0">
              <a:solidFill>
                <a:schemeClr val="accent1"/>
              </a:solidFill>
              <a:latin typeface="Arial" charset="0"/>
              <a:ea typeface="ＭＳ Ｐゴシック" charset="0"/>
              <a:cs typeface="Times New Roman" charset="0"/>
            </a:endParaRPr>
          </a:p>
          <a:p>
            <a:pPr marL="609600" indent="-609600" eaLnBrk="1" hangingPunct="1">
              <a:lnSpc>
                <a:spcPct val="90000"/>
              </a:lnSpc>
            </a:pPr>
            <a:r>
              <a:rPr lang="en-US" sz="2800" dirty="0" err="1">
                <a:latin typeface="Kalaham" pitchFamily="2" charset="0"/>
                <a:ea typeface="ＭＳ Ｐゴシック" charset="0"/>
                <a:cs typeface="Times New Roman" charset="0"/>
              </a:rPr>
              <a:t>Mtu;fs</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nka;ahf</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tho;e;jhu;fsh</a:t>
            </a:r>
            <a:r>
              <a:rPr lang="en-US" sz="2800" dirty="0">
                <a:latin typeface="Arial" charset="0"/>
                <a:ea typeface="ＭＳ Ｐゴシック" charset="0"/>
                <a:cs typeface="Times New Roman" charset="0"/>
              </a:rPr>
              <a:t>?</a:t>
            </a:r>
          </a:p>
          <a:p>
            <a:pPr marL="990600" lvl="1" indent="-533400" eaLnBrk="1" hangingPunct="1">
              <a:lnSpc>
                <a:spcPct val="90000"/>
              </a:lnSpc>
            </a:pPr>
            <a:r>
              <a:rPr lang="en-US" dirty="0" err="1">
                <a:latin typeface="Kalaham" pitchFamily="2" charset="0"/>
                <a:ea typeface="ＭＳ Ｐゴシック" charset="0"/>
                <a:cs typeface="Times New Roman" charset="0"/>
              </a:rPr>
              <a:t>Gy</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gioa</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vw;ghl;L</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mwpQu;fs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gioa</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vw;ghl;L</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Njr</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gf;jfu;fspd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twyhw;W</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gpd;dzpia</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epuhfupj;jdu</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mtu;fs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fw;gid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jhijau</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vd;W</a:t>
            </a:r>
            <a:r>
              <a:rPr lang="en-US" dirty="0">
                <a:latin typeface="Kalaham" pitchFamily="2" charset="0"/>
                <a:ea typeface="ＭＳ Ｐゴシック" charset="0"/>
                <a:cs typeface="Times New Roman" charset="0"/>
              </a:rPr>
              <a:t>.</a:t>
            </a:r>
            <a:r>
              <a:rPr lang="en-US" dirty="0">
                <a:latin typeface="Arial" charset="0"/>
                <a:ea typeface="ＭＳ Ｐゴシック" charset="0"/>
                <a:cs typeface="Times New Roman" charset="0"/>
              </a:rPr>
              <a:t>                                                               </a:t>
            </a:r>
          </a:p>
          <a:p>
            <a:pPr marL="990600" lvl="1" indent="-533400" eaLnBrk="1" hangingPunct="1">
              <a:lnSpc>
                <a:spcPct val="90000"/>
              </a:lnSpc>
            </a:pPr>
            <a:r>
              <a:rPr lang="en-US" dirty="0" err="1">
                <a:latin typeface="Kalaham" pitchFamily="2" charset="0"/>
                <a:ea typeface="ＭＳ Ｐゴシック" charset="0"/>
                <a:cs typeface="Times New Roman" charset="0"/>
              </a:rPr>
              <a:t>etPd</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njhy;nghUs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Muha;r;rpahsu;fs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kw;Wk</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tuyhw;whrpupau;fs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Mzhjpf;f</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gjpTfis</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Mjp</a:t>
            </a:r>
            <a:r>
              <a:rPr lang="en-US" dirty="0">
                <a:latin typeface="Kalaham" pitchFamily="2" charset="0"/>
                <a:ea typeface="ＭＳ Ｐゴシック" charset="0"/>
                <a:cs typeface="Times New Roman" charset="0"/>
              </a:rPr>
              <a:t> </a:t>
            </a:r>
            <a:r>
              <a:rPr lang="en-US" dirty="0">
                <a:latin typeface="Arial" charset="0"/>
                <a:ea typeface="ＭＳ Ｐゴシック" charset="0"/>
                <a:cs typeface="Times New Roman" charset="0"/>
              </a:rPr>
              <a:t>12-50 </a:t>
            </a:r>
            <a:r>
              <a:rPr lang="en-US" dirty="0" err="1">
                <a:latin typeface="Kalaham" pitchFamily="2" charset="0"/>
                <a:ea typeface="ＭＳ Ｐゴシック" charset="0"/>
                <a:cs typeface="Times New Roman" charset="0"/>
              </a:rPr>
              <a:t>cWjpg;gLj;jfpd;wd</a:t>
            </a:r>
            <a:r>
              <a:rPr lang="en-US" dirty="0">
                <a:latin typeface="Arial" charset="0"/>
                <a:ea typeface="ＭＳ Ｐゴシック" charset="0"/>
                <a:cs typeface="Times New Roman" charset="0"/>
              </a:rPr>
              <a:t>                                                                 </a:t>
            </a:r>
            <a:endParaRPr lang="en-US" sz="2400" dirty="0">
              <a:latin typeface="Arial" charset="0"/>
              <a:ea typeface="ＭＳ Ｐゴシック" charset="0"/>
              <a:cs typeface="Times New Roman" charset="0"/>
            </a:endParaRPr>
          </a:p>
        </p:txBody>
      </p:sp>
      <p:sp>
        <p:nvSpPr>
          <p:cNvPr id="205826" name="Rectangle 3"/>
          <p:cNvSpPr>
            <a:spLocks noGrp="1" noChangeArrowheads="1"/>
          </p:cNvSpPr>
          <p:nvPr>
            <p:ph type="title"/>
          </p:nvPr>
        </p:nvSpPr>
        <p:spPr>
          <a:xfrm>
            <a:off x="1143000" y="76200"/>
            <a:ext cx="8077200" cy="1206500"/>
          </a:xfrm>
          <a:noFill/>
        </p:spPr>
        <p:txBody>
          <a:bodyPr/>
          <a:lstStyle/>
          <a:p>
            <a:pPr algn="ctr" eaLnBrk="1" hangingPunct="1"/>
            <a:r>
              <a:rPr lang="en-US" b="1" dirty="0" err="1">
                <a:latin typeface="Kalaham" pitchFamily="2" charset="0"/>
                <a:ea typeface="ＭＳ Ｐゴシック" charset="0"/>
                <a:cs typeface="ＭＳ Ｐゴシック" charset="0"/>
              </a:rPr>
              <a:t>Njr</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gf;jfu;fspd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ku;kk</a:t>
            </a:r>
            <a:r>
              <a:rPr lang="en-US" b="1" dirty="0">
                <a:latin typeface="Kalaham" pitchFamily="2" charset="0"/>
                <a:ea typeface="ＭＳ Ｐゴシック" charset="0"/>
                <a:cs typeface="ＭＳ Ｐゴシック" charset="0"/>
              </a:rPr>
              <a:t>;</a:t>
            </a:r>
          </a:p>
        </p:txBody>
      </p:sp>
      <p:sp>
        <p:nvSpPr>
          <p:cNvPr id="205827"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116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444500" indent="-431800" eaLnBrk="1" hangingPunct="1"/>
            <a:r>
              <a:rPr lang="en-US" dirty="0" err="1">
                <a:latin typeface="Kalaham" pitchFamily="2" charset="0"/>
                <a:ea typeface="ＭＳ Ｐゴシック" charset="0"/>
                <a:cs typeface="Times New Roman" charset="0"/>
              </a:rPr>
              <a:t>mit</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vt;thW</a:t>
            </a:r>
            <a:r>
              <a:rPr lang="en-US" dirty="0">
                <a:latin typeface="Kalaham" pitchFamily="2" charset="0"/>
                <a:ea typeface="ＭＳ Ｐゴシック" charset="0"/>
                <a:cs typeface="Times New Roman" charset="0"/>
              </a:rPr>
              <a:t> </a:t>
            </a:r>
            <a:r>
              <a:rPr lang="en-US" dirty="0" err="1">
                <a:latin typeface="Kalaham" pitchFamily="2" charset="0"/>
                <a:ea typeface="ＭＳ Ｐゴシック" charset="0"/>
                <a:cs typeface="Times New Roman" charset="0"/>
              </a:rPr>
              <a:t>jpfjpaplg;glyhk</a:t>
            </a:r>
            <a:r>
              <a:rPr lang="en-US" dirty="0">
                <a:latin typeface="Kalaham" pitchFamily="2" charset="0"/>
                <a:ea typeface="ＭＳ Ｐゴシック" charset="0"/>
                <a:cs typeface="Times New Roman" charset="0"/>
              </a:rPr>
              <a:t>;</a:t>
            </a:r>
            <a:r>
              <a:rPr lang="en-US" dirty="0">
                <a:latin typeface="Arial" charset="0"/>
                <a:ea typeface="ＭＳ Ｐゴシック" charset="0"/>
                <a:cs typeface="Times New Roman" charset="0"/>
              </a:rPr>
              <a:t>?</a:t>
            </a:r>
          </a:p>
          <a:p>
            <a:pPr marL="990600" lvl="1" indent="-533400" eaLnBrk="1" hangingPunct="1">
              <a:buFontTx/>
              <a:buAutoNum type="alphaLcParenR"/>
            </a:pPr>
            <a:r>
              <a:rPr lang="en-US" sz="3200" dirty="0">
                <a:latin typeface="Arial" charset="0"/>
                <a:ea typeface="ＭＳ Ｐゴシック" charset="0"/>
                <a:cs typeface="Times New Roman" charset="0"/>
              </a:rPr>
              <a:t> </a:t>
            </a:r>
            <a:r>
              <a:rPr lang="en-US" sz="3200" dirty="0" err="1">
                <a:latin typeface="Kalaham" pitchFamily="2" charset="0"/>
                <a:ea typeface="ＭＳ Ｐゴシック" charset="0"/>
                <a:cs typeface="Times New Roman" charset="0"/>
              </a:rPr>
              <a:t>mf;fhyj;jpd</a:t>
            </a:r>
            <a:r>
              <a:rPr lang="en-US" sz="3200" dirty="0">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ntsp</a:t>
            </a:r>
            <a:r>
              <a:rPr lang="en-US" sz="3200" dirty="0">
                <a:solidFill>
                  <a:schemeClr val="accent1"/>
                </a:solidFill>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epfo</a:t>
            </a:r>
            <a:r>
              <a:rPr lang="en-US" sz="3200" dirty="0">
                <a:solidFill>
                  <a:schemeClr val="accent1"/>
                </a:solidFill>
                <a:latin typeface="Kalaham" pitchFamily="2" charset="0"/>
                <a:ea typeface="ＭＳ Ｐゴシック" charset="0"/>
                <a:cs typeface="Times New Roman" charset="0"/>
              </a:rPr>
              <a:t>;;</a:t>
            </a:r>
            <a:r>
              <a:rPr lang="en-US" sz="3200" dirty="0" err="1">
                <a:solidFill>
                  <a:schemeClr val="accent1"/>
                </a:solidFill>
                <a:latin typeface="Kalaham" pitchFamily="2" charset="0"/>
                <a:ea typeface="ＭＳ Ｐゴシック" charset="0"/>
                <a:cs typeface="Times New Roman" charset="0"/>
              </a:rPr>
              <a:t>Tfs</a:t>
            </a:r>
            <a:r>
              <a:rPr lang="en-US" sz="3200" dirty="0">
                <a:latin typeface="Kalaham" pitchFamily="2" charset="0"/>
                <a:ea typeface="ＭＳ Ｐゴシック" charset="0"/>
                <a:cs typeface="Times New Roman" charset="0"/>
              </a:rPr>
              <a:t>;</a:t>
            </a:r>
          </a:p>
          <a:p>
            <a:pPr marL="990600" lvl="1" indent="-533400" eaLnBrk="1" hangingPunct="1">
              <a:buFontTx/>
              <a:buAutoNum type="alphaLcParenR"/>
            </a:pPr>
            <a:r>
              <a:rPr lang="en-US" sz="3200" dirty="0">
                <a:latin typeface="Arial" charset="0"/>
                <a:ea typeface="ＭＳ Ｐゴシック" charset="0"/>
                <a:cs typeface="Times New Roman" charset="0"/>
              </a:rPr>
              <a:t> </a:t>
            </a:r>
            <a:r>
              <a:rPr lang="en-US" sz="3200" dirty="0" err="1">
                <a:latin typeface="Kalaham" pitchFamily="2" charset="0"/>
                <a:ea typeface="ＭＳ Ｐゴシック" charset="0"/>
                <a:cs typeface="Times New Roman" charset="0"/>
              </a:rPr>
              <a:t>mtu;fs</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tho;e;j</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fhyj;jpd</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Ue;j</a:t>
            </a:r>
            <a:r>
              <a:rPr lang="en-US" sz="3200" dirty="0">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r%f</a:t>
            </a:r>
            <a:r>
              <a:rPr lang="en-US" sz="3200" dirty="0">
                <a:solidFill>
                  <a:schemeClr val="accent1"/>
                </a:solidFill>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epiyikfspd</a:t>
            </a:r>
            <a:r>
              <a:rPr lang="en-US" sz="3200" dirty="0">
                <a:solidFill>
                  <a:schemeClr val="accent1"/>
                </a:solidFill>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Ue;j</a:t>
            </a:r>
            <a:r>
              <a:rPr lang="en-US" sz="3200" dirty="0">
                <a:solidFill>
                  <a:schemeClr val="accent1"/>
                </a:solidFill>
                <a:latin typeface="Kalaham" pitchFamily="2" charset="0"/>
                <a:ea typeface="ＭＳ Ｐゴシック" charset="0"/>
                <a:cs typeface="Times New Roman" charset="0"/>
              </a:rPr>
              <a:t> </a:t>
            </a:r>
            <a:r>
              <a:rPr lang="en-US" sz="3200" dirty="0" err="1">
                <a:solidFill>
                  <a:schemeClr val="accent1"/>
                </a:solidFill>
                <a:latin typeface="Kalaham" pitchFamily="2" charset="0"/>
                <a:ea typeface="ＭＳ Ｐゴシック" charset="0"/>
                <a:cs typeface="Times New Roman" charset="0"/>
              </a:rPr>
              <a:t>rhd;Wfs</a:t>
            </a:r>
            <a:r>
              <a:rPr lang="en-US" sz="3200" dirty="0">
                <a:latin typeface="Kalaham" pitchFamily="2" charset="0"/>
                <a:ea typeface="ＭＳ Ｐゴシック" charset="0"/>
                <a:cs typeface="Times New Roman" charset="0"/>
              </a:rPr>
              <a:t>;.</a:t>
            </a:r>
            <a:r>
              <a:rPr lang="en-US" sz="3200" dirty="0">
                <a:latin typeface="Arial" charset="0"/>
                <a:ea typeface="ＭＳ Ｐゴシック" charset="0"/>
                <a:cs typeface="Times New Roman" charset="0"/>
              </a:rPr>
              <a:t> </a:t>
            </a:r>
          </a:p>
          <a:p>
            <a:pPr marL="990600" lvl="1" indent="-533400" eaLnBrk="1" hangingPunct="1">
              <a:buFontTx/>
              <a:buAutoNum type="alphaLcParenR"/>
            </a:pPr>
            <a:r>
              <a:rPr lang="en-US" sz="3200" dirty="0">
                <a:latin typeface="Arial" charset="0"/>
                <a:ea typeface="ＭＳ Ｐゴシック" charset="0"/>
                <a:cs typeface="Times New Roman" charset="0"/>
              </a:rPr>
              <a:t> </a:t>
            </a:r>
            <a:r>
              <a:rPr lang="en-US" sz="3200" dirty="0" err="1">
                <a:latin typeface="Kalaham" pitchFamily="2" charset="0"/>
                <a:ea typeface="ＭＳ Ｐゴシック" charset="0"/>
                <a:cs typeface="Times New Roman" charset="0"/>
              </a:rPr>
              <a:t>Neu</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mwpf;if</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fle;J</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tpl;lJ</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mtu;fSila</a:t>
            </a:r>
            <a:r>
              <a:rPr lang="en-US" sz="3200" dirty="0">
                <a:latin typeface="Kalaham" pitchFamily="2" charset="0"/>
                <a:ea typeface="ＭＳ Ｐゴシック" charset="0"/>
                <a:cs typeface="Times New Roman" charset="0"/>
              </a:rPr>
              <a:t> </a:t>
            </a:r>
            <a:r>
              <a:rPr lang="en-US" sz="3200" dirty="0" err="1">
                <a:latin typeface="Kalaham" pitchFamily="2" charset="0"/>
                <a:ea typeface="ＭＳ Ｐゴシック" charset="0"/>
                <a:cs typeface="Times New Roman" charset="0"/>
              </a:rPr>
              <a:t>ehl;fspilapd</a:t>
            </a:r>
            <a:endParaRPr lang="en-US" sz="3200" dirty="0">
              <a:latin typeface="Arial" charset="0"/>
              <a:ea typeface="ＭＳ Ｐゴシック" charset="0"/>
              <a:cs typeface="Times New Roman" charset="0"/>
            </a:endParaRPr>
          </a:p>
        </p:txBody>
      </p:sp>
      <p:sp>
        <p:nvSpPr>
          <p:cNvPr id="207874" name="Rectangle 3"/>
          <p:cNvSpPr>
            <a:spLocks noGrp="1" noChangeArrowheads="1"/>
          </p:cNvSpPr>
          <p:nvPr>
            <p:ph type="title"/>
          </p:nvPr>
        </p:nvSpPr>
        <p:spPr>
          <a:xfrm>
            <a:off x="990600" y="76200"/>
            <a:ext cx="8305800" cy="1206500"/>
          </a:xfrm>
          <a:noFill/>
        </p:spPr>
        <p:txBody>
          <a:bodyPr/>
          <a:lstStyle/>
          <a:p>
            <a:pPr algn="ctr" eaLnBrk="1" hangingPunct="1"/>
            <a:r>
              <a:rPr lang="en-US" b="1" dirty="0" err="1">
                <a:latin typeface="Kalaham" pitchFamily="2" charset="0"/>
                <a:ea typeface="ＭＳ Ｐゴシック" charset="0"/>
                <a:cs typeface="ＭＳ Ｐゴシック" charset="0"/>
              </a:rPr>
              <a:t>Njr</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gf;jHfspd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ku;kk</a:t>
            </a:r>
            <a:r>
              <a:rPr lang="en-US" b="1" dirty="0">
                <a:latin typeface="Kalaham" pitchFamily="2"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207875"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241543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eaLnBrk="1" hangingPunct="1">
              <a:lnSpc>
                <a:spcPct val="90000"/>
              </a:lnSpc>
              <a:buFontTx/>
              <a:buAutoNum type="arabicParenR"/>
            </a:pPr>
            <a:r>
              <a:rPr lang="en-US" sz="2800" dirty="0">
                <a:latin typeface="Kalaham" pitchFamily="2" charset="0"/>
                <a:ea typeface="ＭＳ Ｐゴシック" charset="0"/>
                <a:cs typeface="ＭＳ Ｐゴシック" charset="0"/>
              </a:rPr>
              <a:t>,];</a:t>
            </a:r>
            <a:r>
              <a:rPr lang="en-US" sz="2800" dirty="0" err="1">
                <a:latin typeface="Kalaham" pitchFamily="2" charset="0"/>
                <a:ea typeface="ＭＳ Ｐゴシック" charset="0"/>
                <a:cs typeface="ＭＳ Ｐゴシック" charset="0"/>
              </a:rPr>
              <a:t>uNtypd</a:t>
            </a:r>
            <a:r>
              <a:rPr lang="en-US" sz="2800" dirty="0">
                <a:latin typeface="Kalaham" pitchFamily="2" charset="0"/>
                <a:ea typeface="ＭＳ Ｐゴシック" charset="0"/>
                <a:cs typeface="ＭＳ Ｐゴシック" charset="0"/>
              </a:rPr>
              <a:t>; ,uh[</a:t>
            </a:r>
            <a:r>
              <a:rPr lang="en-US" sz="2800" dirty="0" err="1">
                <a:latin typeface="Kalaham" pitchFamily="2" charset="0"/>
                <a:ea typeface="ＭＳ Ｐゴシック" charset="0"/>
                <a:cs typeface="ＭＳ Ｐゴシック" charset="0"/>
              </a:rPr>
              <a:t>hf;fs</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Njrgf;jfu;fs</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ahj;jpuhfkk</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epahahjpgjpfs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njhlu;Gila</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fhytupir</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Muha;r;rp</a:t>
            </a:r>
            <a:r>
              <a:rPr lang="en-US" sz="2800" dirty="0">
                <a:latin typeface="Kalaham" pitchFamily="2" charset="0"/>
                <a:ea typeface="ＭＳ Ｐゴシック" charset="0"/>
                <a:cs typeface="ＭＳ Ｐゴシック" charset="0"/>
              </a:rPr>
              <a:t>.</a:t>
            </a:r>
            <a:r>
              <a:rPr lang="en-US" sz="2800" dirty="0">
                <a:latin typeface="Arial" charset="0"/>
                <a:ea typeface="ＭＳ Ｐゴシック" charset="0"/>
                <a:cs typeface="ＭＳ Ｐゴシック" charset="0"/>
              </a:rPr>
              <a:t> </a:t>
            </a:r>
          </a:p>
          <a:p>
            <a:pPr marL="609600" indent="-609600" eaLnBrk="1" hangingPunct="1">
              <a:lnSpc>
                <a:spcPct val="90000"/>
              </a:lnSpc>
              <a:buFontTx/>
              <a:buAutoNum type="arabicParenR"/>
            </a:pPr>
            <a:r>
              <a:rPr lang="en-US" sz="2800" dirty="0" err="1">
                <a:latin typeface="Kalaham" pitchFamily="2" charset="0"/>
                <a:ea typeface="ＭＳ Ｐゴシック" charset="0"/>
                <a:cs typeface="ＭＳ Ｐゴシック" charset="0"/>
              </a:rPr>
              <a:t>Kd;nkhopag;gl;l</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rpf;fy;fs</a:t>
            </a:r>
            <a:r>
              <a:rPr lang="en-US" sz="2800" dirty="0">
                <a:latin typeface="Kalaham" pitchFamily="2" charset="0"/>
                <a:ea typeface="ＭＳ Ｐゴシック" charset="0"/>
                <a:cs typeface="ＭＳ Ｐゴシック" charset="0"/>
              </a:rPr>
              <a:t>;&gt; </a:t>
            </a:r>
            <a:r>
              <a:rPr lang="en-US" sz="2800" dirty="0" err="1">
                <a:solidFill>
                  <a:schemeClr val="tx2"/>
                </a:solidFill>
                <a:latin typeface="Kalaham" pitchFamily="2" charset="0"/>
                <a:ea typeface="ＭＳ Ｐゴシック" charset="0"/>
                <a:cs typeface="ＭＳ Ｐゴシック" charset="0"/>
              </a:rPr>
              <a:t>thjq;fs</a:t>
            </a:r>
            <a:r>
              <a:rPr lang="en-US" sz="2800" dirty="0">
                <a:solidFill>
                  <a:schemeClr val="tx2"/>
                </a:solidFill>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gy;ntW</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jPu;Tfis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Muha;jy</a:t>
            </a:r>
            <a:r>
              <a:rPr lang="en-US" sz="2800" dirty="0">
                <a:latin typeface="Kalaham" pitchFamily="2" charset="0"/>
                <a:ea typeface="ＭＳ Ｐゴシック" charset="0"/>
                <a:cs typeface="ＭＳ Ｐゴシック" charset="0"/>
              </a:rPr>
              <a:t>; </a:t>
            </a:r>
          </a:p>
          <a:p>
            <a:pPr marL="609600" indent="-609600" eaLnBrk="1" hangingPunct="1">
              <a:lnSpc>
                <a:spcPct val="90000"/>
              </a:lnSpc>
              <a:buFontTx/>
              <a:buAutoNum type="arabicParenR"/>
            </a:pPr>
            <a:r>
              <a:rPr lang="en-US" sz="2800" dirty="0" err="1">
                <a:solidFill>
                  <a:schemeClr val="tx2"/>
                </a:solidFill>
                <a:latin typeface="Kalaham" pitchFamily="2" charset="0"/>
                <a:ea typeface="ＭＳ Ｐゴシック" charset="0"/>
                <a:cs typeface="ＭＳ Ｐゴシック" charset="0"/>
              </a:rPr>
              <a:t>Ntjhfk</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Nfhl;ghLfs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ju;fuPjpahd</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gFj;juptpd</a:t>
            </a:r>
            <a:r>
              <a:rPr lang="en-US" sz="2800" dirty="0">
                <a:solidFill>
                  <a:schemeClr val="tx2"/>
                </a:solidFill>
                <a:latin typeface="Kalaham" pitchFamily="2" charset="0"/>
                <a:ea typeface="ＭＳ Ｐゴシック" charset="0"/>
                <a:cs typeface="ＭＳ Ｐゴシック" charset="0"/>
              </a:rPr>
              <a:t>;</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mbg;gilapy</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vk;Kila</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KbTfSf;F</a:t>
            </a:r>
            <a:r>
              <a:rPr lang="en-US" sz="2800" dirty="0">
                <a:latin typeface="Kalaham" pitchFamily="2" charset="0"/>
                <a:ea typeface="ＭＳ Ｐゴシック" charset="0"/>
                <a:cs typeface="ＭＳ Ｐゴシック" charset="0"/>
              </a:rPr>
              <a:t> </a:t>
            </a:r>
            <a:r>
              <a:rPr lang="en-US" sz="2800" dirty="0">
                <a:solidFill>
                  <a:schemeClr val="tx2"/>
                </a:solidFill>
                <a:latin typeface="Kalaham" pitchFamily="2" charset="0"/>
                <a:ea typeface="ＭＳ Ｐゴシック" charset="0"/>
                <a:cs typeface="ＭＳ Ｐゴシック" charset="0"/>
              </a:rPr>
              <a:t>,</a:t>
            </a:r>
            <a:r>
              <a:rPr lang="en-US" sz="2800" dirty="0" err="1">
                <a:solidFill>
                  <a:schemeClr val="tx2"/>
                </a:solidFill>
                <a:latin typeface="Kalaham" pitchFamily="2" charset="0"/>
                <a:ea typeface="ＭＳ Ｐゴシック" charset="0"/>
                <a:cs typeface="ＭＳ Ｐゴシック" charset="0"/>
              </a:rPr>
              <a:t>irAq;fs</a:t>
            </a:r>
            <a:r>
              <a:rPr lang="en-US" sz="2800" dirty="0">
                <a:solidFill>
                  <a:schemeClr val="tx2"/>
                </a:solidFill>
                <a:latin typeface="Kalaham" pitchFamily="2" charset="0"/>
                <a:ea typeface="ＭＳ Ｐゴシック" charset="0"/>
                <a:cs typeface="ＭＳ Ｐゴシック" charset="0"/>
              </a:rPr>
              <a:t>;.</a:t>
            </a:r>
            <a:r>
              <a:rPr lang="en-US" sz="2800" dirty="0">
                <a:latin typeface="Kalaham" pitchFamily="2" charset="0"/>
                <a:ea typeface="ＭＳ Ｐゴシック" charset="0"/>
                <a:cs typeface="ＭＳ Ｐゴシック" charset="0"/>
              </a:rPr>
              <a:t> </a:t>
            </a:r>
          </a:p>
          <a:p>
            <a:pPr marL="609600" indent="-609600" eaLnBrk="1" hangingPunct="1">
              <a:lnSpc>
                <a:spcPct val="90000"/>
              </a:lnSpc>
              <a:buFontTx/>
              <a:buAutoNum type="arabicParenR"/>
            </a:pPr>
            <a:r>
              <a:rPr lang="en-US" sz="2800" dirty="0" err="1">
                <a:latin typeface="Kalaham" pitchFamily="2" charset="0"/>
                <a:ea typeface="ＭＳ Ｐゴシック" charset="0"/>
                <a:cs typeface="ＭＳ Ｐゴシック" charset="0"/>
              </a:rPr>
              <a:t>Vq;fs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fz;Lgpbg;Gf;fs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KbTfs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vk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tho;tpw;F</a:t>
            </a:r>
            <a:r>
              <a:rPr lang="en-US" sz="2800" dirty="0">
                <a:latin typeface="Kalaham" pitchFamily="2" charset="0"/>
                <a:ea typeface="ＭＳ Ｐゴシック" charset="0"/>
                <a:cs typeface="ＭＳ Ｐゴシック" charset="0"/>
              </a:rPr>
              <a:t> </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vt;thW</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nghUe;Jk</a:t>
            </a:r>
            <a:r>
              <a:rPr lang="en-US" sz="2800" dirty="0">
                <a:solidFill>
                  <a:schemeClr val="tx2"/>
                </a:solidFill>
                <a:latin typeface="Kalaham" pitchFamily="2" charset="0"/>
                <a:ea typeface="ＭＳ Ｐゴシック" charset="0"/>
                <a:cs typeface="ＭＳ Ｐゴシック" charset="0"/>
              </a:rPr>
              <a:t>;.</a:t>
            </a:r>
          </a:p>
          <a:p>
            <a:pPr marL="609600" indent="-609600" eaLnBrk="1" hangingPunct="1">
              <a:lnSpc>
                <a:spcPct val="90000"/>
              </a:lnSpc>
              <a:buFontTx/>
              <a:buAutoNum type="arabicParenR"/>
            </a:pPr>
            <a:endParaRPr lang="en-US" sz="2800" dirty="0">
              <a:latin typeface="Kalaham" pitchFamily="2" charset="0"/>
              <a:ea typeface="ＭＳ Ｐゴシック" charset="0"/>
              <a:cs typeface="ＭＳ Ｐゴシック" charset="0"/>
            </a:endParaRPr>
          </a:p>
          <a:p>
            <a:pPr marL="609600" indent="-609600" eaLnBrk="1" hangingPunct="1">
              <a:lnSpc>
                <a:spcPct val="90000"/>
              </a:lnSpc>
            </a:pPr>
            <a:endParaRPr lang="en-US" sz="2800" dirty="0">
              <a:latin typeface="Times New Roman" charset="0"/>
              <a:ea typeface="ＭＳ Ｐゴシック" charset="0"/>
              <a:cs typeface="ＭＳ Ｐゴシック" charset="0"/>
            </a:endParaRPr>
          </a:p>
        </p:txBody>
      </p:sp>
      <p:sp>
        <p:nvSpPr>
          <p:cNvPr id="144386" name="Rectangle 3"/>
          <p:cNvSpPr>
            <a:spLocks noGrp="1" noChangeArrowheads="1"/>
          </p:cNvSpPr>
          <p:nvPr>
            <p:ph type="title"/>
          </p:nvPr>
        </p:nvSpPr>
        <p:spPr>
          <a:noFill/>
        </p:spPr>
        <p:txBody>
          <a:bodyPr/>
          <a:lstStyle/>
          <a:p>
            <a:pPr algn="ctr" eaLnBrk="1" hangingPunct="1"/>
            <a:r>
              <a:rPr lang="en-US" b="1" dirty="0">
                <a:latin typeface="Kalaham" pitchFamily="2" charset="0"/>
                <a:ea typeface="ＭＳ Ｐゴシック" charset="0"/>
                <a:cs typeface="ＭＳ Ｐゴシック" charset="0"/>
              </a:rPr>
              <a:t>vq;fs; </a:t>
            </a:r>
            <a:r>
              <a:rPr lang="en-US" b="1" dirty="0" err="1">
                <a:latin typeface="Kalaham" pitchFamily="2" charset="0"/>
                <a:ea typeface="ＭＳ Ｐゴシック" charset="0"/>
                <a:cs typeface="ＭＳ Ｐゴシック" charset="0"/>
              </a:rPr>
              <a:t>tprhuiz</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Kiw</a:t>
            </a:r>
            <a:r>
              <a:rPr lang="en-US" b="1" dirty="0">
                <a:latin typeface="Kalaham" pitchFamily="2" charset="0"/>
                <a:ea typeface="ＭＳ Ｐゴシック" charset="0"/>
                <a:cs typeface="ＭＳ Ｐゴシック" charset="0"/>
              </a:rPr>
              <a:t> </a:t>
            </a:r>
            <a:br>
              <a:rPr lang="en-US" b="1" dirty="0">
                <a:latin typeface="Arial" charset="0"/>
                <a:ea typeface="ＭＳ Ｐゴシック" charset="0"/>
                <a:cs typeface="ＭＳ Ｐゴシック" charset="0"/>
              </a:rPr>
            </a:br>
            <a:endParaRPr lang="en-US" b="1" dirty="0">
              <a:latin typeface="Arial" charset="0"/>
              <a:ea typeface="ＭＳ Ｐゴシック" charset="0"/>
              <a:cs typeface="ＭＳ Ｐゴシック" charset="0"/>
            </a:endParaRPr>
          </a:p>
        </p:txBody>
      </p:sp>
      <p:sp>
        <p:nvSpPr>
          <p:cNvPr id="144387"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70d</a:t>
            </a:r>
          </a:p>
        </p:txBody>
      </p:sp>
    </p:spTree>
    <p:extLst>
      <p:ext uri="{BB962C8B-B14F-4D97-AF65-F5344CB8AC3E}">
        <p14:creationId xmlns:p14="http://schemas.microsoft.com/office/powerpoint/2010/main" val="16211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447800" y="304800"/>
            <a:ext cx="7772400" cy="1206500"/>
          </a:xfrm>
        </p:spPr>
        <p:txBody>
          <a:bodyPr/>
          <a:lstStyle/>
          <a:p>
            <a:pPr eaLnBrk="1" hangingPunct="1"/>
            <a:r>
              <a:rPr lang="en-US" b="1" dirty="0" err="1">
                <a:latin typeface="Kalaham" pitchFamily="2" charset="0"/>
                <a:ea typeface="ＭＳ Ｐゴシック" charset="0"/>
                <a:cs typeface="ＭＳ Ｐゴシック" charset="0"/>
              </a:rPr>
              <a:t>Vfpg;jpd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fhytupir</a:t>
            </a:r>
            <a:endParaRPr lang="en-US" dirty="0">
              <a:latin typeface="Kalaham" pitchFamily="2"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187450" y="1600200"/>
            <a:ext cx="4908550" cy="5029200"/>
          </a:xfrm>
        </p:spPr>
        <p:txBody>
          <a:bodyPr/>
          <a:lstStyle/>
          <a:p>
            <a:pPr eaLnBrk="1" hangingPunct="1">
              <a:lnSpc>
                <a:spcPct val="90000"/>
              </a:lnSpc>
            </a:pPr>
            <a:r>
              <a:rPr lang="en-US" sz="2800" b="1" dirty="0" err="1">
                <a:latin typeface="Kalaham" pitchFamily="2" charset="0"/>
                <a:ea typeface="ＭＳ Ｐゴシック" charset="0"/>
                <a:cs typeface="Arial" charset="0"/>
              </a:rPr>
              <a:t>re;jpu</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ehl;fhl;bia</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gad;gLj;jpdu</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Mdhy</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iey</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ejp</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tUlhd;jpu</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nts;sj;ij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fzpf;f</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Kbatpy;iy</a:t>
            </a:r>
            <a:r>
              <a:rPr lang="en-US" sz="2800" b="1" dirty="0">
                <a:latin typeface="Kalaham" pitchFamily="2" charset="0"/>
                <a:ea typeface="ＭＳ Ｐゴシック" charset="0"/>
                <a:cs typeface="Arial" charset="0"/>
              </a:rPr>
              <a:t>)</a:t>
            </a:r>
            <a:endParaRPr lang="en-US" sz="2800" b="1" dirty="0">
              <a:latin typeface="Arial" charset="0"/>
              <a:ea typeface="ＭＳ Ｐゴシック" charset="0"/>
              <a:cs typeface="Arial" charset="0"/>
            </a:endParaRPr>
          </a:p>
          <a:p>
            <a:pPr eaLnBrk="1" hangingPunct="1">
              <a:lnSpc>
                <a:spcPct val="90000"/>
              </a:lnSpc>
            </a:pPr>
            <a:r>
              <a:rPr lang="en-US" sz="2800" b="1" dirty="0" err="1">
                <a:latin typeface="Kalaham" pitchFamily="2" charset="0"/>
                <a:ea typeface="ＭＳ Ｐゴシック" charset="0"/>
                <a:cs typeface="Arial" charset="0"/>
              </a:rPr>
              <a:t>Kjypy</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cUthf;fpa</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upa</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ehl;fhl;b</a:t>
            </a:r>
            <a:r>
              <a:rPr lang="en-US" sz="2800" b="1" dirty="0">
                <a:latin typeface="Arial" charset="0"/>
                <a:ea typeface="ＭＳ Ｐゴシック" charset="0"/>
                <a:cs typeface="Arial" charset="0"/>
              </a:rPr>
              <a:t>                                    ( </a:t>
            </a:r>
            <a:r>
              <a:rPr lang="en-US" sz="2800" b="1" dirty="0" err="1">
                <a:latin typeface="Kalaham" pitchFamily="2" charset="0"/>
                <a:ea typeface="ＭＳ Ｐゴシック" charset="0"/>
                <a:cs typeface="Arial" charset="0"/>
              </a:rPr>
              <a:t>Muk;g</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jpfjp</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fp.K</a:t>
            </a:r>
            <a:r>
              <a:rPr lang="en-US" sz="2800" b="1" dirty="0">
                <a:latin typeface="Kalaham" pitchFamily="2" charset="0"/>
                <a:ea typeface="ＭＳ Ｐゴシック" charset="0"/>
                <a:cs typeface="Arial" charset="0"/>
              </a:rPr>
              <a:t> </a:t>
            </a:r>
            <a:r>
              <a:rPr lang="en-US" sz="2800" b="1" dirty="0">
                <a:latin typeface="Arial" charset="0"/>
                <a:ea typeface="ＭＳ Ｐゴシック" charset="0"/>
                <a:cs typeface="Arial" charset="0"/>
              </a:rPr>
              <a:t>4236)</a:t>
            </a:r>
          </a:p>
          <a:p>
            <a:pPr eaLnBrk="1" hangingPunct="1">
              <a:lnSpc>
                <a:spcPct val="90000"/>
              </a:lnSpc>
            </a:pPr>
            <a:r>
              <a:rPr lang="en-US" sz="2800" b="1" dirty="0">
                <a:latin typeface="Kalaham" pitchFamily="2" charset="0"/>
                <a:ea typeface="ＭＳ Ｐゴシック" charset="0"/>
                <a:cs typeface="Arial" charset="0"/>
              </a:rPr>
              <a:t>#</a:t>
            </a:r>
            <a:r>
              <a:rPr lang="en-US" sz="2800" b="1" dirty="0" err="1">
                <a:latin typeface="Kalaham" pitchFamily="2" charset="0"/>
                <a:ea typeface="ＭＳ Ｐゴシック" charset="0"/>
                <a:cs typeface="Arial" charset="0"/>
              </a:rPr>
              <a:t>upa</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kw;Wk</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re;jpu</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ehl;fhl;b</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clz;’glhj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NghJ</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Ljy</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khjq;fs</a:t>
            </a:r>
            <a:r>
              <a:rPr lang="en-US" sz="2800" b="1" dirty="0">
                <a:latin typeface="Kalaham" pitchFamily="2" charset="0"/>
                <a:ea typeface="ＭＳ Ｐゴシック" charset="0"/>
                <a:cs typeface="Arial" charset="0"/>
              </a:rPr>
              <a:t>; </a:t>
            </a:r>
            <a:r>
              <a:rPr lang="en-US" sz="2800" b="1" dirty="0" err="1">
                <a:latin typeface="Kalaham" pitchFamily="2" charset="0"/>
                <a:ea typeface="ＭＳ Ｐゴシック" charset="0"/>
                <a:cs typeface="Arial" charset="0"/>
              </a:rPr>
              <a:t>Nru;f;fg;gl;lJ</a:t>
            </a:r>
            <a:r>
              <a:rPr lang="en-US" sz="2800" b="1" dirty="0">
                <a:latin typeface="Kalaham" pitchFamily="2" charset="0"/>
                <a:ea typeface="ＭＳ Ｐゴシック" charset="0"/>
                <a:cs typeface="Arial" charset="0"/>
              </a:rPr>
              <a:t>. </a:t>
            </a:r>
          </a:p>
        </p:txBody>
      </p:sp>
      <p:pic>
        <p:nvPicPr>
          <p:cNvPr id="2099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4800" y="0"/>
            <a:ext cx="7569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2438400"/>
            <a:ext cx="2514600"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5" name="Text Box 4"/>
          <p:cNvSpPr txBox="1">
            <a:spLocks noChangeArrowheads="1"/>
          </p:cNvSpPr>
          <p:nvPr/>
        </p:nvSpPr>
        <p:spPr bwMode="auto">
          <a:xfrm>
            <a:off x="8305800" y="76200"/>
            <a:ext cx="633413" cy="461963"/>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1042098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en-US" dirty="0" err="1">
                <a:latin typeface="Kalaham" pitchFamily="2" charset="0"/>
                <a:ea typeface="+mj-ea"/>
                <a:cs typeface="+mj-cs"/>
              </a:rPr>
              <a:t>ngdp</a:t>
            </a:r>
            <a:r>
              <a:rPr lang="en-US" dirty="0">
                <a:latin typeface="Kalaham" pitchFamily="2" charset="0"/>
                <a:ea typeface="+mj-ea"/>
                <a:cs typeface="+mj-cs"/>
              </a:rPr>
              <a:t> `rd; </a:t>
            </a:r>
            <a:r>
              <a:rPr lang="en-US" dirty="0" err="1">
                <a:latin typeface="Kalaham" pitchFamily="2" charset="0"/>
                <a:ea typeface="+mj-ea"/>
                <a:cs typeface="+mj-cs"/>
              </a:rPr>
              <a:t>Kuy</a:t>
            </a:r>
            <a:r>
              <a:rPr lang="en-US" dirty="0">
                <a:latin typeface="Kalaham" pitchFamily="2" charset="0"/>
                <a:ea typeface="+mj-ea"/>
                <a:cs typeface="+mj-cs"/>
              </a:rPr>
              <a:t>; </a:t>
            </a:r>
          </a:p>
        </p:txBody>
      </p:sp>
      <p:sp>
        <p:nvSpPr>
          <p:cNvPr id="216068" name="Text Box 4"/>
          <p:cNvSpPr txBox="1">
            <a:spLocks noChangeArrowheads="1"/>
          </p:cNvSpPr>
          <p:nvPr/>
        </p:nvSpPr>
        <p:spPr bwMode="auto">
          <a:xfrm>
            <a:off x="8502650" y="0"/>
            <a:ext cx="6413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a:solidFill>
                  <a:srgbClr val="EAEAEA"/>
                </a:solidFill>
                <a:latin typeface="Times New Roman" pitchFamily="-111" charset="0"/>
                <a:ea typeface="ＭＳ Ｐゴシック" charset="0"/>
                <a:cs typeface="ＭＳ Ｐゴシック" charset="0"/>
              </a:rPr>
              <a:t>219</a:t>
            </a:r>
          </a:p>
        </p:txBody>
      </p:sp>
      <p:sp>
        <p:nvSpPr>
          <p:cNvPr id="216067" name="Rectangle 3"/>
          <p:cNvSpPr>
            <a:spLocks noGrp="1" noChangeArrowheads="1"/>
          </p:cNvSpPr>
          <p:nvPr>
            <p:ph type="body" idx="1"/>
          </p:nvPr>
        </p:nvSpPr>
        <p:spPr>
          <a:xfrm>
            <a:off x="304800" y="846222"/>
            <a:ext cx="7696200" cy="2971800"/>
          </a:xfrm>
        </p:spPr>
        <p:txBody>
          <a:bodyPr/>
          <a:lstStyle/>
          <a:p>
            <a:pPr lvl="1" eaLnBrk="1" hangingPunct="1">
              <a:defRPr/>
            </a:pPr>
            <a:r>
              <a:rPr lang="en-US" sz="3600" b="1" dirty="0" err="1">
                <a:effectLst>
                  <a:glow rad="241300">
                    <a:schemeClr val="bg2">
                      <a:alpha val="75000"/>
                    </a:schemeClr>
                  </a:glow>
                </a:effectLst>
                <a:latin typeface="Kalaham" pitchFamily="2" charset="0"/>
              </a:rPr>
              <a:t>vfpg;J</a:t>
            </a:r>
            <a:endParaRPr lang="en-US" sz="3600" b="1" dirty="0">
              <a:effectLst>
                <a:glow rad="241300">
                  <a:schemeClr val="bg2">
                    <a:alpha val="75000"/>
                  </a:schemeClr>
                </a:glow>
              </a:effectLst>
              <a:latin typeface="Kalaham" pitchFamily="2" charset="0"/>
            </a:endParaRPr>
          </a:p>
          <a:p>
            <a:pPr lvl="1" eaLnBrk="1" hangingPunct="1">
              <a:defRPr/>
            </a:pPr>
            <a:r>
              <a:rPr lang="en-US" sz="3600" b="1" dirty="0" err="1">
                <a:effectLst>
                  <a:glow rad="241300">
                    <a:schemeClr val="bg2">
                      <a:alpha val="75000"/>
                    </a:schemeClr>
                  </a:glow>
                </a:effectLst>
                <a:latin typeface="Kalaham" pitchFamily="2" charset="0"/>
              </a:rPr>
              <a:t>fpK</a:t>
            </a:r>
            <a:r>
              <a:rPr lang="en-US" sz="3600" b="1" dirty="0">
                <a:effectLst>
                  <a:glow rad="241300">
                    <a:schemeClr val="bg2">
                      <a:alpha val="75000"/>
                    </a:schemeClr>
                  </a:glow>
                </a:effectLst>
                <a:latin typeface="Kalaham" pitchFamily="2" charset="0"/>
              </a:rPr>
              <a:t> 1850</a:t>
            </a:r>
          </a:p>
          <a:p>
            <a:pPr lvl="1" eaLnBrk="1" hangingPunct="1">
              <a:buNone/>
              <a:defRPr/>
            </a:pP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vfpg;jpy</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tu;j;jfk</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nra;Ak</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Nuypau;fSf;F</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rhd;wspf;fpwJ</a:t>
            </a:r>
            <a:endParaRPr lang="en-US" sz="3600" b="1" dirty="0">
              <a:effectLst>
                <a:glow rad="241300">
                  <a:schemeClr val="bg2">
                    <a:alpha val="75000"/>
                  </a:schemeClr>
                </a:glow>
              </a:effectLst>
              <a:latin typeface="Kalaham" pitchFamily="2" charset="0"/>
            </a:endParaRPr>
          </a:p>
          <a:p>
            <a:pPr lvl="1" eaLnBrk="1" hangingPunct="1">
              <a:defRPr/>
            </a:pPr>
            <a:endParaRPr lang="en-US" sz="3600" b="1" dirty="0">
              <a:effectLst>
                <a:glow rad="241300">
                  <a:schemeClr val="bg2">
                    <a:alpha val="75000"/>
                  </a:schemeClr>
                </a:glow>
              </a:effectLst>
              <a:latin typeface="Kalaham" pitchFamily="2" charset="0"/>
            </a:endParaRPr>
          </a:p>
          <a:p>
            <a:pPr lvl="1" eaLnBrk="1" hangingPunct="1">
              <a:defRPr/>
            </a:pPr>
            <a:r>
              <a:rPr lang="en-US" sz="3600" b="1" dirty="0" err="1">
                <a:effectLst>
                  <a:glow rad="241300">
                    <a:schemeClr val="bg2">
                      <a:alpha val="75000"/>
                    </a:schemeClr>
                  </a:glow>
                </a:effectLst>
                <a:latin typeface="Kalaham" pitchFamily="2" charset="0"/>
              </a:rPr>
              <a:t>NahNrg;gpd</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fij</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Mjp</a:t>
            </a:r>
            <a:r>
              <a:rPr lang="en-US" sz="3600" b="1" dirty="0">
                <a:effectLst>
                  <a:glow rad="241300">
                    <a:schemeClr val="bg2">
                      <a:alpha val="75000"/>
                    </a:schemeClr>
                  </a:glow>
                </a:effectLst>
                <a:latin typeface="Kalaham" pitchFamily="2" charset="0"/>
              </a:rPr>
              <a:t> 37-50)</a:t>
            </a:r>
          </a:p>
          <a:p>
            <a:pPr lvl="1" eaLnBrk="1" hangingPunct="1">
              <a:defRPr/>
            </a:pPr>
            <a:r>
              <a:rPr lang="en-US" sz="3600" b="1" dirty="0" err="1">
                <a:effectLst>
                  <a:glow rad="241300">
                    <a:schemeClr val="bg2">
                      <a:alpha val="75000"/>
                    </a:schemeClr>
                  </a:glow>
                </a:effectLst>
                <a:latin typeface="Kalaham" pitchFamily="2" charset="0"/>
              </a:rPr>
              <a:t>rhnyhNkhdpd</a:t>
            </a:r>
            <a:r>
              <a:rPr lang="en-US" sz="3600" b="1" dirty="0">
                <a:effectLst>
                  <a:glow rad="241300">
                    <a:schemeClr val="bg2">
                      <a:alpha val="75000"/>
                    </a:schemeClr>
                  </a:glow>
                </a:effectLst>
                <a:latin typeface="Kalaham" pitchFamily="2" charset="0"/>
              </a:rPr>
              <a:t>; </a:t>
            </a:r>
            <a:r>
              <a:rPr lang="en-US" sz="3600" b="1" dirty="0" err="1">
                <a:effectLst>
                  <a:glow rad="241300">
                    <a:schemeClr val="bg2">
                      <a:alpha val="75000"/>
                    </a:schemeClr>
                  </a:glow>
                </a:effectLst>
                <a:latin typeface="Kalaham" pitchFamily="2" charset="0"/>
              </a:rPr>
              <a:t>kidtp</a:t>
            </a:r>
            <a:r>
              <a:rPr lang="en-US" sz="3600" b="1" dirty="0">
                <a:effectLst>
                  <a:glow rad="241300">
                    <a:schemeClr val="bg2">
                      <a:alpha val="75000"/>
                    </a:schemeClr>
                  </a:glow>
                </a:effectLst>
                <a:latin typeface="Kalaham" pitchFamily="2" charset="0"/>
              </a:rPr>
              <a:t> (1 ,uh[</a:t>
            </a:r>
            <a:r>
              <a:rPr lang="en-US" sz="3600" b="1" dirty="0" err="1">
                <a:effectLst>
                  <a:glow rad="241300">
                    <a:schemeClr val="bg2">
                      <a:alpha val="75000"/>
                    </a:schemeClr>
                  </a:glow>
                </a:effectLst>
                <a:latin typeface="Kalaham" pitchFamily="2" charset="0"/>
              </a:rPr>
              <a:t>hf;fs</a:t>
            </a:r>
            <a:r>
              <a:rPr lang="en-US" sz="3600" b="1" dirty="0">
                <a:effectLst>
                  <a:glow rad="241300">
                    <a:schemeClr val="bg2">
                      <a:alpha val="75000"/>
                    </a:schemeClr>
                  </a:glow>
                </a:effectLst>
                <a:latin typeface="Kalaham" pitchFamily="2" charset="0"/>
              </a:rPr>
              <a:t>; 9:16).</a:t>
            </a: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74" name="Text Box 10"/>
          <p:cNvSpPr txBox="1">
            <a:spLocks noChangeArrowheads="1"/>
          </p:cNvSpPr>
          <p:nvPr/>
        </p:nvSpPr>
        <p:spPr bwMode="auto">
          <a:xfrm>
            <a:off x="4283968" y="242645"/>
            <a:ext cx="4536504" cy="1815882"/>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uz;L</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vfpg;jpau;fs</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Cu;tyj;ij</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topelj;Jfpwhu;fs</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jhb</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y;yhky</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a:t>
            </a:r>
          </a:p>
        </p:txBody>
      </p:sp>
      <p:sp>
        <p:nvSpPr>
          <p:cNvPr id="216075" name="Text Box 11"/>
          <p:cNvSpPr txBox="1">
            <a:spLocks noChangeArrowheads="1"/>
          </p:cNvSpPr>
          <p:nvPr/>
        </p:nvSpPr>
        <p:spPr bwMode="auto">
          <a:xfrm>
            <a:off x="5378450" y="3193702"/>
            <a:ext cx="4111352" cy="2246769"/>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8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gzf;fhu</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Mrpa</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Mz;fs</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kw;W</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4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ngz;fs</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gpd;gw;Wfpwhu;fs</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a:t>
            </a:r>
          </a:p>
          <a:p>
            <a:pPr algn="ctr" defTabSz="914400" fontAlgn="base">
              <a:spcBef>
                <a:spcPct val="0"/>
              </a:spcBef>
              <a:spcAft>
                <a:spcPct val="0"/>
              </a:spcAft>
              <a:defRPr/>
            </a:pP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Fwpg;G</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 </a:t>
            </a:r>
            <a:r>
              <a:rPr lang="en-US" sz="2800" b="1" dirty="0" err="1">
                <a:solidFill>
                  <a:srgbClr val="EAEAEA"/>
                </a:solidFill>
                <a:effectLst>
                  <a:glow rad="241300">
                    <a:srgbClr val="000000">
                      <a:alpha val="75000"/>
                    </a:srgbClr>
                  </a:glow>
                </a:effectLst>
                <a:latin typeface="Kalaham" pitchFamily="2" charset="0"/>
                <a:ea typeface="ＭＳ Ｐゴシック" charset="0"/>
                <a:cs typeface="ＭＳ Ｐゴシック" charset="0"/>
              </a:rPr>
              <a:t>jhb</a:t>
            </a:r>
            <a:r>
              <a:rPr lang="en-US" sz="2800" b="1" dirty="0">
                <a:solidFill>
                  <a:srgbClr val="EAEAEA"/>
                </a:solidFill>
                <a:effectLst>
                  <a:glow rad="241300">
                    <a:srgbClr val="000000">
                      <a:alpha val="75000"/>
                    </a:srgbClr>
                  </a:glow>
                </a:effectLst>
                <a:latin typeface="Kalaham" pitchFamily="2" charset="0"/>
                <a:ea typeface="ＭＳ Ｐゴシック" charset="0"/>
                <a:cs typeface="ＭＳ Ｐゴシック" charset="0"/>
              </a:rPr>
              <a:t>)</a:t>
            </a: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3"/>
          <p:cNvSpPr>
            <a:spLocks noGrp="1" noChangeArrowheads="1"/>
          </p:cNvSpPr>
          <p:nvPr>
            <p:ph type="title"/>
          </p:nvPr>
        </p:nvSpPr>
        <p:spPr>
          <a:xfrm>
            <a:off x="1219200" y="76200"/>
            <a:ext cx="7772400" cy="1206500"/>
          </a:xfrm>
        </p:spPr>
        <p:txBody>
          <a:bodyPr/>
          <a:lstStyle/>
          <a:p>
            <a:pPr algn="ctr" eaLnBrk="1" hangingPunct="1"/>
            <a:r>
              <a:rPr lang="en-US" sz="3600" b="1" dirty="0" err="1">
                <a:latin typeface="Kalaham" pitchFamily="2" charset="0"/>
                <a:ea typeface="ＭＳ Ｐゴシック" charset="0"/>
                <a:cs typeface="ＭＳ Ｐゴシック" charset="0"/>
              </a:rPr>
              <a:t>fz;Lg;gpbg;Gf;fspd</a:t>
            </a:r>
            <a:r>
              <a:rPr lang="en-US" sz="3600" b="1" dirty="0">
                <a:latin typeface="Kalaham" pitchFamily="2" charset="0"/>
                <a:ea typeface="ＭＳ Ｐゴシック" charset="0"/>
                <a:cs typeface="ＭＳ Ｐゴシック" charset="0"/>
              </a:rPr>
              <a:t>; </a:t>
            </a:r>
            <a:r>
              <a:rPr lang="en-US" sz="3600" b="1" dirty="0" err="1">
                <a:latin typeface="Kalaham" pitchFamily="2" charset="0"/>
                <a:ea typeface="ＭＳ Ｐゴシック" charset="0"/>
                <a:cs typeface="ＭＳ Ｐゴシック" charset="0"/>
              </a:rPr>
              <a:t>ngwg;gl;l</a:t>
            </a:r>
            <a:r>
              <a:rPr lang="en-US" sz="3600" b="1" dirty="0">
                <a:latin typeface="Kalaham" pitchFamily="2" charset="0"/>
                <a:ea typeface="ＭＳ Ｐゴシック" charset="0"/>
                <a:cs typeface="ＭＳ Ｐゴシック" charset="0"/>
              </a:rPr>
              <a:t> </a:t>
            </a:r>
            <a:r>
              <a:rPr lang="en-US" sz="3600" b="1" dirty="0" err="1">
                <a:latin typeface="Kalaham" pitchFamily="2" charset="0"/>
                <a:ea typeface="ＭＳ Ｐゴシック" charset="0"/>
                <a:cs typeface="ＭＳ Ｐゴシック" charset="0"/>
              </a:rPr>
              <a:t>KbTfs</a:t>
            </a:r>
            <a:r>
              <a:rPr lang="en-US" sz="3600" b="1" dirty="0">
                <a:latin typeface="Kalaham" pitchFamily="2"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553986" name="Rectangle 2"/>
          <p:cNvSpPr>
            <a:spLocks noGrp="1" noChangeArrowheads="1"/>
          </p:cNvSpPr>
          <p:nvPr>
            <p:ph type="body" idx="1"/>
          </p:nvPr>
        </p:nvSpPr>
        <p:spPr>
          <a:xfrm>
            <a:off x="1219200" y="1447801"/>
            <a:ext cx="7772400" cy="4495800"/>
          </a:xfrm>
        </p:spPr>
        <p:txBody>
          <a:bodyPr/>
          <a:lstStyle/>
          <a:p>
            <a:pPr eaLnBrk="1" hangingPunct="1">
              <a:lnSpc>
                <a:spcPct val="90000"/>
              </a:lnSpc>
            </a:pPr>
            <a:r>
              <a:rPr lang="en-US" sz="2800" b="1" dirty="0" err="1">
                <a:solidFill>
                  <a:schemeClr val="accent1"/>
                </a:solidFill>
                <a:latin typeface="Kalaham" pitchFamily="2" charset="0"/>
                <a:ea typeface="ＭＳ Ｐゴシック" charset="0"/>
                <a:cs typeface="ＭＳ Ｐゴシック" charset="0"/>
              </a:rPr>
              <a:t>njhy</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nghUs</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fz;Lg;gpbg;Gf;fs</a:t>
            </a:r>
            <a:r>
              <a:rPr lang="en-US" sz="2800" b="1" dirty="0">
                <a:solidFill>
                  <a:schemeClr val="accent1"/>
                </a:solidFill>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Njr</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gf;jfu;fs</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tuyhw;W</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egu;fs</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vdTk</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Ntjhfkk</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Jy;ypak</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vdTk</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fhd;gpf;fpdwd</a:t>
            </a:r>
            <a:r>
              <a:rPr lang="en-US" sz="2800" b="1" dirty="0">
                <a:latin typeface="Kalaham" pitchFamily="2" charset="0"/>
                <a:ea typeface="ＭＳ Ｐゴシック" charset="0"/>
                <a:cs typeface="ＭＳ Ｐゴシック" charset="0"/>
              </a:rPr>
              <a:t>.</a:t>
            </a:r>
          </a:p>
          <a:p>
            <a:pPr eaLnBrk="1" hangingPunct="1">
              <a:lnSpc>
                <a:spcPct val="90000"/>
              </a:lnSpc>
            </a:pPr>
            <a:r>
              <a:rPr lang="en-US" sz="2800" b="1" dirty="0" err="1">
                <a:solidFill>
                  <a:schemeClr val="accent1"/>
                </a:solidFill>
                <a:latin typeface="Kalaham" pitchFamily="2" charset="0"/>
                <a:ea typeface="ＭＳ Ｐゴシック" charset="0"/>
                <a:cs typeface="ＭＳ Ｐゴシック" charset="0"/>
              </a:rPr>
              <a:t>xU</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Njrkhf</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uNtypd</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Ug;G</a:t>
            </a:r>
            <a:r>
              <a:rPr lang="en-US" sz="2800" b="1" dirty="0">
                <a:latin typeface="Arial" charset="0"/>
                <a:ea typeface="ＭＳ Ｐゴシック" charset="0"/>
                <a:cs typeface="ＭＳ Ｐゴシック" charset="0"/>
              </a:rPr>
              <a:t>:</a:t>
            </a:r>
          </a:p>
          <a:p>
            <a:pPr lvl="1" eaLnBrk="1" hangingPunct="1">
              <a:lnSpc>
                <a:spcPct val="90000"/>
              </a:lnSpc>
            </a:pPr>
            <a:r>
              <a:rPr lang="en-US" sz="2400" b="1" dirty="0" err="1">
                <a:latin typeface="Kalaham" pitchFamily="2" charset="0"/>
                <a:ea typeface="ＭＳ Ｐゴシック" charset="0"/>
              </a:rPr>
              <a:t>MgpufhKld</a:t>
            </a:r>
            <a:r>
              <a:rPr lang="en-US" sz="2400" b="1" dirty="0">
                <a:latin typeface="Kalaham" pitchFamily="2" charset="0"/>
                <a:ea typeface="ＭＳ Ｐゴシック" charset="0"/>
              </a:rPr>
              <a:t>; </a:t>
            </a:r>
            <a:r>
              <a:rPr lang="en-US" sz="2400" b="1" dirty="0" err="1">
                <a:latin typeface="Kalaham" pitchFamily="2" charset="0"/>
                <a:ea typeface="ＭＳ Ｐゴシック" charset="0"/>
              </a:rPr>
              <a:t>flTspd</a:t>
            </a:r>
            <a:r>
              <a:rPr lang="en-US" sz="2400" b="1" dirty="0">
                <a:latin typeface="Kalaham" pitchFamily="2" charset="0"/>
                <a:ea typeface="ＭＳ Ｐゴシック" charset="0"/>
              </a:rPr>
              <a:t>; </a:t>
            </a:r>
            <a:r>
              <a:rPr lang="en-US" sz="2400" b="1" dirty="0" err="1">
                <a:latin typeface="Kalaham" pitchFamily="2" charset="0"/>
                <a:ea typeface="ＭＳ Ｐゴシック" charset="0"/>
              </a:rPr>
              <a:t>clz;g;gbf;if</a:t>
            </a:r>
            <a:endParaRPr lang="en-US" sz="2400" b="1" dirty="0">
              <a:latin typeface="Kalaham" pitchFamily="2" charset="0"/>
              <a:ea typeface="ＭＳ Ｐゴシック" charset="0"/>
            </a:endParaRPr>
          </a:p>
          <a:p>
            <a:pPr lvl="1" eaLnBrk="1" hangingPunct="1">
              <a:lnSpc>
                <a:spcPct val="90000"/>
              </a:lnSpc>
            </a:pPr>
            <a:r>
              <a:rPr lang="en-US" sz="2400" b="1" dirty="0" err="1">
                <a:latin typeface="Kalaham" pitchFamily="2" charset="0"/>
                <a:ea typeface="ＭＳ Ｐゴシック" charset="0"/>
              </a:rPr>
              <a:t>Njr</a:t>
            </a:r>
            <a:r>
              <a:rPr lang="en-US" sz="2400" b="1" dirty="0">
                <a:latin typeface="Kalaham" pitchFamily="2" charset="0"/>
                <a:ea typeface="ＭＳ Ｐゴシック" charset="0"/>
              </a:rPr>
              <a:t> </a:t>
            </a:r>
            <a:r>
              <a:rPr lang="en-US" sz="2400" b="1" dirty="0" err="1">
                <a:latin typeface="Kalaham" pitchFamily="2" charset="0"/>
                <a:ea typeface="ＭＳ Ｐゴシック" charset="0"/>
              </a:rPr>
              <a:t>gf;jfu;fspd</a:t>
            </a:r>
            <a:r>
              <a:rPr lang="en-US" sz="2400" b="1" dirty="0">
                <a:latin typeface="Kalaham" pitchFamily="2" charset="0"/>
                <a:ea typeface="ＭＳ Ｐゴシック" charset="0"/>
              </a:rPr>
              <a:t>; </a:t>
            </a:r>
            <a:r>
              <a:rPr lang="en-US" sz="2400" b="1" dirty="0" err="1">
                <a:latin typeface="Kalaham" pitchFamily="2" charset="0"/>
                <a:ea typeface="ＭＳ Ｐゴシック" charset="0"/>
              </a:rPr>
              <a:t>ek;gpf;ifAk</a:t>
            </a:r>
            <a:r>
              <a:rPr lang="en-US" sz="2400" b="1" dirty="0">
                <a:latin typeface="Kalaham" pitchFamily="2" charset="0"/>
                <a:ea typeface="ＭＳ Ｐゴシック" charset="0"/>
              </a:rPr>
              <a:t>; </a:t>
            </a:r>
            <a:r>
              <a:rPr lang="en-US" sz="2400" b="1" dirty="0" err="1">
                <a:latin typeface="Kalaham" pitchFamily="2" charset="0"/>
                <a:ea typeface="ＭＳ Ｐゴシック" charset="0"/>
              </a:rPr>
              <a:t>fPo;gbTk</a:t>
            </a:r>
            <a:r>
              <a:rPr lang="en-US" sz="2400" b="1" dirty="0">
                <a:latin typeface="Arial" charset="0"/>
                <a:ea typeface="ＭＳ Ｐゴシック" charset="0"/>
              </a:rPr>
              <a:t>;</a:t>
            </a:r>
          </a:p>
          <a:p>
            <a:pPr eaLnBrk="1" hangingPunct="1">
              <a:lnSpc>
                <a:spcPct val="90000"/>
              </a:lnSpc>
            </a:pPr>
            <a:r>
              <a:rPr lang="en-US" sz="2800" b="1" dirty="0" err="1">
                <a:latin typeface="Kalaham" pitchFamily="2" charset="0"/>
                <a:ea typeface="ＭＳ Ｐゴシック" charset="0"/>
                <a:cs typeface="ＭＳ Ｐゴシック" charset="0"/>
              </a:rPr>
              <a:t>fpwp</a:t>
            </a:r>
            <a:r>
              <a:rPr lang="en-US" sz="2800" b="1" dirty="0">
                <a:latin typeface="Kalaham" pitchFamily="2" charset="0"/>
                <a:ea typeface="ＭＳ Ｐゴシック" charset="0"/>
                <a:cs typeface="ＭＳ Ｐゴシック" charset="0"/>
              </a:rPr>
              <a:t>];</a:t>
            </a:r>
            <a:r>
              <a:rPr lang="en-US" sz="2800" b="1" dirty="0" err="1">
                <a:latin typeface="Kalaham" pitchFamily="2" charset="0"/>
                <a:ea typeface="ＭＳ Ｐゴシック" charset="0"/>
                <a:cs typeface="ＭＳ Ｐゴシック" charset="0"/>
              </a:rPr>
              <a:t>jtu;fshfpa</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ek;Kila</a:t>
            </a:r>
            <a:r>
              <a:rPr lang="en-US" sz="2800" b="1" dirty="0">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tpRthrj;jpd</a:t>
            </a:r>
            <a:r>
              <a:rPr lang="en-US" sz="2800" b="1" dirty="0">
                <a:solidFill>
                  <a:schemeClr val="accent1"/>
                </a:solidFill>
                <a:latin typeface="Kalaham" pitchFamily="2" charset="0"/>
                <a:ea typeface="ＭＳ Ｐゴシック" charset="0"/>
                <a:cs typeface="ＭＳ Ｐゴシック" charset="0"/>
              </a:rPr>
              <a:t>; </a:t>
            </a:r>
            <a:r>
              <a:rPr lang="en-US" sz="2800" b="1" dirty="0" err="1">
                <a:solidFill>
                  <a:schemeClr val="accent1"/>
                </a:solidFill>
                <a:latin typeface="Kalaham" pitchFamily="2" charset="0"/>
                <a:ea typeface="ＭＳ Ｐゴシック" charset="0"/>
                <a:cs typeface="ＭＳ Ｐゴシック" charset="0"/>
              </a:rPr>
              <a:t>gppjhf;fshf</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Nfhj;jpu</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jiytu;fs</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Uf;fpwhu;fs</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mNj</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epj;jpa</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clz;gbf;if</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gq;fhsuhf</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ehKk</a:t>
            </a:r>
            <a:r>
              <a:rPr lang="en-US" sz="2800" b="1" dirty="0">
                <a:latin typeface="Kalaham" pitchFamily="2" charset="0"/>
                <a:ea typeface="ＭＳ Ｐゴシック" charset="0"/>
                <a:cs typeface="ＭＳ Ｐゴシック" charset="0"/>
              </a:rPr>
              <a:t>; ,</a:t>
            </a:r>
            <a:r>
              <a:rPr lang="en-US" sz="2800" b="1" dirty="0" err="1">
                <a:latin typeface="Kalaham" pitchFamily="2" charset="0"/>
                <a:ea typeface="ＭＳ Ｐゴシック" charset="0"/>
                <a:cs typeface="ＭＳ Ｐゴシック" charset="0"/>
              </a:rPr>
              <a:t>Uf;fpNuhk</a:t>
            </a:r>
            <a:r>
              <a:rPr lang="en-US" sz="2800" b="1" dirty="0">
                <a:latin typeface="Kalaham" pitchFamily="2" charset="0"/>
                <a:ea typeface="ＭＳ Ｐゴシック" charset="0"/>
                <a:cs typeface="ＭＳ Ｐゴシック" charset="0"/>
              </a:rPr>
              <a:t>;</a:t>
            </a:r>
          </a:p>
        </p:txBody>
      </p:sp>
      <p:sp>
        <p:nvSpPr>
          <p:cNvPr id="214019" name="Text Box 4"/>
          <p:cNvSpPr txBox="1">
            <a:spLocks noChangeArrowheads="1"/>
          </p:cNvSpPr>
          <p:nvPr/>
        </p:nvSpPr>
        <p:spPr bwMode="auto">
          <a:xfrm>
            <a:off x="8305800" y="76200"/>
            <a:ext cx="633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70f</a:t>
            </a:r>
          </a:p>
        </p:txBody>
      </p:sp>
    </p:spTree>
    <p:extLst>
      <p:ext uri="{BB962C8B-B14F-4D97-AF65-F5344CB8AC3E}">
        <p14:creationId xmlns:p14="http://schemas.microsoft.com/office/powerpoint/2010/main" val="9264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16067"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522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673764"/>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945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endParaRPr lang="en-US" sz="4000" dirty="0">
              <a:solidFill>
                <a:srgbClr val="FFFFFF"/>
              </a:solidFill>
              <a:latin typeface="Arial"/>
              <a:ea typeface="ＭＳ Ｐゴシック" charset="0"/>
              <a:cs typeface="Arial"/>
            </a:endParaRPr>
          </a:p>
        </p:txBody>
      </p:sp>
      <p:pic>
        <p:nvPicPr>
          <p:cNvPr id="218115"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Rectangle 6"/>
          <p:cNvSpPr>
            <a:spLocks noGrp="1" noChangeArrowheads="1"/>
          </p:cNvSpPr>
          <p:nvPr>
            <p:ph type="title" idx="4294967295"/>
          </p:nvPr>
        </p:nvSpPr>
        <p:spPr>
          <a:xfrm>
            <a:off x="5181600" y="609600"/>
            <a:ext cx="36576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latin typeface="Kalaham" pitchFamily="2" charset="0"/>
                <a:ea typeface="+mj-ea"/>
                <a:cs typeface="Arial"/>
              </a:rPr>
              <a:t>nrq;fliy</a:t>
            </a:r>
            <a:r>
              <a:rPr lang="en-US" sz="4000" b="1" dirty="0">
                <a:solidFill>
                  <a:schemeClr val="bg1"/>
                </a:solidFill>
                <a:latin typeface="Kalaham" pitchFamily="2" charset="0"/>
                <a:ea typeface="+mj-ea"/>
                <a:cs typeface="Arial"/>
              </a:rPr>
              <a:t> </a:t>
            </a:r>
            <a:r>
              <a:rPr lang="en-US" sz="4000" b="1" dirty="0" err="1">
                <a:solidFill>
                  <a:schemeClr val="bg1"/>
                </a:solidFill>
                <a:latin typeface="Kalaham" pitchFamily="2" charset="0"/>
                <a:cs typeface="Arial"/>
              </a:rPr>
              <a:t>fle;jik</a:t>
            </a:r>
            <a:endParaRPr lang="en-US" sz="4000" b="1" dirty="0">
              <a:solidFill>
                <a:schemeClr val="bg1"/>
              </a:solidFill>
              <a:latin typeface="Kalaham" pitchFamily="2" charset="0"/>
              <a:ea typeface="+mj-ea"/>
              <a:cs typeface="Arial"/>
            </a:endParaRPr>
          </a:p>
        </p:txBody>
      </p:sp>
    </p:spTree>
    <p:extLst>
      <p:ext uri="{BB962C8B-B14F-4D97-AF65-F5344CB8AC3E}">
        <p14:creationId xmlns:p14="http://schemas.microsoft.com/office/powerpoint/2010/main" val="3079481638"/>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533400" y="-17212"/>
          <a:ext cx="8229600" cy="6970713"/>
        </p:xfrm>
        <a:graphic>
          <a:graphicData uri="http://schemas.openxmlformats.org/presentationml/2006/ole">
            <mc:AlternateContent xmlns:mc="http://schemas.openxmlformats.org/markup-compatibility/2006">
              <mc:Choice xmlns:v="urn:schemas-microsoft-com:vml" Requires="v">
                <p:oleObj spid="_x0000_s365632" name="Photo Editor Photo" r:id="rId4" imgW="2743438" imgH="2324301" progId="">
                  <p:embed/>
                </p:oleObj>
              </mc:Choice>
              <mc:Fallback>
                <p:oleObj name="Photo Editor Photo" r:id="rId4" imgW="2743438" imgH="2324301"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212"/>
                        <a:ext cx="8229600" cy="697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2" name="Rectangle 3"/>
          <p:cNvSpPr>
            <a:spLocks noGrp="1" noChangeArrowheads="1"/>
          </p:cNvSpPr>
          <p:nvPr>
            <p:ph type="title" idx="4294967295"/>
          </p:nvPr>
        </p:nvSpPr>
        <p:spPr>
          <a:xfrm>
            <a:off x="2362200" y="304800"/>
            <a:ext cx="3886200" cy="533400"/>
          </a:xfrm>
        </p:spPr>
        <p:txBody>
          <a:bodyPr/>
          <a:lstStyle/>
          <a:p>
            <a:pPr algn="ctr" eaLnBrk="1" hangingPunct="1"/>
            <a:r>
              <a:rPr lang="en-US" sz="3600" dirty="0" err="1">
                <a:solidFill>
                  <a:srgbClr val="000000"/>
                </a:solidFill>
                <a:latin typeface="Kalaham" pitchFamily="2" charset="0"/>
                <a:ea typeface="ＭＳ Ｐゴシック" charset="0"/>
                <a:cs typeface="ＭＳ Ｐゴシック" charset="0"/>
              </a:rPr>
              <a:t>tpRthrapd;ik</a:t>
            </a:r>
            <a:endParaRPr lang="en-US" sz="3600" dirty="0">
              <a:solidFill>
                <a:srgbClr val="000000"/>
              </a:solidFill>
              <a:latin typeface="Kalaham" pitchFamily="2" charset="0"/>
              <a:ea typeface="ＭＳ Ｐゴシック" charset="0"/>
              <a:cs typeface="ＭＳ Ｐゴシック" charset="0"/>
            </a:endParaRPr>
          </a:p>
        </p:txBody>
      </p:sp>
    </p:spTree>
    <p:extLst>
      <p:ext uri="{BB962C8B-B14F-4D97-AF65-F5344CB8AC3E}">
        <p14:creationId xmlns:p14="http://schemas.microsoft.com/office/powerpoint/2010/main" val="163004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4" descr="OMSSO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ChangeArrowheads="1"/>
          </p:cNvSpPr>
          <p:nvPr>
            <p:ph type="title" idx="4294967295"/>
          </p:nvPr>
        </p:nvSpPr>
        <p:spPr>
          <a:xfrm>
            <a:off x="1066800" y="5546725"/>
            <a:ext cx="3200400" cy="1323439"/>
          </a:xfrm>
          <a:solidFill>
            <a:schemeClr val="tx2"/>
          </a:solidFill>
          <a:effectLst>
            <a:outerShdw blurRad="63500" dist="74053" dir="1857825" algn="ctr" rotWithShape="0">
              <a:srgbClr val="000000">
                <a:alpha val="74998"/>
              </a:srgbClr>
            </a:outerShdw>
          </a:effectLst>
        </p:spPr>
        <p:txBody>
          <a:bodyPr anchor="t">
            <a:spAutoFit/>
          </a:bodyPr>
          <a:lstStyle/>
          <a:p>
            <a:pPr algn="l" eaLnBrk="1" hangingPunct="1">
              <a:spcBef>
                <a:spcPct val="50000"/>
              </a:spcBef>
              <a:defRPr/>
            </a:pPr>
            <a:r>
              <a:rPr lang="en-US" sz="4000" b="1" dirty="0">
                <a:solidFill>
                  <a:schemeClr val="bg1"/>
                </a:solidFill>
                <a:latin typeface="Kalaham" pitchFamily="2" charset="0"/>
                <a:ea typeface="ＭＳ Ｐゴシック" charset="0"/>
                <a:cs typeface="Arial"/>
              </a:rPr>
              <a:t>2k; </a:t>
            </a:r>
            <a:r>
              <a:rPr lang="en-US" sz="4000" b="1" dirty="0" err="1">
                <a:solidFill>
                  <a:schemeClr val="bg1"/>
                </a:solidFill>
                <a:latin typeface="Kalaham" pitchFamily="2" charset="0"/>
                <a:ea typeface="ＭＳ Ｐゴシック" charset="0"/>
                <a:cs typeface="Arial"/>
              </a:rPr>
              <a:t>uhk;N</a:t>
            </a:r>
            <a:r>
              <a:rPr lang="en-US" sz="4000" b="1" dirty="0">
                <a:solidFill>
                  <a:schemeClr val="bg1"/>
                </a:solidFill>
                <a:latin typeface="Kalaham" pitchFamily="2" charset="0"/>
                <a:ea typeface="ＭＳ Ｐゴシック" charset="0"/>
                <a:cs typeface="Arial"/>
              </a:rPr>
              <a:t>]]h ?</a:t>
            </a:r>
          </a:p>
        </p:txBody>
      </p:sp>
    </p:spTree>
    <p:extLst>
      <p:ext uri="{BB962C8B-B14F-4D97-AF65-F5344CB8AC3E}">
        <p14:creationId xmlns:p14="http://schemas.microsoft.com/office/powerpoint/2010/main" val="3155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1954213" y="1262063"/>
            <a:ext cx="689163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3100-2686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GNuhl;Nlh-tk;rk</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2686-2181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gioa</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2181-1991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Kjy</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36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1991-1786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kj;jpa</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1786-1558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uz;lhtJ</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36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1558-1085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Gjpa</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1098- 332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kiwe;j</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tk;rk</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332- </a:t>
            </a:r>
            <a:r>
              <a:rPr lang="en-US" sz="3600" b="1" dirty="0" err="1">
                <a:solidFill>
                  <a:srgbClr val="FFFFFF"/>
                </a:solidFill>
                <a:effectLst>
                  <a:glow rad="127000">
                    <a:srgbClr val="000000"/>
                  </a:glow>
                </a:effectLst>
                <a:latin typeface="Kalaham" pitchFamily="2" charset="0"/>
                <a:ea typeface="ＭＳ Ｐゴシック" charset="0"/>
                <a:cs typeface="ＭＳ Ｐゴシック" charset="0"/>
              </a:rPr>
              <a:t>mnyf;rhz;lu</a:t>
            </a:r>
            <a:r>
              <a:rPr lang="en-US" sz="3600" b="1" dirty="0">
                <a:solidFill>
                  <a:srgbClr val="FFFFFF"/>
                </a:solidFill>
                <a:effectLst>
                  <a:glow rad="127000">
                    <a:srgbClr val="000000"/>
                  </a:glow>
                </a:effectLst>
                <a:latin typeface="Kalaham" pitchFamily="2" charset="0"/>
                <a:ea typeface="ＭＳ Ｐゴシック" charset="0"/>
                <a:cs typeface="ＭＳ Ｐゴシック" charset="0"/>
              </a:rPr>
              <a:t>; </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Mgpufhk</a:t>
            </a:r>
            <a:r>
              <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a:p>
            <a:pPr algn="ctr" defTabSz="914400" eaLnBrk="0" fontAlgn="base" hangingPunct="0">
              <a:spcBef>
                <a:spcPct val="0"/>
              </a:spcBef>
              <a:spcAft>
                <a:spcPct val="0"/>
              </a:spcAft>
            </a:pPr>
            <a:r>
              <a:rPr lang="en-US" sz="3600" b="1"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NahNrg;G</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NkhNr</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b="1" i="0" dirty="0" err="1">
                <a:solidFill>
                  <a:schemeClr val="bg1"/>
                </a:solidFill>
                <a:effectLst/>
                <a:latin typeface="Kalaham" pitchFamily="2" charset="0"/>
                <a:ea typeface="+mj-ea"/>
                <a:cs typeface="+mj-cs"/>
              </a:rPr>
              <a:t>vfpg;jpd</a:t>
            </a:r>
            <a:r>
              <a:rPr kumimoji="0" lang="en-US" b="1" i="0" dirty="0">
                <a:solidFill>
                  <a:schemeClr val="bg1"/>
                </a:solidFill>
                <a:effectLst/>
                <a:latin typeface="Kalaham" pitchFamily="2" charset="0"/>
                <a:ea typeface="+mj-ea"/>
                <a:cs typeface="+mj-cs"/>
              </a:rPr>
              <a:t>; </a:t>
            </a:r>
            <a:r>
              <a:rPr kumimoji="0" lang="en-US" b="1" i="0" dirty="0" err="1">
                <a:solidFill>
                  <a:schemeClr val="bg1"/>
                </a:solidFill>
                <a:effectLst/>
                <a:latin typeface="Kalaham" pitchFamily="2" charset="0"/>
                <a:ea typeface="+mj-ea"/>
                <a:cs typeface="+mj-cs"/>
              </a:rPr>
              <a:t>ghuk;gupa</a:t>
            </a:r>
            <a:r>
              <a:rPr kumimoji="0" lang="en-US" b="1" i="0" dirty="0">
                <a:solidFill>
                  <a:schemeClr val="bg1"/>
                </a:solidFill>
                <a:effectLst/>
                <a:latin typeface="Kalaham" pitchFamily="2" charset="0"/>
                <a:ea typeface="+mj-ea"/>
                <a:cs typeface="+mj-cs"/>
              </a:rPr>
              <a:t> </a:t>
            </a:r>
            <a:r>
              <a:rPr kumimoji="0" lang="en-US" b="1" i="0" dirty="0" err="1">
                <a:solidFill>
                  <a:schemeClr val="bg1"/>
                </a:solidFill>
                <a:effectLst/>
                <a:latin typeface="Kalaham" pitchFamily="2" charset="0"/>
                <a:ea typeface="+mj-ea"/>
                <a:cs typeface="+mj-cs"/>
              </a:rPr>
              <a:t>tuyhW</a:t>
            </a:r>
            <a:endParaRPr kumimoji="0" lang="en-US" b="1" i="0" dirty="0">
              <a:solidFill>
                <a:schemeClr val="bg1"/>
              </a:solidFill>
              <a:effectLst/>
              <a:latin typeface="Kalaham" pitchFamily="2" charset="0"/>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gpukpLfs</a:t>
            </a:r>
            <a:r>
              <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a:t>
            </a: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spid="_x0000_s440382" name="Document" r:id="rId6" imgW="6226200" imgH="4105080" progId="">
                  <p:embed/>
                </p:oleObj>
              </mc:Choice>
              <mc:Fallback>
                <p:oleObj name="Document" r:id="rId6" imgW="6226200" imgH="4105080" progId="">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000" b="1">
                <a:solidFill>
                  <a:srgbClr val="FFFFFF"/>
                </a:solidFill>
                <a:latin typeface="Arial"/>
                <a:cs typeface="Arial"/>
              </a:rPr>
              <a:t>87</a:t>
            </a:r>
            <a:endParaRPr lang="en-US" sz="200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en-US" altLang="zh-CN" sz="4000" b="1" dirty="0" err="1">
                <a:solidFill>
                  <a:schemeClr val="bg1"/>
                </a:solidFill>
                <a:latin typeface="Kalaham" pitchFamily="2" charset="0"/>
                <a:cs typeface="Arial" charset="0"/>
              </a:rPr>
              <a:t>ghuk;gupa</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fhy</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mstpypUe;J</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ghu;Nthdpd</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Gjpa</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uhr;rpak</a:t>
            </a:r>
            <a:r>
              <a:rPr lang="en-US" altLang="zh-CN" sz="4000" b="1" dirty="0">
                <a:solidFill>
                  <a:schemeClr val="bg1"/>
                </a:solidFill>
                <a:latin typeface="Kalaham" pitchFamily="2" charset="0"/>
                <a:cs typeface="Arial" charset="0"/>
              </a:rPr>
              <a:t>;.</a:t>
            </a:r>
            <a:endParaRPr lang="en-US" altLang="zh-CN" sz="4000" b="1" dirty="0">
              <a:latin typeface="Kalaham" pitchFamily="2" charset="0"/>
              <a:cs typeface="Arial" charset="0"/>
            </a:endParaRPr>
          </a:p>
        </p:txBody>
      </p:sp>
    </p:spTree>
    <p:extLst>
      <p:ext uri="{BB962C8B-B14F-4D97-AF65-F5344CB8AC3E}">
        <p14:creationId xmlns:p14="http://schemas.microsoft.com/office/powerpoint/2010/main" val="2069873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5121442"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en-US" b="1" dirty="0" err="1">
                <a:solidFill>
                  <a:schemeClr val="bg1"/>
                </a:solidFill>
                <a:latin typeface="Kalaham" pitchFamily="2" charset="0"/>
                <a:cs typeface="Arial"/>
              </a:rPr>
              <a:t>mnkNdhgp</a:t>
            </a:r>
            <a:r>
              <a:rPr lang="en-US" b="1" dirty="0">
                <a:solidFill>
                  <a:schemeClr val="bg1"/>
                </a:solidFill>
                <a:latin typeface="Kalaham" pitchFamily="2" charset="0"/>
                <a:cs typeface="Arial"/>
              </a:rPr>
              <a:t>] </a:t>
            </a:r>
            <a:r>
              <a:rPr lang="en-US" b="1" dirty="0">
                <a:solidFill>
                  <a:schemeClr val="bg1"/>
                </a:solidFill>
                <a:latin typeface="Arial" pitchFamily="34" charset="0"/>
                <a:cs typeface="Arial" pitchFamily="34" charset="0"/>
              </a:rPr>
              <a:t>II</a:t>
            </a:r>
            <a:endParaRPr lang="en-US" dirty="0">
              <a:latin typeface="Arial" pitchFamily="34" charset="0"/>
              <a:cs typeface="Arial" pitchFamily="34" charset="0"/>
            </a:endParaRPr>
          </a:p>
        </p:txBody>
      </p:sp>
    </p:spTree>
    <p:extLst>
      <p:ext uri="{BB962C8B-B14F-4D97-AF65-F5344CB8AC3E}">
        <p14:creationId xmlns:p14="http://schemas.microsoft.com/office/powerpoint/2010/main" val="3341542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en-US" b="1" dirty="0" err="1">
                <a:latin typeface="Kalaham" pitchFamily="2" charset="0"/>
                <a:ea typeface="ＭＳ Ｐゴシック" charset="0"/>
                <a:cs typeface="ＭＳ Ｐゴシック" charset="0"/>
              </a:rPr>
              <a:t>gioa</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Vw;ghl;L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fhytupir</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vd;why</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vd;d</a:t>
            </a:r>
            <a:r>
              <a:rPr lang="en-US" b="1" dirty="0">
                <a:latin typeface="Arial" charset="0"/>
                <a:ea typeface="ＭＳ Ｐゴシック" charset="0"/>
                <a:cs typeface="ＭＳ Ｐゴシック" charset="0"/>
              </a:rPr>
              <a:t>?</a:t>
            </a:r>
          </a:p>
        </p:txBody>
      </p:sp>
      <p:sp>
        <p:nvSpPr>
          <p:cNvPr id="46083" name="Rectangle 3"/>
          <p:cNvSpPr>
            <a:spLocks noGrp="1" noChangeArrowheads="1"/>
          </p:cNvSpPr>
          <p:nvPr>
            <p:ph type="body" idx="1"/>
          </p:nvPr>
        </p:nvSpPr>
        <p:spPr>
          <a:xfrm>
            <a:off x="1219200" y="1828800"/>
            <a:ext cx="7772400" cy="4495800"/>
          </a:xfrm>
        </p:spPr>
        <p:txBody>
          <a:bodyPr/>
          <a:lstStyle/>
          <a:p>
            <a:pPr eaLnBrk="1" hangingPunct="1"/>
            <a:r>
              <a:rPr lang="en-US" b="1" dirty="0" err="1">
                <a:latin typeface="Kalaham" pitchFamily="2" charset="0"/>
                <a:ea typeface="ＭＳ Ｐゴシック" charset="0"/>
                <a:cs typeface="ＭＳ Ｐゴシック" charset="0"/>
              </a:rPr>
              <a:t>gioa</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Vw;ghl;L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epfo;Tfis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fhyq;fspd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mbg;gilapy</a:t>
            </a:r>
            <a:r>
              <a:rPr lang="en-US" b="1" dirty="0">
                <a:latin typeface="Kalaham" pitchFamily="2" charset="0"/>
                <a:ea typeface="ＭＳ Ｐゴシック" charset="0"/>
                <a:cs typeface="ＭＳ Ｐゴシック" charset="0"/>
              </a:rPr>
              <a:t>; </a:t>
            </a:r>
            <a:r>
              <a:rPr lang="en-US" b="1" dirty="0" err="1">
                <a:solidFill>
                  <a:schemeClr val="tx2"/>
                </a:solidFill>
                <a:latin typeface="Kalaham" pitchFamily="2" charset="0"/>
                <a:ea typeface="ＭＳ Ｐゴシック" charset="0"/>
                <a:cs typeface="ＭＳ Ｐゴシック" charset="0"/>
              </a:rPr>
              <a:t>xOq;F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nra;jy</a:t>
            </a:r>
            <a:r>
              <a:rPr lang="en-US" b="1" dirty="0">
                <a:latin typeface="Kalaham" pitchFamily="2" charset="0"/>
                <a:ea typeface="ＭＳ Ｐゴシック" charset="0"/>
                <a:cs typeface="ＭＳ Ｐゴシック" charset="0"/>
              </a:rPr>
              <a:t>;&gt; </a:t>
            </a:r>
            <a:r>
              <a:rPr lang="en-US" b="1" dirty="0" err="1">
                <a:latin typeface="Kalaham" pitchFamily="2" charset="0"/>
                <a:ea typeface="ＭＳ Ｐゴシック" charset="0"/>
                <a:cs typeface="ＭＳ Ｐゴシック" charset="0"/>
              </a:rPr>
              <a:t>mtw;wpd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jpfjpfs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kw;Wk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rhu;gw;w</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twyhw;W</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njhlu;GfSk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Mfpait</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mlq;Fk</a:t>
            </a:r>
            <a:r>
              <a:rPr lang="en-US" b="1" dirty="0">
                <a:latin typeface="Kalaham" pitchFamily="2"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eaLnBrk="1" hangingPunct="1"/>
            <a:r>
              <a:rPr lang="en-US" dirty="0" err="1">
                <a:solidFill>
                  <a:schemeClr val="accent1"/>
                </a:solidFill>
                <a:latin typeface="Kalaham" pitchFamily="2" charset="0"/>
                <a:ea typeface="ＭＳ Ｐゴシック" charset="0"/>
                <a:cs typeface="Times New Roman" charset="0"/>
              </a:rPr>
              <a:t>Nehf;fk</a:t>
            </a:r>
            <a:r>
              <a:rPr lang="en-US" dirty="0">
                <a:solidFill>
                  <a:schemeClr val="accent1"/>
                </a:solidFill>
                <a:latin typeface="Kalaham" pitchFamily="2" charset="0"/>
                <a:ea typeface="ＭＳ Ｐゴシック" charset="0"/>
                <a:cs typeface="Times New Roman" charset="0"/>
              </a:rPr>
              <a:t>;</a:t>
            </a:r>
            <a:r>
              <a:rPr lang="en-US" dirty="0">
                <a:latin typeface="Arial" charset="0"/>
                <a:ea typeface="ＭＳ Ｐゴシック" charset="0"/>
                <a:cs typeface="Times New Roman" charset="0"/>
              </a:rPr>
              <a:t>: </a:t>
            </a:r>
            <a:r>
              <a:rPr lang="en-US" b="1" dirty="0" err="1">
                <a:latin typeface="Kalaham" pitchFamily="2" charset="0"/>
                <a:ea typeface="ＭＳ Ｐゴシック" charset="0"/>
                <a:cs typeface="ＭＳ Ｐゴシック" charset="0"/>
              </a:rPr>
              <a:t>gioa</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Vw;ghl;L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epfo;Tfs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kw;Wk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egu;fspd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rupahd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jpfjpfis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Js;spakhf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jPu;khdpj;js</a:t>
            </a:r>
            <a:r>
              <a:rPr lang="en-US" b="1" dirty="0">
                <a:latin typeface="Kalaham" pitchFamily="2"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46435" name="Text Box 4"/>
          <p:cNvSpPr txBox="1">
            <a:spLocks noChangeArrowheads="1"/>
          </p:cNvSpPr>
          <p:nvPr/>
        </p:nvSpPr>
        <p:spPr bwMode="auto">
          <a:xfrm>
            <a:off x="8358188" y="76200"/>
            <a:ext cx="709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70d</a:t>
            </a:r>
          </a:p>
        </p:txBody>
      </p:sp>
    </p:spTree>
    <p:extLst>
      <p:ext uri="{BB962C8B-B14F-4D97-AF65-F5344CB8AC3E}">
        <p14:creationId xmlns:p14="http://schemas.microsoft.com/office/powerpoint/2010/main" val="2085875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400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spid="_x0000_s441406" name="Document" r:id="rId6" imgW="6226200" imgH="2843280" progId="">
                  <p:embed/>
                </p:oleObj>
              </mc:Choice>
              <mc:Fallback>
                <p:oleObj name="Document" r:id="rId6" imgW="6226200" imgH="2843280" progId="">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1200329"/>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b="1" dirty="0" err="1">
                <a:solidFill>
                  <a:srgbClr val="FFFFFF"/>
                </a:solidFill>
                <a:latin typeface="Kalaham" pitchFamily="2" charset="0"/>
                <a:cs typeface="Arial" charset="0"/>
              </a:rPr>
              <a:t>gpw</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vfpg;jpayhsu;fs</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Wfpwhu;fs</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uNk</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jdJ</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Ml;rpia</a:t>
            </a:r>
            <a:r>
              <a:rPr lang="en-US" altLang="zh-CN" b="1" dirty="0">
                <a:solidFill>
                  <a:srgbClr val="FFFFFF"/>
                </a:solidFill>
                <a:latin typeface="Kalaham" pitchFamily="2" charset="0"/>
                <a:cs typeface="Arial" charset="0"/>
              </a:rPr>
              <a:t> 1304 </a:t>
            </a:r>
            <a:r>
              <a:rPr lang="en-US" altLang="zh-CN" b="1" dirty="0" err="1">
                <a:solidFill>
                  <a:srgbClr val="FFFFFF"/>
                </a:solidFill>
                <a:latin typeface="Kalaham" pitchFamily="2" charset="0"/>
                <a:cs typeface="Arial" charset="0"/>
              </a:rPr>
              <a:t>my;yJ</a:t>
            </a:r>
            <a:r>
              <a:rPr lang="en-US" altLang="zh-CN" b="1" dirty="0">
                <a:solidFill>
                  <a:srgbClr val="FFFFFF"/>
                </a:solidFill>
                <a:latin typeface="Kalaham" pitchFamily="2" charset="0"/>
                <a:cs typeface="Arial" charset="0"/>
              </a:rPr>
              <a:t> 1292-1290 ,y; </a:t>
            </a:r>
            <a:r>
              <a:rPr lang="en-US" altLang="zh-CN" b="1" dirty="0" err="1">
                <a:solidFill>
                  <a:srgbClr val="FFFFFF"/>
                </a:solidFill>
                <a:latin typeface="Kalaham" pitchFamily="2" charset="0"/>
                <a:cs typeface="Arial" charset="0"/>
              </a:rPr>
              <a:t>njhlq;fpdhu</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vd;W</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KOikahd</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Njjpfisf</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fz;lwptJ</a:t>
            </a:r>
            <a:r>
              <a:rPr lang="en-US" altLang="zh-CN" b="1" dirty="0">
                <a:solidFill>
                  <a:srgbClr val="FFFFFF"/>
                </a:solidFill>
                <a:latin typeface="Kalaham" pitchFamily="2" charset="0"/>
                <a:cs typeface="Arial" charset="0"/>
              </a:rPr>
              <a:t> </a:t>
            </a:r>
            <a:r>
              <a:rPr lang="en-US" altLang="zh-CN" b="1" dirty="0" err="1">
                <a:solidFill>
                  <a:srgbClr val="FFFFFF"/>
                </a:solidFill>
                <a:latin typeface="Kalaham" pitchFamily="2" charset="0"/>
                <a:cs typeface="Arial" charset="0"/>
              </a:rPr>
              <a:t>fbdk</a:t>
            </a:r>
            <a:r>
              <a:rPr lang="en-US" altLang="zh-CN" b="1" dirty="0">
                <a:solidFill>
                  <a:srgbClr val="FFFFFF"/>
                </a:solidFill>
                <a:latin typeface="Kalaham" pitchFamily="2" charset="0"/>
                <a:cs typeface="Arial" charset="0"/>
              </a:rPr>
              <a:t>;.</a:t>
            </a:r>
          </a:p>
        </p:txBody>
      </p:sp>
      <p:sp>
        <p:nvSpPr>
          <p:cNvPr id="588807" name="Text Box 7"/>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000" b="1">
                <a:solidFill>
                  <a:srgbClr val="FFFFFF"/>
                </a:solidFill>
                <a:latin typeface="Arial"/>
                <a:cs typeface="Arial"/>
              </a:rPr>
              <a:t>87</a:t>
            </a:r>
            <a:endParaRPr lang="en-US" sz="200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en-US" altLang="zh-CN" sz="4000" b="1" dirty="0" err="1">
                <a:solidFill>
                  <a:schemeClr val="bg1"/>
                </a:solidFill>
                <a:latin typeface="Kalaham" pitchFamily="2" charset="0"/>
                <a:cs typeface="Arial" charset="0"/>
              </a:rPr>
              <a:t>ghuk;gupa</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fhy</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mstpypUe;J</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ghu;Nthdpd</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Gjpa</a:t>
            </a:r>
            <a:r>
              <a:rPr lang="en-US" altLang="zh-CN" sz="4000" b="1" dirty="0">
                <a:solidFill>
                  <a:schemeClr val="bg1"/>
                </a:solidFill>
                <a:latin typeface="Kalaham" pitchFamily="2" charset="0"/>
                <a:cs typeface="Arial" charset="0"/>
              </a:rPr>
              <a:t> ,</a:t>
            </a:r>
            <a:r>
              <a:rPr lang="en-US" altLang="zh-CN" sz="4000" b="1" dirty="0" err="1">
                <a:solidFill>
                  <a:schemeClr val="bg1"/>
                </a:solidFill>
                <a:latin typeface="Kalaham" pitchFamily="2" charset="0"/>
                <a:cs typeface="Arial" charset="0"/>
              </a:rPr>
              <a:t>uhr;rpak</a:t>
            </a:r>
            <a:r>
              <a:rPr lang="en-US" altLang="zh-CN" sz="4000" b="1" dirty="0">
                <a:solidFill>
                  <a:schemeClr val="bg1"/>
                </a:solidFill>
                <a:latin typeface="Kalaham" pitchFamily="2" charset="0"/>
                <a:cs typeface="Arial" charset="0"/>
              </a:rPr>
              <a:t>;.</a:t>
            </a:r>
            <a:endParaRPr lang="en-US" altLang="zh-CN" sz="4000" b="1" dirty="0">
              <a:latin typeface="Arial" charset="0"/>
              <a:cs typeface="Arial" charset="0"/>
            </a:endParaRPr>
          </a:p>
        </p:txBody>
      </p:sp>
    </p:spTree>
    <p:extLst>
      <p:ext uri="{BB962C8B-B14F-4D97-AF65-F5344CB8AC3E}">
        <p14:creationId xmlns:p14="http://schemas.microsoft.com/office/powerpoint/2010/main" val="442460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b="1" i="0" dirty="0" err="1">
                <a:solidFill>
                  <a:schemeClr val="bg1"/>
                </a:solidFill>
                <a:effectLst/>
                <a:latin typeface="Kalaham" pitchFamily="2" charset="0"/>
                <a:ea typeface="+mj-ea"/>
                <a:cs typeface="+mj-cs"/>
              </a:rPr>
              <a:t>Kuz;glhd</a:t>
            </a:r>
            <a:r>
              <a:rPr kumimoji="0" lang="en-US" b="1" i="0" dirty="0">
                <a:solidFill>
                  <a:schemeClr val="bg1"/>
                </a:solidFill>
                <a:effectLst/>
                <a:latin typeface="Kalaham" pitchFamily="2" charset="0"/>
                <a:ea typeface="+mj-ea"/>
                <a:cs typeface="+mj-cs"/>
              </a:rPr>
              <a:t> </a:t>
            </a:r>
            <a:r>
              <a:rPr kumimoji="0" lang="en-US" b="1" i="0" dirty="0" err="1">
                <a:solidFill>
                  <a:schemeClr val="bg1"/>
                </a:solidFill>
                <a:effectLst/>
                <a:latin typeface="Kalaham" pitchFamily="2" charset="0"/>
                <a:ea typeface="+mj-ea"/>
                <a:cs typeface="+mj-cs"/>
              </a:rPr>
              <a:t>vfpg;jpa</a:t>
            </a:r>
            <a:r>
              <a:rPr kumimoji="0" lang="en-US" b="1" i="0" dirty="0">
                <a:solidFill>
                  <a:schemeClr val="bg1"/>
                </a:solidFill>
                <a:effectLst/>
                <a:latin typeface="Kalaham" pitchFamily="2" charset="0"/>
                <a:ea typeface="+mj-ea"/>
                <a:cs typeface="+mj-cs"/>
              </a:rPr>
              <a:t> </a:t>
            </a:r>
            <a:r>
              <a:rPr kumimoji="0" lang="en-US" b="1" i="0" dirty="0" err="1">
                <a:solidFill>
                  <a:schemeClr val="bg1"/>
                </a:solidFill>
                <a:effectLst/>
                <a:latin typeface="Kalaham" pitchFamily="2" charset="0"/>
                <a:ea typeface="+mj-ea"/>
                <a:cs typeface="+mj-cs"/>
              </a:rPr>
              <a:t>tuyhW</a:t>
            </a:r>
            <a:endParaRPr kumimoji="0" lang="en-US" b="1" i="0" dirty="0">
              <a:solidFill>
                <a:schemeClr val="bg1"/>
              </a:solidFill>
              <a:effectLst/>
              <a:latin typeface="Kalaham" pitchFamily="2" charset="0"/>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Tree>
    <p:extLst>
      <p:ext uri="{BB962C8B-B14F-4D97-AF65-F5344CB8AC3E}">
        <p14:creationId xmlns:p14="http://schemas.microsoft.com/office/powerpoint/2010/main" val="4626527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6112571" cy="440120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3100-2686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GNuhl;Nlh-tk;rk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2686-2181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gioa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2181-1991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Kjy</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28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1991-1786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kj;jpa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r>
              <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 </a:t>
            </a:r>
            <a:r>
              <a:rPr lang="en-US" sz="28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NahNrgG</a:t>
            </a:r>
            <a:r>
              <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a:t>
            </a:r>
          </a:p>
          <a:p>
            <a:pPr defTabSz="914400" fontAlgn="base">
              <a:spcBef>
                <a:spcPct val="0"/>
              </a:spcBef>
              <a:spcAft>
                <a:spcPct val="0"/>
              </a:spcAft>
              <a:defRPr/>
            </a:pPr>
            <a:endParaRPr lang="en-US" sz="28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1786-1558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uz;lhtJ</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28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1558-1085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Gjpa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1098- 332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kiwe;j</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tk;rk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332-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mnyf;rhz;lu</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p>
          <a:p>
            <a:pPr defTabSz="914400" fontAlgn="base">
              <a:spcBef>
                <a:spcPct val="0"/>
              </a:spcBef>
              <a:spcAft>
                <a:spcPct val="0"/>
              </a:spcAft>
              <a:defRPr/>
            </a:pPr>
            <a:endParaRPr lang="en-US" sz="28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973179" y="3356992"/>
            <a:ext cx="2454805"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solidFill>
                  <a:schemeClr val="bg1"/>
                </a:solidFill>
                <a:effectLst>
                  <a:glow rad="190500">
                    <a:srgbClr val="000000"/>
                  </a:glow>
                </a:effectLst>
                <a:latin typeface="Kalaham" pitchFamily="2" charset="0"/>
                <a:ea typeface="Impact"/>
                <a:cs typeface="Impact"/>
              </a:rPr>
              <a:t>Mgpufhk</a:t>
            </a:r>
            <a:r>
              <a:rPr lang="en-US" sz="2800" kern="10" dirty="0">
                <a:ln w="9525">
                  <a:solidFill>
                    <a:srgbClr val="000000"/>
                  </a:solidFill>
                  <a:round/>
                  <a:headEnd/>
                  <a:tailEnd/>
                </a:ln>
                <a:solidFill>
                  <a:schemeClr val="bg1"/>
                </a:solidFill>
                <a:effectLst>
                  <a:glow rad="190500">
                    <a:srgbClr val="000000"/>
                  </a:glow>
                </a:effectLst>
                <a:latin typeface="Kalaham" pitchFamily="2" charset="0"/>
                <a:ea typeface="Impact"/>
                <a:cs typeface="Impact"/>
              </a:rPr>
              <a:t>;</a:t>
            </a:r>
          </a:p>
        </p:txBody>
      </p:sp>
      <p:sp>
        <p:nvSpPr>
          <p:cNvPr id="202763" name="WordArt 11"/>
          <p:cNvSpPr>
            <a:spLocks noChangeArrowheads="1" noChangeShapeType="1" noTextEdit="1"/>
          </p:cNvSpPr>
          <p:nvPr/>
        </p:nvSpPr>
        <p:spPr bwMode="auto">
          <a:xfrm>
            <a:off x="1515979" y="4017392"/>
            <a:ext cx="2912005" cy="45268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NahNrgG</a:t>
            </a:r>
            <a:r>
              <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a:t>
            </a:r>
          </a:p>
        </p:txBody>
      </p:sp>
      <p:sp>
        <p:nvSpPr>
          <p:cNvPr id="202764" name="WordArt 12"/>
          <p:cNvSpPr>
            <a:spLocks noChangeArrowheads="1" noChangeShapeType="1" noTextEdit="1"/>
          </p:cNvSpPr>
          <p:nvPr/>
        </p:nvSpPr>
        <p:spPr bwMode="auto">
          <a:xfrm>
            <a:off x="1106905" y="5007992"/>
            <a:ext cx="3321079" cy="581248"/>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NkhNr</a:t>
            </a:r>
            <a:endPar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p:txBody>
      </p:sp>
      <p:sp>
        <p:nvSpPr>
          <p:cNvPr id="202765" name="Rectangle 13"/>
          <p:cNvSpPr>
            <a:spLocks noGrp="1" noChangeArrowheads="1"/>
          </p:cNvSpPr>
          <p:nvPr>
            <p:ph type="title" idx="4294967295"/>
          </p:nvPr>
        </p:nvSpPr>
        <p:spPr>
          <a:xfrm>
            <a:off x="0" y="152400"/>
            <a:ext cx="8305800" cy="64633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en-US" sz="3600" b="1" i="0" dirty="0" err="1">
                <a:solidFill>
                  <a:schemeClr val="bg1"/>
                </a:solidFill>
                <a:effectLst/>
                <a:latin typeface="Kalaham" pitchFamily="2" charset="0"/>
              </a:rPr>
              <a:t>vfpg;jpd</a:t>
            </a:r>
            <a:r>
              <a:rPr kumimoji="0" lang="en-US" sz="3600" b="1" i="0" dirty="0">
                <a:solidFill>
                  <a:schemeClr val="bg1"/>
                </a:solidFill>
                <a:effectLst/>
                <a:latin typeface="Kalaham" pitchFamily="2" charset="0"/>
              </a:rPr>
              <a:t>;  </a:t>
            </a:r>
            <a:r>
              <a:rPr kumimoji="0" lang="en-US" sz="3600" b="1" i="0" dirty="0" err="1">
                <a:solidFill>
                  <a:schemeClr val="bg1"/>
                </a:solidFill>
                <a:effectLst/>
                <a:latin typeface="Kalaham" pitchFamily="2" charset="0"/>
              </a:rPr>
              <a:t>tuyhW</a:t>
            </a:r>
            <a:endParaRPr kumimoji="0" lang="en-US" sz="3600"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992579"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sz="1800" b="1">
                <a:solidFill>
                  <a:srgbClr val="F1F7E9"/>
                </a:solidFill>
                <a:latin typeface="Arial" charset="0"/>
              </a:rPr>
              <a:t>OTB 73</a:t>
            </a:r>
          </a:p>
        </p:txBody>
      </p:sp>
      <p:sp>
        <p:nvSpPr>
          <p:cNvPr id="13" name="Rectangle 13"/>
          <p:cNvSpPr txBox="1">
            <a:spLocks noChangeArrowheads="1"/>
          </p:cNvSpPr>
          <p:nvPr/>
        </p:nvSpPr>
        <p:spPr bwMode="auto">
          <a:xfrm>
            <a:off x="29975" y="1268760"/>
            <a:ext cx="4614033" cy="64633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en-US" sz="3600" b="1" i="0" dirty="0" err="1">
                <a:solidFill>
                  <a:srgbClr val="F1F7E9"/>
                </a:solidFill>
                <a:effectLst/>
                <a:latin typeface="Kalaham" pitchFamily="2" charset="0"/>
              </a:rPr>
              <a:t>ghuk;gupa</a:t>
            </a:r>
            <a:endParaRPr kumimoji="0" lang="en-US" sz="3600" b="1" i="0" dirty="0">
              <a:solidFill>
                <a:srgbClr val="F1F7E9"/>
              </a:solidFill>
              <a:effectLst/>
              <a:latin typeface="Kalaham" pitchFamily="2" charset="0"/>
            </a:endParaRPr>
          </a:p>
        </p:txBody>
      </p:sp>
      <p:grpSp>
        <p:nvGrpSpPr>
          <p:cNvPr id="4" name="Group 3"/>
          <p:cNvGrpSpPr/>
          <p:nvPr/>
        </p:nvGrpSpPr>
        <p:grpSpPr>
          <a:xfrm>
            <a:off x="4552504" y="1268760"/>
            <a:ext cx="4614033" cy="720080"/>
            <a:chOff x="4552504" y="1268760"/>
            <a:chExt cx="4614033" cy="720080"/>
          </a:xfrm>
        </p:grpSpPr>
        <p:sp>
          <p:nvSpPr>
            <p:cNvPr id="14" name="Rectangle 13"/>
            <p:cNvSpPr txBox="1">
              <a:spLocks noChangeArrowheads="1"/>
            </p:cNvSpPr>
            <p:nvPr/>
          </p:nvSpPr>
          <p:spPr bwMode="auto">
            <a:xfrm>
              <a:off x="4552504" y="1268760"/>
              <a:ext cx="4614033" cy="64633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en-US" sz="3600" b="1" i="0" dirty="0" err="1">
                  <a:solidFill>
                    <a:srgbClr val="F1F7E9"/>
                  </a:solidFill>
                  <a:effectLst/>
                  <a:latin typeface="Kalaham" pitchFamily="2" charset="0"/>
                </a:rPr>
                <a:t>jpUkiw</a:t>
              </a:r>
              <a:r>
                <a:rPr kumimoji="0" lang="en-US" sz="3600" b="1" i="0" dirty="0">
                  <a:solidFill>
                    <a:srgbClr val="F1F7E9"/>
                  </a:solidFill>
                  <a:effectLst/>
                  <a:latin typeface="Kalaham" pitchFamily="2" charset="0"/>
                </a:rPr>
                <a:t> </a:t>
              </a:r>
              <a:r>
                <a:rPr kumimoji="0" lang="en-US" sz="3600" b="1" i="0" dirty="0" err="1">
                  <a:solidFill>
                    <a:srgbClr val="F1F7E9"/>
                  </a:solidFill>
                  <a:effectLst/>
                  <a:latin typeface="Kalaham" pitchFamily="2" charset="0"/>
                </a:rPr>
                <a:t>rhu;e;j</a:t>
              </a:r>
              <a:endParaRPr kumimoji="0" lang="en-US" sz="3600" b="1" i="0" dirty="0">
                <a:solidFill>
                  <a:srgbClr val="F1F7E9"/>
                </a:solidFill>
                <a:effectLst/>
                <a:latin typeface="Kalaham" pitchFamily="2" charset="0"/>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4572000" y="1759768"/>
            <a:ext cx="9027070" cy="440120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endParaRPr lang="en-US" altLang="zh-CN" sz="2800" b="1" dirty="0">
              <a:latin typeface="Arial"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2400-2200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GNuhl;Nlh-tk;rk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2200-1600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gioa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1800-1000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Kjy</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28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1600-1000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kj;jpa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1400-1000 </a:t>
            </a:r>
            <a:r>
              <a:rPr lang="en-US" sz="2000" b="1" dirty="0">
                <a:solidFill>
                  <a:srgbClr val="FFFFFF"/>
                </a:solidFill>
                <a:effectLst>
                  <a:glow rad="127000">
                    <a:srgbClr val="000000"/>
                  </a:glow>
                </a:effectLst>
                <a:latin typeface="Kalaham" pitchFamily="2" charset="0"/>
                <a:ea typeface="ＭＳ Ｐゴシック" charset="0"/>
                <a:cs typeface="ＭＳ Ｐゴシック" charset="0"/>
              </a:rPr>
              <a:t>,</a:t>
            </a:r>
            <a:r>
              <a:rPr lang="en-US" sz="2000" b="1" dirty="0" err="1">
                <a:solidFill>
                  <a:srgbClr val="FFFFFF"/>
                </a:solidFill>
                <a:effectLst>
                  <a:glow rad="127000">
                    <a:srgbClr val="000000"/>
                  </a:glow>
                </a:effectLst>
                <a:latin typeface="Kalaham" pitchFamily="2" charset="0"/>
                <a:ea typeface="ＭＳ Ｐゴシック" charset="0"/>
                <a:cs typeface="ＭＳ Ｐゴシック" charset="0"/>
              </a:rPr>
              <a:t>uz;lhtJ</a:t>
            </a:r>
            <a:r>
              <a:rPr lang="en-US" sz="20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000" b="1" dirty="0" err="1">
                <a:solidFill>
                  <a:srgbClr val="FFFFFF"/>
                </a:solidFill>
                <a:effectLst>
                  <a:glow rad="127000">
                    <a:srgbClr val="000000"/>
                  </a:glow>
                </a:effectLst>
                <a:latin typeface="Kalaham" pitchFamily="2" charset="0"/>
                <a:ea typeface="ＭＳ Ｐゴシック" charset="0"/>
                <a:cs typeface="ＭＳ Ｐゴシック" charset="0"/>
              </a:rPr>
              <a:t>ilepiy</a:t>
            </a:r>
            <a:endParaRPr lang="en-US" sz="2800" b="1" dirty="0">
              <a:solidFill>
                <a:srgbClr val="FFFFFF"/>
              </a:solidFill>
              <a:effectLst>
                <a:glow rad="127000">
                  <a:srgbClr val="000000"/>
                </a:glow>
              </a:effectLst>
              <a:latin typeface="Kalaham" pitchFamily="2" charset="0"/>
              <a:ea typeface="ＭＳ Ｐゴシック" charset="0"/>
              <a:cs typeface="ＭＳ Ｐゴシック" charset="0"/>
            </a:endParaRP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1000-600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Gjpa</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uhr;rpak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800- 332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kiwe;j</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tk;rk</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a:t>
            </a:r>
          </a:p>
          <a:p>
            <a:pPr defTabSz="914400" fontAlgn="base">
              <a:spcBef>
                <a:spcPct val="0"/>
              </a:spcBef>
              <a:spcAft>
                <a:spcPct val="0"/>
              </a:spcAft>
              <a:defRPr/>
            </a:pP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332- </a:t>
            </a:r>
            <a:r>
              <a:rPr lang="en-US" sz="2800" b="1" dirty="0" err="1">
                <a:solidFill>
                  <a:srgbClr val="FFFFFF"/>
                </a:solidFill>
                <a:effectLst>
                  <a:glow rad="127000">
                    <a:srgbClr val="000000"/>
                  </a:glow>
                </a:effectLst>
                <a:latin typeface="Kalaham" pitchFamily="2" charset="0"/>
                <a:ea typeface="ＭＳ Ｐゴシック" charset="0"/>
                <a:cs typeface="ＭＳ Ｐゴシック" charset="0"/>
              </a:rPr>
              <a:t>mnyf;rhz;lu</a:t>
            </a:r>
            <a:r>
              <a:rPr lang="en-US" sz="2800" b="1" dirty="0">
                <a:solidFill>
                  <a:srgbClr val="FFFFFF"/>
                </a:solidFill>
                <a:effectLst>
                  <a:glow rad="127000">
                    <a:srgbClr val="000000"/>
                  </a:glow>
                </a:effectLst>
                <a:latin typeface="Kalaham" pitchFamily="2" charset="0"/>
                <a:ea typeface="ＭＳ Ｐゴシック" charset="0"/>
                <a:cs typeface="ＭＳ Ｐゴシック" charset="0"/>
              </a:rPr>
              <a:t>; </a:t>
            </a:r>
          </a:p>
          <a:p>
            <a:pPr defTabSz="914400" fontAlgn="base">
              <a:spcBef>
                <a:spcPct val="0"/>
              </a:spcBef>
              <a:spcAft>
                <a:spcPct val="0"/>
              </a:spcAft>
              <a:defRPr/>
            </a:pPr>
            <a:endParaRPr lang="en-US" sz="28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364087" y="2503763"/>
            <a:ext cx="3346775" cy="82232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solidFill>
                  <a:schemeClr val="bg1"/>
                </a:solidFill>
                <a:effectLst>
                  <a:glow rad="190500">
                    <a:srgbClr val="000000"/>
                  </a:glow>
                </a:effectLst>
                <a:latin typeface="Kalaham" pitchFamily="2" charset="0"/>
                <a:ea typeface="Impact"/>
                <a:cs typeface="Impact"/>
              </a:rPr>
              <a:t>Mgpufhk</a:t>
            </a:r>
            <a:r>
              <a:rPr lang="en-US" sz="2800" kern="10" dirty="0">
                <a:ln w="9525">
                  <a:solidFill>
                    <a:srgbClr val="000000"/>
                  </a:solidFill>
                  <a:round/>
                  <a:headEnd/>
                  <a:tailEnd/>
                </a:ln>
                <a:solidFill>
                  <a:schemeClr val="bg1"/>
                </a:solidFill>
                <a:effectLst>
                  <a:glow rad="190500">
                    <a:srgbClr val="000000"/>
                  </a:glow>
                </a:effectLst>
                <a:latin typeface="Kalaham" pitchFamily="2" charset="0"/>
                <a:ea typeface="Impact"/>
                <a:cs typeface="Impact"/>
              </a:rPr>
              <a:t>;</a:t>
            </a:r>
          </a:p>
          <a:p>
            <a:pPr algn="ctr" defTabSz="914400" eaLnBrk="0" fontAlgn="base" hangingPunct="0">
              <a:spcBef>
                <a:spcPct val="0"/>
              </a:spcBef>
              <a:spcAft>
                <a:spcPct val="0"/>
              </a:spcAft>
            </a:pPr>
            <a:endParaRPr lang="en-US" sz="2800" kern="10" dirty="0">
              <a:ln w="9525">
                <a:solidFill>
                  <a:srgbClr val="000000"/>
                </a:solidFill>
                <a:round/>
                <a:headEnd/>
                <a:tailEnd/>
              </a:ln>
              <a:solidFill>
                <a:schemeClr val="bg1"/>
              </a:soli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364088" y="3016333"/>
            <a:ext cx="3346774" cy="819068"/>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NkhNr</a:t>
            </a:r>
            <a:endPar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a:p>
            <a:pPr algn="ctr" defTabSz="914400" eaLnBrk="0" fontAlgn="base" hangingPunct="0">
              <a:spcBef>
                <a:spcPct val="0"/>
              </a:spcBef>
              <a:spcAft>
                <a:spcPct val="0"/>
              </a:spcAft>
            </a:pPr>
            <a:r>
              <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a:t>
            </a:r>
          </a:p>
          <a:p>
            <a:pPr algn="ctr" defTabSz="914400" eaLnBrk="0" fontAlgn="base" hangingPunct="0">
              <a:spcBef>
                <a:spcPct val="0"/>
              </a:spcBef>
              <a:spcAft>
                <a:spcPct val="0"/>
              </a:spcAft>
            </a:pPr>
            <a:endPar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364088" y="3749998"/>
            <a:ext cx="3346774" cy="72008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endParaRPr lang="en-US" sz="2800" kern="10" dirty="0">
              <a:ln w="9525">
                <a:solidFill>
                  <a:srgbClr val="000000"/>
                </a:solidFill>
                <a:round/>
                <a:headEnd/>
                <a:tailEnd/>
              </a:ln>
              <a:solidFill>
                <a:schemeClr val="bg1"/>
              </a:soli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1515979" y="2780928"/>
            <a:ext cx="2912005"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b="1" kern="10" dirty="0" err="1">
                <a:ln w="9525">
                  <a:solidFill>
                    <a:srgbClr val="000000"/>
                  </a:solidFill>
                  <a:round/>
                  <a:headEnd/>
                  <a:tailEnd/>
                </a:ln>
                <a:solidFill>
                  <a:schemeClr val="bg1"/>
                </a:solidFill>
                <a:effectLst>
                  <a:glow rad="190500">
                    <a:srgbClr val="000000"/>
                  </a:glow>
                </a:effectLst>
                <a:latin typeface="Kalaham" pitchFamily="2" charset="0"/>
                <a:ea typeface="Impact"/>
                <a:cs typeface="Arial" pitchFamily="34" charset="0"/>
              </a:rPr>
              <a:t>gpukpLfs</a:t>
            </a:r>
            <a:r>
              <a:rPr lang="en-US" sz="2800" b="1" kern="10" dirty="0">
                <a:ln w="9525">
                  <a:solidFill>
                    <a:srgbClr val="000000"/>
                  </a:solidFill>
                  <a:round/>
                  <a:headEnd/>
                  <a:tailEnd/>
                </a:ln>
                <a:solidFill>
                  <a:schemeClr val="bg1"/>
                </a:solidFill>
                <a:effectLst>
                  <a:glow rad="190500">
                    <a:srgbClr val="000000"/>
                  </a:glow>
                </a:effectLst>
                <a:latin typeface="Kalaham" pitchFamily="2" charset="0"/>
                <a:ea typeface="Impact"/>
                <a:cs typeface="Arial" pitchFamily="34" charset="0"/>
              </a:rPr>
              <a:t>;</a:t>
            </a:r>
          </a:p>
        </p:txBody>
      </p:sp>
      <p:sp>
        <p:nvSpPr>
          <p:cNvPr id="23" name="WordArt 12"/>
          <p:cNvSpPr>
            <a:spLocks noChangeArrowheads="1" noChangeShapeType="1" noTextEdit="1"/>
          </p:cNvSpPr>
          <p:nvPr/>
        </p:nvSpPr>
        <p:spPr bwMode="auto">
          <a:xfrm>
            <a:off x="5364088" y="4470078"/>
            <a:ext cx="3779912" cy="93610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solidFill>
                  <a:schemeClr val="bg1"/>
                </a:solidFill>
                <a:effectLst>
                  <a:glow rad="190500">
                    <a:srgbClr val="000000"/>
                  </a:glow>
                </a:effectLst>
                <a:latin typeface="Kalaham" pitchFamily="2" charset="0"/>
                <a:ea typeface="Impact"/>
                <a:cs typeface="Impact"/>
              </a:rPr>
              <a:t>Srhykd;lomon</a:t>
            </a:r>
            <a:endParaRPr lang="en-US" sz="2800" kern="10" dirty="0">
              <a:ln w="9525">
                <a:solidFill>
                  <a:srgbClr val="000000"/>
                </a:solidFill>
                <a:round/>
                <a:headEnd/>
                <a:tailEnd/>
              </a:ln>
              <a:solidFill>
                <a:schemeClr val="bg1"/>
              </a:solidFill>
              <a:effectLst>
                <a:glow rad="190500">
                  <a:srgbClr val="000000"/>
                </a:glow>
              </a:effectLst>
              <a:latin typeface="Kalaham" pitchFamily="2" charset="0"/>
              <a:ea typeface="Impact"/>
              <a:cs typeface="Impact"/>
            </a:endParaRPr>
          </a:p>
        </p:txBody>
      </p:sp>
      <p:sp>
        <p:nvSpPr>
          <p:cNvPr id="24" name="WordArt 12"/>
          <p:cNvSpPr>
            <a:spLocks noChangeArrowheads="1" noChangeShapeType="1" noTextEdit="1"/>
          </p:cNvSpPr>
          <p:nvPr/>
        </p:nvSpPr>
        <p:spPr bwMode="auto">
          <a:xfrm>
            <a:off x="5364088" y="5589240"/>
            <a:ext cx="3779912" cy="907813"/>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rPr>
              <a:t>naNukpah</a:t>
            </a:r>
            <a:endPar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Impact"/>
            </a:endParaRPr>
          </a:p>
        </p:txBody>
      </p:sp>
      <p:sp>
        <p:nvSpPr>
          <p:cNvPr id="25" name="WordArt 10"/>
          <p:cNvSpPr>
            <a:spLocks noChangeArrowheads="1" noChangeShapeType="1" noTextEdit="1"/>
          </p:cNvSpPr>
          <p:nvPr/>
        </p:nvSpPr>
        <p:spPr bwMode="auto">
          <a:xfrm>
            <a:off x="4969405" y="1861661"/>
            <a:ext cx="3802449" cy="106285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b="1" kern="10" dirty="0" err="1">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Arial" pitchFamily="34" charset="0"/>
              </a:rPr>
              <a:t>gpukpLfs</a:t>
            </a:r>
            <a:r>
              <a:rPr lang="en-US" sz="28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Kalaham" pitchFamily="2" charset="0"/>
                <a:ea typeface="Impact"/>
                <a:cs typeface="Arial" pitchFamily="34" charset="0"/>
              </a:rPr>
              <a:t>;</a:t>
            </a:r>
          </a:p>
          <a:p>
            <a:pPr algn="ctr" defTabSz="914400" eaLnBrk="0" fontAlgn="base" hangingPunct="0">
              <a:spcBef>
                <a:spcPct val="0"/>
              </a:spcBef>
              <a:spcAft>
                <a:spcPct val="0"/>
              </a:spcAft>
            </a:pPr>
            <a:endParaRPr lang="en-US" sz="28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nodePh="1">
                                  <p:stCondLst>
                                    <p:cond delay="0"/>
                                  </p:stCondLst>
                                  <p:endCondLst>
                                    <p:cond evt="begin" delay="0">
                                      <p:tn val="48"/>
                                    </p:cond>
                                  </p:end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30"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86" name="Text Box 26"/>
          <p:cNvSpPr txBox="1">
            <a:spLocks noChangeArrowheads="1"/>
          </p:cNvSpPr>
          <p:nvPr/>
        </p:nvSpPr>
        <p:spPr bwMode="auto">
          <a:xfrm rot="-3154037">
            <a:off x="-1007269" y="1353672"/>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err="1">
                <a:solidFill>
                  <a:srgbClr val="F1F7E9"/>
                </a:solidFill>
                <a:latin typeface="Kalaham" pitchFamily="2" charset="0"/>
                <a:ea typeface="ＭＳ Ｐゴシック" charset="0"/>
                <a:cs typeface="Arial"/>
              </a:rPr>
              <a:t>Mgpufhk</a:t>
            </a:r>
            <a:r>
              <a:rPr lang="en-US" sz="2800" b="1" dirty="0">
                <a:solidFill>
                  <a:srgbClr val="F1F7E9"/>
                </a:solidFill>
                <a:latin typeface="Kalaham" pitchFamily="2" charset="0"/>
                <a:ea typeface="ＭＳ Ｐゴシック" charset="0"/>
                <a:cs typeface="Arial"/>
              </a:rPr>
              <a:t>; (2166-1991)</a:t>
            </a: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4263" name="Group 14"/>
          <p:cNvGrpSpPr>
            <a:grpSpLocks/>
          </p:cNvGrpSpPr>
          <p:nvPr/>
        </p:nvGrpSpPr>
        <p:grpSpPr bwMode="auto">
          <a:xfrm>
            <a:off x="304800" y="4448175"/>
            <a:ext cx="8686800" cy="1800225"/>
            <a:chOff x="192" y="2802"/>
            <a:chExt cx="5472" cy="1134"/>
          </a:xfrm>
        </p:grpSpPr>
        <p:sp>
          <p:nvSpPr>
            <p:cNvPr id="552983" name="Text Box 23"/>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552982" name="Text Box 22"/>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552981" name="Text Box 2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552980" name="Text Box 20"/>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552979" name="Text Box 19"/>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552978" name="Text Box 18"/>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sp>
          <p:nvSpPr>
            <p:cNvPr id="552977" name="Text Box 17"/>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1800</a:t>
              </a:r>
            </a:p>
          </p:txBody>
        </p:sp>
        <p:sp>
          <p:nvSpPr>
            <p:cNvPr id="55297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1900</a:t>
              </a:r>
            </a:p>
          </p:txBody>
        </p:sp>
        <p:sp>
          <p:nvSpPr>
            <p:cNvPr id="552975" name="Text Box 15"/>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2000</a:t>
              </a: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552966" name="Text Box 6"/>
          <p:cNvSpPr txBox="1">
            <a:spLocks noChangeArrowheads="1"/>
          </p:cNvSpPr>
          <p:nvPr/>
        </p:nvSpPr>
        <p:spPr bwMode="auto">
          <a:xfrm rot="-3154037">
            <a:off x="905338" y="1557401"/>
            <a:ext cx="424180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err="1">
                <a:solidFill>
                  <a:srgbClr val="F1F7E9"/>
                </a:solidFill>
                <a:latin typeface="Kalaham" pitchFamily="2" charset="0"/>
                <a:cs typeface="Arial"/>
              </a:rPr>
              <a:t>NahNrg;G</a:t>
            </a:r>
            <a:r>
              <a:rPr lang="en-US" sz="3600" b="1" dirty="0">
                <a:solidFill>
                  <a:srgbClr val="F1F7E9"/>
                </a:solidFill>
                <a:latin typeface="Kalaham" pitchFamily="2" charset="0"/>
                <a:cs typeface="Arial"/>
              </a:rPr>
              <a:t> (1915-1805</a:t>
            </a: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552964" name="Text Box 4"/>
          <p:cNvSpPr txBox="1">
            <a:spLocks noChangeArrowheads="1"/>
          </p:cNvSpPr>
          <p:nvPr/>
        </p:nvSpPr>
        <p:spPr bwMode="auto">
          <a:xfrm>
            <a:off x="5638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1F7E9"/>
                </a:solidFill>
                <a:latin typeface="Arial"/>
                <a:ea typeface="ＭＳ Ｐゴシック" charset="0"/>
                <a:cs typeface="Arial"/>
              </a:rPr>
              <a:t>1446 </a:t>
            </a:r>
          </a:p>
        </p:txBody>
      </p:sp>
      <p:sp>
        <p:nvSpPr>
          <p:cNvPr id="552963" name="Text Box 3"/>
          <p:cNvSpPr txBox="1">
            <a:spLocks noChangeArrowheads="1"/>
          </p:cNvSpPr>
          <p:nvPr/>
        </p:nvSpPr>
        <p:spPr bwMode="auto">
          <a:xfrm>
            <a:off x="7162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latin typeface="Arial"/>
                <a:ea typeface="ＭＳ Ｐゴシック" charset="0"/>
                <a:cs typeface="Arial"/>
              </a:rPr>
              <a:t>1290 </a:t>
            </a:r>
          </a:p>
        </p:txBody>
      </p:sp>
      <p:sp>
        <p:nvSpPr>
          <p:cNvPr id="552991" name="Rectangle 31"/>
          <p:cNvSpPr>
            <a:spLocks noGrp="1" noChangeArrowheads="1"/>
          </p:cNvSpPr>
          <p:nvPr>
            <p:ph type="title" idx="4294967295"/>
          </p:nvPr>
        </p:nvSpPr>
        <p:spPr>
          <a:xfrm>
            <a:off x="4191000" y="304800"/>
            <a:ext cx="49530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en-US" sz="4000" b="1" i="0" dirty="0" err="1">
                <a:solidFill>
                  <a:srgbClr val="FFFF00"/>
                </a:solidFill>
                <a:effectLst/>
                <a:latin typeface="Kalaham" pitchFamily="2" charset="0"/>
                <a:ea typeface="+mj-ea"/>
                <a:cs typeface="Arial"/>
              </a:rPr>
              <a:t>ahj;jpuhfk</a:t>
            </a:r>
            <a:r>
              <a:rPr kumimoji="0" lang="en-US" sz="4000" b="1" i="0" dirty="0">
                <a:solidFill>
                  <a:srgbClr val="FFFF00"/>
                </a:solidFill>
                <a:effectLst/>
                <a:latin typeface="Kalaham" pitchFamily="2" charset="0"/>
                <a:ea typeface="+mj-ea"/>
                <a:cs typeface="Arial"/>
              </a:rPr>
              <a:t> </a:t>
            </a:r>
            <a:r>
              <a:rPr kumimoji="0" lang="en-US" sz="4000" b="1" i="0" dirty="0" err="1">
                <a:solidFill>
                  <a:srgbClr val="FFFF00"/>
                </a:solidFill>
                <a:effectLst/>
                <a:latin typeface="Kalaham" pitchFamily="2" charset="0"/>
                <a:ea typeface="+mj-ea"/>
                <a:cs typeface="Arial"/>
              </a:rPr>
              <a:t>jpfjp</a:t>
            </a:r>
            <a:r>
              <a:rPr kumimoji="0" lang="en-US" sz="4000" b="1" i="0" dirty="0">
                <a:solidFill>
                  <a:srgbClr val="FFFF00"/>
                </a:solidFill>
                <a:effectLst/>
                <a:latin typeface="Kalaham" pitchFamily="2" charset="0"/>
                <a:ea typeface="+mj-ea"/>
                <a:cs typeface="Arial"/>
              </a:rPr>
              <a:t> </a:t>
            </a:r>
            <a:r>
              <a:rPr kumimoji="0" lang="en-US" sz="4000" b="1" i="0" dirty="0" err="1">
                <a:solidFill>
                  <a:srgbClr val="FFFF00"/>
                </a:solidFill>
                <a:effectLst/>
                <a:latin typeface="Kalaham" pitchFamily="2" charset="0"/>
                <a:ea typeface="+mj-ea"/>
                <a:cs typeface="Arial"/>
              </a:rPr>
              <a:t>vd;d</a:t>
            </a:r>
            <a:r>
              <a:rPr kumimoji="0" lang="en-US" sz="4000" b="1" i="0" dirty="0">
                <a:solidFill>
                  <a:srgbClr val="FFFF00"/>
                </a:solidFill>
                <a:effectLst/>
                <a:latin typeface="Kalaham" pitchFamily="2" charset="0"/>
                <a:ea typeface="+mj-ea"/>
                <a:cs typeface="Arial"/>
              </a:rPr>
              <a:t>?</a:t>
            </a:r>
          </a:p>
        </p:txBody>
      </p:sp>
    </p:spTree>
    <p:extLst>
      <p:ext uri="{BB962C8B-B14F-4D97-AF65-F5344CB8AC3E}">
        <p14:creationId xmlns:p14="http://schemas.microsoft.com/office/powerpoint/2010/main" val="3107455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78" name="Text Box 6"/>
          <p:cNvSpPr txBox="1">
            <a:spLocks noChangeArrowheads="1"/>
          </p:cNvSpPr>
          <p:nvPr/>
        </p:nvSpPr>
        <p:spPr bwMode="auto">
          <a:xfrm rot="-3154037">
            <a:off x="-986381" y="1057745"/>
            <a:ext cx="5046663"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err="1">
                <a:solidFill>
                  <a:srgbClr val="F1F7E9"/>
                </a:solidFill>
                <a:latin typeface="Kalaham" pitchFamily="2" charset="0"/>
                <a:ea typeface="ＭＳ Ｐゴシック" charset="0"/>
                <a:cs typeface="Arial"/>
              </a:rPr>
              <a:t>Mgpufhk</a:t>
            </a:r>
            <a:r>
              <a:rPr lang="en-US" sz="2800" b="1" dirty="0">
                <a:solidFill>
                  <a:srgbClr val="F1F7E9"/>
                </a:solidFill>
                <a:latin typeface="Kalaham" pitchFamily="2" charset="0"/>
                <a:ea typeface="ＭＳ Ｐゴシック" charset="0"/>
                <a:cs typeface="Arial"/>
              </a:rPr>
              <a:t>; (2166-1991)</a:t>
            </a:r>
          </a:p>
          <a:p>
            <a:pPr algn="ctr" defTabSz="914400" fontAlgn="base">
              <a:spcBef>
                <a:spcPct val="50000"/>
              </a:spcBef>
              <a:spcAft>
                <a:spcPct val="0"/>
              </a:spcAft>
              <a:defRPr/>
            </a:pPr>
            <a:endParaRPr lang="en-US" sz="2800" b="1" dirty="0">
              <a:solidFill>
                <a:srgbClr val="F1F7E9"/>
              </a:solidFill>
              <a:latin typeface="Arial"/>
              <a:ea typeface="ＭＳ Ｐゴシック" charset="0"/>
              <a:cs typeface="Arial"/>
            </a:endParaRPr>
          </a:p>
        </p:txBody>
      </p:sp>
      <p:sp>
        <p:nvSpPr>
          <p:cNvPr id="22631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26311" name="Group 9"/>
          <p:cNvGrpSpPr>
            <a:grpSpLocks/>
          </p:cNvGrpSpPr>
          <p:nvPr/>
        </p:nvGrpSpPr>
        <p:grpSpPr bwMode="auto">
          <a:xfrm>
            <a:off x="304800" y="4448175"/>
            <a:ext cx="8686800" cy="1800225"/>
            <a:chOff x="192" y="2802"/>
            <a:chExt cx="5472" cy="1134"/>
          </a:xfrm>
        </p:grpSpPr>
        <p:sp>
          <p:nvSpPr>
            <p:cNvPr id="28682" name="Text Box 10"/>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28683" name="Text Box 11"/>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28684" name="Text Box 12"/>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28685" name="Text Box 13"/>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28686" name="Text Box 14"/>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28687" name="Text Box 15"/>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sp>
          <p:nvSpPr>
            <p:cNvPr id="28688" name="Text Box 16"/>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1800</a:t>
              </a:r>
            </a:p>
          </p:txBody>
        </p:sp>
        <p:sp>
          <p:nvSpPr>
            <p:cNvPr id="28689" name="Text Box 17"/>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1900</a:t>
              </a:r>
            </a:p>
          </p:txBody>
        </p:sp>
        <p:sp>
          <p:nvSpPr>
            <p:cNvPr id="28690" name="Text Box 18"/>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2000</a:t>
              </a: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8698" name="Text Box 26"/>
          <p:cNvSpPr txBox="1">
            <a:spLocks noChangeArrowheads="1"/>
          </p:cNvSpPr>
          <p:nvPr/>
        </p:nvSpPr>
        <p:spPr bwMode="auto">
          <a:xfrm rot="-3154037">
            <a:off x="230187" y="1199674"/>
            <a:ext cx="4241801"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err="1">
                <a:solidFill>
                  <a:srgbClr val="F1F7E9"/>
                </a:solidFill>
                <a:latin typeface="Kalaham" pitchFamily="2" charset="0"/>
                <a:cs typeface="Arial"/>
              </a:rPr>
              <a:t>NahNrg;G</a:t>
            </a:r>
            <a:r>
              <a:rPr lang="en-US" sz="3600" b="1" dirty="0">
                <a:solidFill>
                  <a:srgbClr val="F1F7E9"/>
                </a:solidFill>
                <a:latin typeface="Kalaham" pitchFamily="2" charset="0"/>
                <a:cs typeface="Arial"/>
              </a:rPr>
              <a:t> (1915-1805</a:t>
            </a:r>
          </a:p>
          <a:p>
            <a:pPr algn="ctr" defTabSz="914400" eaLnBrk="1" fontAlgn="base" hangingPunct="1">
              <a:spcBef>
                <a:spcPct val="50000"/>
              </a:spcBef>
              <a:spcAft>
                <a:spcPct val="0"/>
              </a:spcAft>
              <a:defRPr/>
            </a:pPr>
            <a:endParaRPr lang="en-US" sz="3600" b="1" dirty="0">
              <a:solidFill>
                <a:srgbClr val="F1F7E9"/>
              </a:solidFill>
              <a:latin typeface="Arial"/>
              <a:cs typeface="Arial"/>
            </a:endParaRPr>
          </a:p>
        </p:txBody>
      </p:sp>
      <p:sp>
        <p:nvSpPr>
          <p:cNvPr id="226320" name="Line 27"/>
          <p:cNvSpPr>
            <a:spLocks noChangeShapeType="1"/>
          </p:cNvSpPr>
          <p:nvPr/>
        </p:nvSpPr>
        <p:spPr bwMode="auto">
          <a:xfrm flipH="1">
            <a:off x="7848600" y="1828800"/>
            <a:ext cx="0" cy="198120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0" name="Text Box 28"/>
          <p:cNvSpPr txBox="1">
            <a:spLocks noChangeArrowheads="1"/>
          </p:cNvSpPr>
          <p:nvPr/>
        </p:nvSpPr>
        <p:spPr bwMode="auto">
          <a:xfrm>
            <a:off x="5638800" y="1295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DDDDDD"/>
                </a:solidFill>
                <a:latin typeface="Arial"/>
                <a:ea typeface="ＭＳ Ｐゴシック" charset="0"/>
                <a:cs typeface="Arial"/>
              </a:rPr>
              <a:t>1446</a:t>
            </a:r>
            <a:r>
              <a:rPr lang="en-US" sz="3200" b="1">
                <a:solidFill>
                  <a:srgbClr val="366B1B"/>
                </a:solidFill>
                <a:latin typeface="Arial"/>
                <a:ea typeface="ＭＳ Ｐゴシック" charset="0"/>
                <a:cs typeface="Arial"/>
              </a:rPr>
              <a:t> </a:t>
            </a:r>
          </a:p>
        </p:txBody>
      </p:sp>
      <p:sp>
        <p:nvSpPr>
          <p:cNvPr id="226322" name="Text Box 29"/>
          <p:cNvSpPr txBox="1">
            <a:spLocks noChangeArrowheads="1"/>
          </p:cNvSpPr>
          <p:nvPr/>
        </p:nvSpPr>
        <p:spPr bwMode="auto">
          <a:xfrm>
            <a:off x="7162800" y="1295400"/>
            <a:ext cx="1447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3200" b="1">
                <a:solidFill>
                  <a:srgbClr val="FFFFFF"/>
                </a:solidFill>
                <a:cs typeface="Arial" charset="0"/>
              </a:rPr>
              <a:t>1290 </a:t>
            </a:r>
          </a:p>
        </p:txBody>
      </p:sp>
      <p:sp>
        <p:nvSpPr>
          <p:cNvPr id="28702" name="Text Box 30"/>
          <p:cNvSpPr txBox="1">
            <a:spLocks noChangeArrowheads="1"/>
          </p:cNvSpPr>
          <p:nvPr/>
        </p:nvSpPr>
        <p:spPr bwMode="auto">
          <a:xfrm rot="18445963">
            <a:off x="3689350" y="2549525"/>
            <a:ext cx="424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err="1">
                <a:solidFill>
                  <a:srgbClr val="F1F7E9"/>
                </a:solidFill>
                <a:latin typeface="Kalaham" pitchFamily="2" charset="0"/>
                <a:cs typeface="Arial"/>
              </a:rPr>
              <a:t>NkhNr</a:t>
            </a:r>
            <a:r>
              <a:rPr lang="en-US" sz="3600" b="1" dirty="0">
                <a:solidFill>
                  <a:srgbClr val="F1F7E9"/>
                </a:solidFill>
                <a:latin typeface="Arial"/>
                <a:cs typeface="Arial"/>
              </a:rPr>
              <a:t>  </a:t>
            </a:r>
            <a:r>
              <a:rPr lang="en-US" sz="2800" b="1" dirty="0">
                <a:solidFill>
                  <a:srgbClr val="F1F7E9"/>
                </a:solidFill>
                <a:latin typeface="Arial"/>
                <a:cs typeface="Arial"/>
              </a:rPr>
              <a:t>(1525-1405)</a:t>
            </a:r>
            <a:endParaRPr lang="en-US" sz="3600" b="1" dirty="0">
              <a:solidFill>
                <a:srgbClr val="F1F7E9"/>
              </a:solidFill>
              <a:latin typeface="Arial"/>
              <a:cs typeface="Arial"/>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8704" name="Rectangle 32"/>
          <p:cNvSpPr>
            <a:spLocks noGrp="1" noChangeArrowheads="1"/>
          </p:cNvSpPr>
          <p:nvPr>
            <p:ph type="title" idx="4294967295"/>
          </p:nvPr>
        </p:nvSpPr>
        <p:spPr>
          <a:xfrm>
            <a:off x="3886200" y="152400"/>
            <a:ext cx="5562600" cy="707886"/>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en-US" sz="4000" b="1" i="0" dirty="0" err="1">
                <a:solidFill>
                  <a:srgbClr val="FFFF00"/>
                </a:solidFill>
                <a:effectLst/>
                <a:latin typeface="Kalaham" pitchFamily="2" charset="0"/>
                <a:ea typeface="+mj-ea"/>
                <a:cs typeface="Arial"/>
              </a:rPr>
              <a:t>Vg;NghJ</a:t>
            </a:r>
            <a:r>
              <a:rPr kumimoji="0" lang="en-US" sz="4000" b="1" i="0" dirty="0">
                <a:solidFill>
                  <a:srgbClr val="FFFF00"/>
                </a:solidFill>
                <a:effectLst/>
                <a:latin typeface="Kalaham" pitchFamily="2" charset="0"/>
                <a:ea typeface="+mj-ea"/>
                <a:cs typeface="Arial"/>
              </a:rPr>
              <a:t> </a:t>
            </a:r>
            <a:r>
              <a:rPr kumimoji="0" lang="en-US" sz="4000" b="1" i="0" dirty="0" err="1">
                <a:solidFill>
                  <a:srgbClr val="FFFF00"/>
                </a:solidFill>
                <a:effectLst/>
                <a:latin typeface="Kalaham" pitchFamily="2" charset="0"/>
                <a:ea typeface="+mj-ea"/>
                <a:cs typeface="Arial"/>
              </a:rPr>
              <a:t>ntspNaw;wk</a:t>
            </a:r>
            <a:r>
              <a:rPr kumimoji="0" lang="en-US" sz="4000" b="1" i="0" dirty="0">
                <a:solidFill>
                  <a:srgbClr val="FFFF00"/>
                </a:solidFill>
                <a:effectLst/>
                <a:latin typeface="Kalaham" pitchFamily="2" charset="0"/>
                <a:ea typeface="+mj-ea"/>
                <a:cs typeface="Arial"/>
              </a:rPr>
              <a:t>;</a:t>
            </a:r>
            <a:r>
              <a:rPr kumimoji="0" lang="en-US" sz="4000" b="1" i="0" dirty="0">
                <a:solidFill>
                  <a:srgbClr val="FFFF00"/>
                </a:solidFill>
                <a:effectLst/>
                <a:latin typeface="Arial"/>
                <a:ea typeface="+mj-ea"/>
                <a:cs typeface="Arial"/>
              </a:rPr>
              <a:t>?</a:t>
            </a:r>
          </a:p>
        </p:txBody>
      </p:sp>
    </p:spTree>
    <p:extLst>
      <p:ext uri="{BB962C8B-B14F-4D97-AF65-F5344CB8AC3E}">
        <p14:creationId xmlns:p14="http://schemas.microsoft.com/office/powerpoint/2010/main" val="52813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28354" name="Text Box 79"/>
          <p:cNvSpPr txBox="1">
            <a:spLocks noChangeArrowheads="1"/>
          </p:cNvSpPr>
          <p:nvPr/>
        </p:nvSpPr>
        <p:spPr bwMode="auto">
          <a:xfrm>
            <a:off x="8237538" y="152400"/>
            <a:ext cx="52387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cs typeface="Arial" charset="0"/>
              </a:rPr>
              <a:t>66</a:t>
            </a:r>
          </a:p>
        </p:txBody>
      </p:sp>
      <p:sp>
        <p:nvSpPr>
          <p:cNvPr id="552014" name="Rectangle 78"/>
          <p:cNvSpPr>
            <a:spLocks noGrp="1" noChangeArrowheads="1"/>
          </p:cNvSpPr>
          <p:nvPr>
            <p:ph type="title"/>
          </p:nvPr>
        </p:nvSpPr>
        <p:spPr>
          <a:xfrm>
            <a:off x="5638800" y="685800"/>
            <a:ext cx="3276600" cy="2209800"/>
          </a:xfrm>
        </p:spPr>
        <p:txBody>
          <a:bodyPr/>
          <a:lstStyle/>
          <a:p>
            <a:pPr>
              <a:defRPr/>
            </a:pPr>
            <a:br>
              <a:rPr kumimoji="0" lang="en-US" altLang="zh-CN" sz="3200" b="1" i="0" dirty="0">
                <a:latin typeface="Kalaham" pitchFamily="2" charset="0"/>
                <a:ea typeface="ＭＳ Ｐゴシック" charset="0"/>
                <a:cs typeface="Arial"/>
              </a:rPr>
            </a:br>
            <a:r>
              <a:rPr kumimoji="0" lang="en-US" altLang="zh-CN" sz="3200" b="1" i="0" dirty="0" err="1">
                <a:latin typeface="Kalaham" pitchFamily="2" charset="0"/>
                <a:ea typeface="ＭＳ Ｐゴシック" charset="0"/>
                <a:cs typeface="Arial"/>
              </a:rPr>
              <a:t>vfpg;jpa</a:t>
            </a:r>
            <a:r>
              <a:rPr kumimoji="0" lang="en-US" altLang="zh-CN" sz="3200" b="1" i="0" dirty="0">
                <a:latin typeface="Kalaham" pitchFamily="2" charset="0"/>
                <a:ea typeface="ＭＳ Ｐゴシック" charset="0"/>
                <a:cs typeface="Arial"/>
              </a:rPr>
              <a:t> </a:t>
            </a:r>
            <a:r>
              <a:rPr kumimoji="0" lang="en-US" altLang="zh-CN" sz="3200" b="1" i="0" dirty="0" err="1">
                <a:latin typeface="Kalaham" pitchFamily="2" charset="0"/>
                <a:ea typeface="ＭＳ Ｐゴシック" charset="0"/>
                <a:cs typeface="Arial"/>
              </a:rPr>
              <a:t>Nrhw;gfhy</a:t>
            </a:r>
            <a:r>
              <a:rPr kumimoji="0" lang="en-US" altLang="zh-CN" sz="3200" b="1" i="0" dirty="0">
                <a:latin typeface="Kalaham" pitchFamily="2" charset="0"/>
                <a:ea typeface="ＭＳ Ｐゴシック" charset="0"/>
                <a:cs typeface="Arial"/>
              </a:rPr>
              <a:t> </a:t>
            </a:r>
            <a:r>
              <a:rPr kumimoji="0" lang="en-US" altLang="zh-CN" sz="3200" b="1" i="0" dirty="0" err="1">
                <a:latin typeface="Kalaham" pitchFamily="2" charset="0"/>
                <a:ea typeface="ＭＳ Ｐゴシック" charset="0"/>
                <a:cs typeface="Arial"/>
              </a:rPr>
              <a:t>fhytupir</a:t>
            </a:r>
            <a:r>
              <a:rPr kumimoji="0" lang="en-US" altLang="zh-CN" sz="3200" b="1" i="0" dirty="0">
                <a:latin typeface="Kalaham" pitchFamily="2" charset="0"/>
                <a:ea typeface="ＭＳ Ｐゴシック" charset="0"/>
                <a:cs typeface="Arial"/>
              </a:rPr>
              <a:t> </a:t>
            </a:r>
            <a:r>
              <a:rPr kumimoji="0" lang="en-US" altLang="zh-CN" sz="3200" b="1" i="0" dirty="0" err="1">
                <a:latin typeface="Kalaham" pitchFamily="2" charset="0"/>
                <a:ea typeface="ＭＳ Ｐゴシック" charset="0"/>
                <a:cs typeface="Arial"/>
              </a:rPr>
              <a:t>Kuz;ghL</a:t>
            </a:r>
            <a:endParaRPr kumimoji="0" lang="en-US" altLang="zh-CN" sz="3200" b="1" i="0" dirty="0">
              <a:latin typeface="Kalaham" pitchFamily="2" charset="0"/>
              <a:ea typeface="ＭＳ Ｐゴシック" charset="0"/>
              <a:cs typeface="Arial"/>
            </a:endParaRPr>
          </a:p>
        </p:txBody>
      </p:sp>
      <p:grpSp>
        <p:nvGrpSpPr>
          <p:cNvPr id="228356" name="Group 2"/>
          <p:cNvGrpSpPr>
            <a:grpSpLocks/>
          </p:cNvGrpSpPr>
          <p:nvPr/>
        </p:nvGrpSpPr>
        <p:grpSpPr bwMode="auto">
          <a:xfrm>
            <a:off x="106363" y="0"/>
            <a:ext cx="6446837" cy="6899275"/>
            <a:chOff x="67" y="0"/>
            <a:chExt cx="4061" cy="4346"/>
          </a:xfrm>
        </p:grpSpPr>
        <p:grpSp>
          <p:nvGrpSpPr>
            <p:cNvPr id="228358" name="Group 47"/>
            <p:cNvGrpSpPr>
              <a:grpSpLocks/>
            </p:cNvGrpSpPr>
            <p:nvPr/>
          </p:nvGrpSpPr>
          <p:grpSpPr bwMode="auto">
            <a:xfrm>
              <a:off x="67" y="3"/>
              <a:ext cx="4004" cy="388"/>
              <a:chOff x="-36" y="0"/>
              <a:chExt cx="4414" cy="634"/>
            </a:xfrm>
          </p:grpSpPr>
          <p:grpSp>
            <p:nvGrpSpPr>
              <p:cNvPr id="228402" name="Group 73"/>
              <p:cNvGrpSpPr>
                <a:grpSpLocks/>
              </p:cNvGrpSpPr>
              <p:nvPr/>
            </p:nvGrpSpPr>
            <p:grpSpPr bwMode="auto">
              <a:xfrm>
                <a:off x="-36" y="0"/>
                <a:ext cx="921" cy="623"/>
                <a:chOff x="-36" y="0"/>
                <a:chExt cx="921" cy="623"/>
              </a:xfrm>
            </p:grpSpPr>
            <p:sp>
              <p:nvSpPr>
                <p:cNvPr id="228426" name="Rectangle 77"/>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7" name="Group 74"/>
                <p:cNvGrpSpPr>
                  <a:grpSpLocks/>
                </p:cNvGrpSpPr>
                <p:nvPr/>
              </p:nvGrpSpPr>
              <p:grpSpPr bwMode="auto">
                <a:xfrm>
                  <a:off x="-36" y="0"/>
                  <a:ext cx="921" cy="623"/>
                  <a:chOff x="-36" y="0"/>
                  <a:chExt cx="921" cy="623"/>
                </a:xfrm>
              </p:grpSpPr>
              <p:sp>
                <p:nvSpPr>
                  <p:cNvPr id="228428" name="Rectangle 76"/>
                  <p:cNvSpPr>
                    <a:spLocks noChangeArrowheads="1"/>
                  </p:cNvSpPr>
                  <p:nvPr/>
                </p:nvSpPr>
                <p:spPr bwMode="auto">
                  <a:xfrm>
                    <a:off x="-36" y="0"/>
                    <a:ext cx="799"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200" dirty="0">
                        <a:solidFill>
                          <a:schemeClr val="bg1"/>
                        </a:solidFill>
                        <a:latin typeface="Kalaham" pitchFamily="2" charset="0"/>
                        <a:ea typeface="ＭＳ Ｐゴシック" charset="0"/>
                        <a:cs typeface="Times New Roman" charset="0"/>
                      </a:rPr>
                      <a:t>400 </a:t>
                    </a:r>
                    <a:r>
                      <a:rPr lang="en-US" sz="1200" dirty="0" err="1">
                        <a:solidFill>
                          <a:schemeClr val="bg1"/>
                        </a:solidFill>
                        <a:latin typeface="Kalaham" pitchFamily="2" charset="0"/>
                        <a:ea typeface="ＭＳ Ｐゴシック" charset="0"/>
                        <a:cs typeface="Times New Roman" charset="0"/>
                      </a:rPr>
                      <a:t>Mz;L</a:t>
                    </a:r>
                    <a:r>
                      <a:rPr lang="en-US" sz="1200" dirty="0">
                        <a:solidFill>
                          <a:schemeClr val="bg1"/>
                        </a:solidFill>
                        <a:latin typeface="Kalaham" pitchFamily="2" charset="0"/>
                        <a:ea typeface="ＭＳ Ｐゴシック" charset="0"/>
                        <a:cs typeface="Times New Roman" charset="0"/>
                      </a:rPr>
                      <a:t> </a:t>
                    </a:r>
                    <a:r>
                      <a:rPr lang="en-US" sz="1200" dirty="0" err="1">
                        <a:solidFill>
                          <a:schemeClr val="bg1"/>
                        </a:solidFill>
                        <a:latin typeface="Kalaham" pitchFamily="2" charset="0"/>
                        <a:ea typeface="ＭＳ Ｐゴシック" charset="0"/>
                        <a:cs typeface="Times New Roman" charset="0"/>
                      </a:rPr>
                      <a:t>nrhw;gfhythrk</a:t>
                    </a:r>
                    <a:r>
                      <a:rPr lang="en-US" sz="1200" dirty="0">
                        <a:solidFill>
                          <a:schemeClr val="bg1"/>
                        </a:solidFill>
                        <a:latin typeface="Kalaham" pitchFamily="2" charset="0"/>
                        <a:ea typeface="ＭＳ Ｐゴシック" charset="0"/>
                        <a:cs typeface="Times New Roman" charset="0"/>
                      </a:rPr>
                      <a:t>;</a:t>
                    </a:r>
                  </a:p>
                </p:txBody>
              </p:sp>
              <p:sp>
                <p:nvSpPr>
                  <p:cNvPr id="228429"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3" name="Group 68"/>
              <p:cNvGrpSpPr>
                <a:grpSpLocks/>
              </p:cNvGrpSpPr>
              <p:nvPr/>
            </p:nvGrpSpPr>
            <p:grpSpPr bwMode="auto">
              <a:xfrm>
                <a:off x="815" y="0"/>
                <a:ext cx="913" cy="623"/>
                <a:chOff x="815" y="0"/>
                <a:chExt cx="913" cy="623"/>
              </a:xfrm>
            </p:grpSpPr>
            <p:sp>
              <p:nvSpPr>
                <p:cNvPr id="228422" name="Rectangle 72"/>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23" name="Group 69"/>
                <p:cNvGrpSpPr>
                  <a:grpSpLocks/>
                </p:cNvGrpSpPr>
                <p:nvPr/>
              </p:nvGrpSpPr>
              <p:grpSpPr bwMode="auto">
                <a:xfrm>
                  <a:off x="815" y="0"/>
                  <a:ext cx="843" cy="623"/>
                  <a:chOff x="815" y="0"/>
                  <a:chExt cx="843" cy="623"/>
                </a:xfrm>
              </p:grpSpPr>
              <p:sp>
                <p:nvSpPr>
                  <p:cNvPr id="228424" name="Rectangle 71"/>
                  <p:cNvSpPr>
                    <a:spLocks noChangeArrowheads="1"/>
                  </p:cNvSpPr>
                  <p:nvPr/>
                </p:nvSpPr>
                <p:spPr bwMode="auto">
                  <a:xfrm>
                    <a:off x="849"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200" dirty="0">
                        <a:solidFill>
                          <a:schemeClr val="bg1"/>
                        </a:solidFill>
                        <a:latin typeface="Kalaham" pitchFamily="2" charset="0"/>
                        <a:ea typeface="ＭＳ Ｐゴシック" charset="0"/>
                        <a:cs typeface="Times New Roman" charset="0"/>
                      </a:rPr>
                      <a:t>400 </a:t>
                    </a:r>
                    <a:r>
                      <a:rPr lang="en-US" sz="1200" dirty="0" err="1">
                        <a:solidFill>
                          <a:schemeClr val="bg1"/>
                        </a:solidFill>
                        <a:latin typeface="Kalaham" pitchFamily="2" charset="0"/>
                        <a:ea typeface="ＭＳ Ｐゴシック" charset="0"/>
                        <a:cs typeface="Times New Roman" charset="0"/>
                      </a:rPr>
                      <a:t>Mz;L</a:t>
                    </a:r>
                    <a:r>
                      <a:rPr lang="en-US" sz="1200" dirty="0">
                        <a:solidFill>
                          <a:schemeClr val="bg1"/>
                        </a:solidFill>
                        <a:latin typeface="Kalaham" pitchFamily="2" charset="0"/>
                        <a:ea typeface="ＭＳ Ｐゴシック" charset="0"/>
                        <a:cs typeface="Times New Roman" charset="0"/>
                      </a:rPr>
                      <a:t> </a:t>
                    </a:r>
                    <a:r>
                      <a:rPr lang="en-US" sz="1200" dirty="0" err="1">
                        <a:solidFill>
                          <a:schemeClr val="bg1"/>
                        </a:solidFill>
                        <a:latin typeface="Kalaham" pitchFamily="2" charset="0"/>
                        <a:ea typeface="ＭＳ Ｐゴシック" charset="0"/>
                        <a:cs typeface="Times New Roman" charset="0"/>
                      </a:rPr>
                      <a:t>nrhw;gfhythrk</a:t>
                    </a:r>
                    <a:r>
                      <a:rPr lang="en-US" sz="1200" dirty="0">
                        <a:solidFill>
                          <a:schemeClr val="bg1"/>
                        </a:solidFill>
                        <a:latin typeface="Kalaham" pitchFamily="2" charset="0"/>
                        <a:ea typeface="ＭＳ Ｐゴシック" charset="0"/>
                        <a:cs typeface="Times New Roman" charset="0"/>
                      </a:rPr>
                      <a:t>;</a:t>
                    </a:r>
                  </a:p>
                  <a:p>
                    <a:pPr algn="ctr" defTabSz="914400" fontAlgn="base">
                      <a:spcBef>
                        <a:spcPct val="0"/>
                      </a:spcBef>
                      <a:spcAft>
                        <a:spcPct val="0"/>
                      </a:spcAft>
                    </a:pPr>
                    <a:endParaRPr lang="en-US" sz="1200" dirty="0">
                      <a:solidFill>
                        <a:srgbClr val="003300"/>
                      </a:solidFill>
                      <a:latin typeface="Arial" charset="0"/>
                      <a:ea typeface="ＭＳ Ｐゴシック" charset="0"/>
                      <a:cs typeface="Times New Roman" charset="0"/>
                    </a:endParaRPr>
                  </a:p>
                </p:txBody>
              </p:sp>
              <p:sp>
                <p:nvSpPr>
                  <p:cNvPr id="228425" name="Rectangle 70"/>
                  <p:cNvSpPr>
                    <a:spLocks noChangeArrowheads="1"/>
                  </p:cNvSpPr>
                  <p:nvPr/>
                </p:nvSpPr>
                <p:spPr bwMode="auto">
                  <a:xfrm>
                    <a:off x="81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4" name="Group 63"/>
              <p:cNvGrpSpPr>
                <a:grpSpLocks/>
              </p:cNvGrpSpPr>
              <p:nvPr/>
            </p:nvGrpSpPr>
            <p:grpSpPr bwMode="auto">
              <a:xfrm>
                <a:off x="1665" y="0"/>
                <a:ext cx="906" cy="623"/>
                <a:chOff x="1665" y="0"/>
                <a:chExt cx="906" cy="623"/>
              </a:xfrm>
            </p:grpSpPr>
            <p:sp>
              <p:nvSpPr>
                <p:cNvPr id="228418" name="Rectangle 6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9" name="Group 64"/>
                <p:cNvGrpSpPr>
                  <a:grpSpLocks/>
                </p:cNvGrpSpPr>
                <p:nvPr/>
              </p:nvGrpSpPr>
              <p:grpSpPr bwMode="auto">
                <a:xfrm>
                  <a:off x="1665" y="0"/>
                  <a:ext cx="843" cy="623"/>
                  <a:chOff x="1665" y="0"/>
                  <a:chExt cx="843" cy="623"/>
                </a:xfrm>
              </p:grpSpPr>
              <p:sp>
                <p:nvSpPr>
                  <p:cNvPr id="228420" name="Rectangle 66"/>
                  <p:cNvSpPr>
                    <a:spLocks noChangeArrowheads="1"/>
                  </p:cNvSpPr>
                  <p:nvPr/>
                </p:nvSpPr>
                <p:spPr bwMode="auto">
                  <a:xfrm>
                    <a:off x="1692"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200" dirty="0">
                        <a:solidFill>
                          <a:schemeClr val="bg1"/>
                        </a:solidFill>
                        <a:latin typeface="Kalaham" pitchFamily="2" charset="0"/>
                        <a:ea typeface="ＭＳ Ｐゴシック" charset="0"/>
                        <a:cs typeface="Times New Roman" charset="0"/>
                      </a:rPr>
                      <a:t>215 </a:t>
                    </a:r>
                    <a:r>
                      <a:rPr lang="en-US" sz="1200" dirty="0" err="1">
                        <a:solidFill>
                          <a:schemeClr val="bg1"/>
                        </a:solidFill>
                        <a:latin typeface="Kalaham" pitchFamily="2" charset="0"/>
                        <a:ea typeface="ＭＳ Ｐゴシック" charset="0"/>
                        <a:cs typeface="Times New Roman" charset="0"/>
                      </a:rPr>
                      <a:t>Mz;L</a:t>
                    </a:r>
                    <a:r>
                      <a:rPr lang="en-US" sz="1200" dirty="0">
                        <a:solidFill>
                          <a:schemeClr val="bg1"/>
                        </a:solidFill>
                        <a:latin typeface="Kalaham" pitchFamily="2" charset="0"/>
                        <a:ea typeface="ＭＳ Ｐゴシック" charset="0"/>
                        <a:cs typeface="Times New Roman" charset="0"/>
                      </a:rPr>
                      <a:t> </a:t>
                    </a:r>
                    <a:r>
                      <a:rPr lang="en-US" sz="1200" dirty="0" err="1">
                        <a:solidFill>
                          <a:schemeClr val="bg1"/>
                        </a:solidFill>
                        <a:latin typeface="Kalaham" pitchFamily="2" charset="0"/>
                        <a:ea typeface="ＭＳ Ｐゴシック" charset="0"/>
                        <a:cs typeface="Times New Roman" charset="0"/>
                      </a:rPr>
                      <a:t>nrhw;gfhythrk</a:t>
                    </a:r>
                    <a:r>
                      <a:rPr lang="en-US" sz="1200" dirty="0">
                        <a:solidFill>
                          <a:schemeClr val="bg1"/>
                        </a:solidFill>
                        <a:latin typeface="Kalaham" pitchFamily="2" charset="0"/>
                        <a:ea typeface="ＭＳ Ｐゴシック" charset="0"/>
                        <a:cs typeface="Times New Roman" charset="0"/>
                      </a:rPr>
                      <a:t>;</a:t>
                    </a:r>
                  </a:p>
                  <a:p>
                    <a:pPr algn="ctr" defTabSz="914400" fontAlgn="base">
                      <a:spcBef>
                        <a:spcPct val="0"/>
                      </a:spcBef>
                      <a:spcAft>
                        <a:spcPct val="0"/>
                      </a:spcAft>
                    </a:pPr>
                    <a:endParaRPr lang="en-US" sz="1200" dirty="0">
                      <a:solidFill>
                        <a:srgbClr val="003300"/>
                      </a:solidFill>
                      <a:latin typeface="Arial" charset="0"/>
                      <a:ea typeface="ＭＳ Ｐゴシック" charset="0"/>
                      <a:cs typeface="Times New Roman" charset="0"/>
                    </a:endParaRPr>
                  </a:p>
                  <a:p>
                    <a:pPr algn="ctr" defTabSz="914400" fontAlgn="base">
                      <a:spcBef>
                        <a:spcPct val="0"/>
                      </a:spcBef>
                      <a:spcAft>
                        <a:spcPct val="0"/>
                      </a:spcAft>
                    </a:pPr>
                    <a:endParaRPr lang="en-US" sz="1200" dirty="0">
                      <a:solidFill>
                        <a:srgbClr val="003300"/>
                      </a:solidFill>
                      <a:latin typeface="Arial" charset="0"/>
                      <a:ea typeface="ＭＳ Ｐゴシック" charset="0"/>
                      <a:cs typeface="Times New Roman" charset="0"/>
                    </a:endParaRPr>
                  </a:p>
                </p:txBody>
              </p:sp>
              <p:sp>
                <p:nvSpPr>
                  <p:cNvPr id="228421" name="Rectangle 65"/>
                  <p:cNvSpPr>
                    <a:spLocks noChangeArrowheads="1"/>
                  </p:cNvSpPr>
                  <p:nvPr/>
                </p:nvSpPr>
                <p:spPr bwMode="auto">
                  <a:xfrm>
                    <a:off x="166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5" name="Group 58"/>
              <p:cNvGrpSpPr>
                <a:grpSpLocks/>
              </p:cNvGrpSpPr>
              <p:nvPr/>
            </p:nvGrpSpPr>
            <p:grpSpPr bwMode="auto">
              <a:xfrm>
                <a:off x="2465" y="0"/>
                <a:ext cx="306" cy="634"/>
                <a:chOff x="2465" y="0"/>
                <a:chExt cx="306" cy="634"/>
              </a:xfrm>
            </p:grpSpPr>
            <p:sp>
              <p:nvSpPr>
                <p:cNvPr id="228416" name="Rectangle 62"/>
                <p:cNvSpPr>
                  <a:spLocks noChangeArrowheads="1"/>
                </p:cNvSpPr>
                <p:nvPr/>
              </p:nvSpPr>
              <p:spPr bwMode="auto">
                <a:xfrm>
                  <a:off x="2465" y="11"/>
                  <a:ext cx="306"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228417" name="Rectangle 60"/>
                <p:cNvSpPr>
                  <a:spLocks noChangeArrowheads="1"/>
                </p:cNvSpPr>
                <p:nvPr/>
              </p:nvSpPr>
              <p:spPr bwMode="auto">
                <a:xfrm>
                  <a:off x="2465" y="0"/>
                  <a:ext cx="306"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nvGrpSpPr>
              <p:cNvPr id="228406" name="Group 53"/>
              <p:cNvGrpSpPr>
                <a:grpSpLocks/>
              </p:cNvGrpSpPr>
              <p:nvPr/>
            </p:nvGrpSpPr>
            <p:grpSpPr bwMode="auto">
              <a:xfrm>
                <a:off x="2765" y="0"/>
                <a:ext cx="770" cy="623"/>
                <a:chOff x="2765" y="0"/>
                <a:chExt cx="770" cy="623"/>
              </a:xfrm>
            </p:grpSpPr>
            <p:sp>
              <p:nvSpPr>
                <p:cNvPr id="228412" name="Rectangle 57"/>
                <p:cNvSpPr>
                  <a:spLocks noChangeArrowheads="1"/>
                </p:cNvSpPr>
                <p:nvPr/>
              </p:nvSpPr>
              <p:spPr bwMode="auto">
                <a:xfrm>
                  <a:off x="2765" y="0"/>
                  <a:ext cx="770"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13" name="Group 54"/>
                <p:cNvGrpSpPr>
                  <a:grpSpLocks/>
                </p:cNvGrpSpPr>
                <p:nvPr/>
              </p:nvGrpSpPr>
              <p:grpSpPr bwMode="auto">
                <a:xfrm>
                  <a:off x="2765" y="0"/>
                  <a:ext cx="770" cy="623"/>
                  <a:chOff x="2765" y="0"/>
                  <a:chExt cx="770" cy="623"/>
                </a:xfrm>
              </p:grpSpPr>
              <p:sp>
                <p:nvSpPr>
                  <p:cNvPr id="228414" name="Rectangle 56"/>
                  <p:cNvSpPr>
                    <a:spLocks noChangeArrowheads="1"/>
                  </p:cNvSpPr>
                  <p:nvPr/>
                </p:nvSpPr>
                <p:spPr bwMode="auto">
                  <a:xfrm>
                    <a:off x="2841" y="0"/>
                    <a:ext cx="684"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200" dirty="0" err="1">
                        <a:solidFill>
                          <a:schemeClr val="bg1"/>
                        </a:solidFill>
                        <a:latin typeface="Kalaham" pitchFamily="2" charset="0"/>
                        <a:ea typeface="ＭＳ Ｐゴシック" charset="0"/>
                        <a:cs typeface="Times New Roman" charset="0"/>
                      </a:rPr>
                      <a:t>jhkjkhf</a:t>
                    </a:r>
                    <a:endParaRPr lang="en-US" sz="1200" dirty="0">
                      <a:solidFill>
                        <a:schemeClr val="bg1"/>
                      </a:solidFill>
                      <a:latin typeface="Kalaham" pitchFamily="2" charset="0"/>
                      <a:ea typeface="ＭＳ Ｐゴシック" charset="0"/>
                      <a:cs typeface="Times New Roman" charset="0"/>
                    </a:endParaRPr>
                  </a:p>
                  <a:p>
                    <a:pPr algn="ctr" defTabSz="914400" fontAlgn="base">
                      <a:spcBef>
                        <a:spcPct val="0"/>
                      </a:spcBef>
                      <a:spcAft>
                        <a:spcPct val="0"/>
                      </a:spcAft>
                    </a:pPr>
                    <a:r>
                      <a:rPr lang="en-US" sz="1200" dirty="0" err="1">
                        <a:solidFill>
                          <a:schemeClr val="bg1"/>
                        </a:solidFill>
                        <a:latin typeface="Kalaham" pitchFamily="2" charset="0"/>
                        <a:ea typeface="ＭＳ Ｐゴシック" charset="0"/>
                        <a:cs typeface="Times New Roman" charset="0"/>
                      </a:rPr>
                      <a:t>ahj;jpuhfkk</a:t>
                    </a:r>
                    <a:r>
                      <a:rPr lang="en-US" sz="1200" dirty="0">
                        <a:solidFill>
                          <a:schemeClr val="bg1"/>
                        </a:solidFill>
                        <a:latin typeface="Kalaham" pitchFamily="2" charset="0"/>
                        <a:ea typeface="ＭＳ Ｐゴシック" charset="0"/>
                        <a:cs typeface="Times New Roman" charset="0"/>
                      </a:rPr>
                      <a:t>;</a:t>
                    </a:r>
                  </a:p>
                </p:txBody>
              </p:sp>
              <p:sp>
                <p:nvSpPr>
                  <p:cNvPr id="228415" name="Rectangle 55"/>
                  <p:cNvSpPr>
                    <a:spLocks noChangeArrowheads="1"/>
                  </p:cNvSpPr>
                  <p:nvPr/>
                </p:nvSpPr>
                <p:spPr bwMode="auto">
                  <a:xfrm>
                    <a:off x="2765" y="0"/>
                    <a:ext cx="770"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nvGrpSpPr>
              <p:cNvPr id="228407" name="Group 48"/>
              <p:cNvGrpSpPr>
                <a:grpSpLocks/>
              </p:cNvGrpSpPr>
              <p:nvPr/>
            </p:nvGrpSpPr>
            <p:grpSpPr bwMode="auto">
              <a:xfrm>
                <a:off x="3499" y="0"/>
                <a:ext cx="879" cy="623"/>
                <a:chOff x="3499" y="0"/>
                <a:chExt cx="879" cy="623"/>
              </a:xfrm>
            </p:grpSpPr>
            <p:sp>
              <p:nvSpPr>
                <p:cNvPr id="228408" name="Rectangle 52"/>
                <p:cNvSpPr>
                  <a:spLocks noChangeArrowheads="1"/>
                </p:cNvSpPr>
                <p:nvPr/>
              </p:nvSpPr>
              <p:spPr bwMode="auto">
                <a:xfrm>
                  <a:off x="3535"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409" name="Group 49"/>
                <p:cNvGrpSpPr>
                  <a:grpSpLocks/>
                </p:cNvGrpSpPr>
                <p:nvPr/>
              </p:nvGrpSpPr>
              <p:grpSpPr bwMode="auto">
                <a:xfrm>
                  <a:off x="3499" y="0"/>
                  <a:ext cx="859" cy="623"/>
                  <a:chOff x="3499" y="0"/>
                  <a:chExt cx="859" cy="623"/>
                </a:xfrm>
              </p:grpSpPr>
              <p:sp>
                <p:nvSpPr>
                  <p:cNvPr id="228410" name="Rectangle 51"/>
                  <p:cNvSpPr>
                    <a:spLocks noChangeArrowheads="1"/>
                  </p:cNvSpPr>
                  <p:nvPr/>
                </p:nvSpPr>
                <p:spPr bwMode="auto">
                  <a:xfrm>
                    <a:off x="3499"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200" dirty="0" err="1">
                        <a:solidFill>
                          <a:schemeClr val="tx2"/>
                        </a:solidFill>
                        <a:latin typeface="Kalaham" pitchFamily="2" charset="0"/>
                        <a:ea typeface="ＭＳ Ｐゴシック" charset="0"/>
                        <a:cs typeface="Times New Roman" charset="0"/>
                      </a:rPr>
                      <a:t>neUf;fbahd</a:t>
                    </a:r>
                    <a:endParaRPr lang="en-US" sz="1200" dirty="0">
                      <a:solidFill>
                        <a:schemeClr val="tx2"/>
                      </a:solidFill>
                      <a:latin typeface="Kalaham" pitchFamily="2" charset="0"/>
                      <a:ea typeface="ＭＳ Ｐゴシック" charset="0"/>
                      <a:cs typeface="Times New Roman" charset="0"/>
                    </a:endParaRPr>
                  </a:p>
                </p:txBody>
              </p:sp>
              <p:sp>
                <p:nvSpPr>
                  <p:cNvPr id="228411" name="Rectangle 50"/>
                  <p:cNvSpPr>
                    <a:spLocks noChangeArrowheads="1"/>
                  </p:cNvSpPr>
                  <p:nvPr/>
                </p:nvSpPr>
                <p:spPr bwMode="auto">
                  <a:xfrm>
                    <a:off x="351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grpSp>
        </p:grpSp>
        <p:sp>
          <p:nvSpPr>
            <p:cNvPr id="228359" name="Rectangle 46"/>
            <p:cNvSpPr>
              <a:spLocks noChangeArrowheads="1"/>
            </p:cNvSpPr>
            <p:nvPr/>
          </p:nvSpPr>
          <p:spPr bwMode="auto">
            <a:xfrm>
              <a:off x="96" y="0"/>
              <a:ext cx="3963" cy="384"/>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grpSp>
          <p:nvGrpSpPr>
            <p:cNvPr id="228360" name="Group 3"/>
            <p:cNvGrpSpPr>
              <a:grpSpLocks/>
            </p:cNvGrpSpPr>
            <p:nvPr/>
          </p:nvGrpSpPr>
          <p:grpSpPr bwMode="auto">
            <a:xfrm>
              <a:off x="96" y="382"/>
              <a:ext cx="4032" cy="3964"/>
              <a:chOff x="1132" y="3048"/>
              <a:chExt cx="10080" cy="12555"/>
            </a:xfrm>
          </p:grpSpPr>
          <p:sp>
            <p:nvSpPr>
              <p:cNvPr id="22836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000" dirty="0">
                  <a:solidFill>
                    <a:srgbClr val="003300"/>
                  </a:solidFill>
                  <a:latin typeface="Kalaham" pitchFamily="2" charset="0"/>
                  <a:cs typeface="Arial" charset="0"/>
                </a:endParaRPr>
              </a:p>
              <a:p>
                <a:pPr algn="ctr" defTabSz="914400" fontAlgn="base">
                  <a:spcBef>
                    <a:spcPct val="0"/>
                  </a:spcBef>
                  <a:spcAft>
                    <a:spcPct val="0"/>
                  </a:spcAft>
                </a:pPr>
                <a:r>
                  <a:rPr lang="en-US" sz="1000" dirty="0" err="1">
                    <a:solidFill>
                      <a:srgbClr val="003300"/>
                    </a:solidFill>
                    <a:latin typeface="Kalaham" pitchFamily="2" charset="0"/>
                    <a:cs typeface="Arial" charset="0"/>
                  </a:rPr>
                  <a:t>vfpg;jpa</a:t>
                </a:r>
                <a:r>
                  <a:rPr lang="en-US" sz="1000" dirty="0">
                    <a:solidFill>
                      <a:srgbClr val="003300"/>
                    </a:solidFill>
                    <a:latin typeface="Kalaham" pitchFamily="2" charset="0"/>
                    <a:cs typeface="Arial" charset="0"/>
                  </a:rPr>
                  <a:t> </a:t>
                </a:r>
                <a:r>
                  <a:rPr lang="en-US" sz="1000" dirty="0" err="1">
                    <a:solidFill>
                      <a:srgbClr val="003300"/>
                    </a:solidFill>
                    <a:latin typeface="Kalaham" pitchFamily="2" charset="0"/>
                    <a:cs typeface="Arial" charset="0"/>
                  </a:rPr>
                  <a:t>nrhw;gfhyk</a:t>
                </a:r>
                <a:r>
                  <a:rPr lang="en-US" sz="1000" dirty="0">
                    <a:solidFill>
                      <a:srgbClr val="003300"/>
                    </a:solidFill>
                    <a:latin typeface="Kalaham" pitchFamily="2" charset="0"/>
                    <a:cs typeface="Arial" charset="0"/>
                  </a:rPr>
                  <a:t>;</a:t>
                </a:r>
              </a:p>
              <a:p>
                <a:pPr algn="ctr" defTabSz="914400" fontAlgn="base">
                  <a:spcBef>
                    <a:spcPct val="0"/>
                  </a:spcBef>
                  <a:spcAft>
                    <a:spcPct val="0"/>
                  </a:spcAft>
                </a:pPr>
                <a:r>
                  <a:rPr lang="en-US" sz="1000" dirty="0">
                    <a:solidFill>
                      <a:srgbClr val="003300"/>
                    </a:solidFill>
                    <a:latin typeface="Kalaham" pitchFamily="2" charset="0"/>
                    <a:cs typeface="Arial" charset="0"/>
                  </a:rPr>
                  <a:t>1660-1446</a:t>
                </a:r>
              </a:p>
              <a:p>
                <a:pPr algn="ctr" defTabSz="914400" fontAlgn="base">
                  <a:spcBef>
                    <a:spcPct val="0"/>
                  </a:spcBef>
                  <a:spcAft>
                    <a:spcPct val="0"/>
                  </a:spcAft>
                </a:pPr>
                <a:endParaRPr lang="en-US" sz="1000" dirty="0">
                  <a:solidFill>
                    <a:srgbClr val="003300"/>
                  </a:solidFill>
                  <a:latin typeface="Kalaham" pitchFamily="2" charset="0"/>
                  <a:cs typeface="Arial" charset="0"/>
                </a:endParaRPr>
              </a:p>
              <a:p>
                <a:pPr algn="ctr" defTabSz="914400" fontAlgn="base">
                  <a:spcBef>
                    <a:spcPct val="0"/>
                  </a:spcBef>
                  <a:spcAft>
                    <a:spcPct val="0"/>
                  </a:spcAft>
                </a:pPr>
                <a:r>
                  <a:rPr lang="en-US" sz="1000" dirty="0" err="1">
                    <a:solidFill>
                      <a:srgbClr val="003300"/>
                    </a:solidFill>
                    <a:latin typeface="Kalaham" pitchFamily="2" charset="0"/>
                    <a:cs typeface="Arial" charset="0"/>
                  </a:rPr>
                  <a:t>mbikj;jdk</a:t>
                </a:r>
                <a:r>
                  <a:rPr lang="en-US" sz="1000" dirty="0">
                    <a:solidFill>
                      <a:srgbClr val="003300"/>
                    </a:solidFill>
                    <a:latin typeface="Kalaham" pitchFamily="2" charset="0"/>
                    <a:cs typeface="Arial" charset="0"/>
                  </a:rPr>
                  <a:t>;</a:t>
                </a:r>
              </a:p>
              <a:p>
                <a:pPr algn="ctr" defTabSz="914400" fontAlgn="base">
                  <a:spcBef>
                    <a:spcPct val="0"/>
                  </a:spcBef>
                  <a:spcAft>
                    <a:spcPct val="0"/>
                  </a:spcAft>
                </a:pPr>
                <a:r>
                  <a:rPr lang="en-US" sz="1000" dirty="0">
                    <a:solidFill>
                      <a:srgbClr val="003300"/>
                    </a:solidFill>
                    <a:latin typeface="Kalaham" pitchFamily="2" charset="0"/>
                    <a:cs typeface="Arial" charset="0"/>
                  </a:rPr>
                  <a:t>1580</a:t>
                </a:r>
              </a:p>
            </p:txBody>
          </p:sp>
          <p:sp>
            <p:nvSpPr>
              <p:cNvPr id="228362" name="Text Box 44"/>
              <p:cNvSpPr txBox="1">
                <a:spLocks noChangeArrowheads="1"/>
              </p:cNvSpPr>
              <p:nvPr/>
            </p:nvSpPr>
            <p:spPr bwMode="auto">
              <a:xfrm>
                <a:off x="3004" y="5519"/>
                <a:ext cx="1728" cy="384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200" dirty="0" err="1">
                    <a:solidFill>
                      <a:srgbClr val="003300"/>
                    </a:solidFill>
                    <a:latin typeface="Kalaham" pitchFamily="2" charset="0"/>
                    <a:cs typeface="Arial" charset="0"/>
                  </a:rPr>
                  <a:t>vfpg;jpd</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Nrhw;dgfhy</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thrk</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1875-1660</a:t>
                </a: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mbikj;jdk</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1730-1580</a:t>
                </a:r>
              </a:p>
              <a:p>
                <a:pPr algn="ctr" defTabSz="914400" fontAlgn="base">
                  <a:spcBef>
                    <a:spcPct val="0"/>
                  </a:spcBef>
                  <a:spcAft>
                    <a:spcPct val="0"/>
                  </a:spcAft>
                </a:pPr>
                <a:endParaRPr lang="en-US" sz="1200" dirty="0">
                  <a:solidFill>
                    <a:srgbClr val="003300"/>
                  </a:solidFill>
                  <a:cs typeface="Arial" charset="0"/>
                </a:endParaRPr>
              </a:p>
            </p:txBody>
          </p:sp>
          <p:sp>
            <p:nvSpPr>
              <p:cNvPr id="228363"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Miyakej</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1448-1406</a:t>
                </a: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ntw;wp</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kw;Wk</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ePjpgjpfs</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1408-1050</a:t>
                </a:r>
              </a:p>
            </p:txBody>
          </p:sp>
          <p:sp>
            <p:nvSpPr>
              <p:cNvPr id="228364"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Miyakej</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1448-1406</a:t>
                </a: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ntw;wp</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kw;Wk</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ePjpgjpfs</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1408-1050</a:t>
                </a:r>
              </a:p>
              <a:p>
                <a:pPr algn="ctr" defTabSz="914400" fontAlgn="base">
                  <a:spcBef>
                    <a:spcPct val="0"/>
                  </a:spcBef>
                  <a:spcAft>
                    <a:spcPct val="0"/>
                  </a:spcAft>
                </a:pPr>
                <a:endParaRPr lang="en-US" sz="1200" dirty="0">
                  <a:solidFill>
                    <a:srgbClr val="003300"/>
                  </a:solidFill>
                  <a:cs typeface="Arial" charset="0"/>
                </a:endParaRPr>
              </a:p>
            </p:txBody>
          </p:sp>
          <p:sp>
            <p:nvSpPr>
              <p:cNvPr id="196621" name="Text Box 41"/>
              <p:cNvSpPr txBox="1">
                <a:spLocks noChangeArrowheads="1"/>
              </p:cNvSpPr>
              <p:nvPr/>
            </p:nvSpPr>
            <p:spPr bwMode="auto">
              <a:xfrm>
                <a:off x="6604" y="3139"/>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2100</a:t>
                </a:r>
              </a:p>
            </p:txBody>
          </p:sp>
          <p:sp>
            <p:nvSpPr>
              <p:cNvPr id="22836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100" dirty="0" err="1">
                    <a:solidFill>
                      <a:srgbClr val="003300"/>
                    </a:solidFill>
                    <a:latin typeface="Kalaham" pitchFamily="2" charset="0"/>
                    <a:cs typeface="Arial" charset="0"/>
                  </a:rPr>
                  <a:t>Njrgf;ju;fs</a:t>
                </a:r>
                <a:r>
                  <a:rPr lang="en-US" sz="1100" dirty="0">
                    <a:solidFill>
                      <a:srgbClr val="003300"/>
                    </a:solidFill>
                    <a:latin typeface="Kalaham" pitchFamily="2" charset="0"/>
                    <a:cs typeface="Arial" charset="0"/>
                  </a:rPr>
                  <a:t>;</a:t>
                </a:r>
              </a:p>
              <a:p>
                <a:pPr algn="ctr" defTabSz="914400" fontAlgn="base">
                  <a:spcBef>
                    <a:spcPct val="0"/>
                  </a:spcBef>
                  <a:spcAft>
                    <a:spcPct val="0"/>
                  </a:spcAft>
                </a:pPr>
                <a:r>
                  <a:rPr lang="en-US" sz="1100" dirty="0">
                    <a:solidFill>
                      <a:srgbClr val="003300"/>
                    </a:solidFill>
                    <a:latin typeface="Kalaham" pitchFamily="2" charset="0"/>
                    <a:cs typeface="Arial" charset="0"/>
                  </a:rPr>
                  <a:t>2135-1774</a:t>
                </a:r>
              </a:p>
              <a:p>
                <a:pPr algn="ctr" defTabSz="914400" fontAlgn="base">
                  <a:spcBef>
                    <a:spcPct val="0"/>
                  </a:spcBef>
                  <a:spcAft>
                    <a:spcPct val="0"/>
                  </a:spcAft>
                </a:pPr>
                <a:r>
                  <a:rPr lang="en-US" sz="1100" dirty="0" err="1">
                    <a:solidFill>
                      <a:srgbClr val="003300"/>
                    </a:solidFill>
                    <a:latin typeface="Kalaham" pitchFamily="2" charset="0"/>
                    <a:cs typeface="Arial" charset="0"/>
                  </a:rPr>
                  <a:t>fhdhdpy</a:t>
                </a:r>
                <a:r>
                  <a:rPr lang="en-US" sz="1100" dirty="0">
                    <a:solidFill>
                      <a:srgbClr val="003300"/>
                    </a:solidFill>
                    <a:latin typeface="Kalaham" pitchFamily="2" charset="0"/>
                    <a:cs typeface="Arial" charset="0"/>
                  </a:rPr>
                  <a:t>; </a:t>
                </a:r>
                <a:r>
                  <a:rPr lang="en-US" sz="1100" dirty="0" err="1">
                    <a:solidFill>
                      <a:srgbClr val="003300"/>
                    </a:solidFill>
                    <a:latin typeface="Kalaham" pitchFamily="2" charset="0"/>
                    <a:cs typeface="Arial" charset="0"/>
                  </a:rPr>
                  <a:t>Nrhw;gfhy</a:t>
                </a:r>
                <a:r>
                  <a:rPr lang="en-US" sz="1100" dirty="0">
                    <a:solidFill>
                      <a:srgbClr val="003300"/>
                    </a:solidFill>
                    <a:latin typeface="Kalaham" pitchFamily="2" charset="0"/>
                    <a:cs typeface="Arial" charset="0"/>
                  </a:rPr>
                  <a:t> </a:t>
                </a:r>
                <a:r>
                  <a:rPr lang="en-US" sz="1100" dirty="0" err="1">
                    <a:solidFill>
                      <a:srgbClr val="003300"/>
                    </a:solidFill>
                    <a:latin typeface="Kalaham" pitchFamily="2" charset="0"/>
                    <a:cs typeface="Arial" charset="0"/>
                  </a:rPr>
                  <a:t>thrk</a:t>
                </a:r>
                <a:r>
                  <a:rPr lang="en-US" sz="1100" dirty="0">
                    <a:solidFill>
                      <a:srgbClr val="003300"/>
                    </a:solidFill>
                    <a:latin typeface="Kalaham" pitchFamily="2" charset="0"/>
                    <a:cs typeface="Arial" charset="0"/>
                  </a:rPr>
                  <a:t>;</a:t>
                </a:r>
              </a:p>
              <a:p>
                <a:pPr algn="ctr" defTabSz="914400" fontAlgn="base">
                  <a:spcBef>
                    <a:spcPct val="0"/>
                  </a:spcBef>
                  <a:spcAft>
                    <a:spcPct val="0"/>
                  </a:spcAft>
                </a:pPr>
                <a:r>
                  <a:rPr lang="en-US" sz="1100" dirty="0">
                    <a:solidFill>
                      <a:srgbClr val="003300"/>
                    </a:solidFill>
                    <a:latin typeface="Kalaham" pitchFamily="2" charset="0"/>
                    <a:cs typeface="Arial" charset="0"/>
                  </a:rPr>
                  <a:t>1875-1845</a:t>
                </a:r>
              </a:p>
              <a:p>
                <a:pPr algn="ctr" defTabSz="914400" fontAlgn="base">
                  <a:spcBef>
                    <a:spcPct val="0"/>
                  </a:spcBef>
                  <a:spcAft>
                    <a:spcPct val="0"/>
                  </a:spcAft>
                </a:pPr>
                <a:r>
                  <a:rPr lang="en-US" sz="1100" dirty="0" err="1">
                    <a:solidFill>
                      <a:srgbClr val="003300"/>
                    </a:solidFill>
                    <a:latin typeface="Kalaham" pitchFamily="2" charset="0"/>
                    <a:cs typeface="Arial" charset="0"/>
                  </a:rPr>
                  <a:t>vfpg;Jf;F</a:t>
                </a:r>
                <a:r>
                  <a:rPr lang="en-US" sz="1100" dirty="0">
                    <a:solidFill>
                      <a:srgbClr val="003300"/>
                    </a:solidFill>
                    <a:latin typeface="Kalaham" pitchFamily="2" charset="0"/>
                    <a:cs typeface="Arial" charset="0"/>
                  </a:rPr>
                  <a:t> ,</a:t>
                </a:r>
                <a:r>
                  <a:rPr lang="en-US" sz="1100" dirty="0" err="1">
                    <a:solidFill>
                      <a:srgbClr val="003300"/>
                    </a:solidFill>
                    <a:latin typeface="Kalaham" pitchFamily="2" charset="0"/>
                    <a:cs typeface="Arial" charset="0"/>
                  </a:rPr>
                  <a:t>lk;ngau;T</a:t>
                </a:r>
                <a:endParaRPr lang="en-US" sz="1100" dirty="0">
                  <a:solidFill>
                    <a:srgbClr val="003300"/>
                  </a:solidFill>
                  <a:latin typeface="Kalaham" pitchFamily="2" charset="0"/>
                  <a:cs typeface="Arial" charset="0"/>
                </a:endParaRPr>
              </a:p>
              <a:p>
                <a:pPr algn="ctr" defTabSz="914400" fontAlgn="base">
                  <a:spcBef>
                    <a:spcPct val="0"/>
                  </a:spcBef>
                  <a:spcAft>
                    <a:spcPct val="0"/>
                  </a:spcAft>
                </a:pPr>
                <a:r>
                  <a:rPr lang="en-US" sz="1100" dirty="0">
                    <a:solidFill>
                      <a:srgbClr val="003300"/>
                    </a:solidFill>
                    <a:latin typeface="Kalaham" pitchFamily="2" charset="0"/>
                    <a:cs typeface="Arial" charset="0"/>
                  </a:rPr>
                  <a:t>1845</a:t>
                </a:r>
              </a:p>
            </p:txBody>
          </p:sp>
          <p:sp>
            <p:nvSpPr>
              <p:cNvPr id="228367"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100" dirty="0" err="1">
                    <a:solidFill>
                      <a:srgbClr val="003300"/>
                    </a:solidFill>
                    <a:latin typeface="Kalaham" pitchFamily="2" charset="0"/>
                    <a:cs typeface="Arial" charset="0"/>
                  </a:rPr>
                  <a:t>vfpg;jpd</a:t>
                </a:r>
                <a:r>
                  <a:rPr lang="en-US" sz="1100" dirty="0">
                    <a:solidFill>
                      <a:srgbClr val="003300"/>
                    </a:solidFill>
                    <a:latin typeface="Kalaham" pitchFamily="2" charset="0"/>
                    <a:cs typeface="Arial" charset="0"/>
                  </a:rPr>
                  <a:t>; </a:t>
                </a:r>
                <a:r>
                  <a:rPr lang="en-US" sz="1100" dirty="0" err="1">
                    <a:solidFill>
                      <a:srgbClr val="003300"/>
                    </a:solidFill>
                    <a:latin typeface="Kalaham" pitchFamily="2" charset="0"/>
                    <a:cs typeface="Arial" charset="0"/>
                  </a:rPr>
                  <a:t>Nrhw;dgfhy</a:t>
                </a:r>
                <a:r>
                  <a:rPr lang="en-US" sz="1100" dirty="0">
                    <a:solidFill>
                      <a:srgbClr val="003300"/>
                    </a:solidFill>
                    <a:latin typeface="Kalaham" pitchFamily="2" charset="0"/>
                    <a:cs typeface="Arial" charset="0"/>
                  </a:rPr>
                  <a:t> </a:t>
                </a:r>
                <a:r>
                  <a:rPr lang="en-US" sz="1100" dirty="0" err="1">
                    <a:solidFill>
                      <a:srgbClr val="003300"/>
                    </a:solidFill>
                    <a:latin typeface="Kalaham" pitchFamily="2" charset="0"/>
                    <a:cs typeface="Arial" charset="0"/>
                  </a:rPr>
                  <a:t>thrk</a:t>
                </a:r>
                <a:r>
                  <a:rPr lang="en-US" sz="1100" dirty="0">
                    <a:solidFill>
                      <a:srgbClr val="003300"/>
                    </a:solidFill>
                    <a:latin typeface="Kalaham" pitchFamily="2" charset="0"/>
                    <a:cs typeface="Arial" charset="0"/>
                  </a:rPr>
                  <a:t>;</a:t>
                </a:r>
              </a:p>
              <a:p>
                <a:pPr algn="ctr" defTabSz="914400" fontAlgn="base">
                  <a:spcBef>
                    <a:spcPct val="0"/>
                  </a:spcBef>
                  <a:spcAft>
                    <a:spcPct val="0"/>
                  </a:spcAft>
                </a:pPr>
                <a:r>
                  <a:rPr lang="en-US" sz="1100" dirty="0">
                    <a:solidFill>
                      <a:srgbClr val="003300"/>
                    </a:solidFill>
                    <a:latin typeface="Kalaham" pitchFamily="2" charset="0"/>
                    <a:cs typeface="Arial" charset="0"/>
                  </a:rPr>
                  <a:t>1845-1445</a:t>
                </a:r>
              </a:p>
              <a:p>
                <a:pPr algn="ctr" defTabSz="914400" fontAlgn="base">
                  <a:spcBef>
                    <a:spcPct val="0"/>
                  </a:spcBef>
                  <a:spcAft>
                    <a:spcPct val="0"/>
                  </a:spcAft>
                </a:pPr>
                <a:endParaRPr lang="en-US" sz="1100" dirty="0">
                  <a:solidFill>
                    <a:srgbClr val="003300"/>
                  </a:solidFill>
                  <a:latin typeface="Kalaham" pitchFamily="2" charset="0"/>
                  <a:cs typeface="Arial" charset="0"/>
                </a:endParaRPr>
              </a:p>
              <a:p>
                <a:pPr algn="ctr" defTabSz="914400" fontAlgn="base">
                  <a:spcBef>
                    <a:spcPct val="0"/>
                  </a:spcBef>
                  <a:spcAft>
                    <a:spcPct val="0"/>
                  </a:spcAft>
                </a:pPr>
                <a:endParaRPr lang="en-US" sz="1100" dirty="0">
                  <a:solidFill>
                    <a:srgbClr val="003300"/>
                  </a:solidFill>
                  <a:latin typeface="Kalaham" pitchFamily="2" charset="0"/>
                  <a:cs typeface="Arial" charset="0"/>
                </a:endParaRPr>
              </a:p>
              <a:p>
                <a:pPr algn="ctr" defTabSz="914400" fontAlgn="base">
                  <a:spcBef>
                    <a:spcPct val="0"/>
                  </a:spcBef>
                  <a:spcAft>
                    <a:spcPct val="0"/>
                  </a:spcAft>
                </a:pPr>
                <a:endParaRPr lang="en-US" sz="1100" dirty="0">
                  <a:solidFill>
                    <a:srgbClr val="003300"/>
                  </a:solidFill>
                  <a:latin typeface="Kalaham" pitchFamily="2" charset="0"/>
                  <a:cs typeface="Arial" charset="0"/>
                </a:endParaRPr>
              </a:p>
              <a:p>
                <a:pPr algn="ctr" defTabSz="914400" fontAlgn="base">
                  <a:spcBef>
                    <a:spcPct val="0"/>
                  </a:spcBef>
                  <a:spcAft>
                    <a:spcPct val="0"/>
                  </a:spcAft>
                </a:pPr>
                <a:endParaRPr lang="en-US" sz="1100" dirty="0">
                  <a:solidFill>
                    <a:srgbClr val="003300"/>
                  </a:solidFill>
                  <a:latin typeface="Kalaham" pitchFamily="2" charset="0"/>
                  <a:cs typeface="Arial" charset="0"/>
                </a:endParaRPr>
              </a:p>
              <a:p>
                <a:pPr algn="ctr" defTabSz="914400" fontAlgn="base">
                  <a:spcBef>
                    <a:spcPct val="0"/>
                  </a:spcBef>
                  <a:spcAft>
                    <a:spcPct val="0"/>
                  </a:spcAft>
                </a:pPr>
                <a:r>
                  <a:rPr lang="en-US" sz="1100" dirty="0" err="1">
                    <a:solidFill>
                      <a:srgbClr val="003300"/>
                    </a:solidFill>
                    <a:latin typeface="Kalaham" pitchFamily="2" charset="0"/>
                    <a:cs typeface="Arial" charset="0"/>
                  </a:rPr>
                  <a:t>mbikj;jdk</a:t>
                </a:r>
                <a:r>
                  <a:rPr lang="en-US" sz="1100" dirty="0">
                    <a:solidFill>
                      <a:srgbClr val="003300"/>
                    </a:solidFill>
                    <a:latin typeface="Kalaham" pitchFamily="2" charset="0"/>
                    <a:cs typeface="Arial" charset="0"/>
                  </a:rPr>
                  <a:t>;</a:t>
                </a:r>
              </a:p>
              <a:p>
                <a:pPr algn="ctr" defTabSz="914400" fontAlgn="base">
                  <a:spcBef>
                    <a:spcPct val="0"/>
                  </a:spcBef>
                  <a:spcAft>
                    <a:spcPct val="0"/>
                  </a:spcAft>
                </a:pPr>
                <a:r>
                  <a:rPr lang="en-US" sz="1100" dirty="0">
                    <a:solidFill>
                      <a:srgbClr val="003300"/>
                    </a:solidFill>
                    <a:latin typeface="Kalaham" pitchFamily="2" charset="0"/>
                    <a:cs typeface="Arial" charset="0"/>
                  </a:rPr>
                  <a:t>1730?</a:t>
                </a:r>
              </a:p>
            </p:txBody>
          </p:sp>
          <p:sp>
            <p:nvSpPr>
              <p:cNvPr id="196624" name="Text Box 38"/>
              <p:cNvSpPr txBox="1">
                <a:spLocks noChangeArrowheads="1"/>
              </p:cNvSpPr>
              <p:nvPr/>
            </p:nvSpPr>
            <p:spPr bwMode="auto">
              <a:xfrm>
                <a:off x="6604" y="4004"/>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2000</a:t>
                </a:r>
              </a:p>
            </p:txBody>
          </p:sp>
          <p:sp>
            <p:nvSpPr>
              <p:cNvPr id="196625" name="Text Box 37"/>
              <p:cNvSpPr txBox="1">
                <a:spLocks noChangeArrowheads="1"/>
              </p:cNvSpPr>
              <p:nvPr/>
            </p:nvSpPr>
            <p:spPr bwMode="auto">
              <a:xfrm>
                <a:off x="6604" y="5012"/>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1900</a:t>
                </a:r>
              </a:p>
            </p:txBody>
          </p:sp>
          <p:sp>
            <p:nvSpPr>
              <p:cNvPr id="196626" name="Text Box 36"/>
              <p:cNvSpPr txBox="1">
                <a:spLocks noChangeArrowheads="1"/>
              </p:cNvSpPr>
              <p:nvPr/>
            </p:nvSpPr>
            <p:spPr bwMode="auto">
              <a:xfrm>
                <a:off x="6604" y="6020"/>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1800</a:t>
                </a:r>
              </a:p>
            </p:txBody>
          </p:sp>
          <p:sp>
            <p:nvSpPr>
              <p:cNvPr id="196627" name="Text Box 35"/>
              <p:cNvSpPr txBox="1">
                <a:spLocks noChangeArrowheads="1"/>
              </p:cNvSpPr>
              <p:nvPr/>
            </p:nvSpPr>
            <p:spPr bwMode="auto">
              <a:xfrm>
                <a:off x="6604" y="7028"/>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1700</a:t>
                </a:r>
              </a:p>
            </p:txBody>
          </p:sp>
          <p:sp>
            <p:nvSpPr>
              <p:cNvPr id="196628" name="Text Box 34"/>
              <p:cNvSpPr txBox="1">
                <a:spLocks noChangeArrowheads="1"/>
              </p:cNvSpPr>
              <p:nvPr/>
            </p:nvSpPr>
            <p:spPr bwMode="auto">
              <a:xfrm>
                <a:off x="6604" y="8036"/>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1600</a:t>
                </a:r>
              </a:p>
            </p:txBody>
          </p:sp>
          <p:sp>
            <p:nvSpPr>
              <p:cNvPr id="196629" name="Text Box 33"/>
              <p:cNvSpPr txBox="1">
                <a:spLocks noChangeArrowheads="1"/>
              </p:cNvSpPr>
              <p:nvPr/>
            </p:nvSpPr>
            <p:spPr bwMode="auto">
              <a:xfrm>
                <a:off x="6604" y="9043"/>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1500</a:t>
                </a:r>
              </a:p>
            </p:txBody>
          </p:sp>
          <p:sp>
            <p:nvSpPr>
              <p:cNvPr id="196630" name="Text Box 32"/>
              <p:cNvSpPr txBox="1">
                <a:spLocks noChangeArrowheads="1"/>
              </p:cNvSpPr>
              <p:nvPr/>
            </p:nvSpPr>
            <p:spPr bwMode="auto">
              <a:xfrm>
                <a:off x="6604" y="10051"/>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1400</a:t>
                </a:r>
              </a:p>
            </p:txBody>
          </p:sp>
          <p:sp>
            <p:nvSpPr>
              <p:cNvPr id="196631" name="Text Box 31"/>
              <p:cNvSpPr txBox="1">
                <a:spLocks noChangeArrowheads="1"/>
              </p:cNvSpPr>
              <p:nvPr/>
            </p:nvSpPr>
            <p:spPr bwMode="auto">
              <a:xfrm>
                <a:off x="6604" y="11059"/>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1300</a:t>
                </a:r>
              </a:p>
            </p:txBody>
          </p:sp>
          <p:sp>
            <p:nvSpPr>
              <p:cNvPr id="196632" name="Text Box 30"/>
              <p:cNvSpPr txBox="1">
                <a:spLocks noChangeArrowheads="1"/>
              </p:cNvSpPr>
              <p:nvPr/>
            </p:nvSpPr>
            <p:spPr bwMode="auto">
              <a:xfrm>
                <a:off x="6604" y="12067"/>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1200</a:t>
                </a:r>
              </a:p>
            </p:txBody>
          </p:sp>
          <p:sp>
            <p:nvSpPr>
              <p:cNvPr id="196633" name="Text Box 29"/>
              <p:cNvSpPr txBox="1">
                <a:spLocks noChangeArrowheads="1"/>
              </p:cNvSpPr>
              <p:nvPr/>
            </p:nvSpPr>
            <p:spPr bwMode="auto">
              <a:xfrm>
                <a:off x="6604" y="13075"/>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1100</a:t>
                </a:r>
              </a:p>
            </p:txBody>
          </p:sp>
          <p:sp>
            <p:nvSpPr>
              <p:cNvPr id="196634" name="Text Box 28"/>
              <p:cNvSpPr txBox="1">
                <a:spLocks noChangeArrowheads="1"/>
              </p:cNvSpPr>
              <p:nvPr/>
            </p:nvSpPr>
            <p:spPr bwMode="auto">
              <a:xfrm>
                <a:off x="6604" y="14083"/>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1000</a:t>
                </a:r>
              </a:p>
            </p:txBody>
          </p:sp>
          <p:sp>
            <p:nvSpPr>
              <p:cNvPr id="196635" name="Text Box 27"/>
              <p:cNvSpPr txBox="1">
                <a:spLocks noChangeArrowheads="1"/>
              </p:cNvSpPr>
              <p:nvPr/>
            </p:nvSpPr>
            <p:spPr bwMode="auto">
              <a:xfrm>
                <a:off x="6604" y="15091"/>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1200" b="1" dirty="0">
                    <a:solidFill>
                      <a:srgbClr val="FFFFFF"/>
                    </a:solidFill>
                    <a:effectLst>
                      <a:glow rad="101600">
                        <a:schemeClr val="tx1">
                          <a:alpha val="75000"/>
                        </a:schemeClr>
                      </a:glow>
                    </a:effectLst>
                    <a:latin typeface="Arial"/>
                    <a:cs typeface="Arial"/>
                  </a:rPr>
                  <a:t>900</a:t>
                </a:r>
              </a:p>
            </p:txBody>
          </p:sp>
          <p:sp>
            <p:nvSpPr>
              <p:cNvPr id="228380" name="Text Box 26"/>
              <p:cNvSpPr txBox="1">
                <a:spLocks noChangeArrowheads="1"/>
              </p:cNvSpPr>
              <p:nvPr/>
            </p:nvSpPr>
            <p:spPr bwMode="auto">
              <a:xfrm>
                <a:off x="3004" y="3100"/>
                <a:ext cx="1728" cy="241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800" dirty="0" err="1">
                    <a:solidFill>
                      <a:srgbClr val="003300"/>
                    </a:solidFill>
                    <a:latin typeface="Kalaham" pitchFamily="2" charset="0"/>
                    <a:cs typeface="Arial" charset="0"/>
                  </a:rPr>
                  <a:t>Njrgf;ju;fs</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2166-1805</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fhdhdpy</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Nrhw;dgfhy</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thrk</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2090-1876</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vfpg;Jf;F</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lk;ngau;T</a:t>
                </a: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a:solidFill>
                      <a:srgbClr val="003300"/>
                    </a:solidFill>
                    <a:latin typeface="Kalaham" pitchFamily="2" charset="0"/>
                    <a:cs typeface="Arial" charset="0"/>
                  </a:rPr>
                  <a:t>1876</a:t>
                </a:r>
              </a:p>
            </p:txBody>
          </p:sp>
          <p:sp>
            <p:nvSpPr>
              <p:cNvPr id="22838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2"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83"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Miyakej</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1445-1405</a:t>
                </a: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ntw;wp</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kw;Wk</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ePjpgjpfs</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1405-1050</a:t>
                </a:r>
              </a:p>
            </p:txBody>
          </p:sp>
          <p:sp>
            <p:nvSpPr>
              <p:cNvPr id="228384"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200" dirty="0" err="1">
                    <a:solidFill>
                      <a:srgbClr val="003300"/>
                    </a:solidFill>
                    <a:latin typeface="Kalaham" pitchFamily="2" charset="0"/>
                    <a:cs typeface="Arial" charset="0"/>
                  </a:rPr>
                  <a:t>If;fpa</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uhr;rpak</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1050-931</a:t>
                </a:r>
              </a:p>
              <a:p>
                <a:pPr algn="ctr" defTabSz="914400" fontAlgn="base">
                  <a:spcBef>
                    <a:spcPct val="0"/>
                  </a:spcBef>
                  <a:spcAft>
                    <a:spcPct val="0"/>
                  </a:spcAft>
                </a:pPr>
                <a:endParaRPr lang="en-US" sz="1200" dirty="0">
                  <a:solidFill>
                    <a:srgbClr val="003300"/>
                  </a:solidFill>
                  <a:cs typeface="Arial" charset="0"/>
                </a:endParaRPr>
              </a:p>
            </p:txBody>
          </p:sp>
          <p:sp>
            <p:nvSpPr>
              <p:cNvPr id="228385"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200" dirty="0" err="1">
                    <a:solidFill>
                      <a:srgbClr val="003300"/>
                    </a:solidFill>
                    <a:latin typeface="Kalaham" pitchFamily="2" charset="0"/>
                    <a:cs typeface="Arial" charset="0"/>
                  </a:rPr>
                  <a:t>If;fpa</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uhr;rpak</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1050-931</a:t>
                </a:r>
              </a:p>
              <a:p>
                <a:pPr algn="ctr" defTabSz="914400" fontAlgn="base">
                  <a:spcBef>
                    <a:spcPct val="0"/>
                  </a:spcBef>
                  <a:spcAft>
                    <a:spcPct val="0"/>
                  </a:spcAft>
                </a:pPr>
                <a:endParaRPr lang="en-US" sz="1200" dirty="0">
                  <a:solidFill>
                    <a:srgbClr val="003300"/>
                  </a:solidFill>
                  <a:cs typeface="Arial" charset="0"/>
                </a:endParaRPr>
              </a:p>
            </p:txBody>
          </p:sp>
          <p:sp>
            <p:nvSpPr>
              <p:cNvPr id="22838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200" dirty="0" err="1">
                    <a:solidFill>
                      <a:srgbClr val="FFFFFF"/>
                    </a:solidFill>
                    <a:latin typeface="Kalaham" pitchFamily="2" charset="0"/>
                    <a:cs typeface="Arial" charset="0"/>
                  </a:rPr>
                  <a:t>ahj;jpuhfkk</a:t>
                </a:r>
                <a:r>
                  <a:rPr lang="en-US" altLang="zh-CN" sz="1200" dirty="0">
                    <a:solidFill>
                      <a:srgbClr val="FFFFFF"/>
                    </a:solidFill>
                    <a:latin typeface="Kalaham" pitchFamily="2" charset="0"/>
                    <a:cs typeface="Arial" charset="0"/>
                  </a:rPr>
                  <a:t>;</a:t>
                </a:r>
              </a:p>
              <a:p>
                <a:pPr algn="ctr" defTabSz="914400" fontAlgn="base">
                  <a:spcBef>
                    <a:spcPct val="0"/>
                  </a:spcBef>
                  <a:spcAft>
                    <a:spcPct val="0"/>
                  </a:spcAft>
                </a:pPr>
                <a:endParaRPr lang="en-US" altLang="zh-CN" sz="1200" dirty="0">
                  <a:solidFill>
                    <a:srgbClr val="FFFFFF"/>
                  </a:solidFill>
                  <a:latin typeface="Kalaham" pitchFamily="2" charset="0"/>
                  <a:cs typeface="Arial" charset="0"/>
                </a:endParaRPr>
              </a:p>
              <a:p>
                <a:pPr algn="ctr" defTabSz="914400" fontAlgn="base">
                  <a:spcBef>
                    <a:spcPct val="0"/>
                  </a:spcBef>
                  <a:spcAft>
                    <a:spcPct val="0"/>
                  </a:spcAft>
                </a:pPr>
                <a:endParaRPr lang="en-US" altLang="zh-CN" sz="1200" b="1" dirty="0">
                  <a:solidFill>
                    <a:srgbClr val="FFFFFF"/>
                  </a:solidFill>
                  <a:cs typeface="Arial" charset="0"/>
                </a:endParaRPr>
              </a:p>
            </p:txBody>
          </p:sp>
          <p:sp>
            <p:nvSpPr>
              <p:cNvPr id="228387"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800" dirty="0" err="1">
                    <a:solidFill>
                      <a:srgbClr val="003300"/>
                    </a:solidFill>
                    <a:latin typeface="Kalaham" pitchFamily="2" charset="0"/>
                    <a:cs typeface="Arial" charset="0"/>
                  </a:rPr>
                  <a:t>Njrgf;ju;fs</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1952-1589</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fhdhdpd</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Nrhw;dgfhy</a:t>
                </a: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a:solidFill>
                      <a:srgbClr val="003300"/>
                    </a:solidFill>
                    <a:latin typeface="Kalaham" pitchFamily="2" charset="0"/>
                    <a:cs typeface="Arial" charset="0"/>
                  </a:rPr>
                  <a:t>1875-1660</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vfpg;Jf;F</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lk;ngau;T</a:t>
                </a: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a:solidFill>
                      <a:srgbClr val="003300"/>
                    </a:solidFill>
                    <a:latin typeface="Kalaham" pitchFamily="2" charset="0"/>
                    <a:cs typeface="Arial" charset="0"/>
                  </a:rPr>
                  <a:t>1660</a:t>
                </a:r>
              </a:p>
            </p:txBody>
          </p:sp>
          <p:sp>
            <p:nvSpPr>
              <p:cNvPr id="228388"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000" dirty="0" err="1">
                    <a:solidFill>
                      <a:srgbClr val="003300"/>
                    </a:solidFill>
                    <a:latin typeface="Kalaham" pitchFamily="2" charset="0"/>
                    <a:cs typeface="Arial" charset="0"/>
                  </a:rPr>
                  <a:t>If;fpa</a:t>
                </a:r>
                <a:r>
                  <a:rPr lang="en-US" sz="1000" dirty="0">
                    <a:solidFill>
                      <a:srgbClr val="003300"/>
                    </a:solidFill>
                    <a:latin typeface="Kalaham" pitchFamily="2" charset="0"/>
                    <a:cs typeface="Arial" charset="0"/>
                  </a:rPr>
                  <a:t> ,</a:t>
                </a:r>
                <a:r>
                  <a:rPr lang="en-US" sz="1000" dirty="0" err="1">
                    <a:solidFill>
                      <a:srgbClr val="003300"/>
                    </a:solidFill>
                    <a:latin typeface="Kalaham" pitchFamily="2" charset="0"/>
                    <a:cs typeface="Arial" charset="0"/>
                  </a:rPr>
                  <a:t>uhr;rpak</a:t>
                </a:r>
                <a:r>
                  <a:rPr lang="en-US" sz="1000" dirty="0">
                    <a:solidFill>
                      <a:srgbClr val="003300"/>
                    </a:solidFill>
                    <a:latin typeface="Kalaham" pitchFamily="2" charset="0"/>
                    <a:cs typeface="Arial" charset="0"/>
                  </a:rPr>
                  <a:t>;</a:t>
                </a:r>
              </a:p>
              <a:p>
                <a:pPr algn="ctr" defTabSz="914400" fontAlgn="base">
                  <a:spcBef>
                    <a:spcPct val="0"/>
                  </a:spcBef>
                  <a:spcAft>
                    <a:spcPct val="0"/>
                  </a:spcAft>
                </a:pPr>
                <a:r>
                  <a:rPr lang="en-US" sz="1000" dirty="0">
                    <a:solidFill>
                      <a:srgbClr val="003300"/>
                    </a:solidFill>
                    <a:latin typeface="Kalaham" pitchFamily="2" charset="0"/>
                    <a:cs typeface="Arial" charset="0"/>
                  </a:rPr>
                  <a:t>1050-931</a:t>
                </a:r>
              </a:p>
            </p:txBody>
          </p:sp>
          <p:sp>
            <p:nvSpPr>
              <p:cNvPr id="228389"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200" dirty="0" err="1">
                    <a:solidFill>
                      <a:srgbClr val="FFFFFF"/>
                    </a:solidFill>
                    <a:latin typeface="Kalaham" pitchFamily="2" charset="0"/>
                    <a:cs typeface="Arial" charset="0"/>
                  </a:rPr>
                  <a:t>ahj;jpuhfkk</a:t>
                </a:r>
                <a:r>
                  <a:rPr lang="en-US" altLang="zh-CN" sz="1200" dirty="0">
                    <a:solidFill>
                      <a:srgbClr val="FFFFFF"/>
                    </a:solidFill>
                    <a:latin typeface="Kalaham" pitchFamily="2" charset="0"/>
                    <a:cs typeface="Arial" charset="0"/>
                  </a:rPr>
                  <a:t>;</a:t>
                </a:r>
              </a:p>
              <a:p>
                <a:pPr algn="ctr" defTabSz="914400" fontAlgn="base">
                  <a:spcBef>
                    <a:spcPct val="0"/>
                  </a:spcBef>
                  <a:spcAft>
                    <a:spcPct val="0"/>
                  </a:spcAft>
                </a:pPr>
                <a:endParaRPr lang="en-US" altLang="zh-CN" sz="1200" dirty="0">
                  <a:solidFill>
                    <a:srgbClr val="FFFFFF"/>
                  </a:solidFill>
                  <a:latin typeface="Kalaham" pitchFamily="2" charset="0"/>
                  <a:cs typeface="Arial" charset="0"/>
                </a:endParaRPr>
              </a:p>
              <a:p>
                <a:pPr algn="ctr" defTabSz="914400" fontAlgn="base">
                  <a:spcBef>
                    <a:spcPct val="0"/>
                  </a:spcBef>
                  <a:spcAft>
                    <a:spcPct val="0"/>
                  </a:spcAft>
                </a:pPr>
                <a:endParaRPr lang="en-US" altLang="zh-CN" sz="1200" b="1" dirty="0">
                  <a:solidFill>
                    <a:srgbClr val="FFFFFF"/>
                  </a:solidFill>
                  <a:cs typeface="Arial" charset="0"/>
                </a:endParaRPr>
              </a:p>
            </p:txBody>
          </p:sp>
          <p:sp>
            <p:nvSpPr>
              <p:cNvPr id="228390"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200" dirty="0" err="1">
                    <a:solidFill>
                      <a:srgbClr val="FFFFFF"/>
                    </a:solidFill>
                    <a:latin typeface="Kalaham" pitchFamily="2" charset="0"/>
                    <a:cs typeface="Arial" charset="0"/>
                  </a:rPr>
                  <a:t>ahj;jpuhfkk</a:t>
                </a:r>
                <a:r>
                  <a:rPr lang="en-US" altLang="zh-CN" sz="1200" dirty="0">
                    <a:solidFill>
                      <a:srgbClr val="FFFFFF"/>
                    </a:solidFill>
                    <a:latin typeface="Kalaham" pitchFamily="2" charset="0"/>
                    <a:cs typeface="Arial" charset="0"/>
                  </a:rPr>
                  <a:t>;</a:t>
                </a:r>
              </a:p>
              <a:p>
                <a:pPr algn="ctr" defTabSz="914400" fontAlgn="base">
                  <a:spcBef>
                    <a:spcPct val="0"/>
                  </a:spcBef>
                  <a:spcAft>
                    <a:spcPct val="0"/>
                  </a:spcAft>
                </a:pPr>
                <a:endParaRPr lang="en-US" altLang="zh-CN" sz="1200" dirty="0">
                  <a:solidFill>
                    <a:srgbClr val="FFFFFF"/>
                  </a:solidFill>
                  <a:latin typeface="Kalaham" pitchFamily="2" charset="0"/>
                  <a:cs typeface="Arial" charset="0"/>
                </a:endParaRPr>
              </a:p>
            </p:txBody>
          </p:sp>
          <p:sp>
            <p:nvSpPr>
              <p:cNvPr id="22839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200" dirty="0" err="1">
                    <a:solidFill>
                      <a:srgbClr val="003300"/>
                    </a:solidFill>
                    <a:latin typeface="Kalaham" pitchFamily="2" charset="0"/>
                    <a:cs typeface="Arial" charset="0"/>
                  </a:rPr>
                  <a:t>vfpg;jpa</a:t>
                </a:r>
                <a:r>
                  <a:rPr lang="en-US" sz="1200" dirty="0">
                    <a:solidFill>
                      <a:srgbClr val="003300"/>
                    </a:solidFill>
                    <a:latin typeface="Kalaham" pitchFamily="2" charset="0"/>
                    <a:cs typeface="Arial" charset="0"/>
                  </a:rPr>
                  <a:t> </a:t>
                </a:r>
                <a:r>
                  <a:rPr lang="en-US" sz="1200" dirty="0" err="1">
                    <a:solidFill>
                      <a:srgbClr val="003300"/>
                    </a:solidFill>
                    <a:latin typeface="Kalaham" pitchFamily="2" charset="0"/>
                    <a:cs typeface="Arial" charset="0"/>
                  </a:rPr>
                  <a:t>Nrhw;gfhy</a:t>
                </a: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a:solidFill>
                      <a:srgbClr val="003300"/>
                    </a:solidFill>
                    <a:latin typeface="Kalaham" pitchFamily="2" charset="0"/>
                    <a:cs typeface="Arial" charset="0"/>
                  </a:rPr>
                  <a:t>1650-1230</a:t>
                </a:r>
              </a:p>
              <a:p>
                <a:pPr algn="ctr" defTabSz="914400" fontAlgn="base">
                  <a:spcBef>
                    <a:spcPct val="0"/>
                  </a:spcBef>
                  <a:spcAft>
                    <a:spcPct val="0"/>
                  </a:spcAft>
                </a:pPr>
                <a:endParaRPr lang="en-US" sz="1200" dirty="0">
                  <a:solidFill>
                    <a:srgbClr val="003300"/>
                  </a:solidFill>
                  <a:latin typeface="Kalaham" pitchFamily="2" charset="0"/>
                  <a:cs typeface="Arial" charset="0"/>
                </a:endParaRPr>
              </a:p>
              <a:p>
                <a:pPr algn="ctr" defTabSz="914400" fontAlgn="base">
                  <a:spcBef>
                    <a:spcPct val="0"/>
                  </a:spcBef>
                  <a:spcAft>
                    <a:spcPct val="0"/>
                  </a:spcAft>
                </a:pPr>
                <a:r>
                  <a:rPr lang="en-US" sz="1200" dirty="0" err="1">
                    <a:solidFill>
                      <a:srgbClr val="003300"/>
                    </a:solidFill>
                    <a:latin typeface="Kalaham" pitchFamily="2" charset="0"/>
                    <a:cs typeface="Arial" charset="0"/>
                  </a:rPr>
                  <a:t>mbikj;jdk</a:t>
                </a:r>
                <a:r>
                  <a:rPr lang="en-US" sz="1200" dirty="0">
                    <a:solidFill>
                      <a:srgbClr val="003300"/>
                    </a:solidFill>
                    <a:latin typeface="Kalaham" pitchFamily="2" charset="0"/>
                    <a:cs typeface="Arial" charset="0"/>
                  </a:rPr>
                  <a:t>;</a:t>
                </a:r>
              </a:p>
              <a:p>
                <a:pPr algn="ctr" defTabSz="914400" fontAlgn="base">
                  <a:spcBef>
                    <a:spcPct val="0"/>
                  </a:spcBef>
                  <a:spcAft>
                    <a:spcPct val="0"/>
                  </a:spcAft>
                </a:pPr>
                <a:r>
                  <a:rPr lang="en-US" sz="1200" dirty="0">
                    <a:solidFill>
                      <a:srgbClr val="003300"/>
                    </a:solidFill>
                    <a:latin typeface="Kalaham" pitchFamily="2" charset="0"/>
                    <a:cs typeface="Arial" charset="0"/>
                  </a:rPr>
                  <a:t>1580</a:t>
                </a:r>
              </a:p>
            </p:txBody>
          </p:sp>
          <p:sp>
            <p:nvSpPr>
              <p:cNvPr id="228392"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dirty="0">
                    <a:solidFill>
                      <a:srgbClr val="003300"/>
                    </a:solidFill>
                    <a:latin typeface="Kalaham" pitchFamily="2" charset="0"/>
                    <a:cs typeface="Arial" charset="0"/>
                  </a:rPr>
                  <a:t>(</a:t>
                </a:r>
                <a:r>
                  <a:rPr lang="en-US" sz="900" dirty="0" err="1">
                    <a:solidFill>
                      <a:srgbClr val="003300"/>
                    </a:solidFill>
                    <a:latin typeface="Kalaham" pitchFamily="2" charset="0"/>
                    <a:cs typeface="Arial" charset="0"/>
                  </a:rPr>
                  <a:t>miyatpy;iy</a:t>
                </a:r>
                <a:r>
                  <a:rPr lang="en-US" sz="900" dirty="0">
                    <a:solidFill>
                      <a:srgbClr val="003300"/>
                    </a:solidFill>
                    <a:latin typeface="Kalaham" pitchFamily="2" charset="0"/>
                    <a:cs typeface="Arial" charset="0"/>
                  </a:rPr>
                  <a:t>)</a:t>
                </a:r>
              </a:p>
              <a:p>
                <a:pPr algn="ctr" defTabSz="914400" fontAlgn="base">
                  <a:spcBef>
                    <a:spcPct val="0"/>
                  </a:spcBef>
                  <a:spcAft>
                    <a:spcPct val="0"/>
                  </a:spcAft>
                </a:pPr>
                <a:endParaRPr lang="en-US" sz="900" dirty="0">
                  <a:solidFill>
                    <a:srgbClr val="003300"/>
                  </a:solidFill>
                  <a:latin typeface="Kalaham" pitchFamily="2" charset="0"/>
                  <a:cs typeface="Arial" charset="0"/>
                </a:endParaRPr>
              </a:p>
              <a:p>
                <a:pPr algn="ctr" defTabSz="914400" fontAlgn="base">
                  <a:spcBef>
                    <a:spcPct val="0"/>
                  </a:spcBef>
                  <a:spcAft>
                    <a:spcPct val="0"/>
                  </a:spcAft>
                </a:pPr>
                <a:r>
                  <a:rPr lang="en-US" sz="900" dirty="0" err="1">
                    <a:solidFill>
                      <a:srgbClr val="003300"/>
                    </a:solidFill>
                    <a:latin typeface="Kalaham" pitchFamily="2" charset="0"/>
                    <a:cs typeface="Arial" charset="0"/>
                  </a:rPr>
                  <a:t>ntw;wp</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kw;Wk</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ePahahjpgjpfs</a:t>
                </a:r>
                <a:r>
                  <a:rPr lang="en-US" sz="900" dirty="0">
                    <a:solidFill>
                      <a:srgbClr val="003300"/>
                    </a:solidFill>
                    <a:latin typeface="Kalaham" pitchFamily="2" charset="0"/>
                    <a:cs typeface="Arial" charset="0"/>
                  </a:rPr>
                  <a:t>;</a:t>
                </a:r>
              </a:p>
              <a:p>
                <a:pPr algn="ctr" defTabSz="914400" fontAlgn="base">
                  <a:spcBef>
                    <a:spcPct val="0"/>
                  </a:spcBef>
                  <a:spcAft>
                    <a:spcPct val="0"/>
                  </a:spcAft>
                </a:pPr>
                <a:r>
                  <a:rPr lang="en-US" sz="900" dirty="0">
                    <a:solidFill>
                      <a:srgbClr val="003300"/>
                    </a:solidFill>
                    <a:latin typeface="Kalaham" pitchFamily="2" charset="0"/>
                    <a:cs typeface="Arial" charset="0"/>
                  </a:rPr>
                  <a:t>1230-1025</a:t>
                </a:r>
              </a:p>
            </p:txBody>
          </p:sp>
          <p:sp>
            <p:nvSpPr>
              <p:cNvPr id="228393"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dirty="0">
                  <a:solidFill>
                    <a:srgbClr val="003300"/>
                  </a:solidFill>
                  <a:latin typeface="Kalaham" pitchFamily="2" charset="0"/>
                  <a:cs typeface="Arial" charset="0"/>
                </a:endParaRPr>
              </a:p>
              <a:p>
                <a:pPr algn="ctr" defTabSz="914400" fontAlgn="base">
                  <a:spcBef>
                    <a:spcPct val="0"/>
                  </a:spcBef>
                  <a:spcAft>
                    <a:spcPct val="0"/>
                  </a:spcAft>
                </a:pPr>
                <a:r>
                  <a:rPr lang="en-US" sz="900" dirty="0" err="1">
                    <a:solidFill>
                      <a:srgbClr val="003300"/>
                    </a:solidFill>
                    <a:latin typeface="Kalaham" pitchFamily="2" charset="0"/>
                    <a:cs typeface="Arial" charset="0"/>
                  </a:rPr>
                  <a:t>If;fpa</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uhr;rpak</a:t>
                </a:r>
                <a:r>
                  <a:rPr lang="en-US" sz="900" dirty="0">
                    <a:solidFill>
                      <a:srgbClr val="003300"/>
                    </a:solidFill>
                    <a:latin typeface="Kalaham" pitchFamily="2" charset="0"/>
                    <a:cs typeface="Arial" charset="0"/>
                  </a:rPr>
                  <a:t>;</a:t>
                </a:r>
              </a:p>
              <a:p>
                <a:pPr algn="ctr" defTabSz="914400" fontAlgn="base">
                  <a:spcBef>
                    <a:spcPct val="0"/>
                  </a:spcBef>
                  <a:spcAft>
                    <a:spcPct val="0"/>
                  </a:spcAft>
                </a:pPr>
                <a:r>
                  <a:rPr lang="en-US" sz="900" dirty="0">
                    <a:solidFill>
                      <a:srgbClr val="003300"/>
                    </a:solidFill>
                    <a:latin typeface="Kalaham" pitchFamily="2" charset="0"/>
                    <a:cs typeface="Arial" charset="0"/>
                  </a:rPr>
                  <a:t>1025-931</a:t>
                </a:r>
              </a:p>
            </p:txBody>
          </p:sp>
          <p:sp>
            <p:nvSpPr>
              <p:cNvPr id="228394"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200" dirty="0" err="1">
                    <a:solidFill>
                      <a:srgbClr val="FFFFFF"/>
                    </a:solidFill>
                    <a:latin typeface="Kalaham" pitchFamily="2" charset="0"/>
                    <a:cs typeface="Arial" charset="0"/>
                  </a:rPr>
                  <a:t>ahj;jpuhfkk</a:t>
                </a:r>
                <a:r>
                  <a:rPr lang="en-US" altLang="zh-CN" sz="1200" dirty="0">
                    <a:solidFill>
                      <a:srgbClr val="FFFFFF"/>
                    </a:solidFill>
                    <a:latin typeface="Kalaham" pitchFamily="2" charset="0"/>
                    <a:cs typeface="Arial" charset="0"/>
                  </a:rPr>
                  <a:t>;</a:t>
                </a:r>
              </a:p>
              <a:p>
                <a:pPr algn="ctr" defTabSz="914400" fontAlgn="base">
                  <a:spcBef>
                    <a:spcPct val="0"/>
                  </a:spcBef>
                  <a:spcAft>
                    <a:spcPct val="0"/>
                  </a:spcAft>
                </a:pPr>
                <a:endParaRPr lang="en-US" altLang="zh-CN" sz="1200" dirty="0">
                  <a:solidFill>
                    <a:srgbClr val="FFFFFF"/>
                  </a:solidFill>
                  <a:latin typeface="Kalaham" pitchFamily="2" charset="0"/>
                  <a:cs typeface="Arial" charset="0"/>
                </a:endParaRPr>
              </a:p>
              <a:p>
                <a:pPr algn="ctr" defTabSz="914400" fontAlgn="base">
                  <a:spcBef>
                    <a:spcPct val="0"/>
                  </a:spcBef>
                  <a:spcAft>
                    <a:spcPct val="0"/>
                  </a:spcAft>
                </a:pPr>
                <a:endParaRPr lang="en-US" altLang="zh-CN" sz="1200" b="1" dirty="0">
                  <a:solidFill>
                    <a:srgbClr val="FFFFFF"/>
                  </a:solidFill>
                  <a:cs typeface="Arial" charset="0"/>
                </a:endParaRPr>
              </a:p>
            </p:txBody>
          </p:sp>
          <p:sp>
            <p:nvSpPr>
              <p:cNvPr id="228395"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800" dirty="0" err="1">
                    <a:solidFill>
                      <a:srgbClr val="003300"/>
                    </a:solidFill>
                    <a:latin typeface="Kalaham" pitchFamily="2" charset="0"/>
                    <a:cs typeface="Arial" charset="0"/>
                  </a:rPr>
                  <a:t>Njrgf;ju;fs</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1950-1650</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fhdhd</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Nrh</a:t>
                </a:r>
                <a:r>
                  <a:rPr lang="en-US" sz="800" dirty="0">
                    <a:solidFill>
                      <a:srgbClr val="003300"/>
                    </a:solidFill>
                    <a:latin typeface="Kalaham" pitchFamily="2" charset="0"/>
                    <a:cs typeface="Arial" charset="0"/>
                  </a:rPr>
                  <a:t>[</a:t>
                </a:r>
                <a:r>
                  <a:rPr lang="en-US" sz="800" dirty="0" err="1">
                    <a:solidFill>
                      <a:srgbClr val="003300"/>
                    </a:solidFill>
                    <a:latin typeface="Kalaham" pitchFamily="2" charset="0"/>
                    <a:cs typeface="Arial" charset="0"/>
                  </a:rPr>
                  <a:t>u;d</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 -1650</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vfpg;Jf;F</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lk;ngau;T</a:t>
                </a: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a:solidFill>
                      <a:srgbClr val="003300"/>
                    </a:solidFill>
                    <a:latin typeface="Kalaham" pitchFamily="2" charset="0"/>
                    <a:cs typeface="Arial" charset="0"/>
                  </a:rPr>
                  <a:t>1650</a:t>
                </a:r>
              </a:p>
            </p:txBody>
          </p:sp>
          <p:sp>
            <p:nvSpPr>
              <p:cNvPr id="228396" name="Line 10"/>
              <p:cNvSpPr>
                <a:spLocks noChangeShapeType="1"/>
              </p:cNvSpPr>
              <p:nvPr/>
            </p:nvSpPr>
            <p:spPr bwMode="auto">
              <a:xfrm>
                <a:off x="7468" y="8823"/>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28397"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Kalaham" pitchFamily="2" charset="0"/>
                  <a:cs typeface="Arial" charset="0"/>
                </a:endParaRPr>
              </a:p>
              <a:p>
                <a:pPr algn="ctr" defTabSz="914400" fontAlgn="base">
                  <a:spcBef>
                    <a:spcPct val="0"/>
                  </a:spcBef>
                  <a:spcAft>
                    <a:spcPct val="0"/>
                  </a:spcAft>
                </a:pPr>
                <a:r>
                  <a:rPr lang="en-US" sz="900" b="1" dirty="0" err="1">
                    <a:solidFill>
                      <a:srgbClr val="000000"/>
                    </a:solidFill>
                    <a:latin typeface="Kalaham" pitchFamily="2" charset="0"/>
                    <a:cs typeface="Arial" charset="0"/>
                  </a:rPr>
                  <a:t>vfpg;jpd</a:t>
                </a:r>
                <a:r>
                  <a:rPr lang="en-US" sz="900" b="1" dirty="0">
                    <a:solidFill>
                      <a:srgbClr val="000000"/>
                    </a:solidFill>
                    <a:latin typeface="Kalaham" pitchFamily="2" charset="0"/>
                    <a:cs typeface="Arial" charset="0"/>
                  </a:rPr>
                  <a:t>; </a:t>
                </a:r>
                <a:r>
                  <a:rPr lang="en-US" sz="900" b="1" dirty="0" err="1">
                    <a:solidFill>
                      <a:srgbClr val="000000"/>
                    </a:solidFill>
                    <a:latin typeface="Kalaham" pitchFamily="2" charset="0"/>
                    <a:cs typeface="Arial" charset="0"/>
                  </a:rPr>
                  <a:t>nrhw;gfhyk</a:t>
                </a:r>
                <a:r>
                  <a:rPr lang="en-US" sz="900" b="1" dirty="0">
                    <a:solidFill>
                      <a:srgbClr val="000000"/>
                    </a:solidFill>
                    <a:latin typeface="Kalaham" pitchFamily="2" charset="0"/>
                    <a:cs typeface="Arial" charset="0"/>
                  </a:rPr>
                  <a:t>;</a:t>
                </a:r>
              </a:p>
              <a:p>
                <a:pPr algn="ctr" defTabSz="914400" fontAlgn="base">
                  <a:spcBef>
                    <a:spcPct val="0"/>
                  </a:spcBef>
                  <a:spcAft>
                    <a:spcPct val="0"/>
                  </a:spcAft>
                </a:pPr>
                <a:r>
                  <a:rPr lang="en-US" sz="900" b="1" dirty="0">
                    <a:solidFill>
                      <a:srgbClr val="000000"/>
                    </a:solidFill>
                    <a:latin typeface="Kalaham" pitchFamily="2" charset="0"/>
                    <a:cs typeface="Arial" charset="0"/>
                  </a:rPr>
                  <a:t>1350-1230</a:t>
                </a:r>
              </a:p>
            </p:txBody>
          </p:sp>
          <p:sp>
            <p:nvSpPr>
              <p:cNvPr id="228398"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dirty="0">
                    <a:solidFill>
                      <a:srgbClr val="003300"/>
                    </a:solidFill>
                    <a:latin typeface="Kalaham" pitchFamily="2" charset="0"/>
                    <a:cs typeface="Arial" charset="0"/>
                  </a:rPr>
                  <a:t>( 40 </a:t>
                </a:r>
                <a:r>
                  <a:rPr lang="en-US" sz="900" dirty="0" err="1">
                    <a:solidFill>
                      <a:srgbClr val="003300"/>
                    </a:solidFill>
                    <a:latin typeface="Kalaham" pitchFamily="2" charset="0"/>
                    <a:cs typeface="Arial" charset="0"/>
                  </a:rPr>
                  <a:t>tUlk</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Rw;wpj</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jpupfpw</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my;yJ</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ahj;jpuhfkk</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y;iy</a:t>
                </a:r>
                <a:r>
                  <a:rPr lang="en-US" sz="900" dirty="0">
                    <a:solidFill>
                      <a:srgbClr val="003300"/>
                    </a:solidFill>
                    <a:latin typeface="Kalaham" pitchFamily="2" charset="0"/>
                    <a:cs typeface="Arial" charset="0"/>
                  </a:rPr>
                  <a:t>)</a:t>
                </a:r>
              </a:p>
              <a:p>
                <a:pPr algn="ctr" defTabSz="914400" fontAlgn="base">
                  <a:spcBef>
                    <a:spcPct val="0"/>
                  </a:spcBef>
                  <a:spcAft>
                    <a:spcPct val="0"/>
                  </a:spcAft>
                </a:pPr>
                <a:endParaRPr lang="en-US" sz="900" dirty="0">
                  <a:solidFill>
                    <a:srgbClr val="003300"/>
                  </a:solidFill>
                  <a:latin typeface="Kalaham" pitchFamily="2" charset="0"/>
                  <a:cs typeface="Arial" charset="0"/>
                </a:endParaRPr>
              </a:p>
              <a:p>
                <a:pPr algn="ctr" defTabSz="914400" fontAlgn="base">
                  <a:spcBef>
                    <a:spcPct val="0"/>
                  </a:spcBef>
                  <a:spcAft>
                    <a:spcPct val="0"/>
                  </a:spcAft>
                </a:pPr>
                <a:r>
                  <a:rPr lang="en-US" sz="900" dirty="0">
                    <a:solidFill>
                      <a:srgbClr val="003300"/>
                    </a:solidFill>
                    <a:latin typeface="Kalaham" pitchFamily="2" charset="0"/>
                    <a:cs typeface="Arial" charset="0"/>
                  </a:rPr>
                  <a:t>,</a:t>
                </a:r>
                <a:r>
                  <a:rPr lang="en-US" sz="900" dirty="0" err="1">
                    <a:solidFill>
                      <a:srgbClr val="003300"/>
                    </a:solidFill>
                    <a:latin typeface="Kalaham" pitchFamily="2" charset="0"/>
                    <a:cs typeface="Arial" charset="0"/>
                  </a:rPr>
                  <a:t>lk;ngau;T</a:t>
                </a:r>
                <a:r>
                  <a:rPr lang="en-US" sz="900" dirty="0">
                    <a:solidFill>
                      <a:srgbClr val="003300"/>
                    </a:solidFill>
                    <a:latin typeface="Kalaham" pitchFamily="2" charset="0"/>
                    <a:cs typeface="Arial" charset="0"/>
                  </a:rPr>
                  <a:t>&gt;  </a:t>
                </a:r>
                <a:r>
                  <a:rPr lang="en-US" sz="900" dirty="0" err="1">
                    <a:solidFill>
                      <a:srgbClr val="003300"/>
                    </a:solidFill>
                    <a:latin typeface="Kalaham" pitchFamily="2" charset="0"/>
                    <a:cs typeface="Arial" charset="0"/>
                  </a:rPr>
                  <a:t>kw;Wk</a:t>
                </a:r>
                <a:r>
                  <a:rPr lang="en-US" sz="900" dirty="0">
                    <a:solidFill>
                      <a:srgbClr val="003300"/>
                    </a:solidFill>
                    <a:latin typeface="Kalaham" pitchFamily="2" charset="0"/>
                    <a:cs typeface="Arial" charset="0"/>
                  </a:rPr>
                  <a:t>; </a:t>
                </a:r>
                <a:r>
                  <a:rPr lang="en-US" sz="900" dirty="0" err="1">
                    <a:solidFill>
                      <a:srgbClr val="003300"/>
                    </a:solidFill>
                    <a:latin typeface="Kalaham" pitchFamily="2" charset="0"/>
                    <a:cs typeface="Arial" charset="0"/>
                  </a:rPr>
                  <a:t>ePahahjpgjpfs;ntw;wp</a:t>
                </a:r>
                <a:endParaRPr lang="en-US" sz="900" dirty="0">
                  <a:solidFill>
                    <a:srgbClr val="003300"/>
                  </a:solidFill>
                  <a:latin typeface="Kalaham" pitchFamily="2" charset="0"/>
                  <a:cs typeface="Arial" charset="0"/>
                </a:endParaRPr>
              </a:p>
              <a:p>
                <a:pPr algn="ctr" defTabSz="914400" fontAlgn="base">
                  <a:spcBef>
                    <a:spcPct val="0"/>
                  </a:spcBef>
                  <a:spcAft>
                    <a:spcPct val="0"/>
                  </a:spcAft>
                </a:pPr>
                <a:r>
                  <a:rPr lang="en-US" sz="900" dirty="0">
                    <a:solidFill>
                      <a:srgbClr val="003300"/>
                    </a:solidFill>
                    <a:latin typeface="Kalaham" pitchFamily="2" charset="0"/>
                    <a:cs typeface="Arial" charset="0"/>
                  </a:rPr>
                  <a:t>1230-1025</a:t>
                </a:r>
              </a:p>
            </p:txBody>
          </p:sp>
          <p:sp>
            <p:nvSpPr>
              <p:cNvPr id="228399"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800" dirty="0" err="1">
                    <a:solidFill>
                      <a:srgbClr val="003300"/>
                    </a:solidFill>
                    <a:latin typeface="Kalaham" pitchFamily="2" charset="0"/>
                    <a:cs typeface="Arial" charset="0"/>
                  </a:rPr>
                  <a:t>If;fpa</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uhr;rpak</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1025-931</a:t>
                </a:r>
              </a:p>
              <a:p>
                <a:pPr algn="ctr" defTabSz="914400" fontAlgn="base">
                  <a:spcBef>
                    <a:spcPct val="0"/>
                  </a:spcBef>
                  <a:spcAft>
                    <a:spcPct val="0"/>
                  </a:spcAft>
                </a:pPr>
                <a:endParaRPr lang="en-US" sz="800" dirty="0">
                  <a:solidFill>
                    <a:srgbClr val="003300"/>
                  </a:solidFill>
                  <a:cs typeface="Arial" charset="0"/>
                </a:endParaRPr>
              </a:p>
            </p:txBody>
          </p:sp>
          <p:sp>
            <p:nvSpPr>
              <p:cNvPr id="228400" name="Text Box 6"/>
              <p:cNvSpPr txBox="1">
                <a:spLocks noChangeArrowheads="1"/>
              </p:cNvSpPr>
              <p:nvPr/>
            </p:nvSpPr>
            <p:spPr bwMode="auto">
              <a:xfrm>
                <a:off x="9484" y="9110"/>
                <a:ext cx="1728" cy="172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Njrgf;ju;fs</a:t>
                </a:r>
                <a:r>
                  <a:rPr lang="en-US" sz="800" dirty="0">
                    <a:solidFill>
                      <a:srgbClr val="003300"/>
                    </a:solidFill>
                    <a:latin typeface="Kalaham" pitchFamily="2" charset="0"/>
                    <a:cs typeface="Arial" charset="0"/>
                  </a:rPr>
                  <a:t>;</a:t>
                </a:r>
              </a:p>
              <a:p>
                <a:pPr algn="ctr" defTabSz="914400" fontAlgn="base">
                  <a:spcBef>
                    <a:spcPct val="0"/>
                  </a:spcBef>
                  <a:spcAft>
                    <a:spcPct val="0"/>
                  </a:spcAft>
                </a:pPr>
                <a:r>
                  <a:rPr lang="en-US" sz="800" dirty="0">
                    <a:solidFill>
                      <a:srgbClr val="003300"/>
                    </a:solidFill>
                    <a:latin typeface="Kalaham" pitchFamily="2" charset="0"/>
                    <a:cs typeface="Arial" charset="0"/>
                  </a:rPr>
                  <a:t>1500-1300</a:t>
                </a:r>
              </a:p>
              <a:p>
                <a:pPr algn="ctr" defTabSz="914400" fontAlgn="base">
                  <a:spcBef>
                    <a:spcPct val="0"/>
                  </a:spcBef>
                  <a:spcAft>
                    <a:spcPct val="0"/>
                  </a:spcAft>
                </a:pPr>
                <a:endParaRPr lang="en-US" sz="800" dirty="0">
                  <a:solidFill>
                    <a:srgbClr val="003300"/>
                  </a:solidFill>
                  <a:latin typeface="Kalaham" pitchFamily="2" charset="0"/>
                  <a:cs typeface="Arial" charset="0"/>
                </a:endParaRPr>
              </a:p>
              <a:p>
                <a:pPr algn="ctr" defTabSz="914400" fontAlgn="base">
                  <a:spcBef>
                    <a:spcPct val="0"/>
                  </a:spcBef>
                  <a:spcAft>
                    <a:spcPct val="0"/>
                  </a:spcAft>
                </a:pPr>
                <a:r>
                  <a:rPr lang="en-US" sz="800" dirty="0" err="1">
                    <a:solidFill>
                      <a:srgbClr val="003300"/>
                    </a:solidFill>
                    <a:latin typeface="Kalaham" pitchFamily="2" charset="0"/>
                    <a:cs typeface="Arial" charset="0"/>
                  </a:rPr>
                  <a:t>vfpg;Jf;F</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gbg;gbahf</a:t>
                </a:r>
                <a:r>
                  <a:rPr lang="en-US" sz="800" dirty="0">
                    <a:solidFill>
                      <a:srgbClr val="003300"/>
                    </a:solidFill>
                    <a:latin typeface="Kalaham" pitchFamily="2" charset="0"/>
                    <a:cs typeface="Arial" charset="0"/>
                  </a:rPr>
                  <a:t> ,</a:t>
                </a:r>
                <a:r>
                  <a:rPr lang="en-US" sz="800" dirty="0" err="1">
                    <a:solidFill>
                      <a:srgbClr val="003300"/>
                    </a:solidFill>
                    <a:latin typeface="Kalaham" pitchFamily="2" charset="0"/>
                    <a:cs typeface="Arial" charset="0"/>
                  </a:rPr>
                  <a:t>lk;ngau;T</a:t>
                </a:r>
                <a:endParaRPr lang="en-US" sz="800" dirty="0">
                  <a:solidFill>
                    <a:srgbClr val="003300"/>
                  </a:solidFill>
                  <a:latin typeface="Kalaham" pitchFamily="2" charset="0"/>
                  <a:cs typeface="Arial" charset="0"/>
                </a:endParaRPr>
              </a:p>
            </p:txBody>
          </p:sp>
          <p:sp>
            <p:nvSpPr>
              <p:cNvPr id="228401" name="Line 4"/>
              <p:cNvSpPr>
                <a:spLocks noChangeShapeType="1"/>
              </p:cNvSpPr>
              <p:nvPr/>
            </p:nvSpPr>
            <p:spPr bwMode="auto">
              <a:xfrm>
                <a:off x="4941" y="8823"/>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grpSp>
      <p:sp>
        <p:nvSpPr>
          <p:cNvPr id="552016" name="Text Box 80"/>
          <p:cNvSpPr txBox="1">
            <a:spLocks noChangeArrowheads="1"/>
          </p:cNvSpPr>
          <p:nvPr/>
        </p:nvSpPr>
        <p:spPr bwMode="auto">
          <a:xfrm>
            <a:off x="6934200" y="3644900"/>
            <a:ext cx="2209800" cy="181588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600" b="1" dirty="0">
                <a:solidFill>
                  <a:srgbClr val="FFFFFF"/>
                </a:solidFill>
                <a:effectLst>
                  <a:outerShdw blurRad="38100" dist="38100" dir="2700000" algn="tl">
                    <a:srgbClr val="000000"/>
                  </a:outerShdw>
                </a:effectLst>
                <a:latin typeface="Kalaham" pitchFamily="2" charset="0"/>
                <a:cs typeface="Arial"/>
              </a:rPr>
              <a:t>[</a:t>
            </a:r>
            <a:r>
              <a:rPr lang="en-US" sz="1600" b="1" dirty="0" err="1">
                <a:solidFill>
                  <a:srgbClr val="FFFFFF"/>
                </a:solidFill>
                <a:effectLst>
                  <a:outerShdw blurRad="38100" dist="38100" dir="2700000" algn="tl">
                    <a:srgbClr val="000000"/>
                  </a:outerShdw>
                </a:effectLst>
                <a:latin typeface="Kalaham" pitchFamily="2" charset="0"/>
                <a:cs typeface="Arial"/>
              </a:rPr>
              <a:t>hd</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vr</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thy;ld</a:t>
            </a:r>
            <a:r>
              <a:rPr lang="en-US" sz="1600" b="1" dirty="0">
                <a:solidFill>
                  <a:srgbClr val="FFFFFF"/>
                </a:solidFill>
                <a:effectLst>
                  <a:outerShdw blurRad="38100" dist="38100" dir="2700000" algn="tl">
                    <a:srgbClr val="000000"/>
                  </a:outerShdw>
                </a:effectLst>
                <a:latin typeface="Kalaham" pitchFamily="2" charset="0"/>
                <a:cs typeface="Arial"/>
              </a:rPr>
              <a:t>;&gt; </a:t>
            </a:r>
            <a:r>
              <a:rPr lang="en-US" sz="1600" b="1" dirty="0" err="1">
                <a:solidFill>
                  <a:srgbClr val="FFFFFF"/>
                </a:solidFill>
                <a:effectLst>
                  <a:outerShdw blurRad="38100" dist="38100" dir="2700000" algn="tl">
                    <a:srgbClr val="000000"/>
                  </a:outerShdw>
                </a:effectLst>
                <a:latin typeface="Kalaham" pitchFamily="2" charset="0"/>
                <a:cs typeface="Arial"/>
              </a:rPr>
              <a:t>gioa</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Vw;ghl;bd</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fhytupir</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kw;Wk</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gpd;dzp</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tpsf;fg;glq;fspypUe;J</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jOtp</a:t>
            </a:r>
            <a:r>
              <a:rPr lang="en-US" sz="1600" b="1" dirty="0">
                <a:solidFill>
                  <a:srgbClr val="FFFFFF"/>
                </a:solidFill>
                <a:effectLst>
                  <a:outerShdw blurRad="38100" dist="38100" dir="2700000" algn="tl">
                    <a:srgbClr val="000000"/>
                  </a:outerShdw>
                </a:effectLst>
                <a:latin typeface="Kalaham" pitchFamily="2" charset="0"/>
                <a:cs typeface="Arial"/>
              </a:rPr>
              <a:t> (</a:t>
            </a:r>
            <a:r>
              <a:rPr lang="en-US" sz="1600" b="1" dirty="0" err="1">
                <a:solidFill>
                  <a:srgbClr val="FFFFFF"/>
                </a:solidFill>
                <a:effectLst>
                  <a:outerShdw blurRad="38100" dist="38100" dir="2700000" algn="tl">
                    <a:srgbClr val="000000"/>
                  </a:outerShdw>
                </a:effectLst>
                <a:latin typeface="Kalaham" pitchFamily="2" charset="0"/>
                <a:cs typeface="Arial"/>
              </a:rPr>
              <a:t>neLtupir</a:t>
            </a:r>
            <a:r>
              <a:rPr lang="en-US" sz="1600" b="1" dirty="0">
                <a:solidFill>
                  <a:srgbClr val="FFFFFF"/>
                </a:solidFill>
                <a:effectLst>
                  <a:outerShdw blurRad="38100" dist="38100" dir="2700000" algn="tl">
                    <a:srgbClr val="000000"/>
                  </a:outerShdw>
                </a:effectLst>
                <a:latin typeface="Kalaham" pitchFamily="2" charset="0"/>
                <a:cs typeface="Arial"/>
              </a:rPr>
              <a:t> 1 </a:t>
            </a:r>
            <a:r>
              <a:rPr lang="en-US" sz="1600" b="1" dirty="0" err="1">
                <a:solidFill>
                  <a:srgbClr val="FFFFFF"/>
                </a:solidFill>
                <a:effectLst>
                  <a:outerShdw blurRad="38100" dist="38100" dir="2700000" algn="tl">
                    <a:srgbClr val="000000"/>
                  </a:outerShdw>
                </a:effectLst>
                <a:latin typeface="Kalaham" pitchFamily="2" charset="0"/>
                <a:cs typeface="Arial"/>
              </a:rPr>
              <a:t>Nru;f;fg;gl;lJ</a:t>
            </a:r>
            <a:r>
              <a:rPr lang="en-US" sz="1600" b="1" dirty="0">
                <a:solidFill>
                  <a:srgbClr val="FFFFFF"/>
                </a:solidFill>
                <a:effectLst>
                  <a:outerShdw blurRad="38100" dist="38100" dir="2700000" algn="tl">
                    <a:srgbClr val="000000"/>
                  </a:outerShdw>
                </a:effectLst>
                <a:latin typeface="Kalaham" pitchFamily="2" charset="0"/>
                <a:cs typeface="Arial"/>
              </a:rPr>
              <a:t>)</a:t>
            </a:r>
          </a:p>
        </p:txBody>
      </p:sp>
    </p:spTree>
    <p:extLst>
      <p:ext uri="{BB962C8B-B14F-4D97-AF65-F5344CB8AC3E}">
        <p14:creationId xmlns:p14="http://schemas.microsoft.com/office/powerpoint/2010/main" val="2330625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239125" y="152400"/>
            <a:ext cx="52387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rPr>
              <a:t>67</a:t>
            </a:r>
          </a:p>
        </p:txBody>
      </p:sp>
      <p:sp>
        <p:nvSpPr>
          <p:cNvPr id="30723" name="Rectangle 3"/>
          <p:cNvSpPr>
            <a:spLocks noGrp="1" noChangeArrowheads="1"/>
          </p:cNvSpPr>
          <p:nvPr>
            <p:ph type="title"/>
          </p:nvPr>
        </p:nvSpPr>
        <p:spPr>
          <a:xfrm rot="16200000">
            <a:off x="4894263" y="3517900"/>
            <a:ext cx="6286500" cy="304800"/>
          </a:xfrm>
        </p:spPr>
        <p:txBody>
          <a:bodyPr/>
          <a:lstStyle/>
          <a:p>
            <a:pPr>
              <a:defRPr/>
            </a:pPr>
            <a:br>
              <a:rPr kumimoji="0" lang="en-US" altLang="zh-CN" sz="2800" i="0" dirty="0">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br>
            <a:r>
              <a:rPr kumimoji="0" lang="en-US" altLang="zh-CN" sz="2800" i="0" dirty="0" err="1">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vfpg;jpa</a:t>
            </a:r>
            <a:r>
              <a:rPr kumimoji="0" lang="en-US" altLang="zh-CN" sz="2800" i="0" dirty="0">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 </a:t>
            </a:r>
            <a:r>
              <a:rPr kumimoji="0" lang="en-US" altLang="zh-CN" sz="2800" i="0" dirty="0" err="1">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Nrhw;gfhy</a:t>
            </a:r>
            <a:r>
              <a:rPr kumimoji="0" lang="en-US" altLang="zh-CN" sz="2800" i="0" dirty="0">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 </a:t>
            </a:r>
            <a:r>
              <a:rPr kumimoji="0" lang="en-US" altLang="zh-CN" sz="2800" i="0" dirty="0" err="1">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fhytupir</a:t>
            </a:r>
            <a:r>
              <a:rPr kumimoji="0" lang="en-US" altLang="zh-CN" sz="2800" i="0" dirty="0">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 </a:t>
            </a:r>
            <a:r>
              <a:rPr kumimoji="0" lang="en-US" altLang="zh-CN" sz="2800" i="0" dirty="0" err="1">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rPr>
              <a:t>kjpg;gPL</a:t>
            </a:r>
            <a:endParaRPr kumimoji="0" lang="en-US" altLang="zh-CN" sz="2800" i="0" dirty="0">
              <a:solidFill>
                <a:srgbClr val="000000"/>
              </a:solidFill>
              <a:effectLst>
                <a:outerShdw blurRad="38100" dist="38100" dir="2700000" algn="tl">
                  <a:srgbClr val="FFFFFF"/>
                </a:outerShdw>
              </a:effectLst>
              <a:latin typeface="Kalaham" pitchFamily="2" charset="0"/>
              <a:ea typeface="ＭＳ Ｐゴシック" charset="0"/>
              <a:cs typeface="ＭＳ Ｐゴシック" charset="0"/>
            </a:endParaRPr>
          </a:p>
        </p:txBody>
      </p:sp>
      <p:sp>
        <p:nvSpPr>
          <p:cNvPr id="230404" name="Rectangle 4"/>
          <p:cNvSpPr>
            <a:spLocks noChangeArrowheads="1"/>
          </p:cNvSpPr>
          <p:nvPr/>
        </p:nvSpPr>
        <p:spPr bwMode="auto">
          <a:xfrm>
            <a:off x="0" y="60325"/>
            <a:ext cx="91440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ctr" defTabSz="914400" fontAlgn="base">
              <a:spcBef>
                <a:spcPct val="0"/>
              </a:spcBef>
              <a:spcAft>
                <a:spcPct val="0"/>
              </a:spcAft>
            </a:pPr>
            <a:r>
              <a:rPr lang="en-US" sz="1000" b="1">
                <a:solidFill>
                  <a:srgbClr val="003300"/>
                </a:solidFill>
                <a:latin typeface="Times New Roman" charset="0"/>
                <a:ea typeface="ＭＳ Ｐゴシック" charset="0"/>
                <a:cs typeface="Times New Roman" charset="0"/>
              </a:rPr>
              <a:t>The following views are listed in order from the best to the worst perspective, in my opinion.</a:t>
            </a:r>
            <a:endParaRPr lang="en-US" sz="2400">
              <a:solidFill>
                <a:srgbClr val="003300"/>
              </a:solidFill>
              <a:latin typeface="Times New Roman" charset="0"/>
              <a:ea typeface="ＭＳ Ｐゴシック" charset="0"/>
              <a:cs typeface="Times New Roman" charset="0"/>
            </a:endParaRPr>
          </a:p>
        </p:txBody>
      </p:sp>
      <p:grpSp>
        <p:nvGrpSpPr>
          <p:cNvPr id="230405" name="Group 5"/>
          <p:cNvGrpSpPr>
            <a:grpSpLocks/>
          </p:cNvGrpSpPr>
          <p:nvPr/>
        </p:nvGrpSpPr>
        <p:grpSpPr bwMode="auto">
          <a:xfrm>
            <a:off x="0" y="0"/>
            <a:ext cx="8001000" cy="6858000"/>
            <a:chOff x="0" y="499"/>
            <a:chExt cx="4452" cy="7627"/>
          </a:xfrm>
        </p:grpSpPr>
        <p:grpSp>
          <p:nvGrpSpPr>
            <p:cNvPr id="230410" name="Group 6"/>
            <p:cNvGrpSpPr>
              <a:grpSpLocks/>
            </p:cNvGrpSpPr>
            <p:nvPr/>
          </p:nvGrpSpPr>
          <p:grpSpPr bwMode="auto">
            <a:xfrm>
              <a:off x="0" y="499"/>
              <a:ext cx="669" cy="837"/>
              <a:chOff x="0" y="499"/>
              <a:chExt cx="669" cy="837"/>
            </a:xfrm>
          </p:grpSpPr>
          <p:sp>
            <p:nvSpPr>
              <p:cNvPr id="230468" name="Rectangle 7"/>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9" name="Rectangle 8"/>
              <p:cNvSpPr>
                <a:spLocks noChangeArrowheads="1"/>
              </p:cNvSpPr>
              <p:nvPr/>
            </p:nvSpPr>
            <p:spPr bwMode="auto">
              <a:xfrm>
                <a:off x="43" y="512"/>
                <a:ext cx="583"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dirty="0" err="1">
                    <a:solidFill>
                      <a:schemeClr val="bg1"/>
                    </a:solidFill>
                    <a:latin typeface="Kalaham" pitchFamily="2" charset="0"/>
                    <a:ea typeface="ＭＳ Ｐゴシック" charset="0"/>
                    <a:cs typeface="Times New Roman" charset="0"/>
                  </a:rPr>
                  <a:t>Nehf;F</a:t>
                </a:r>
                <a:endParaRPr lang="en-US" sz="1400" dirty="0">
                  <a:solidFill>
                    <a:schemeClr val="bg1"/>
                  </a:solidFill>
                  <a:latin typeface="Kalaham" pitchFamily="2" charset="0"/>
                  <a:ea typeface="ＭＳ Ｐゴシック" charset="0"/>
                  <a:cs typeface="Times New Roman" charset="0"/>
                </a:endParaRPr>
              </a:p>
            </p:txBody>
          </p:sp>
        </p:grpSp>
        <p:grpSp>
          <p:nvGrpSpPr>
            <p:cNvPr id="230411" name="Group 9"/>
            <p:cNvGrpSpPr>
              <a:grpSpLocks/>
            </p:cNvGrpSpPr>
            <p:nvPr/>
          </p:nvGrpSpPr>
          <p:grpSpPr bwMode="auto">
            <a:xfrm>
              <a:off x="669" y="499"/>
              <a:ext cx="826" cy="824"/>
              <a:chOff x="669" y="499"/>
              <a:chExt cx="826" cy="824"/>
            </a:xfrm>
          </p:grpSpPr>
          <p:sp>
            <p:nvSpPr>
              <p:cNvPr id="230466" name="Rectangle 10"/>
              <p:cNvSpPr>
                <a:spLocks noChangeArrowheads="1"/>
              </p:cNvSpPr>
              <p:nvPr/>
            </p:nvSpPr>
            <p:spPr bwMode="auto">
              <a:xfrm>
                <a:off x="669" y="499"/>
                <a:ext cx="826"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7" name="Rectangle 11"/>
              <p:cNvSpPr>
                <a:spLocks noChangeArrowheads="1"/>
              </p:cNvSpPr>
              <p:nvPr/>
            </p:nvSpPr>
            <p:spPr bwMode="auto">
              <a:xfrm>
                <a:off x="712" y="499"/>
                <a:ext cx="740"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lang="en-US" sz="1200" b="1" dirty="0">
                    <a:solidFill>
                      <a:srgbClr val="FFFFFF"/>
                    </a:solidFill>
                    <a:latin typeface="Liffo" charset="0"/>
                    <a:ea typeface="ＭＳ Ｐゴシック" charset="0"/>
                    <a:cs typeface="Times New Roman" charset="0"/>
                  </a:rPr>
                  <a:t> 400 </a:t>
                </a:r>
                <a:r>
                  <a:rPr lang="en-US" sz="1200" b="1" dirty="0" err="1">
                    <a:solidFill>
                      <a:srgbClr val="F1F7E9"/>
                    </a:solidFill>
                    <a:latin typeface="Kalaham" pitchFamily="2" charset="0"/>
                  </a:rPr>
                  <a:t>Mz;L</a:t>
                </a:r>
                <a:endParaRPr lang="en-US" sz="1200" b="1" dirty="0">
                  <a:solidFill>
                    <a:srgbClr val="F1F7E9"/>
                  </a:solidFill>
                  <a:latin typeface="Kalaham" pitchFamily="2" charset="0"/>
                </a:endParaRPr>
              </a:p>
              <a:p>
                <a:pPr defTabSz="914400" fontAlgn="base">
                  <a:spcBef>
                    <a:spcPct val="0"/>
                  </a:spcBef>
                  <a:spcAft>
                    <a:spcPct val="0"/>
                  </a:spcAft>
                </a:pPr>
                <a:r>
                  <a:rPr lang="en-US" sz="1200" b="1" dirty="0" err="1">
                    <a:solidFill>
                      <a:srgbClr val="F1F7E9"/>
                    </a:solidFill>
                    <a:latin typeface="Kalaham" pitchFamily="2" charset="0"/>
                  </a:rPr>
                  <a:t>nrhw;gfhy</a:t>
                </a:r>
                <a:r>
                  <a:rPr lang="en-US" sz="1200" b="1" dirty="0">
                    <a:solidFill>
                      <a:srgbClr val="F1F7E9"/>
                    </a:solidFill>
                    <a:latin typeface="Kalaham" pitchFamily="2" charset="0"/>
                  </a:rPr>
                  <a:t> </a:t>
                </a:r>
                <a:r>
                  <a:rPr lang="en-US" sz="1200" b="1" dirty="0" err="1">
                    <a:solidFill>
                      <a:srgbClr val="F1F7E9"/>
                    </a:solidFill>
                    <a:latin typeface="Kalaham" pitchFamily="2" charset="0"/>
                  </a:rPr>
                  <a:t>thrk</a:t>
                </a:r>
                <a:r>
                  <a:rPr lang="en-US" sz="1200" b="1" dirty="0">
                    <a:solidFill>
                      <a:srgbClr val="F1F7E9"/>
                    </a:solidFill>
                    <a:latin typeface="Kalaham" pitchFamily="2" charset="0"/>
                  </a:rPr>
                  <a:t>;</a:t>
                </a:r>
              </a:p>
              <a:p>
                <a:pPr algn="ctr" defTabSz="914400" fontAlgn="base">
                  <a:spcBef>
                    <a:spcPct val="0"/>
                  </a:spcBef>
                  <a:spcAft>
                    <a:spcPct val="0"/>
                  </a:spcAft>
                </a:pPr>
                <a:endParaRPr lang="en-US" sz="1200" dirty="0">
                  <a:solidFill>
                    <a:srgbClr val="003300"/>
                  </a:solidFill>
                  <a:latin typeface="Times New Roman" charset="0"/>
                  <a:ea typeface="ＭＳ Ｐゴシック" charset="0"/>
                  <a:cs typeface="Times New Roman" charset="0"/>
                </a:endParaRPr>
              </a:p>
            </p:txBody>
          </p:sp>
        </p:grpSp>
        <p:grpSp>
          <p:nvGrpSpPr>
            <p:cNvPr id="230412" name="Group 12"/>
            <p:cNvGrpSpPr>
              <a:grpSpLocks/>
            </p:cNvGrpSpPr>
            <p:nvPr/>
          </p:nvGrpSpPr>
          <p:grpSpPr bwMode="auto">
            <a:xfrm>
              <a:off x="1495" y="499"/>
              <a:ext cx="697" cy="824"/>
              <a:chOff x="1495" y="499"/>
              <a:chExt cx="697" cy="824"/>
            </a:xfrm>
          </p:grpSpPr>
          <p:sp>
            <p:nvSpPr>
              <p:cNvPr id="230464" name="Rectangle 13"/>
              <p:cNvSpPr>
                <a:spLocks noChangeArrowheads="1"/>
              </p:cNvSpPr>
              <p:nvPr/>
            </p:nvSpPr>
            <p:spPr bwMode="auto">
              <a:xfrm>
                <a:off x="1495" y="499"/>
                <a:ext cx="697"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5" name="Rectangle 14"/>
              <p:cNvSpPr>
                <a:spLocks noChangeArrowheads="1"/>
              </p:cNvSpPr>
              <p:nvPr/>
            </p:nvSpPr>
            <p:spPr bwMode="auto">
              <a:xfrm>
                <a:off x="1538" y="499"/>
                <a:ext cx="611"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lang="en-US" sz="1200" b="1" dirty="0">
                    <a:solidFill>
                      <a:srgbClr val="FFFFFF"/>
                    </a:solidFill>
                    <a:latin typeface="Liffo" charset="0"/>
                    <a:ea typeface="ＭＳ Ｐゴシック" charset="0"/>
                    <a:cs typeface="Times New Roman" charset="0"/>
                  </a:rPr>
                  <a:t>430 </a:t>
                </a:r>
                <a:r>
                  <a:rPr lang="en-US" sz="1200" b="1" dirty="0" err="1">
                    <a:solidFill>
                      <a:srgbClr val="F1F7E9"/>
                    </a:solidFill>
                    <a:latin typeface="Kalaham" pitchFamily="2" charset="0"/>
                  </a:rPr>
                  <a:t>Mz;L</a:t>
                </a:r>
                <a:endParaRPr lang="en-US" sz="1200" b="1" dirty="0">
                  <a:solidFill>
                    <a:srgbClr val="F1F7E9"/>
                  </a:solidFill>
                  <a:latin typeface="Kalaham" pitchFamily="2" charset="0"/>
                </a:endParaRPr>
              </a:p>
              <a:p>
                <a:pPr defTabSz="914400" fontAlgn="base">
                  <a:spcBef>
                    <a:spcPct val="0"/>
                  </a:spcBef>
                  <a:spcAft>
                    <a:spcPct val="0"/>
                  </a:spcAft>
                </a:pPr>
                <a:r>
                  <a:rPr lang="en-US" sz="1200" b="1" dirty="0" err="1">
                    <a:solidFill>
                      <a:srgbClr val="F1F7E9"/>
                    </a:solidFill>
                    <a:latin typeface="Kalaham" pitchFamily="2" charset="0"/>
                  </a:rPr>
                  <a:t>nrhw;gfhy</a:t>
                </a:r>
                <a:r>
                  <a:rPr lang="en-US" sz="1200" b="1" dirty="0">
                    <a:solidFill>
                      <a:srgbClr val="F1F7E9"/>
                    </a:solidFill>
                    <a:latin typeface="Kalaham" pitchFamily="2" charset="0"/>
                  </a:rPr>
                  <a:t> </a:t>
                </a:r>
                <a:r>
                  <a:rPr lang="en-US" sz="1200" b="1" dirty="0" err="1">
                    <a:solidFill>
                      <a:srgbClr val="F1F7E9"/>
                    </a:solidFill>
                    <a:latin typeface="Kalaham" pitchFamily="2" charset="0"/>
                  </a:rPr>
                  <a:t>thrk</a:t>
                </a:r>
                <a:r>
                  <a:rPr lang="en-US" sz="1200" b="1" dirty="0">
                    <a:solidFill>
                      <a:srgbClr val="F1F7E9"/>
                    </a:solidFill>
                    <a:latin typeface="Kalaham" pitchFamily="2" charset="0"/>
                  </a:rPr>
                  <a:t>;</a:t>
                </a:r>
              </a:p>
              <a:p>
                <a:pPr algn="ctr" defTabSz="914400" fontAlgn="base">
                  <a:spcBef>
                    <a:spcPct val="0"/>
                  </a:spcBef>
                  <a:spcAft>
                    <a:spcPct val="0"/>
                  </a:spcAft>
                </a:pPr>
                <a:endParaRPr lang="en-US" sz="1200" dirty="0">
                  <a:solidFill>
                    <a:srgbClr val="003300"/>
                  </a:solidFill>
                  <a:latin typeface="Times New Roman" charset="0"/>
                  <a:ea typeface="ＭＳ Ｐゴシック" charset="0"/>
                  <a:cs typeface="Times New Roman" charset="0"/>
                </a:endParaRPr>
              </a:p>
            </p:txBody>
          </p:sp>
        </p:grpSp>
        <p:grpSp>
          <p:nvGrpSpPr>
            <p:cNvPr id="230413" name="Group 15"/>
            <p:cNvGrpSpPr>
              <a:grpSpLocks/>
            </p:cNvGrpSpPr>
            <p:nvPr/>
          </p:nvGrpSpPr>
          <p:grpSpPr bwMode="auto">
            <a:xfrm>
              <a:off x="2192" y="499"/>
              <a:ext cx="792" cy="824"/>
              <a:chOff x="2192" y="499"/>
              <a:chExt cx="792" cy="824"/>
            </a:xfrm>
          </p:grpSpPr>
          <p:sp>
            <p:nvSpPr>
              <p:cNvPr id="230462" name="Rectangle 16"/>
              <p:cNvSpPr>
                <a:spLocks noChangeArrowheads="1"/>
              </p:cNvSpPr>
              <p:nvPr/>
            </p:nvSpPr>
            <p:spPr bwMode="auto">
              <a:xfrm>
                <a:off x="2192" y="499"/>
                <a:ext cx="792"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3" name="Rectangle 17"/>
              <p:cNvSpPr>
                <a:spLocks noChangeArrowheads="1"/>
              </p:cNvSpPr>
              <p:nvPr/>
            </p:nvSpPr>
            <p:spPr bwMode="auto">
              <a:xfrm>
                <a:off x="2235" y="499"/>
                <a:ext cx="706"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215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YEAR SOJOURN</a:t>
                </a:r>
                <a:endParaRPr lang="en-US" sz="2400">
                  <a:solidFill>
                    <a:srgbClr val="003300"/>
                  </a:solidFill>
                  <a:latin typeface="Times New Roman" charset="0"/>
                  <a:ea typeface="ＭＳ Ｐゴシック" charset="0"/>
                  <a:cs typeface="Times New Roman" charset="0"/>
                </a:endParaRPr>
              </a:p>
            </p:txBody>
          </p:sp>
        </p:grpSp>
        <p:grpSp>
          <p:nvGrpSpPr>
            <p:cNvPr id="230414" name="Group 18"/>
            <p:cNvGrpSpPr>
              <a:grpSpLocks/>
            </p:cNvGrpSpPr>
            <p:nvPr/>
          </p:nvGrpSpPr>
          <p:grpSpPr bwMode="auto">
            <a:xfrm>
              <a:off x="2984" y="499"/>
              <a:ext cx="720" cy="824"/>
              <a:chOff x="2984" y="499"/>
              <a:chExt cx="720" cy="824"/>
            </a:xfrm>
          </p:grpSpPr>
          <p:sp>
            <p:nvSpPr>
              <p:cNvPr id="230460" name="Rectangle 19"/>
              <p:cNvSpPr>
                <a:spLocks noChangeArrowheads="1"/>
              </p:cNvSpPr>
              <p:nvPr/>
            </p:nvSpPr>
            <p:spPr bwMode="auto">
              <a:xfrm>
                <a:off x="2984" y="499"/>
                <a:ext cx="720"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61" name="Rectangle 20"/>
              <p:cNvSpPr>
                <a:spLocks noChangeArrowheads="1"/>
              </p:cNvSpPr>
              <p:nvPr/>
            </p:nvSpPr>
            <p:spPr bwMode="auto">
              <a:xfrm>
                <a:off x="3027" y="499"/>
                <a:ext cx="634"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dirty="0">
                    <a:solidFill>
                      <a:srgbClr val="FFFFFF"/>
                    </a:solidFill>
                    <a:latin typeface="Liffo" charset="0"/>
                    <a:ea typeface="ＭＳ Ｐゴシック" charset="0"/>
                    <a:cs typeface="Times New Roman" charset="0"/>
                  </a:rPr>
                  <a:t> LATE </a:t>
                </a:r>
                <a:endParaRPr lang="en-US" sz="1200" dirty="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dirty="0">
                    <a:solidFill>
                      <a:srgbClr val="FFFFFF"/>
                    </a:solidFill>
                    <a:latin typeface="Liffo" charset="0"/>
                    <a:ea typeface="ＭＳ Ｐゴシック" charset="0"/>
                    <a:cs typeface="Times New Roman" charset="0"/>
                  </a:rPr>
                  <a:t>E</a:t>
                </a:r>
                <a:endParaRPr lang="en-US" sz="2400" dirty="0">
                  <a:solidFill>
                    <a:srgbClr val="003300"/>
                  </a:solidFill>
                  <a:latin typeface="Times New Roman" charset="0"/>
                  <a:ea typeface="ＭＳ Ｐゴシック" charset="0"/>
                  <a:cs typeface="Times New Roman" charset="0"/>
                </a:endParaRPr>
              </a:p>
            </p:txBody>
          </p:sp>
        </p:grpSp>
        <p:grpSp>
          <p:nvGrpSpPr>
            <p:cNvPr id="230415" name="Group 21"/>
            <p:cNvGrpSpPr>
              <a:grpSpLocks/>
            </p:cNvGrpSpPr>
            <p:nvPr/>
          </p:nvGrpSpPr>
          <p:grpSpPr bwMode="auto">
            <a:xfrm>
              <a:off x="3704" y="499"/>
              <a:ext cx="748" cy="824"/>
              <a:chOff x="3704" y="499"/>
              <a:chExt cx="748" cy="824"/>
            </a:xfrm>
          </p:grpSpPr>
          <p:sp>
            <p:nvSpPr>
              <p:cNvPr id="230458" name="Rectangle 22"/>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230459" name="Rectangle 23"/>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endParaRPr lang="en-US" sz="1200" dirty="0">
                  <a:solidFill>
                    <a:srgbClr val="003300"/>
                  </a:solidFill>
                  <a:latin typeface="Times New Roman" charset="0"/>
                  <a:ea typeface="ＭＳ Ｐゴシック" charset="0"/>
                  <a:cs typeface="Times New Roman" charset="0"/>
                </a:endParaRPr>
              </a:p>
            </p:txBody>
          </p:sp>
        </p:grpSp>
        <p:sp>
          <p:nvSpPr>
            <p:cNvPr id="198672" name="Rectangle 24"/>
            <p:cNvSpPr>
              <a:spLocks noChangeArrowheads="1"/>
            </p:cNvSpPr>
            <p:nvPr/>
          </p:nvSpPr>
          <p:spPr bwMode="auto">
            <a:xfrm>
              <a:off x="43" y="1323"/>
              <a:ext cx="58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ahj;jpuhfkk</a:t>
              </a:r>
              <a:r>
                <a:rPr lang="en-US" sz="1000" dirty="0">
                  <a:solidFill>
                    <a:srgbClr val="003300"/>
                  </a:solidFill>
                  <a:latin typeface="Kalaham" pitchFamily="2" charset="0"/>
                  <a:ea typeface="Times New Roman" charset="0"/>
                  <a:cs typeface="Arial"/>
                </a:rPr>
                <a:t>;</a:t>
              </a:r>
            </a:p>
          </p:txBody>
        </p:sp>
        <p:sp>
          <p:nvSpPr>
            <p:cNvPr id="198673" name="Rectangle 25"/>
            <p:cNvSpPr>
              <a:spLocks noChangeArrowheads="1"/>
            </p:cNvSpPr>
            <p:nvPr/>
          </p:nvSpPr>
          <p:spPr bwMode="auto">
            <a:xfrm>
              <a:off x="626" y="1323"/>
              <a:ext cx="741"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Kw;fhyj;jpa</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00" b="1" dirty="0">
                <a:solidFill>
                  <a:srgbClr val="003300"/>
                </a:solidFill>
                <a:latin typeface="Arial"/>
                <a:ea typeface="Times New Roman" charset="0"/>
                <a:cs typeface="Arial"/>
              </a:endParaRPr>
            </a:p>
          </p:txBody>
        </p:sp>
        <p:sp>
          <p:nvSpPr>
            <p:cNvPr id="198674" name="Rectangle 26"/>
            <p:cNvSpPr>
              <a:spLocks noChangeArrowheads="1"/>
            </p:cNvSpPr>
            <p:nvPr/>
          </p:nvSpPr>
          <p:spPr bwMode="auto">
            <a:xfrm>
              <a:off x="1367" y="1323"/>
              <a:ext cx="61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Kw;fhyj;jpa</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00" b="1" dirty="0">
                <a:solidFill>
                  <a:srgbClr val="003300"/>
                </a:solidFill>
                <a:latin typeface="Arial"/>
                <a:ea typeface="Times New Roman" charset="0"/>
                <a:cs typeface="Arial"/>
              </a:endParaRPr>
            </a:p>
          </p:txBody>
        </p:sp>
        <p:sp>
          <p:nvSpPr>
            <p:cNvPr id="198675" name="Rectangle 27"/>
            <p:cNvSpPr>
              <a:spLocks noChangeArrowheads="1"/>
            </p:cNvSpPr>
            <p:nvPr/>
          </p:nvSpPr>
          <p:spPr bwMode="auto">
            <a:xfrm>
              <a:off x="1977" y="1323"/>
              <a:ext cx="70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Kw;fhyj;jpa</a:t>
              </a:r>
              <a:endParaRPr lang="en-US" sz="1000" dirty="0">
                <a:solidFill>
                  <a:srgbClr val="003300"/>
                </a:solidFill>
                <a:latin typeface="Kalaham" pitchFamily="2" charset="0"/>
                <a:ea typeface="Times New Roman" charset="0"/>
                <a:cs typeface="Arial"/>
              </a:endParaRPr>
            </a:p>
          </p:txBody>
        </p:sp>
        <p:sp>
          <p:nvSpPr>
            <p:cNvPr id="198676" name="Rectangle 28"/>
            <p:cNvSpPr>
              <a:spLocks noChangeArrowheads="1"/>
            </p:cNvSpPr>
            <p:nvPr/>
          </p:nvSpPr>
          <p:spPr bwMode="auto">
            <a:xfrm>
              <a:off x="2683" y="1323"/>
              <a:ext cx="634"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jhkjkhf</a:t>
              </a:r>
              <a:endParaRPr lang="en-US" sz="1000" dirty="0">
                <a:solidFill>
                  <a:srgbClr val="003300"/>
                </a:solidFill>
                <a:latin typeface="Kalaham" pitchFamily="2" charset="0"/>
                <a:ea typeface="Times New Roman" charset="0"/>
                <a:cs typeface="Arial"/>
              </a:endParaRPr>
            </a:p>
          </p:txBody>
        </p:sp>
        <p:sp>
          <p:nvSpPr>
            <p:cNvPr id="198677" name="Rectangle 29"/>
            <p:cNvSpPr>
              <a:spLocks noChangeArrowheads="1"/>
            </p:cNvSpPr>
            <p:nvPr/>
          </p:nvSpPr>
          <p:spPr bwMode="auto">
            <a:xfrm>
              <a:off x="3317" y="1323"/>
              <a:ext cx="66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900" dirty="0" err="1">
                  <a:solidFill>
                    <a:srgbClr val="003300"/>
                  </a:solidFill>
                  <a:latin typeface="Kalaham" pitchFamily="2" charset="0"/>
                  <a:ea typeface="Times New Roman" charset="0"/>
                  <a:cs typeface="Arial"/>
                </a:rPr>
                <a:t>gbg;gbahf</a:t>
              </a: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lk;ngau;T</a:t>
              </a:r>
              <a:endParaRPr lang="en-US" sz="900" dirty="0">
                <a:solidFill>
                  <a:srgbClr val="003300"/>
                </a:solidFill>
                <a:latin typeface="Kalaham" pitchFamily="2" charset="0"/>
                <a:ea typeface="Times New Roman" charset="0"/>
                <a:cs typeface="Arial"/>
              </a:endParaRPr>
            </a:p>
          </p:txBody>
        </p:sp>
        <p:sp>
          <p:nvSpPr>
            <p:cNvPr id="198678" name="Rectangle 30"/>
            <p:cNvSpPr>
              <a:spLocks noChangeArrowheads="1"/>
            </p:cNvSpPr>
            <p:nvPr/>
          </p:nvSpPr>
          <p:spPr bwMode="auto">
            <a:xfrm>
              <a:off x="43" y="2014"/>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vfpg;jpa</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nrhw;gfhy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thrk</a:t>
              </a:r>
              <a:r>
                <a:rPr lang="en-US" sz="1000" dirty="0">
                  <a:solidFill>
                    <a:srgbClr val="003300"/>
                  </a:solidFill>
                  <a:latin typeface="Kalaham" pitchFamily="2" charset="0"/>
                  <a:ea typeface="Times New Roman" charset="0"/>
                  <a:cs typeface="Arial"/>
                </a:rPr>
                <a:t>;</a:t>
              </a:r>
            </a:p>
          </p:txBody>
        </p:sp>
        <p:sp>
          <p:nvSpPr>
            <p:cNvPr id="198679" name="Rectangle 31"/>
            <p:cNvSpPr>
              <a:spLocks noChangeArrowheads="1"/>
            </p:cNvSpPr>
            <p:nvPr/>
          </p:nvSpPr>
          <p:spPr bwMode="auto">
            <a:xfrm>
              <a:off x="626" y="2014"/>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400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0" name="Rectangle 32"/>
            <p:cNvSpPr>
              <a:spLocks noChangeArrowheads="1"/>
            </p:cNvSpPr>
            <p:nvPr/>
          </p:nvSpPr>
          <p:spPr bwMode="auto">
            <a:xfrm>
              <a:off x="1367" y="2014"/>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430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1" name="Rectangle 33"/>
            <p:cNvSpPr>
              <a:spLocks noChangeArrowheads="1"/>
            </p:cNvSpPr>
            <p:nvPr/>
          </p:nvSpPr>
          <p:spPr bwMode="auto">
            <a:xfrm>
              <a:off x="1977" y="2014"/>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215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2" name="Rectangle 34"/>
            <p:cNvSpPr>
              <a:spLocks noChangeArrowheads="1"/>
            </p:cNvSpPr>
            <p:nvPr/>
          </p:nvSpPr>
          <p:spPr bwMode="auto">
            <a:xfrm>
              <a:off x="2683" y="2014"/>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420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3" name="Rectangle 35"/>
            <p:cNvSpPr>
              <a:spLocks noChangeArrowheads="1"/>
            </p:cNvSpPr>
            <p:nvPr/>
          </p:nvSpPr>
          <p:spPr bwMode="auto">
            <a:xfrm>
              <a:off x="3317" y="2014"/>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4" name="Rectangle 36"/>
            <p:cNvSpPr>
              <a:spLocks noChangeArrowheads="1"/>
            </p:cNvSpPr>
            <p:nvPr/>
          </p:nvSpPr>
          <p:spPr bwMode="auto">
            <a:xfrm>
              <a:off x="43" y="2609"/>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sz="900" dirty="0">
                <a:latin typeface="Kalaham" pitchFamily="2" charset="0"/>
              </a:endParaRPr>
            </a:p>
            <a:p>
              <a:r>
                <a:rPr lang="en-US" sz="900" dirty="0" err="1">
                  <a:latin typeface="Kalaham" pitchFamily="2" charset="0"/>
                </a:rPr>
                <a:t>சுதந்திரத்தின்</a:t>
              </a:r>
              <a:r>
                <a:rPr lang="en-US" sz="900" dirty="0">
                  <a:latin typeface="Kalaham" pitchFamily="2" charset="0"/>
                </a:rPr>
                <a:t> </a:t>
              </a:r>
              <a:r>
                <a:rPr lang="en-US" sz="900" dirty="0" err="1">
                  <a:latin typeface="Kalaham" pitchFamily="2" charset="0"/>
                </a:rPr>
                <a:t>ஆண்டுகள்</a:t>
              </a:r>
              <a:endParaRPr lang="en-US" sz="900" dirty="0">
                <a:latin typeface="Kalaham" pitchFamily="2" charset="0"/>
              </a:endParaRPr>
            </a:p>
            <a:p>
              <a:pPr algn="ctr" defTabSz="914400" eaLnBrk="0" fontAlgn="base" hangingPunct="0">
                <a:spcBef>
                  <a:spcPct val="0"/>
                </a:spcBef>
                <a:spcAft>
                  <a:spcPct val="0"/>
                </a:spcAft>
                <a:defRPr/>
              </a:pPr>
              <a:endParaRPr lang="en-US" sz="900" b="1" dirty="0">
                <a:solidFill>
                  <a:srgbClr val="003300"/>
                </a:solidFill>
                <a:latin typeface="Kalaham" pitchFamily="2" charset="0"/>
                <a:ea typeface="Times New Roman" charset="0"/>
                <a:cs typeface="Arial"/>
              </a:endParaRPr>
            </a:p>
          </p:txBody>
        </p:sp>
        <p:sp>
          <p:nvSpPr>
            <p:cNvPr id="198685" name="Rectangle 37"/>
            <p:cNvSpPr>
              <a:spLocks noChangeArrowheads="1"/>
            </p:cNvSpPr>
            <p:nvPr/>
          </p:nvSpPr>
          <p:spPr bwMode="auto">
            <a:xfrm>
              <a:off x="626" y="2609"/>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Fwpg;gplg;glhj</a:t>
              </a:r>
              <a:endParaRPr lang="en-US" sz="1000" dirty="0">
                <a:solidFill>
                  <a:srgbClr val="003300"/>
                </a:solidFill>
                <a:latin typeface="Kalaham" pitchFamily="2" charset="0"/>
                <a:ea typeface="Times New Roman" charset="0"/>
                <a:cs typeface="Arial"/>
              </a:endParaRPr>
            </a:p>
          </p:txBody>
        </p:sp>
        <p:sp>
          <p:nvSpPr>
            <p:cNvPr id="198686" name="Rectangle 38"/>
            <p:cNvSpPr>
              <a:spLocks noChangeArrowheads="1"/>
            </p:cNvSpPr>
            <p:nvPr/>
          </p:nvSpPr>
          <p:spPr bwMode="auto">
            <a:xfrm>
              <a:off x="1367" y="2609"/>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295 or 145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7" name="Rectangle 39"/>
            <p:cNvSpPr>
              <a:spLocks noChangeArrowheads="1"/>
            </p:cNvSpPr>
            <p:nvPr/>
          </p:nvSpPr>
          <p:spPr bwMode="auto">
            <a:xfrm>
              <a:off x="1977" y="2609"/>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80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8" name="Rectangle 40"/>
            <p:cNvSpPr>
              <a:spLocks noChangeArrowheads="1"/>
            </p:cNvSpPr>
            <p:nvPr/>
          </p:nvSpPr>
          <p:spPr bwMode="auto">
            <a:xfrm>
              <a:off x="2683" y="2609"/>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70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89" name="Rectangle 41"/>
            <p:cNvSpPr>
              <a:spLocks noChangeArrowheads="1"/>
            </p:cNvSpPr>
            <p:nvPr/>
          </p:nvSpPr>
          <p:spPr bwMode="auto">
            <a:xfrm>
              <a:off x="3317" y="2609"/>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120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050" b="1">
                  <a:solidFill>
                    <a:srgbClr val="003300"/>
                  </a:solidFill>
                  <a:latin typeface="Arial"/>
                  <a:ea typeface="ＭＳ Ｐゴシック" charset="0"/>
                  <a:cs typeface="Arial"/>
                </a:rPr>
                <a:t> </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r>
                <a:rPr lang="en-US" sz="1400" b="1">
                  <a:solidFill>
                    <a:srgbClr val="003300"/>
                  </a:solidFill>
                  <a:latin typeface="Arial"/>
                  <a:ea typeface="ＭＳ Ｐゴシック" charset="0"/>
                  <a:cs typeface="Arial"/>
                </a:rPr>
                <a:t> </a:t>
              </a: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0" name="Rectangle 42"/>
            <p:cNvSpPr>
              <a:spLocks noChangeArrowheads="1"/>
            </p:cNvSpPr>
            <p:nvPr/>
          </p:nvSpPr>
          <p:spPr bwMode="auto">
            <a:xfrm>
              <a:off x="43" y="3204"/>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100" dirty="0" err="1">
                  <a:solidFill>
                    <a:srgbClr val="003300"/>
                  </a:solidFill>
                  <a:latin typeface="Kalaham" pitchFamily="2" charset="0"/>
                  <a:ea typeface="Times New Roman" charset="0"/>
                  <a:cs typeface="Arial"/>
                </a:rPr>
                <a:t>mbik</a:t>
              </a:r>
              <a:r>
                <a:rPr lang="en-US" sz="1100" dirty="0">
                  <a:solidFill>
                    <a:srgbClr val="003300"/>
                  </a:solidFill>
                  <a:latin typeface="Kalaham" pitchFamily="2" charset="0"/>
                  <a:ea typeface="Times New Roman" charset="0"/>
                  <a:cs typeface="Arial"/>
                </a:rPr>
                <a:t> </a:t>
              </a:r>
              <a:r>
                <a:rPr lang="en-US" sz="1100" dirty="0" err="1">
                  <a:solidFill>
                    <a:srgbClr val="003300"/>
                  </a:solidFill>
                  <a:latin typeface="Kalaham" pitchFamily="2" charset="0"/>
                  <a:ea typeface="Times New Roman" charset="0"/>
                  <a:cs typeface="Arial"/>
                </a:rPr>
                <a:t>Mz;Lfs</a:t>
              </a:r>
              <a:r>
                <a:rPr lang="en-US" sz="1100" dirty="0">
                  <a:solidFill>
                    <a:srgbClr val="003300"/>
                  </a:solidFill>
                  <a:latin typeface="Kalaham" pitchFamily="2" charset="0"/>
                  <a:ea typeface="Times New Roman" charset="0"/>
                  <a:cs typeface="Arial"/>
                </a:rPr>
                <a:t>;</a:t>
              </a:r>
            </a:p>
          </p:txBody>
        </p:sp>
        <p:sp>
          <p:nvSpPr>
            <p:cNvPr id="198691" name="Rectangle 43"/>
            <p:cNvSpPr>
              <a:spLocks noChangeArrowheads="1"/>
            </p:cNvSpPr>
            <p:nvPr/>
          </p:nvSpPr>
          <p:spPr bwMode="auto">
            <a:xfrm>
              <a:off x="626" y="3204"/>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&lt;400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2" name="Rectangle 44"/>
            <p:cNvSpPr>
              <a:spLocks noChangeArrowheads="1"/>
            </p:cNvSpPr>
            <p:nvPr/>
          </p:nvSpPr>
          <p:spPr bwMode="auto">
            <a:xfrm>
              <a:off x="1367" y="3204"/>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135 or 285</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693" name="Rectangle 45"/>
            <p:cNvSpPr>
              <a:spLocks noChangeArrowheads="1"/>
            </p:cNvSpPr>
            <p:nvPr/>
          </p:nvSpPr>
          <p:spPr bwMode="auto">
            <a:xfrm>
              <a:off x="1977" y="3204"/>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135</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4" name="Rectangle 46"/>
            <p:cNvSpPr>
              <a:spLocks noChangeArrowheads="1"/>
            </p:cNvSpPr>
            <p:nvPr/>
          </p:nvSpPr>
          <p:spPr bwMode="auto">
            <a:xfrm>
              <a:off x="2683" y="3204"/>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350</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5" name="Rectangle 47"/>
            <p:cNvSpPr>
              <a:spLocks noChangeArrowheads="1"/>
            </p:cNvSpPr>
            <p:nvPr/>
          </p:nvSpPr>
          <p:spPr bwMode="auto">
            <a:xfrm>
              <a:off x="3317" y="3204"/>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vJTkpy;iy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xU</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fl;Lf;fij</a:t>
              </a:r>
              <a:r>
                <a:rPr lang="en-US" sz="1000" dirty="0">
                  <a:solidFill>
                    <a:srgbClr val="003300"/>
                  </a:solidFill>
                  <a:latin typeface="Kalaham" pitchFamily="2" charset="0"/>
                  <a:ea typeface="Times New Roman" charset="0"/>
                  <a:cs typeface="Arial"/>
                </a:rPr>
                <a:t>)</a:t>
              </a:r>
            </a:p>
          </p:txBody>
        </p:sp>
        <p:sp>
          <p:nvSpPr>
            <p:cNvPr id="198696" name="Rectangle 48"/>
            <p:cNvSpPr>
              <a:spLocks noChangeArrowheads="1"/>
            </p:cNvSpPr>
            <p:nvPr/>
          </p:nvSpPr>
          <p:spPr bwMode="auto">
            <a:xfrm>
              <a:off x="43" y="3799"/>
              <a:ext cx="583"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ahj;jpuhfkk</a:t>
              </a:r>
              <a:r>
                <a:rPr lang="en-US" sz="1000" dirty="0">
                  <a:solidFill>
                    <a:srgbClr val="003300"/>
                  </a:solidFill>
                  <a:latin typeface="Kalaham" pitchFamily="2" charset="0"/>
                  <a:ea typeface="Times New Roman" charset="0"/>
                  <a:cs typeface="Arial"/>
                </a:rPr>
                <a:t>;. 12:40 </a:t>
              </a:r>
              <a:r>
                <a:rPr lang="en-US" sz="1000" dirty="0" err="1">
                  <a:solidFill>
                    <a:srgbClr val="003300"/>
                  </a:solidFill>
                  <a:latin typeface="Kalaham" pitchFamily="2" charset="0"/>
                  <a:ea typeface="Times New Roman" charset="0"/>
                  <a:cs typeface="Arial"/>
                </a:rPr>
                <a:t>ciu</a:t>
              </a:r>
              <a:endParaRPr lang="en-US" sz="1000" dirty="0">
                <a:solidFill>
                  <a:srgbClr val="003300"/>
                </a:solidFill>
                <a:latin typeface="Kalaham" pitchFamily="2" charset="0"/>
                <a:ea typeface="Times New Roman" charset="0"/>
                <a:cs typeface="Arial"/>
              </a:endParaRPr>
            </a:p>
          </p:txBody>
        </p:sp>
        <p:sp>
          <p:nvSpPr>
            <p:cNvPr id="198697" name="Rectangle 49"/>
            <p:cNvSpPr>
              <a:spLocks noChangeArrowheads="1"/>
            </p:cNvSpPr>
            <p:nvPr/>
          </p:nvSpPr>
          <p:spPr bwMode="auto">
            <a:xfrm>
              <a:off x="626" y="3799"/>
              <a:ext cx="741"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yf;rpfd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kw;Wk</a:t>
              </a:r>
              <a:r>
                <a:rPr lang="en-US" sz="10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rkhupad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gd;Qhfkk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rpy</a:t>
              </a:r>
              <a:endParaRPr lang="en-US" sz="1000" dirty="0">
                <a:solidFill>
                  <a:srgbClr val="003300"/>
                </a:solidFill>
                <a:latin typeface="Kalaham" pitchFamily="2" charset="0"/>
                <a:ea typeface="Times New Roman" charset="0"/>
                <a:cs typeface="Arial"/>
              </a:endParaRPr>
            </a:p>
          </p:txBody>
        </p:sp>
        <p:sp>
          <p:nvSpPr>
            <p:cNvPr id="198698" name="Rectangle 50"/>
            <p:cNvSpPr>
              <a:spLocks noChangeArrowheads="1"/>
            </p:cNvSpPr>
            <p:nvPr/>
          </p:nvSpPr>
          <p:spPr bwMode="auto">
            <a:xfrm>
              <a:off x="1367" y="3799"/>
              <a:ext cx="61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a:solidFill>
                    <a:srgbClr val="003300"/>
                  </a:solidFill>
                  <a:latin typeface="Arial"/>
                  <a:ea typeface="ＭＳ Ｐゴシック" charset="0"/>
                  <a:cs typeface="Arial"/>
                </a:rPr>
                <a:t>MT</a:t>
              </a:r>
              <a:endParaRPr lang="en-US" sz="1400" b="1">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a:solidFill>
                  <a:srgbClr val="003300"/>
                </a:solidFill>
                <a:latin typeface="Arial"/>
                <a:ea typeface="Times New Roman" charset="0"/>
                <a:cs typeface="Arial"/>
              </a:endParaRPr>
            </a:p>
          </p:txBody>
        </p:sp>
        <p:sp>
          <p:nvSpPr>
            <p:cNvPr id="198699" name="Rectangle 51"/>
            <p:cNvSpPr>
              <a:spLocks noChangeArrowheads="1"/>
            </p:cNvSpPr>
            <p:nvPr/>
          </p:nvSpPr>
          <p:spPr bwMode="auto">
            <a:xfrm>
              <a:off x="1977" y="3799"/>
              <a:ext cx="706"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yf;rpfd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kw;Wk</a:t>
              </a:r>
              <a:r>
                <a:rPr lang="en-US" sz="10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rkhupad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gd;Qhfkk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rpy</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00" b="1" dirty="0">
                <a:solidFill>
                  <a:srgbClr val="003300"/>
                </a:solidFill>
                <a:latin typeface="Arial"/>
                <a:ea typeface="Times New Roman" charset="0"/>
                <a:cs typeface="Arial"/>
              </a:endParaRPr>
            </a:p>
          </p:txBody>
        </p:sp>
        <p:sp>
          <p:nvSpPr>
            <p:cNvPr id="198700" name="Rectangle 52"/>
            <p:cNvSpPr>
              <a:spLocks noChangeArrowheads="1"/>
            </p:cNvSpPr>
            <p:nvPr/>
          </p:nvSpPr>
          <p:spPr bwMode="auto">
            <a:xfrm>
              <a:off x="2683" y="3799"/>
              <a:ext cx="63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en-US" sz="1050" b="1" dirty="0">
                  <a:solidFill>
                    <a:srgbClr val="003300"/>
                  </a:solidFill>
                  <a:latin typeface="Arial"/>
                  <a:ea typeface="ＭＳ Ｐゴシック" charset="0"/>
                  <a:cs typeface="Arial"/>
                </a:rPr>
                <a:t>MT</a:t>
              </a: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01" name="Rectangle 53"/>
            <p:cNvSpPr>
              <a:spLocks noChangeArrowheads="1"/>
            </p:cNvSpPr>
            <p:nvPr/>
          </p:nvSpPr>
          <p:spPr bwMode="auto">
            <a:xfrm>
              <a:off x="3317" y="3799"/>
              <a:ext cx="663"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Kf;fpakw;wJ</a:t>
              </a:r>
              <a:endParaRPr lang="en-US" sz="1000" dirty="0">
                <a:solidFill>
                  <a:srgbClr val="003300"/>
                </a:solidFill>
                <a:latin typeface="Kalaham" pitchFamily="2" charset="0"/>
                <a:ea typeface="Times New Roman" charset="0"/>
                <a:cs typeface="Arial"/>
              </a:endParaRPr>
            </a:p>
          </p:txBody>
        </p:sp>
        <p:sp>
          <p:nvSpPr>
            <p:cNvPr id="198702" name="Rectangle 54"/>
            <p:cNvSpPr>
              <a:spLocks noChangeArrowheads="1"/>
            </p:cNvSpPr>
            <p:nvPr/>
          </p:nvSpPr>
          <p:spPr bwMode="auto">
            <a:xfrm>
              <a:off x="43" y="4491"/>
              <a:ext cx="58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2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200" dirty="0" err="1">
                  <a:solidFill>
                    <a:srgbClr val="003300"/>
                  </a:solidFill>
                  <a:latin typeface="Kalaham" pitchFamily="2" charset="0"/>
                  <a:ea typeface="Times New Roman" charset="0"/>
                  <a:cs typeface="Arial"/>
                </a:rPr>
                <a:t>Gfo</a:t>
              </a:r>
              <a:r>
                <a:rPr lang="en-US" sz="1200" dirty="0">
                  <a:solidFill>
                    <a:srgbClr val="003300"/>
                  </a:solidFill>
                  <a:latin typeface="Kalaham" pitchFamily="2" charset="0"/>
                  <a:ea typeface="Times New Roman" charset="0"/>
                  <a:cs typeface="Arial"/>
                </a:rPr>
                <a:t>;</a:t>
              </a:r>
            </a:p>
          </p:txBody>
        </p:sp>
        <p:sp>
          <p:nvSpPr>
            <p:cNvPr id="198703" name="Rectangle 55"/>
            <p:cNvSpPr>
              <a:spLocks noChangeArrowheads="1"/>
            </p:cNvSpPr>
            <p:nvPr/>
          </p:nvSpPr>
          <p:spPr bwMode="auto">
            <a:xfrm>
              <a:off x="626" y="4491"/>
              <a:ext cx="741"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endParaRPr lang="en-US" sz="1400" b="1" dirty="0">
                <a:solidFill>
                  <a:srgbClr val="003300"/>
                </a:solidFill>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
          <p:nvSpPr>
            <p:cNvPr id="198704" name="Rectangle 56"/>
            <p:cNvSpPr>
              <a:spLocks noChangeArrowheads="1"/>
            </p:cNvSpPr>
            <p:nvPr/>
          </p:nvSpPr>
          <p:spPr bwMode="auto">
            <a:xfrm>
              <a:off x="1367" y="4491"/>
              <a:ext cx="61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kpfTk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nghJthd</a:t>
              </a:r>
              <a:endParaRPr lang="en-US" sz="1000" dirty="0">
                <a:solidFill>
                  <a:srgbClr val="003300"/>
                </a:solidFill>
                <a:latin typeface="Kalaham" pitchFamily="2" charset="0"/>
                <a:ea typeface="Times New Roman" charset="0"/>
                <a:cs typeface="Arial"/>
              </a:endParaRPr>
            </a:p>
          </p:txBody>
        </p:sp>
        <p:sp>
          <p:nvSpPr>
            <p:cNvPr id="198705" name="Rectangle 57"/>
            <p:cNvSpPr>
              <a:spLocks noChangeArrowheads="1"/>
            </p:cNvSpPr>
            <p:nvPr/>
          </p:nvSpPr>
          <p:spPr bwMode="auto">
            <a:xfrm>
              <a:off x="1977" y="4491"/>
              <a:ext cx="70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nghJthd</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00" b="1" dirty="0">
                <a:solidFill>
                  <a:srgbClr val="003300"/>
                </a:solidFill>
                <a:latin typeface="Arial"/>
                <a:ea typeface="Times New Roman" charset="0"/>
                <a:cs typeface="Arial"/>
              </a:endParaRPr>
            </a:p>
          </p:txBody>
        </p:sp>
        <p:sp>
          <p:nvSpPr>
            <p:cNvPr id="198706" name="Rectangle 58"/>
            <p:cNvSpPr>
              <a:spLocks noChangeArrowheads="1"/>
            </p:cNvSpPr>
            <p:nvPr/>
          </p:nvSpPr>
          <p:spPr bwMode="auto">
            <a:xfrm>
              <a:off x="2683" y="4491"/>
              <a:ext cx="634"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rpy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RtpNr</a:t>
              </a:r>
              <a:r>
                <a:rPr lang="en-US" sz="1000" dirty="0">
                  <a:solidFill>
                    <a:srgbClr val="003300"/>
                  </a:solidFill>
                  <a:latin typeface="Kalaham" pitchFamily="2" charset="0"/>
                  <a:ea typeface="Times New Roman" charset="0"/>
                  <a:cs typeface="Arial"/>
                </a:rPr>
                <a:t>\</a:t>
              </a:r>
              <a:r>
                <a:rPr lang="en-US" sz="1000" dirty="0" err="1">
                  <a:solidFill>
                    <a:srgbClr val="003300"/>
                  </a:solidFill>
                  <a:latin typeface="Kalaham" pitchFamily="2" charset="0"/>
                  <a:ea typeface="Times New Roman" charset="0"/>
                  <a:cs typeface="Arial"/>
                </a:rPr>
                <a:t>fu;fs</a:t>
              </a:r>
              <a:r>
                <a:rPr lang="en-US" sz="10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gy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jhuhsthjpfs</a:t>
              </a:r>
              <a:r>
                <a:rPr lang="en-US" sz="1000" dirty="0">
                  <a:solidFill>
                    <a:srgbClr val="003300"/>
                  </a:solidFill>
                  <a:latin typeface="Kalaham" pitchFamily="2" charset="0"/>
                  <a:ea typeface="Times New Roman" charset="0"/>
                  <a:cs typeface="Arial"/>
                </a:rPr>
                <a:t>;</a:t>
              </a:r>
            </a:p>
          </p:txBody>
        </p:sp>
        <p:sp>
          <p:nvSpPr>
            <p:cNvPr id="198707" name="Rectangle 59"/>
            <p:cNvSpPr>
              <a:spLocks noChangeArrowheads="1"/>
            </p:cNvSpPr>
            <p:nvPr/>
          </p:nvSpPr>
          <p:spPr bwMode="auto">
            <a:xfrm>
              <a:off x="3317" y="4491"/>
              <a:ext cx="66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gy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jhuhsthjpfs</a:t>
              </a:r>
              <a:endParaRPr lang="en-US" sz="1000" b="1" dirty="0">
                <a:solidFill>
                  <a:srgbClr val="003300"/>
                </a:solidFill>
                <a:latin typeface="Arial"/>
                <a:ea typeface="Times New Roman" charset="0"/>
                <a:cs typeface="Arial"/>
              </a:endParaRPr>
            </a:p>
          </p:txBody>
        </p:sp>
        <p:sp>
          <p:nvSpPr>
            <p:cNvPr id="198708" name="Rectangle 60"/>
            <p:cNvSpPr>
              <a:spLocks noChangeArrowheads="1"/>
            </p:cNvSpPr>
            <p:nvPr/>
          </p:nvSpPr>
          <p:spPr bwMode="auto">
            <a:xfrm>
              <a:off x="43" y="5181"/>
              <a:ext cx="583"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200" dirty="0" err="1">
                  <a:solidFill>
                    <a:srgbClr val="003300"/>
                  </a:solidFill>
                  <a:latin typeface="Kalaham" pitchFamily="2" charset="0"/>
                  <a:ea typeface="Times New Roman" charset="0"/>
                  <a:cs typeface="Arial"/>
                </a:rPr>
                <a:t>MjuT</a:t>
              </a:r>
              <a:r>
                <a:rPr lang="en-US" sz="1200" dirty="0">
                  <a:solidFill>
                    <a:srgbClr val="003300"/>
                  </a:solidFill>
                  <a:latin typeface="Kalaham" pitchFamily="2" charset="0"/>
                  <a:ea typeface="Times New Roman" charset="0"/>
                  <a:cs typeface="Arial"/>
                </a:rPr>
                <a:t>:</a:t>
              </a:r>
            </a:p>
          </p:txBody>
        </p:sp>
        <p:sp>
          <p:nvSpPr>
            <p:cNvPr id="198709" name="Rectangle 61"/>
            <p:cNvSpPr>
              <a:spLocks noChangeArrowheads="1"/>
            </p:cNvSpPr>
            <p:nvPr/>
          </p:nvSpPr>
          <p:spPr bwMode="auto">
            <a:xfrm>
              <a:off x="581" y="5181"/>
              <a:ext cx="786" cy="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9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Mjp</a:t>
              </a:r>
              <a:r>
                <a:rPr lang="en-US" sz="900" dirty="0">
                  <a:solidFill>
                    <a:srgbClr val="003300"/>
                  </a:solidFill>
                  <a:latin typeface="Kalaham" pitchFamily="2" charset="0"/>
                  <a:ea typeface="Times New Roman" charset="0"/>
                  <a:cs typeface="Arial"/>
                </a:rPr>
                <a:t>. 15:13 (</a:t>
              </a:r>
              <a:r>
                <a:rPr lang="en-US" sz="900" dirty="0" err="1">
                  <a:solidFill>
                    <a:srgbClr val="003300"/>
                  </a:solidFill>
                  <a:latin typeface="Kalaham" pitchFamily="2" charset="0"/>
                  <a:ea typeface="Times New Roman" charset="0"/>
                  <a:cs typeface="Arial"/>
                </a:rPr>
                <a:t>ntspehl;bw;F</a:t>
              </a:r>
              <a:r>
                <a:rPr lang="en-US" sz="900" dirty="0">
                  <a:solidFill>
                    <a:srgbClr val="003300"/>
                  </a:solidFill>
                  <a:latin typeface="Kalaham" pitchFamily="2" charset="0"/>
                  <a:ea typeface="Times New Roman" charset="0"/>
                  <a:cs typeface="Arial"/>
                </a:rPr>
                <a:t> 400 </a:t>
              </a:r>
              <a:r>
                <a:rPr lang="en-US" sz="900" dirty="0" err="1">
                  <a:solidFill>
                    <a:srgbClr val="003300"/>
                  </a:solidFill>
                  <a:latin typeface="Kalaham" pitchFamily="2" charset="0"/>
                  <a:ea typeface="Times New Roman" charset="0"/>
                  <a:cs typeface="Arial"/>
                </a:rPr>
                <a:t>Mz;Lfs</a:t>
              </a:r>
              <a:r>
                <a:rPr lang="en-US" sz="9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endParaRPr lang="en-US" sz="9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mg;Ngh</a:t>
              </a:r>
              <a:r>
                <a:rPr lang="en-US" sz="900" dirty="0">
                  <a:solidFill>
                    <a:srgbClr val="003300"/>
                  </a:solidFill>
                  <a:latin typeface="Kalaham" pitchFamily="2" charset="0"/>
                  <a:ea typeface="Times New Roman" charset="0"/>
                  <a:cs typeface="Arial"/>
                </a:rPr>
                <a:t>];</a:t>
              </a:r>
              <a:r>
                <a:rPr lang="en-US" sz="900" dirty="0" err="1">
                  <a:solidFill>
                    <a:srgbClr val="003300"/>
                  </a:solidFill>
                  <a:latin typeface="Kalaham" pitchFamily="2" charset="0"/>
                  <a:ea typeface="Times New Roman" charset="0"/>
                  <a:cs typeface="Arial"/>
                </a:rPr>
                <a:t>jyu</a:t>
              </a:r>
              <a:r>
                <a:rPr lang="en-US" sz="900" dirty="0">
                  <a:solidFill>
                    <a:srgbClr val="003300"/>
                  </a:solidFill>
                  <a:latin typeface="Kalaham" pitchFamily="2" charset="0"/>
                  <a:ea typeface="Times New Roman" charset="0"/>
                  <a:cs typeface="Arial"/>
                </a:rPr>
                <a:t>; 13: 19-20 "</a:t>
              </a:r>
              <a:r>
                <a:rPr lang="en-US" sz="900" dirty="0" err="1">
                  <a:solidFill>
                    <a:srgbClr val="003300"/>
                  </a:solidFill>
                  <a:latin typeface="Kalaham" pitchFamily="2" charset="0"/>
                  <a:ea typeface="Times New Roman" charset="0"/>
                  <a:cs typeface="Arial"/>
                </a:rPr>
                <a:t>Rkhu</a:t>
              </a:r>
              <a:r>
                <a:rPr lang="en-US" sz="900" dirty="0">
                  <a:solidFill>
                    <a:srgbClr val="003300"/>
                  </a:solidFill>
                  <a:latin typeface="Kalaham" pitchFamily="2" charset="0"/>
                  <a:ea typeface="Times New Roman" charset="0"/>
                  <a:cs typeface="Arial"/>
                </a:rPr>
                <a:t>; 450 </a:t>
              </a:r>
              <a:r>
                <a:rPr lang="en-US" sz="900" dirty="0" err="1">
                  <a:solidFill>
                    <a:srgbClr val="003300"/>
                  </a:solidFill>
                  <a:latin typeface="Kalaham" pitchFamily="2" charset="0"/>
                  <a:ea typeface="Times New Roman" charset="0"/>
                  <a:cs typeface="Arial"/>
                </a:rPr>
                <a:t>Mz;Lfs</a:t>
              </a:r>
              <a:r>
                <a:rPr lang="en-US" sz="900" dirty="0">
                  <a:solidFill>
                    <a:srgbClr val="003300"/>
                  </a:solidFill>
                  <a:latin typeface="Kalaham" pitchFamily="2" charset="0"/>
                  <a:ea typeface="Times New Roman" charset="0"/>
                  <a:cs typeface="Arial"/>
                </a:rPr>
                <a:t>;" </a:t>
              </a:r>
            </a:p>
            <a:p>
              <a:pPr algn="ctr" defTabSz="914400" eaLnBrk="0" fontAlgn="base" hangingPunct="0">
                <a:spcBef>
                  <a:spcPct val="0"/>
                </a:spcBef>
                <a:spcAft>
                  <a:spcPct val="0"/>
                </a:spcAft>
                <a:defRPr/>
              </a:pPr>
              <a:r>
                <a:rPr lang="en-US" sz="900" dirty="0">
                  <a:solidFill>
                    <a:srgbClr val="003300"/>
                  </a:solidFill>
                  <a:latin typeface="Kalaham" pitchFamily="2" charset="0"/>
                  <a:ea typeface="Times New Roman" charset="0"/>
                  <a:cs typeface="Arial"/>
                </a:rPr>
                <a:t>400 </a:t>
              </a:r>
              <a:r>
                <a:rPr lang="en-US" sz="900" dirty="0">
                  <a:latin typeface="Arial" pitchFamily="34" charset="0"/>
                  <a:ea typeface="ＭＳ Ｐゴシック" charset="0"/>
                  <a:cs typeface="Arial" pitchFamily="34" charset="0"/>
                </a:rPr>
                <a:t>+</a:t>
              </a:r>
              <a:r>
                <a:rPr lang="en-US" sz="900" dirty="0">
                  <a:solidFill>
                    <a:srgbClr val="003300"/>
                  </a:solidFill>
                  <a:latin typeface="Kalaham" pitchFamily="2" charset="0"/>
                  <a:ea typeface="Times New Roman" charset="0"/>
                  <a:cs typeface="Arial"/>
                </a:rPr>
                <a:t>40 </a:t>
              </a:r>
              <a:r>
                <a:rPr lang="en-US" sz="900" dirty="0">
                  <a:latin typeface="Arial" pitchFamily="34" charset="0"/>
                  <a:ea typeface="ＭＳ Ｐゴシック" charset="0"/>
                  <a:cs typeface="Arial" pitchFamily="34" charset="0"/>
                </a:rPr>
                <a:t>+</a:t>
              </a:r>
              <a:r>
                <a:rPr lang="en-US" sz="900" dirty="0">
                  <a:solidFill>
                    <a:srgbClr val="003300"/>
                  </a:solidFill>
                  <a:latin typeface="Kalaham" pitchFamily="2" charset="0"/>
                  <a:ea typeface="Times New Roman" charset="0"/>
                  <a:cs typeface="Arial"/>
                </a:rPr>
                <a:t> 7</a:t>
              </a:r>
            </a:p>
            <a:p>
              <a:pPr algn="ctr" defTabSz="914400" eaLnBrk="0" fontAlgn="base" hangingPunct="0">
                <a:spcBef>
                  <a:spcPct val="0"/>
                </a:spcBef>
                <a:spcAft>
                  <a:spcPct val="0"/>
                </a:spcAft>
                <a:defRPr/>
              </a:pPr>
              <a:r>
                <a:rPr lang="en-US" sz="900" dirty="0">
                  <a:solidFill>
                    <a:srgbClr val="003300"/>
                  </a:solidFill>
                  <a:latin typeface="Kalaham" pitchFamily="2" charset="0"/>
                  <a:ea typeface="Times New Roman" charset="0"/>
                  <a:cs typeface="Arial"/>
                </a:rPr>
                <a:t> 447 </a:t>
              </a:r>
              <a:r>
                <a:rPr lang="en-US" sz="900" dirty="0" err="1">
                  <a:solidFill>
                    <a:srgbClr val="003300"/>
                  </a:solidFill>
                  <a:latin typeface="Kalaham" pitchFamily="2" charset="0"/>
                  <a:ea typeface="Times New Roman" charset="0"/>
                  <a:cs typeface="Arial"/>
                </a:rPr>
                <a:t>tUlk</a:t>
              </a:r>
              <a:r>
                <a:rPr lang="en-US" sz="9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endParaRPr lang="en-US" sz="9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ahj;jpuhfkk</a:t>
              </a:r>
              <a:r>
                <a:rPr lang="en-US" sz="900" dirty="0">
                  <a:solidFill>
                    <a:srgbClr val="003300"/>
                  </a:solidFill>
                  <a:latin typeface="Kalaham" pitchFamily="2" charset="0"/>
                  <a:ea typeface="Times New Roman" charset="0"/>
                  <a:cs typeface="Arial"/>
                </a:rPr>
                <a:t>;. 12:40 ",];</a:t>
              </a:r>
              <a:r>
                <a:rPr lang="en-US" sz="900" dirty="0" err="1">
                  <a:solidFill>
                    <a:srgbClr val="003300"/>
                  </a:solidFill>
                  <a:latin typeface="Kalaham" pitchFamily="2" charset="0"/>
                  <a:ea typeface="Times New Roman" charset="0"/>
                  <a:cs typeface="Arial"/>
                </a:rPr>
                <a:t>Nuypd</a:t>
              </a: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gps;isfs</a:t>
              </a:r>
              <a:r>
                <a:rPr lang="en-US" sz="900" dirty="0">
                  <a:solidFill>
                    <a:srgbClr val="003300"/>
                  </a:solidFill>
                  <a:latin typeface="Kalaham" pitchFamily="2" charset="0"/>
                  <a:ea typeface="Times New Roman" charset="0"/>
                  <a:cs typeface="Arial"/>
                </a:rPr>
                <a:t>;" n[</a:t>
              </a:r>
              <a:r>
                <a:rPr lang="en-US" sz="900" dirty="0" err="1">
                  <a:solidFill>
                    <a:srgbClr val="003300"/>
                  </a:solidFill>
                  <a:latin typeface="Kalaham" pitchFamily="2" charset="0"/>
                  <a:ea typeface="Times New Roman" charset="0"/>
                  <a:cs typeface="Arial"/>
                </a:rPr>
                <a:t>duy</a:t>
              </a:r>
              <a:r>
                <a:rPr lang="en-US" sz="900" dirty="0">
                  <a:solidFill>
                    <a:srgbClr val="003300"/>
                  </a:solidFill>
                  <a:latin typeface="Kalaham" pitchFamily="2" charset="0"/>
                  <a:ea typeface="Times New Roman" charset="0"/>
                  <a:cs typeface="Arial"/>
                </a:rPr>
                <a:t>; 35:10 (</a:t>
              </a:r>
              <a:r>
                <a:rPr lang="en-US" sz="900" dirty="0" err="1">
                  <a:solidFill>
                    <a:srgbClr val="003300"/>
                  </a:solidFill>
                  <a:latin typeface="Kalaham" pitchFamily="2" charset="0"/>
                  <a:ea typeface="Times New Roman" charset="0"/>
                  <a:cs typeface="Arial"/>
                </a:rPr>
                <a:t>fpK</a:t>
              </a:r>
              <a:r>
                <a:rPr lang="en-US" sz="900" dirty="0">
                  <a:solidFill>
                    <a:srgbClr val="003300"/>
                  </a:solidFill>
                  <a:latin typeface="Kalaham" pitchFamily="2" charset="0"/>
                  <a:ea typeface="Times New Roman" charset="0"/>
                  <a:cs typeface="Arial"/>
                </a:rPr>
                <a:t> 1875) 430 </a:t>
              </a:r>
              <a:r>
                <a:rPr lang="en-US" sz="900" dirty="0" err="1">
                  <a:solidFill>
                    <a:srgbClr val="003300"/>
                  </a:solidFill>
                  <a:latin typeface="Kalaham" pitchFamily="2" charset="0"/>
                  <a:ea typeface="Times New Roman" charset="0"/>
                  <a:cs typeface="Arial"/>
                </a:rPr>
                <a:t>Mz;Lfisj</a:t>
              </a: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njhlq;Ftij</a:t>
              </a:r>
              <a:r>
                <a:rPr lang="en-US" sz="900" dirty="0">
                  <a:solidFill>
                    <a:srgbClr val="003300"/>
                  </a:solidFill>
                  <a:latin typeface="Kalaham" pitchFamily="2" charset="0"/>
                  <a:ea typeface="Times New Roman" charset="0"/>
                  <a:cs typeface="Arial"/>
                </a:rPr>
                <a:t> </a:t>
              </a:r>
              <a:r>
                <a:rPr lang="en-US" sz="900" dirty="0" err="1">
                  <a:solidFill>
                    <a:srgbClr val="003300"/>
                  </a:solidFill>
                  <a:latin typeface="Kalaham" pitchFamily="2" charset="0"/>
                  <a:ea typeface="Times New Roman" charset="0"/>
                  <a:cs typeface="Arial"/>
                </a:rPr>
                <a:t>Rl;bf;fhl;LfpwJ</a:t>
              </a:r>
              <a:r>
                <a:rPr lang="en-US" sz="900" dirty="0">
                  <a:solidFill>
                    <a:srgbClr val="003300"/>
                  </a:solidFill>
                  <a:latin typeface="Kalaham" pitchFamily="2" charset="0"/>
                  <a:ea typeface="Times New Roman" charset="0"/>
                  <a:cs typeface="Arial"/>
                </a:rPr>
                <a:t>.</a:t>
              </a:r>
            </a:p>
          </p:txBody>
        </p:sp>
        <p:sp>
          <p:nvSpPr>
            <p:cNvPr id="198710" name="Rectangle 62"/>
            <p:cNvSpPr>
              <a:spLocks noChangeArrowheads="1"/>
            </p:cNvSpPr>
            <p:nvPr/>
          </p:nvSpPr>
          <p:spPr bwMode="auto">
            <a:xfrm>
              <a:off x="1367" y="5181"/>
              <a:ext cx="610"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r>
                <a:rPr lang="en-US" sz="1050" dirty="0" err="1">
                  <a:solidFill>
                    <a:srgbClr val="003300"/>
                  </a:solidFill>
                  <a:latin typeface="Kalaham" pitchFamily="2" charset="0"/>
                  <a:ea typeface="Times New Roman" charset="0"/>
                  <a:cs typeface="Arial"/>
                </a:rPr>
                <a:t>ahj;jpuhfkk</a:t>
              </a:r>
              <a:r>
                <a:rPr lang="en-US" sz="1050" dirty="0">
                  <a:solidFill>
                    <a:srgbClr val="003300"/>
                  </a:solidFill>
                  <a:latin typeface="Kalaham" pitchFamily="2" charset="0"/>
                  <a:ea typeface="Times New Roman" charset="0"/>
                  <a:cs typeface="Arial"/>
                </a:rPr>
                <a:t>; 12:40</a:t>
              </a:r>
            </a:p>
            <a:p>
              <a:pPr algn="ctr" defTabSz="914400" eaLnBrk="0" fontAlgn="base" hangingPunct="0">
                <a:spcBef>
                  <a:spcPct val="0"/>
                </a:spcBef>
                <a:spcAft>
                  <a:spcPct val="0"/>
                </a:spcAft>
                <a:defRPr/>
              </a:pPr>
              <a:endParaRPr lang="en-US" sz="105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Ntjk</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rpy</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Neuq;fspy</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Rw;W</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vz;fisg</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gad;gLj;JfpwJ</a:t>
              </a:r>
              <a:endParaRPr lang="en-US" sz="105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5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50" dirty="0">
                  <a:solidFill>
                    <a:srgbClr val="003300"/>
                  </a:solidFill>
                  <a:latin typeface="Kalaham" pitchFamily="2" charset="0"/>
                  <a:ea typeface="Times New Roman" charset="0"/>
                  <a:cs typeface="Arial"/>
                </a:rPr>
                <a:t>(</a:t>
              </a:r>
              <a:r>
                <a:rPr lang="en-US" sz="1050" dirty="0" err="1">
                  <a:solidFill>
                    <a:srgbClr val="003300"/>
                  </a:solidFill>
                  <a:latin typeface="Kalaham" pitchFamily="2" charset="0"/>
                  <a:ea typeface="Times New Roman" charset="0"/>
                  <a:cs typeface="Arial"/>
                </a:rPr>
                <a:t>NkYk</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Muk;g</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Njjp</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thjq;fSf;F</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mLj;j</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rpy</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gf;fq;fisf</a:t>
              </a:r>
              <a:r>
                <a:rPr lang="en-US" sz="1050" dirty="0">
                  <a:solidFill>
                    <a:srgbClr val="003300"/>
                  </a:solidFill>
                  <a:latin typeface="Kalaham" pitchFamily="2" charset="0"/>
                  <a:ea typeface="Times New Roman" charset="0"/>
                  <a:cs typeface="Arial"/>
                </a:rPr>
                <a:t>; </a:t>
              </a:r>
              <a:r>
                <a:rPr lang="en-US" sz="1050" dirty="0" err="1">
                  <a:solidFill>
                    <a:srgbClr val="003300"/>
                  </a:solidFill>
                  <a:latin typeface="Kalaham" pitchFamily="2" charset="0"/>
                  <a:ea typeface="Times New Roman" charset="0"/>
                  <a:cs typeface="Arial"/>
                </a:rPr>
                <a:t>fhz;f</a:t>
              </a:r>
              <a:r>
                <a:rPr lang="en-US" sz="1050" dirty="0">
                  <a:solidFill>
                    <a:srgbClr val="003300"/>
                  </a:solidFill>
                  <a:latin typeface="Kalaham" pitchFamily="2" charset="0"/>
                  <a:ea typeface="Times New Roman" charset="0"/>
                  <a:cs typeface="Arial"/>
                </a:rPr>
                <a:t>)</a:t>
              </a:r>
            </a:p>
          </p:txBody>
        </p:sp>
        <p:sp>
          <p:nvSpPr>
            <p:cNvPr id="198711" name="Rectangle 63"/>
            <p:cNvSpPr>
              <a:spLocks noChangeArrowheads="1"/>
            </p:cNvSpPr>
            <p:nvPr/>
          </p:nvSpPr>
          <p:spPr bwMode="auto">
            <a:xfrm>
              <a:off x="1977" y="5181"/>
              <a:ext cx="706"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ahj;jpuhfkk</a:t>
              </a:r>
              <a:r>
                <a:rPr lang="en-US" sz="1000" dirty="0">
                  <a:solidFill>
                    <a:srgbClr val="003300"/>
                  </a:solidFill>
                  <a:latin typeface="Kalaham" pitchFamily="2" charset="0"/>
                  <a:ea typeface="Times New Roman" charset="0"/>
                  <a:cs typeface="Arial"/>
                </a:rPr>
                <a:t>;. 12:40</a:t>
              </a:r>
            </a:p>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ahj;jpuhfkk</a:t>
              </a:r>
              <a:r>
                <a:rPr lang="en-US" sz="1000" dirty="0">
                  <a:solidFill>
                    <a:srgbClr val="003300"/>
                  </a:solidFill>
                  <a:latin typeface="Kalaham" pitchFamily="2" charset="0"/>
                  <a:ea typeface="Times New Roman" charset="0"/>
                  <a:cs typeface="Arial"/>
                </a:rPr>
                <a:t>; 1 ,d; </a:t>
              </a:r>
              <a:r>
                <a:rPr lang="en-US" sz="1000" dirty="0" err="1">
                  <a:solidFill>
                    <a:srgbClr val="003300"/>
                  </a:solidFill>
                  <a:latin typeface="Kalaham" pitchFamily="2" charset="0"/>
                  <a:ea typeface="Times New Roman" charset="0"/>
                  <a:cs typeface="Arial"/>
                </a:rPr>
                <a:t>Gjpa</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kd;du</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i`f;Nrhi</a:t>
              </a:r>
              <a:r>
                <a:rPr lang="en-US" sz="1000" dirty="0">
                  <a:solidFill>
                    <a:srgbClr val="003300"/>
                  </a:solidFill>
                  <a:latin typeface="Kalaham" pitchFamily="2" charset="0"/>
                  <a:ea typeface="Times New Roman" charset="0"/>
                  <a:cs typeface="Arial"/>
                </a:rPr>
                <a:t>]g; </a:t>
              </a:r>
              <a:r>
                <a:rPr lang="en-US" sz="1000" dirty="0" err="1">
                  <a:solidFill>
                    <a:srgbClr val="003300"/>
                  </a:solidFill>
                  <a:latin typeface="Kalaham" pitchFamily="2" charset="0"/>
                  <a:ea typeface="Times New Roman" charset="0"/>
                  <a:cs typeface="Arial"/>
                </a:rPr>
                <a:t>gpd;njhlu;e;j</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xU</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G+u;tPf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vfpg;jpau</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Mthu</a:t>
              </a:r>
              <a:r>
                <a:rPr lang="en-US" sz="10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MgpufhKf;F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mtu;fspd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gpw;gFjp</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vfpg;Jf;Fs</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Eioe;j</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ahfN;fhG</a:t>
              </a:r>
              <a:endParaRPr lang="en-US" sz="1000" dirty="0">
                <a:solidFill>
                  <a:srgbClr val="003300"/>
                </a:solidFill>
                <a:latin typeface="Kalaham" pitchFamily="2" charset="0"/>
                <a:ea typeface="Times New Roman" charset="0"/>
                <a:cs typeface="Arial"/>
              </a:endParaRPr>
            </a:p>
          </p:txBody>
        </p:sp>
        <p:sp>
          <p:nvSpPr>
            <p:cNvPr id="198712" name="Rectangle 64"/>
            <p:cNvSpPr>
              <a:spLocks noChangeArrowheads="1"/>
            </p:cNvSpPr>
            <p:nvPr/>
          </p:nvSpPr>
          <p:spPr bwMode="auto">
            <a:xfrm>
              <a:off x="2683" y="5181"/>
              <a:ext cx="634"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njhy;nghUspay</a:t>
              </a:r>
              <a:r>
                <a:rPr lang="en-US" sz="1000" dirty="0">
                  <a:solidFill>
                    <a:srgbClr val="003300"/>
                  </a:solidFill>
                  <a:latin typeface="Kalaham" pitchFamily="2" charset="0"/>
                  <a:ea typeface="Times New Roman" charset="0"/>
                  <a:cs typeface="Arial"/>
                </a:rPr>
                <a:t>;</a:t>
              </a:r>
            </a:p>
            <a:p>
              <a:pPr algn="ctr" defTabSz="914400" eaLnBrk="0" fontAlgn="base" hangingPunct="0">
                <a:spcBef>
                  <a:spcPct val="0"/>
                </a:spcBef>
                <a:spcAft>
                  <a:spcPct val="0"/>
                </a:spcAft>
                <a:defRPr/>
              </a:pPr>
              <a:r>
                <a:rPr lang="en-US" sz="1000" dirty="0">
                  <a:solidFill>
                    <a:srgbClr val="003300"/>
                  </a:solidFill>
                  <a:latin typeface="Kalaham" pitchFamily="2" charset="0"/>
                  <a:ea typeface="Times New Roman" charset="0"/>
                  <a:cs typeface="Arial"/>
                </a:rPr>
                <a:t> 13 Mk; E}</a:t>
              </a:r>
              <a:r>
                <a:rPr lang="en-US" sz="1000" dirty="0" err="1">
                  <a:solidFill>
                    <a:srgbClr val="003300"/>
                  </a:solidFill>
                  <a:latin typeface="Kalaham" pitchFamily="2" charset="0"/>
                  <a:ea typeface="Times New Roman" charset="0"/>
                  <a:cs typeface="Arial"/>
                </a:rPr>
                <a:t>w;whz;by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rpy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fhdhdpa</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efuq;fspd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mopit</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Mjupf;fpwJ</a:t>
              </a: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a:solidFill>
                    <a:srgbClr val="003300"/>
                  </a:solidFill>
                  <a:latin typeface="Kalaham" pitchFamily="2" charset="0"/>
                  <a:ea typeface="Times New Roman" charset="0"/>
                  <a:cs typeface="Arial"/>
                </a:rPr>
                <a:t>(</a:t>
              </a:r>
              <a:r>
                <a:rPr lang="en-US" sz="1000" dirty="0" err="1">
                  <a:solidFill>
                    <a:srgbClr val="003300"/>
                  </a:solidFill>
                  <a:latin typeface="Kalaham" pitchFamily="2" charset="0"/>
                  <a:ea typeface="Times New Roman" charset="0"/>
                  <a:cs typeface="Arial"/>
                </a:rPr>
                <a:t>jhkjkhd</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Njjp</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thjq;fSf;F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mLj;j</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rpy</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gf;fq;fisf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fhz;f</a:t>
              </a:r>
              <a:r>
                <a:rPr lang="en-US" sz="1000" dirty="0">
                  <a:solidFill>
                    <a:srgbClr val="003300"/>
                  </a:solidFill>
                  <a:latin typeface="Kalaham" pitchFamily="2" charset="0"/>
                  <a:ea typeface="Times New Roman" charset="0"/>
                  <a:cs typeface="Arial"/>
                </a:rPr>
                <a:t>)</a:t>
              </a:r>
            </a:p>
          </p:txBody>
        </p:sp>
        <p:sp>
          <p:nvSpPr>
            <p:cNvPr id="198713" name="Rectangle 65"/>
            <p:cNvSpPr>
              <a:spLocks noChangeArrowheads="1"/>
            </p:cNvSpPr>
            <p:nvPr/>
          </p:nvSpPr>
          <p:spPr bwMode="auto">
            <a:xfrm>
              <a:off x="3317" y="5181"/>
              <a:ext cx="663"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eaLnBrk="0" fontAlgn="base" hangingPunct="0">
                <a:spcBef>
                  <a:spcPct val="0"/>
                </a:spcBef>
                <a:spcAft>
                  <a:spcPct val="0"/>
                </a:spcAft>
                <a:defRPr/>
              </a:pPr>
              <a:endParaRPr lang="en-US" sz="1000" dirty="0">
                <a:solidFill>
                  <a:srgbClr val="003300"/>
                </a:solidFill>
                <a:latin typeface="Kalaham" pitchFamily="2" charset="0"/>
                <a:ea typeface="Times New Roman" charset="0"/>
                <a:cs typeface="Arial"/>
              </a:endParaRPr>
            </a:p>
            <a:p>
              <a:pPr algn="ctr" defTabSz="914400" eaLnBrk="0" fontAlgn="base" hangingPunct="0">
                <a:spcBef>
                  <a:spcPct val="0"/>
                </a:spcBef>
                <a:spcAft>
                  <a:spcPct val="0"/>
                </a:spcAft>
                <a:defRPr/>
              </a:pPr>
              <a:r>
                <a:rPr lang="en-US" sz="1000" dirty="0" err="1">
                  <a:solidFill>
                    <a:srgbClr val="003300"/>
                  </a:solidFill>
                  <a:latin typeface="Kalaham" pitchFamily="2" charset="0"/>
                  <a:ea typeface="Times New Roman" charset="0"/>
                  <a:cs typeface="Arial"/>
                </a:rPr>
                <a:t>uNk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efuk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ahj;jpuhfkk</a:t>
              </a:r>
              <a:r>
                <a:rPr lang="en-US" sz="1000" dirty="0">
                  <a:solidFill>
                    <a:srgbClr val="003300"/>
                  </a:solidFill>
                  <a:latin typeface="Kalaham" pitchFamily="2" charset="0"/>
                  <a:ea typeface="Times New Roman" charset="0"/>
                  <a:cs typeface="Arial"/>
                </a:rPr>
                <a:t>; 1:11) ,</a:t>
              </a:r>
              <a:r>
                <a:rPr lang="en-US" sz="1000" dirty="0" err="1">
                  <a:solidFill>
                    <a:srgbClr val="003300"/>
                  </a:solidFill>
                  <a:latin typeface="Kalaham" pitchFamily="2" charset="0"/>
                  <a:ea typeface="Times New Roman" charset="0"/>
                  <a:cs typeface="Arial"/>
                </a:rPr>
                <a:t>uz;lhk</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uNkr</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fpK</a:t>
              </a:r>
              <a:r>
                <a:rPr lang="en-US" sz="1000" dirty="0">
                  <a:solidFill>
                    <a:srgbClr val="003300"/>
                  </a:solidFill>
                  <a:latin typeface="Kalaham" pitchFamily="2" charset="0"/>
                  <a:ea typeface="Times New Roman" charset="0"/>
                  <a:cs typeface="Arial"/>
                </a:rPr>
                <a:t> 1300) </a:t>
              </a:r>
              <a:r>
                <a:rPr lang="en-US" sz="1000" dirty="0" err="1">
                  <a:solidFill>
                    <a:srgbClr val="003300"/>
                  </a:solidFill>
                  <a:latin typeface="Kalaham" pitchFamily="2" charset="0"/>
                  <a:ea typeface="Times New Roman" charset="0"/>
                  <a:cs typeface="Arial"/>
                </a:rPr>
                <a:t>f;Fg</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gpwF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fl;lg;gl;bUf;f</a:t>
              </a:r>
              <a:r>
                <a:rPr lang="en-US" sz="1000" dirty="0">
                  <a:solidFill>
                    <a:srgbClr val="003300"/>
                  </a:solidFill>
                  <a:latin typeface="Kalaham" pitchFamily="2" charset="0"/>
                  <a:ea typeface="Times New Roman" charset="0"/>
                  <a:cs typeface="Arial"/>
                </a:rPr>
                <a:t> </a:t>
              </a:r>
              <a:r>
                <a:rPr lang="en-US" sz="1000" dirty="0" err="1">
                  <a:solidFill>
                    <a:srgbClr val="003300"/>
                  </a:solidFill>
                  <a:latin typeface="Kalaham" pitchFamily="2" charset="0"/>
                  <a:ea typeface="Times New Roman" charset="0"/>
                  <a:cs typeface="Arial"/>
                </a:rPr>
                <a:t>Ntz;Lk</a:t>
              </a:r>
              <a:r>
                <a:rPr lang="en-US" sz="1000" dirty="0">
                  <a:solidFill>
                    <a:srgbClr val="003300"/>
                  </a:solidFill>
                  <a:latin typeface="Kalaham" pitchFamily="2" charset="0"/>
                  <a:ea typeface="Times New Roman" charset="0"/>
                  <a:cs typeface="Arial"/>
                </a:rPr>
                <a:t>;</a:t>
              </a:r>
            </a:p>
          </p:txBody>
        </p:sp>
      </p:grpSp>
      <p:sp>
        <p:nvSpPr>
          <p:cNvPr id="230406" name="Text Box 66"/>
          <p:cNvSpPr txBox="1">
            <a:spLocks noChangeArrowheads="1"/>
          </p:cNvSpPr>
          <p:nvPr/>
        </p:nvSpPr>
        <p:spPr bwMode="auto">
          <a:xfrm>
            <a:off x="4038600" y="0"/>
            <a:ext cx="1143000" cy="73866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b="1" dirty="0">
                <a:solidFill>
                  <a:srgbClr val="F1F7E9"/>
                </a:solidFill>
                <a:latin typeface="Kalaham" pitchFamily="2" charset="0"/>
              </a:rPr>
              <a:t>215 </a:t>
            </a:r>
            <a:r>
              <a:rPr lang="en-US" sz="1400" b="1" dirty="0" err="1">
                <a:solidFill>
                  <a:srgbClr val="F1F7E9"/>
                </a:solidFill>
                <a:latin typeface="Kalaham" pitchFamily="2" charset="0"/>
              </a:rPr>
              <a:t>Mz;L</a:t>
            </a:r>
            <a:endParaRPr lang="en-US" sz="1400" b="1" dirty="0">
              <a:solidFill>
                <a:srgbClr val="F1F7E9"/>
              </a:solidFill>
              <a:latin typeface="Kalaham" pitchFamily="2" charset="0"/>
            </a:endParaRPr>
          </a:p>
          <a:p>
            <a:pPr defTabSz="914400" fontAlgn="base">
              <a:spcBef>
                <a:spcPct val="0"/>
              </a:spcBef>
              <a:spcAft>
                <a:spcPct val="0"/>
              </a:spcAft>
            </a:pPr>
            <a:r>
              <a:rPr lang="en-US" sz="1400" b="1" dirty="0" err="1">
                <a:solidFill>
                  <a:srgbClr val="F1F7E9"/>
                </a:solidFill>
                <a:latin typeface="Kalaham" pitchFamily="2" charset="0"/>
              </a:rPr>
              <a:t>nrhw;gfhy</a:t>
            </a:r>
            <a:r>
              <a:rPr lang="en-US" sz="1400" b="1" dirty="0">
                <a:solidFill>
                  <a:srgbClr val="F1F7E9"/>
                </a:solidFill>
                <a:latin typeface="Kalaham" pitchFamily="2" charset="0"/>
              </a:rPr>
              <a:t> </a:t>
            </a:r>
            <a:r>
              <a:rPr lang="en-US" sz="1400" b="1" dirty="0" err="1">
                <a:solidFill>
                  <a:srgbClr val="F1F7E9"/>
                </a:solidFill>
                <a:latin typeface="Kalaham" pitchFamily="2" charset="0"/>
              </a:rPr>
              <a:t>thrk</a:t>
            </a:r>
            <a:r>
              <a:rPr lang="en-US" sz="1400" b="1" dirty="0">
                <a:solidFill>
                  <a:srgbClr val="F1F7E9"/>
                </a:solidFill>
                <a:latin typeface="Kalaham" pitchFamily="2" charset="0"/>
              </a:rPr>
              <a:t>;</a:t>
            </a:r>
          </a:p>
        </p:txBody>
      </p:sp>
      <p:sp>
        <p:nvSpPr>
          <p:cNvPr id="230407" name="Text Box 67"/>
          <p:cNvSpPr txBox="1">
            <a:spLocks noChangeArrowheads="1"/>
          </p:cNvSpPr>
          <p:nvPr/>
        </p:nvSpPr>
        <p:spPr bwMode="auto">
          <a:xfrm>
            <a:off x="5181600" y="0"/>
            <a:ext cx="1143000" cy="70788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000" b="1" dirty="0" err="1">
                <a:solidFill>
                  <a:srgbClr val="F1F7E9"/>
                </a:solidFill>
                <a:latin typeface="Kalaham" pitchFamily="2" charset="0"/>
              </a:rPr>
              <a:t>jhkjkhd</a:t>
            </a:r>
            <a:endParaRPr lang="en-US" sz="1000" b="1" dirty="0">
              <a:solidFill>
                <a:srgbClr val="F1F7E9"/>
              </a:solidFill>
              <a:latin typeface="Kalaham" pitchFamily="2" charset="0"/>
            </a:endParaRPr>
          </a:p>
          <a:p>
            <a:pPr defTabSz="914400" fontAlgn="base">
              <a:spcBef>
                <a:spcPct val="0"/>
              </a:spcBef>
              <a:spcAft>
                <a:spcPct val="0"/>
              </a:spcAft>
            </a:pPr>
            <a:r>
              <a:rPr lang="en-US" sz="1000" b="1" dirty="0" err="1">
                <a:solidFill>
                  <a:srgbClr val="F1F7E9"/>
                </a:solidFill>
                <a:latin typeface="Kalaham" pitchFamily="2" charset="0"/>
              </a:rPr>
              <a:t>ahj;jpuhfkk</a:t>
            </a:r>
            <a:r>
              <a:rPr lang="en-US" sz="1000" b="1" dirty="0">
                <a:solidFill>
                  <a:srgbClr val="F1F7E9"/>
                </a:solidFill>
                <a:latin typeface="Kalaham" pitchFamily="2" charset="0"/>
              </a:rPr>
              <a:t>;</a:t>
            </a:r>
          </a:p>
          <a:p>
            <a:pPr defTabSz="914400" fontAlgn="base">
              <a:spcBef>
                <a:spcPct val="0"/>
              </a:spcBef>
              <a:spcAft>
                <a:spcPct val="0"/>
              </a:spcAft>
            </a:pPr>
            <a:endParaRPr lang="en-US" sz="1000" b="1" dirty="0">
              <a:solidFill>
                <a:srgbClr val="F1F7E9"/>
              </a:solidFill>
              <a:latin typeface="Liffo" charset="0"/>
            </a:endParaRPr>
          </a:p>
          <a:p>
            <a:pPr defTabSz="914400" fontAlgn="base">
              <a:spcBef>
                <a:spcPct val="0"/>
              </a:spcBef>
              <a:spcAft>
                <a:spcPct val="0"/>
              </a:spcAft>
            </a:pPr>
            <a:endParaRPr lang="en-US" sz="1000" b="1" dirty="0">
              <a:solidFill>
                <a:srgbClr val="F1F7E9"/>
              </a:solidFill>
              <a:latin typeface="Liffo" charset="0"/>
            </a:endParaRPr>
          </a:p>
        </p:txBody>
      </p:sp>
      <p:sp>
        <p:nvSpPr>
          <p:cNvPr id="230408" name="Text Box 68"/>
          <p:cNvSpPr txBox="1">
            <a:spLocks noChangeArrowheads="1"/>
          </p:cNvSpPr>
          <p:nvPr/>
        </p:nvSpPr>
        <p:spPr bwMode="auto">
          <a:xfrm>
            <a:off x="6019800" y="0"/>
            <a:ext cx="1752600" cy="30777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b="1" dirty="0" err="1">
                <a:solidFill>
                  <a:srgbClr val="F1F7E9"/>
                </a:solidFill>
                <a:latin typeface="Kalaham" pitchFamily="2" charset="0"/>
              </a:rPr>
              <a:t>neUf;fbahd</a:t>
            </a:r>
            <a:endParaRPr lang="en-US" sz="1400" b="1" dirty="0">
              <a:solidFill>
                <a:srgbClr val="F1F7E9"/>
              </a:solidFill>
              <a:latin typeface="Kalaham" pitchFamily="2" charset="0"/>
            </a:endParaRPr>
          </a:p>
        </p:txBody>
      </p:sp>
      <p:sp>
        <p:nvSpPr>
          <p:cNvPr id="30789" name="Text Box 69"/>
          <p:cNvSpPr txBox="1">
            <a:spLocks noChangeArrowheads="1"/>
          </p:cNvSpPr>
          <p:nvPr/>
        </p:nvSpPr>
        <p:spPr bwMode="auto">
          <a:xfrm rot="16200000">
            <a:off x="5662613" y="3423077"/>
            <a:ext cx="58674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endParaRPr lang="en-US" sz="1600" dirty="0">
              <a:solidFill>
                <a:srgbClr val="000000"/>
              </a:solidFill>
              <a:effectLst>
                <a:outerShdw blurRad="38100" dist="38100" dir="2700000" algn="tl">
                  <a:srgbClr val="FFFFFF"/>
                </a:outerShdw>
              </a:effectLst>
              <a:latin typeface="Kalaham" pitchFamily="2" charset="0"/>
              <a:cs typeface="Arial"/>
            </a:endParaRPr>
          </a:p>
          <a:p>
            <a:pPr defTabSz="914400" eaLnBrk="1" fontAlgn="base" hangingPunct="1">
              <a:spcBef>
                <a:spcPct val="0"/>
              </a:spcBef>
              <a:spcAft>
                <a:spcPct val="0"/>
              </a:spcAft>
              <a:defRPr/>
            </a:pPr>
            <a:r>
              <a:rPr lang="en-US" sz="1600" dirty="0">
                <a:solidFill>
                  <a:srgbClr val="000000"/>
                </a:solidFill>
                <a:effectLst>
                  <a:outerShdw blurRad="38100" dist="38100" dir="2700000" algn="tl">
                    <a:srgbClr val="FFFFFF"/>
                  </a:outerShdw>
                </a:effectLst>
                <a:latin typeface="Kalaham" pitchFamily="2" charset="0"/>
                <a:cs typeface="Arial"/>
              </a:rPr>
              <a:t>[</a:t>
            </a:r>
            <a:r>
              <a:rPr lang="en-US" sz="1600" dirty="0" err="1">
                <a:solidFill>
                  <a:srgbClr val="000000"/>
                </a:solidFill>
                <a:effectLst>
                  <a:outerShdw blurRad="38100" dist="38100" dir="2700000" algn="tl">
                    <a:srgbClr val="FFFFFF"/>
                  </a:outerShdw>
                </a:effectLst>
                <a:latin typeface="Kalaham" pitchFamily="2" charset="0"/>
                <a:cs typeface="Arial"/>
              </a:rPr>
              <a:t>hd</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vr</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thy;ld</a:t>
            </a:r>
            <a:r>
              <a:rPr lang="en-US" sz="1600" dirty="0">
                <a:solidFill>
                  <a:srgbClr val="000000"/>
                </a:solidFill>
                <a:effectLst>
                  <a:outerShdw blurRad="38100" dist="38100" dir="2700000" algn="tl">
                    <a:srgbClr val="FFFFFF"/>
                  </a:outerShdw>
                </a:effectLst>
                <a:latin typeface="Kalaham" pitchFamily="2" charset="0"/>
                <a:cs typeface="Arial"/>
              </a:rPr>
              <a:t>;&gt; </a:t>
            </a:r>
            <a:r>
              <a:rPr lang="en-US" sz="1600" dirty="0" err="1">
                <a:solidFill>
                  <a:srgbClr val="000000"/>
                </a:solidFill>
                <a:effectLst>
                  <a:outerShdw blurRad="38100" dist="38100" dir="2700000" algn="tl">
                    <a:srgbClr val="FFFFFF"/>
                  </a:outerShdw>
                </a:effectLst>
                <a:latin typeface="Kalaham" pitchFamily="2" charset="0"/>
                <a:cs typeface="Arial"/>
              </a:rPr>
              <a:t>gioa</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Vw;ghl;bd</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fhytupir</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kw;Wk</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gpd;dzp</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tpsf;fg;glq;fspypUe;J</a:t>
            </a:r>
            <a:r>
              <a:rPr lang="en-US" sz="1600" dirty="0">
                <a:solidFill>
                  <a:srgbClr val="000000"/>
                </a:solidFill>
                <a:effectLst>
                  <a:outerShdw blurRad="38100" dist="38100" dir="2700000" algn="tl">
                    <a:srgbClr val="FFFFFF"/>
                  </a:outerShdw>
                </a:effectLst>
                <a:latin typeface="Kalaham" pitchFamily="2" charset="0"/>
                <a:cs typeface="Arial"/>
              </a:rPr>
              <a:t> </a:t>
            </a:r>
            <a:r>
              <a:rPr lang="en-US" sz="1600" dirty="0" err="1">
                <a:solidFill>
                  <a:srgbClr val="000000"/>
                </a:solidFill>
                <a:effectLst>
                  <a:outerShdw blurRad="38100" dist="38100" dir="2700000" algn="tl">
                    <a:srgbClr val="FFFFFF"/>
                  </a:outerShdw>
                </a:effectLst>
                <a:latin typeface="Kalaham" pitchFamily="2" charset="0"/>
                <a:cs typeface="Arial"/>
              </a:rPr>
              <a:t>Nru;f;fg;gl;lJ</a:t>
            </a:r>
            <a:endParaRPr lang="en-US" sz="1600" dirty="0">
              <a:solidFill>
                <a:srgbClr val="000000"/>
              </a:solidFill>
              <a:effectLst>
                <a:outerShdw blurRad="38100" dist="38100" dir="2700000" algn="tl">
                  <a:srgbClr val="FFFFFF"/>
                </a:outerShdw>
              </a:effectLst>
              <a:latin typeface="Kalaham" pitchFamily="2" charset="0"/>
              <a:cs typeface="Arial"/>
            </a:endParaRPr>
          </a:p>
        </p:txBody>
      </p:sp>
      <p:sp>
        <p:nvSpPr>
          <p:cNvPr id="70" name="Rectangle 69"/>
          <p:cNvSpPr/>
          <p:nvPr/>
        </p:nvSpPr>
        <p:spPr>
          <a:xfrm>
            <a:off x="5829300" y="513261"/>
            <a:ext cx="2286000" cy="684803"/>
          </a:xfrm>
          <a:prstGeom prst="rect">
            <a:avLst/>
          </a:prstGeom>
        </p:spPr>
        <p:txBody>
          <a:bodyPr>
            <a:spAutoFit/>
          </a:bodyPr>
          <a:lstStyle/>
          <a:p>
            <a:pPr lvl="0" algn="ctr" defTabSz="914400" fontAlgn="base">
              <a:spcBef>
                <a:spcPct val="0"/>
              </a:spcBef>
              <a:spcAft>
                <a:spcPct val="0"/>
              </a:spcAft>
              <a:defRPr/>
            </a:pPr>
            <a:r>
              <a:rPr lang="en-US" sz="1050" b="1" dirty="0">
                <a:solidFill>
                  <a:srgbClr val="003300"/>
                </a:solidFill>
                <a:latin typeface="Arial"/>
                <a:ea typeface="ＭＳ Ｐゴシック" charset="0"/>
                <a:cs typeface="Arial"/>
              </a:rPr>
              <a:t>MT</a:t>
            </a:r>
            <a:endParaRPr lang="en-US" sz="1400" b="1" dirty="0">
              <a:solidFill>
                <a:srgbClr val="003300"/>
              </a:solidFill>
              <a:latin typeface="Arial"/>
              <a:ea typeface="ＭＳ Ｐゴシック" charset="0"/>
              <a:cs typeface="Arial"/>
            </a:endParaRPr>
          </a:p>
          <a:p>
            <a:pPr lvl="0" algn="ctr" defTabSz="914400" eaLnBrk="0" fontAlgn="base" hangingPunct="0">
              <a:spcBef>
                <a:spcPct val="0"/>
              </a:spcBef>
              <a:spcAft>
                <a:spcPct val="0"/>
              </a:spcAft>
              <a:defRPr/>
            </a:pPr>
            <a:endParaRPr lang="en-US" sz="2800" b="1" dirty="0">
              <a:solidFill>
                <a:srgbClr val="003300"/>
              </a:solidFill>
              <a:latin typeface="Arial"/>
              <a:ea typeface="Times New Roman" charset="0"/>
              <a:cs typeface="Arial"/>
            </a:endParaRPr>
          </a:p>
        </p:txBody>
      </p:sp>
    </p:spTree>
    <p:extLst>
      <p:ext uri="{BB962C8B-B14F-4D97-AF65-F5344CB8AC3E}">
        <p14:creationId xmlns:p14="http://schemas.microsoft.com/office/powerpoint/2010/main" val="3926628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pPr eaLnBrk="1" hangingPunct="1"/>
            <a:r>
              <a:rPr lang="en-US" sz="2800" dirty="0" err="1">
                <a:latin typeface="Kalaham" pitchFamily="2" charset="0"/>
                <a:ea typeface="ＭＳ Ｐゴシック" charset="0"/>
                <a:cs typeface="ＭＳ Ｐゴシック" charset="0"/>
              </a:rPr>
              <a:t>vg;NghJ</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epfo;e;jJ</a:t>
            </a:r>
            <a:r>
              <a:rPr lang="en-US" sz="2800" dirty="0">
                <a:latin typeface="Arial" charset="0"/>
                <a:ea typeface="ＭＳ Ｐゴシック" charset="0"/>
                <a:cs typeface="ＭＳ Ｐゴシック" charset="0"/>
              </a:rPr>
              <a:t>? 1446 </a:t>
            </a:r>
            <a:r>
              <a:rPr lang="en-US" sz="2800" dirty="0" err="1">
                <a:latin typeface="Kalaham" pitchFamily="2" charset="0"/>
                <a:ea typeface="ＭＳ Ｐゴシック" charset="0"/>
                <a:cs typeface="ＭＳ Ｐゴシック" charset="0"/>
              </a:rPr>
              <a:t>my;yJ</a:t>
            </a:r>
            <a:r>
              <a:rPr lang="en-US" sz="2800" dirty="0">
                <a:latin typeface="Arial" charset="0"/>
                <a:ea typeface="ＭＳ Ｐゴシック" charset="0"/>
                <a:cs typeface="ＭＳ Ｐゴシック" charset="0"/>
              </a:rPr>
              <a:t> 1266?</a:t>
            </a:r>
          </a:p>
          <a:p>
            <a:pPr eaLnBrk="1" hangingPunct="1"/>
            <a:r>
              <a:rPr lang="en-US" sz="2800" dirty="0" err="1">
                <a:latin typeface="Kalaham" pitchFamily="2" charset="0"/>
                <a:ea typeface="ＭＳ Ｐゴシック" charset="0"/>
                <a:cs typeface="ＭＳ Ｐゴシック" charset="0"/>
              </a:rPr>
              <a:t>Vd</a:t>
            </a:r>
            <a:r>
              <a:rPr lang="en-US" sz="2800" dirty="0">
                <a:latin typeface="Kalaham" pitchFamily="2" charset="0"/>
                <a:ea typeface="ＭＳ Ｐゴシック" charset="0"/>
                <a:cs typeface="ＭＳ Ｐゴシック" charset="0"/>
              </a:rPr>
              <a:t>; ,J </a:t>
            </a:r>
            <a:r>
              <a:rPr lang="en-US" sz="2800" dirty="0" err="1">
                <a:latin typeface="Kalaham" pitchFamily="2" charset="0"/>
                <a:ea typeface="ＭＳ Ｐゴシック" charset="0"/>
                <a:cs typeface="ＭＳ Ｐゴシック" charset="0"/>
              </a:rPr>
              <a:t>Kf;fpak</a:t>
            </a:r>
            <a:r>
              <a:rPr lang="en-US" sz="2800" dirty="0">
                <a:latin typeface="Arial" charset="0"/>
                <a:ea typeface="ＭＳ Ｐゴシック" charset="0"/>
                <a:cs typeface="ＭＳ Ｐゴシック" charset="0"/>
              </a:rPr>
              <a:t>;?</a:t>
            </a:r>
          </a:p>
          <a:p>
            <a:pPr lvl="1"/>
            <a:r>
              <a:rPr lang="en-US" sz="2400" dirty="0">
                <a:latin typeface="Arial" charset="0"/>
                <a:ea typeface="ＭＳ Ｐゴシック" charset="0"/>
              </a:rPr>
              <a:t>  </a:t>
            </a:r>
            <a:r>
              <a:rPr lang="en-US" sz="2400" dirty="0" err="1">
                <a:solidFill>
                  <a:schemeClr val="accent1"/>
                </a:solidFill>
                <a:latin typeface="Kalaham" pitchFamily="2" charset="0"/>
                <a:ea typeface="ＭＳ Ｐゴシック" charset="0"/>
              </a:rPr>
              <a:t>fle;jfhy</a:t>
            </a:r>
            <a:r>
              <a:rPr lang="en-US" sz="2400" dirty="0">
                <a:solidFill>
                  <a:schemeClr val="accent1"/>
                </a:solidFill>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uNty</a:t>
            </a:r>
            <a:r>
              <a:rPr lang="en-US" sz="2400" dirty="0">
                <a:solidFill>
                  <a:schemeClr val="accent1"/>
                </a:solidFill>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tuyhw;wpd</a:t>
            </a:r>
            <a:r>
              <a:rPr lang="en-US" sz="2400" dirty="0">
                <a:latin typeface="Kalaham" pitchFamily="2" charset="0"/>
                <a:ea typeface="ＭＳ Ｐゴシック" charset="0"/>
              </a:rPr>
              <a:t>; </a:t>
            </a:r>
            <a:r>
              <a:rPr lang="en-US" sz="2400" dirty="0" err="1">
                <a:latin typeface="Kalaham" pitchFamily="2" charset="0"/>
                <a:ea typeface="ＭＳ Ｐゴシック" charset="0"/>
              </a:rPr>
              <a:t>Kf;fpakhd</a:t>
            </a:r>
            <a:r>
              <a:rPr lang="en-US" sz="2400" dirty="0">
                <a:latin typeface="Kalaham" pitchFamily="2" charset="0"/>
                <a:ea typeface="ＭＳ Ｐゴシック" charset="0"/>
              </a:rPr>
              <a:t> </a:t>
            </a:r>
            <a:r>
              <a:rPr lang="en-US" sz="2400" dirty="0" err="1">
                <a:latin typeface="Kalaham" pitchFamily="2" charset="0"/>
                <a:ea typeface="ＭＳ Ｐゴシック" charset="0"/>
              </a:rPr>
              <a:t>xU</a:t>
            </a:r>
            <a:r>
              <a:rPr lang="en-US" sz="2400" dirty="0">
                <a:latin typeface="Kalaham" pitchFamily="2" charset="0"/>
                <a:ea typeface="ＭＳ Ｐゴシック" charset="0"/>
              </a:rPr>
              <a:t> </a:t>
            </a:r>
            <a:r>
              <a:rPr lang="en-US" sz="2400" dirty="0" err="1">
                <a:latin typeface="Kalaham" pitchFamily="2" charset="0"/>
                <a:ea typeface="ＭＳ Ｐゴシック" charset="0"/>
              </a:rPr>
              <a:t>epfo;rpahFk</a:t>
            </a:r>
            <a:r>
              <a:rPr lang="en-US" sz="2400" dirty="0">
                <a:latin typeface="Kalaham" pitchFamily="2" charset="0"/>
                <a:ea typeface="ＭＳ Ｐゴシック" charset="0"/>
              </a:rPr>
              <a:t>;&gt; </a:t>
            </a:r>
            <a:r>
              <a:rPr lang="en-US" sz="2400" dirty="0" err="1">
                <a:latin typeface="Kalaham" pitchFamily="2" charset="0"/>
                <a:ea typeface="ＭＳ Ｐゴシック" charset="0"/>
              </a:rPr>
              <a:t>mJ</a:t>
            </a:r>
            <a:r>
              <a:rPr lang="en-US" sz="2400" dirty="0">
                <a:latin typeface="Kalaham" pitchFamily="2" charset="0"/>
                <a:ea typeface="ＭＳ Ｐゴシック" charset="0"/>
              </a:rPr>
              <a:t> </a:t>
            </a:r>
            <a:r>
              <a:rPr lang="en-US" sz="2400" dirty="0" err="1">
                <a:latin typeface="Kalaham" pitchFamily="2" charset="0"/>
                <a:ea typeface="ＭＳ Ｐゴシック" charset="0"/>
              </a:rPr>
              <a:t>cz;ikapy</a:t>
            </a:r>
            <a:r>
              <a:rPr lang="en-US" sz="2400" dirty="0">
                <a:latin typeface="Kalaham" pitchFamily="2" charset="0"/>
                <a:ea typeface="ＭＳ Ｐゴシック" charset="0"/>
              </a:rPr>
              <a:t>; </a:t>
            </a:r>
            <a:r>
              <a:rPr lang="en-US" sz="2400" dirty="0" err="1">
                <a:latin typeface="Kalaham" pitchFamily="2" charset="0"/>
                <a:ea typeface="ＭＳ Ｐゴシック" charset="0"/>
              </a:rPr>
              <a:t>xU</a:t>
            </a:r>
            <a:r>
              <a:rPr lang="en-US" sz="2400" dirty="0">
                <a:latin typeface="Kalaham" pitchFamily="2" charset="0"/>
                <a:ea typeface="ＭＳ Ｐゴシック" charset="0"/>
              </a:rPr>
              <a:t> </a:t>
            </a:r>
            <a:r>
              <a:rPr lang="en-US" sz="2400" dirty="0" err="1">
                <a:latin typeface="Kalaham" pitchFamily="2" charset="0"/>
                <a:ea typeface="ＭＳ Ｐゴシック" charset="0"/>
              </a:rPr>
              <a:t>Njrkhf</a:t>
            </a:r>
            <a:r>
              <a:rPr lang="en-US" sz="2400" dirty="0">
                <a:latin typeface="Kalaham" pitchFamily="2" charset="0"/>
                <a:ea typeface="ＭＳ Ｐゴシック" charset="0"/>
              </a:rPr>
              <a:t> </a:t>
            </a:r>
          </a:p>
          <a:p>
            <a:pPr lvl="1"/>
            <a:r>
              <a:rPr lang="en-US" sz="2400" dirty="0" err="1">
                <a:latin typeface="Kalaham" pitchFamily="2" charset="0"/>
                <a:ea typeface="ＭＳ Ｐゴシック" charset="0"/>
              </a:rPr>
              <a:t>njhlq;fpaNghJ</a:t>
            </a:r>
            <a:r>
              <a:rPr lang="en-US" sz="2400" dirty="0">
                <a:latin typeface="Arial" charset="0"/>
                <a:ea typeface="ＭＳ Ｐゴシック" charset="0"/>
              </a:rPr>
              <a:t>                                                                                                 </a:t>
            </a:r>
          </a:p>
          <a:p>
            <a:pPr lvl="1"/>
            <a:r>
              <a:rPr lang="en-US" sz="2400" dirty="0">
                <a:latin typeface="Arial" charset="0"/>
                <a:ea typeface="ＭＳ Ｐゴシック" charset="0"/>
              </a:rPr>
              <a:t> </a:t>
            </a:r>
            <a:r>
              <a:rPr lang="en-US" sz="2400" dirty="0">
                <a:latin typeface="Kalaham" pitchFamily="2" charset="0"/>
                <a:ea typeface="ＭＳ Ｐゴシック" charset="0"/>
              </a:rPr>
              <a:t>,J ,];</a:t>
            </a:r>
            <a:r>
              <a:rPr lang="en-US" sz="2400" dirty="0" err="1">
                <a:latin typeface="Kalaham" pitchFamily="2" charset="0"/>
                <a:ea typeface="ＭＳ Ｐゴシック" charset="0"/>
              </a:rPr>
              <a:t>uNty</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tpRthrj;jpd</a:t>
            </a:r>
            <a:r>
              <a:rPr lang="en-US" sz="2400" dirty="0">
                <a:solidFill>
                  <a:schemeClr val="accent1"/>
                </a:solidFill>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ikakhf</a:t>
            </a:r>
            <a:r>
              <a:rPr lang="en-US" sz="2400" dirty="0">
                <a:solidFill>
                  <a:schemeClr val="accent1"/>
                </a:solidFill>
                <a:latin typeface="Kalaham" pitchFamily="2" charset="0"/>
                <a:ea typeface="ＭＳ Ｐゴシック" charset="0"/>
              </a:rPr>
              <a:t> </a:t>
            </a:r>
            <a:r>
              <a:rPr lang="en-US" sz="2400" dirty="0">
                <a:latin typeface="Kalaham" pitchFamily="2" charset="0"/>
                <a:ea typeface="ＭＳ Ｐゴシック" charset="0"/>
              </a:rPr>
              <a:t>,</a:t>
            </a:r>
            <a:r>
              <a:rPr lang="en-US" sz="2400" dirty="0" err="1">
                <a:latin typeface="Kalaham" pitchFamily="2" charset="0"/>
                <a:ea typeface="ＭＳ Ｐゴシック" charset="0"/>
              </a:rPr>
              <a:t>Uf;fpwJ</a:t>
            </a:r>
            <a:r>
              <a:rPr lang="en-US" sz="2400" dirty="0">
                <a:latin typeface="Kalaham" pitchFamily="2" charset="0"/>
                <a:ea typeface="ＭＳ Ｐゴシック" charset="0"/>
              </a:rPr>
              <a:t>.</a:t>
            </a:r>
            <a:r>
              <a:rPr lang="en-US" sz="2400" dirty="0">
                <a:latin typeface="Arial" charset="0"/>
                <a:ea typeface="ＭＳ Ｐゴシック" charset="0"/>
              </a:rPr>
              <a:t>                                                                                 </a:t>
            </a:r>
          </a:p>
          <a:p>
            <a:pPr lvl="1"/>
            <a:r>
              <a:rPr lang="en-US" sz="2400" dirty="0">
                <a:latin typeface="Arial" charset="0"/>
                <a:ea typeface="ＭＳ Ｐゴシック" charset="0"/>
              </a:rPr>
              <a:t> </a:t>
            </a:r>
            <a:r>
              <a:rPr lang="en-US" sz="2400" dirty="0" err="1">
                <a:latin typeface="Kalaham" pitchFamily="2" charset="0"/>
                <a:ea typeface="ＭＳ Ｐゴシック" charset="0"/>
              </a:rPr>
              <a:t>gy</a:t>
            </a:r>
            <a:r>
              <a:rPr lang="en-US" sz="2400" dirty="0">
                <a:latin typeface="Kalaham" pitchFamily="2" charset="0"/>
                <a:ea typeface="ＭＳ Ｐゴシック" charset="0"/>
              </a:rPr>
              <a:t> </a:t>
            </a:r>
            <a:r>
              <a:rPr lang="en-US" sz="2400" dirty="0" err="1">
                <a:latin typeface="Kalaham" pitchFamily="2" charset="0"/>
                <a:ea typeface="ＭＳ Ｐゴシック" charset="0"/>
              </a:rPr>
              <a:t>jpfjpfs</a:t>
            </a:r>
            <a:r>
              <a:rPr lang="en-US" sz="2400" dirty="0">
                <a:latin typeface="Kalaham" pitchFamily="2" charset="0"/>
                <a:ea typeface="ＭＳ Ｐゴシック" charset="0"/>
              </a:rPr>
              <a:t>; </a:t>
            </a:r>
            <a:r>
              <a:rPr lang="en-US" sz="2400" dirty="0" err="1">
                <a:latin typeface="Kalaham" pitchFamily="2" charset="0"/>
                <a:ea typeface="ＭＳ Ｐゴシック" charset="0"/>
              </a:rPr>
              <a:t>Kd;Dk</a:t>
            </a:r>
            <a:r>
              <a:rPr lang="en-US" sz="2400" dirty="0">
                <a:latin typeface="Kalaham" pitchFamily="2" charset="0"/>
                <a:ea typeface="ＭＳ Ｐゴシック" charset="0"/>
              </a:rPr>
              <a:t>; </a:t>
            </a:r>
            <a:r>
              <a:rPr lang="en-US" sz="2400" dirty="0" err="1">
                <a:latin typeface="Kalaham" pitchFamily="2" charset="0"/>
                <a:ea typeface="ＭＳ Ｐゴシック" charset="0"/>
              </a:rPr>
              <a:t>gpd;Dk</a:t>
            </a:r>
            <a:r>
              <a:rPr lang="en-US" sz="2400" dirty="0">
                <a:latin typeface="Kalaham" pitchFamily="2" charset="0"/>
                <a:ea typeface="ＭＳ Ｐゴシック" charset="0"/>
              </a:rPr>
              <a:t>; ,</a:t>
            </a:r>
            <a:r>
              <a:rPr lang="en-US" sz="2400" dirty="0" err="1">
                <a:latin typeface="Kalaham" pitchFamily="2" charset="0"/>
                <a:ea typeface="ＭＳ Ｐゴシック" charset="0"/>
              </a:rPr>
              <a:t>e;j</a:t>
            </a:r>
            <a:r>
              <a:rPr lang="en-US" sz="2400" dirty="0">
                <a:latin typeface="Kalaham" pitchFamily="2" charset="0"/>
                <a:ea typeface="ＭＳ Ｐゴシック" charset="0"/>
              </a:rPr>
              <a:t> </a:t>
            </a:r>
            <a:r>
              <a:rPr lang="en-US" sz="2400" dirty="0" err="1">
                <a:latin typeface="Kalaham" pitchFamily="2" charset="0"/>
                <a:ea typeface="ＭＳ Ｐゴシック" charset="0"/>
              </a:rPr>
              <a:t>jpfjpia</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rhu;e;Js;sJ</a:t>
            </a:r>
            <a:r>
              <a:rPr lang="en-US" sz="2400" dirty="0">
                <a:latin typeface="Arial" charset="0"/>
                <a:ea typeface="ＭＳ Ｐゴシック" charset="0"/>
              </a:rPr>
              <a:t>                                                                         </a:t>
            </a:r>
          </a:p>
          <a:p>
            <a:pPr lvl="1"/>
            <a:r>
              <a:rPr lang="en-US" sz="2400" dirty="0">
                <a:latin typeface="Arial" charset="0"/>
                <a:ea typeface="ＭＳ Ｐゴシック" charset="0"/>
              </a:rPr>
              <a:t> </a:t>
            </a:r>
            <a:r>
              <a:rPr lang="en-US" sz="2400" dirty="0" err="1">
                <a:latin typeface="Kalaham" pitchFamily="2" charset="0"/>
                <a:ea typeface="ＭＳ Ｐゴシック" charset="0"/>
              </a:rPr>
              <a:t>jpfjpfid</a:t>
            </a:r>
            <a:r>
              <a:rPr lang="en-US" sz="2400" dirty="0">
                <a:latin typeface="Kalaham" pitchFamily="2" charset="0"/>
                <a:ea typeface="ＭＳ Ｐゴシック" charset="0"/>
              </a:rPr>
              <a:t> </a:t>
            </a:r>
            <a:r>
              <a:rPr lang="en-US" sz="2400" dirty="0" err="1">
                <a:latin typeface="Kalaham" pitchFamily="2" charset="0"/>
                <a:ea typeface="ＭＳ Ｐゴシック" charset="0"/>
              </a:rPr>
              <a:t>Njue;njLg;gJ</a:t>
            </a:r>
            <a:r>
              <a:rPr lang="en-US" sz="2400" dirty="0">
                <a:latin typeface="Kalaham" pitchFamily="2" charset="0"/>
                <a:ea typeface="ＭＳ Ｐゴシック" charset="0"/>
              </a:rPr>
              <a:t> </a:t>
            </a:r>
            <a:r>
              <a:rPr lang="en-US" sz="2400" dirty="0" err="1">
                <a:latin typeface="Kalaham" pitchFamily="2" charset="0"/>
                <a:ea typeface="ＭＳ Ｐゴシック" charset="0"/>
              </a:rPr>
              <a:t>vk;Kila</a:t>
            </a:r>
            <a:r>
              <a:rPr lang="en-US" sz="2400" dirty="0">
                <a:latin typeface="Kalaham" pitchFamily="2" charset="0"/>
                <a:ea typeface="ＭＳ Ｐゴシック" charset="0"/>
              </a:rPr>
              <a:t> </a:t>
            </a:r>
            <a:r>
              <a:rPr lang="en-US" sz="2400" dirty="0" err="1">
                <a:latin typeface="Kalaham" pitchFamily="2" charset="0"/>
                <a:ea typeface="ＭＳ Ｐゴシック" charset="0"/>
              </a:rPr>
              <a:t>ek;gpf;ifia</a:t>
            </a:r>
            <a:r>
              <a:rPr lang="en-US" sz="2400" dirty="0">
                <a:latin typeface="Kalaham" pitchFamily="2" charset="0"/>
                <a:ea typeface="ＭＳ Ｐゴシック" charset="0"/>
              </a:rPr>
              <a:t> </a:t>
            </a:r>
            <a:r>
              <a:rPr lang="en-US" sz="2400" dirty="0" err="1">
                <a:latin typeface="Kalaham" pitchFamily="2" charset="0"/>
                <a:ea typeface="ＭＳ Ｐゴシック" charset="0"/>
              </a:rPr>
              <a:t>gpujpgypf;fpd;wJ</a:t>
            </a:r>
            <a:r>
              <a:rPr lang="en-US" sz="2400" dirty="0">
                <a:latin typeface="Kalaham" pitchFamily="2" charset="0"/>
                <a:ea typeface="ＭＳ Ｐゴシック" charset="0"/>
              </a:rPr>
              <a:t>.</a:t>
            </a:r>
            <a:r>
              <a:rPr lang="en-US" sz="2400" dirty="0">
                <a:latin typeface="Arial" charset="0"/>
                <a:ea typeface="ＭＳ Ｐゴシック" charset="0"/>
              </a:rPr>
              <a:t> ( </a:t>
            </a:r>
            <a:r>
              <a:rPr lang="en-US" sz="2400" dirty="0" err="1">
                <a:latin typeface="Kalaham" pitchFamily="2" charset="0"/>
                <a:ea typeface="ＭＳ Ｐゴシック" charset="0"/>
              </a:rPr>
              <a:t>my;yJ</a:t>
            </a:r>
            <a:r>
              <a:rPr lang="en-US" sz="2400" dirty="0">
                <a:latin typeface="Kalaham" pitchFamily="2" charset="0"/>
                <a:ea typeface="ＭＳ Ｐゴシック" charset="0"/>
              </a:rPr>
              <a:t> </a:t>
            </a:r>
            <a:r>
              <a:rPr lang="en-US" sz="2400" dirty="0" err="1">
                <a:latin typeface="Kalaham" pitchFamily="2" charset="0"/>
                <a:ea typeface="ＭＳ Ｐゴシック" charset="0"/>
              </a:rPr>
              <a:t>mjd</a:t>
            </a:r>
            <a:r>
              <a:rPr lang="en-US" sz="2400" dirty="0">
                <a:latin typeface="Kalaham" pitchFamily="2" charset="0"/>
                <a:ea typeface="ＭＳ Ｐゴシック" charset="0"/>
              </a:rPr>
              <a:t> ;</a:t>
            </a:r>
            <a:r>
              <a:rPr lang="en-US" sz="2400" dirty="0" err="1">
                <a:latin typeface="Kalaham" pitchFamily="2" charset="0"/>
                <a:ea typeface="ＭＳ Ｐゴシック" charset="0"/>
              </a:rPr>
              <a:t>gw;wh</a:t>
            </a:r>
            <a:r>
              <a:rPr lang="en-US" sz="2400" dirty="0">
                <a:latin typeface="Kalaham" pitchFamily="2" charset="0"/>
                <a:ea typeface="ＭＳ Ｐゴシック" charset="0"/>
              </a:rPr>
              <a:t> </a:t>
            </a:r>
            <a:r>
              <a:rPr lang="en-US" sz="2400" dirty="0" err="1">
                <a:latin typeface="Kalaham" pitchFamily="2" charset="0"/>
                <a:ea typeface="ＭＳ Ｐゴシック" charset="0"/>
              </a:rPr>
              <a:t>Fiwia</a:t>
            </a:r>
            <a:r>
              <a:rPr lang="en-US" sz="2400" dirty="0">
                <a:latin typeface="Kalaham" pitchFamily="2" charset="0"/>
                <a:ea typeface="ＭＳ Ｐゴシック" charset="0"/>
              </a:rPr>
              <a:t> </a:t>
            </a:r>
            <a:r>
              <a:rPr lang="en-US" sz="2400" dirty="0" err="1">
                <a:latin typeface="Kalaham" pitchFamily="2" charset="0"/>
                <a:ea typeface="ＭＳ Ｐゴシック" charset="0"/>
              </a:rPr>
              <a:t>fhz;gpf;fpd;wJ</a:t>
            </a:r>
            <a:r>
              <a:rPr lang="en-US" sz="2400" dirty="0">
                <a:latin typeface="Kalaham" pitchFamily="2" charset="0"/>
                <a:ea typeface="ＭＳ Ｐゴシック" charset="0"/>
              </a:rPr>
              <a:t> ) </a:t>
            </a:r>
            <a:r>
              <a:rPr lang="en-US" sz="2400" dirty="0" err="1">
                <a:latin typeface="Kalaham" pitchFamily="2" charset="0"/>
                <a:ea typeface="ＭＳ Ｐゴシック" charset="0"/>
              </a:rPr>
              <a:t>Ntjhfk</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tuyhw;Wjd;ik</a:t>
            </a:r>
            <a:r>
              <a:rPr lang="en-US" sz="2400" dirty="0">
                <a:latin typeface="Kalaham" pitchFamily="2" charset="0"/>
                <a:ea typeface="ＭＳ Ｐゴシック" charset="0"/>
              </a:rPr>
              <a:t> </a:t>
            </a:r>
            <a:r>
              <a:rPr lang="en-US" sz="2400" dirty="0" err="1">
                <a:latin typeface="Kalaham" pitchFamily="2" charset="0"/>
                <a:ea typeface="ＭＳ Ｐゴシック" charset="0"/>
              </a:rPr>
              <a:t>kw;Wk</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Jy;ypakhf</a:t>
            </a:r>
            <a:r>
              <a:rPr lang="en-US" sz="2400" dirty="0">
                <a:latin typeface="Kalaham" pitchFamily="2" charset="0"/>
                <a:ea typeface="ＭＳ Ｐゴシック" charset="0"/>
              </a:rPr>
              <a:t> </a:t>
            </a:r>
            <a:r>
              <a:rPr lang="en-US" sz="2400" dirty="0" err="1">
                <a:latin typeface="Kalaham" pitchFamily="2" charset="0"/>
                <a:ea typeface="ＭＳ Ｐゴシック" charset="0"/>
              </a:rPr>
              <a:t>ek</a:t>
            </a:r>
            <a:r>
              <a:rPr lang="en-US" sz="2400" dirty="0">
                <a:latin typeface="Kalaham" pitchFamily="2" charset="0"/>
                <a:ea typeface="ＭＳ Ｐゴシック" charset="0"/>
              </a:rPr>
              <a:t>; </a:t>
            </a:r>
            <a:r>
              <a:rPr lang="en-US" sz="2400" dirty="0" err="1">
                <a:latin typeface="Kalaham" pitchFamily="2" charset="0"/>
                <a:ea typeface="ＭＳ Ｐゴシック" charset="0"/>
              </a:rPr>
              <a:t>tpRthrj;jpd</a:t>
            </a:r>
            <a:r>
              <a:rPr lang="en-US" sz="2400" dirty="0">
                <a:latin typeface="Kalaham" pitchFamily="2" charset="0"/>
                <a:ea typeface="ＭＳ Ｐゴシック" charset="0"/>
              </a:rPr>
              <a:t>; </a:t>
            </a:r>
            <a:r>
              <a:rPr lang="en-US" sz="2400" dirty="0" err="1">
                <a:latin typeface="Kalaham" pitchFamily="2" charset="0"/>
                <a:ea typeface="ＭＳ Ｐゴシック" charset="0"/>
              </a:rPr>
              <a:t>jhf;fj;if</a:t>
            </a:r>
            <a:r>
              <a:rPr lang="en-US" sz="2400" dirty="0">
                <a:latin typeface="Kalaham" pitchFamily="2" charset="0"/>
                <a:ea typeface="ＭＳ Ｐゴシック" charset="0"/>
              </a:rPr>
              <a:t> </a:t>
            </a:r>
            <a:r>
              <a:rPr lang="en-US" sz="2400" dirty="0" err="1">
                <a:latin typeface="Kalaham" pitchFamily="2" charset="0"/>
                <a:ea typeface="ＭＳ Ｐゴシック" charset="0"/>
              </a:rPr>
              <a:t>Vw;gLj;JfpJ</a:t>
            </a:r>
            <a:r>
              <a:rPr lang="en-US" sz="2400" dirty="0">
                <a:latin typeface="Kalaham" pitchFamily="2" charset="0"/>
                <a:ea typeface="ＭＳ Ｐゴシック" charset="0"/>
              </a:rPr>
              <a:t>.  </a:t>
            </a:r>
            <a:r>
              <a:rPr lang="en-US" sz="2400" dirty="0">
                <a:latin typeface="Arial" charset="0"/>
                <a:ea typeface="ＭＳ Ｐゴシック" charset="0"/>
              </a:rPr>
              <a:t>                                                                          </a:t>
            </a:r>
            <a:endParaRPr lang="en-US" sz="2400" dirty="0">
              <a:latin typeface="Times New Roman" charset="0"/>
              <a:ea typeface="ＭＳ Ｐゴシック" charset="0"/>
            </a:endParaRPr>
          </a:p>
        </p:txBody>
      </p:sp>
      <p:sp>
        <p:nvSpPr>
          <p:cNvPr id="232450" name="Rectangle 3"/>
          <p:cNvSpPr>
            <a:spLocks noGrp="1" noChangeArrowheads="1"/>
          </p:cNvSpPr>
          <p:nvPr>
            <p:ph type="title"/>
          </p:nvPr>
        </p:nvSpPr>
        <p:spPr>
          <a:xfrm>
            <a:off x="1219200" y="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ahj;jpuhfkj;jp;Ys;s</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ku;kk</a:t>
            </a:r>
            <a:r>
              <a:rPr lang="en-US" b="1" dirty="0">
                <a:latin typeface="Kalaham" pitchFamily="2" charset="0"/>
                <a:ea typeface="ＭＳ Ｐゴシック" charset="0"/>
                <a:cs typeface="ＭＳ Ｐゴシック" charset="0"/>
              </a:rPr>
              <a:t>;</a:t>
            </a:r>
          </a:p>
        </p:txBody>
      </p:sp>
      <p:sp>
        <p:nvSpPr>
          <p:cNvPr id="232451" name="Text Box 4"/>
          <p:cNvSpPr txBox="1">
            <a:spLocks noChangeArrowheads="1"/>
          </p:cNvSpPr>
          <p:nvPr/>
        </p:nvSpPr>
        <p:spPr bwMode="auto">
          <a:xfrm>
            <a:off x="8305800"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146807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93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en-US" dirty="0" err="1">
                <a:latin typeface="Kalaham" pitchFamily="2" charset="0"/>
                <a:ea typeface="ＭＳ Ｐゴシック" charset="0"/>
                <a:cs typeface="Arial" charset="0"/>
              </a:rPr>
              <a:t>rpW</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fO</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foe;Jiwahly</a:t>
            </a:r>
            <a:r>
              <a:rPr lang="en-US" dirty="0">
                <a:latin typeface="Kalaham" pitchFamily="2" charset="0"/>
                <a:ea typeface="ＭＳ Ｐゴシック" charset="0"/>
                <a:cs typeface="Arial" charset="0"/>
              </a:rPr>
              <a:t>;</a:t>
            </a:r>
          </a:p>
        </p:txBody>
      </p:sp>
      <p:sp>
        <p:nvSpPr>
          <p:cNvPr id="234499" name="Rectangle 3"/>
          <p:cNvSpPr>
            <a:spLocks noGrp="1" noChangeArrowheads="1"/>
          </p:cNvSpPr>
          <p:nvPr>
            <p:ph type="body" sz="half" idx="1"/>
          </p:nvPr>
        </p:nvSpPr>
        <p:spPr>
          <a:xfrm>
            <a:off x="1295400" y="1600200"/>
            <a:ext cx="3810000" cy="1905000"/>
          </a:xfrm>
        </p:spPr>
        <p:txBody>
          <a:bodyPr/>
          <a:lstStyle/>
          <a:p>
            <a:pPr marL="0" indent="0" eaLnBrk="1" hangingPunct="1">
              <a:buFont typeface="Symbol" charset="0"/>
              <a:buNone/>
            </a:pPr>
            <a:r>
              <a:rPr lang="en-US" sz="3200" b="1" dirty="0">
                <a:latin typeface="Arial" charset="0"/>
                <a:ea typeface="ＭＳ Ｐゴシック" charset="0"/>
                <a:cs typeface="Arial" charset="0"/>
              </a:rPr>
              <a:t>1 </a:t>
            </a:r>
            <a:r>
              <a:rPr lang="en-US" sz="3200" b="1" dirty="0">
                <a:latin typeface="Kalaham" pitchFamily="2" charset="0"/>
                <a:ea typeface="ＭＳ Ｐゴシック" charset="0"/>
                <a:cs typeface="Arial" charset="0"/>
              </a:rPr>
              <a:t>,uh[</a:t>
            </a:r>
            <a:r>
              <a:rPr lang="en-US" sz="3200" b="1" dirty="0" err="1">
                <a:latin typeface="Kalaham" pitchFamily="2" charset="0"/>
                <a:ea typeface="ＭＳ Ｐゴシック" charset="0"/>
                <a:cs typeface="Arial" charset="0"/>
              </a:rPr>
              <a:t>hf;fs</a:t>
            </a:r>
            <a:r>
              <a:rPr lang="en-US" sz="3200" b="1" dirty="0">
                <a:latin typeface="Kalaham" pitchFamily="2" charset="0"/>
                <a:ea typeface="ＭＳ Ｐゴシック" charset="0"/>
                <a:cs typeface="Arial" charset="0"/>
              </a:rPr>
              <a:t>;</a:t>
            </a:r>
            <a:r>
              <a:rPr lang="en-US" sz="3200" b="1" dirty="0">
                <a:latin typeface="Arial" charset="0"/>
                <a:ea typeface="ＭＳ Ｐゴシック" charset="0"/>
                <a:cs typeface="Arial" charset="0"/>
              </a:rPr>
              <a:t> 6:1 </a:t>
            </a:r>
            <a:r>
              <a:rPr lang="en-US" sz="3200" b="1" dirty="0" err="1">
                <a:latin typeface="Kalaham" pitchFamily="2" charset="0"/>
                <a:ea typeface="ＭＳ Ｐゴシック" charset="0"/>
                <a:cs typeface="Arial" charset="0"/>
              </a:rPr>
              <a:t>ahj;jpuhfkj;ij</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jpfjpapl</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vt;thW</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cjTfpwJ</a:t>
            </a:r>
            <a:r>
              <a:rPr lang="en-US" sz="3200" b="1" dirty="0">
                <a:latin typeface="Arial" charset="0"/>
                <a:ea typeface="ＭＳ Ｐゴシック" charset="0"/>
                <a:cs typeface="Arial" charset="0"/>
              </a:rPr>
              <a:t> ?  </a:t>
            </a:r>
          </a:p>
        </p:txBody>
      </p:sp>
      <p:sp>
        <p:nvSpPr>
          <p:cNvPr id="234500" name="Rectangle 4"/>
          <p:cNvSpPr>
            <a:spLocks noGrp="1" noChangeArrowheads="1"/>
          </p:cNvSpPr>
          <p:nvPr>
            <p:ph type="body" sz="half" idx="2"/>
          </p:nvPr>
        </p:nvSpPr>
        <p:spPr>
          <a:xfrm>
            <a:off x="5257800" y="1600200"/>
            <a:ext cx="3810000" cy="1676400"/>
          </a:xfrm>
        </p:spPr>
        <p:txBody>
          <a:bodyPr/>
          <a:lstStyle/>
          <a:p>
            <a:pPr marL="0" indent="0" eaLnBrk="1" hangingPunct="1">
              <a:buFont typeface="Symbol" charset="0"/>
              <a:buNone/>
            </a:pPr>
            <a:r>
              <a:rPr lang="en-US" sz="3200" b="1" dirty="0" err="1">
                <a:latin typeface="Kalaham" pitchFamily="2" charset="0"/>
                <a:ea typeface="ＭＳ Ｐゴシック" charset="0"/>
                <a:cs typeface="Arial" charset="0"/>
              </a:rPr>
              <a:t>ePjpnkhopfs</a:t>
            </a:r>
            <a:r>
              <a:rPr lang="en-US" sz="3200" b="1" dirty="0">
                <a:latin typeface="Kalaham" pitchFamily="2" charset="0"/>
                <a:ea typeface="ＭＳ Ｐゴシック" charset="0"/>
                <a:cs typeface="Arial" charset="0"/>
              </a:rPr>
              <a:t>; </a:t>
            </a:r>
            <a:r>
              <a:rPr lang="en-US" sz="3200" b="1" dirty="0">
                <a:latin typeface="Arial" pitchFamily="34" charset="0"/>
                <a:ea typeface="ＭＳ Ｐゴシック" charset="0"/>
                <a:cs typeface="Arial" pitchFamily="34" charset="0"/>
              </a:rPr>
              <a:t>11:26</a:t>
            </a:r>
          </a:p>
          <a:p>
            <a:pPr marL="0" indent="0" eaLnBrk="1" hangingPunct="1">
              <a:buNone/>
            </a:pPr>
            <a:r>
              <a:rPr lang="en-US" sz="3200" b="1" dirty="0" err="1">
                <a:latin typeface="Kalaham" pitchFamily="2" charset="0"/>
                <a:ea typeface="ＭＳ Ｐゴシック" charset="0"/>
                <a:cs typeface="Arial" charset="0"/>
              </a:rPr>
              <a:t>ahj;jpuhfkj;ij</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jpfjpapl</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vt;thW</a:t>
            </a:r>
            <a:r>
              <a:rPr lang="en-US" sz="3200" b="1" dirty="0">
                <a:latin typeface="Kalaham" pitchFamily="2" charset="0"/>
                <a:ea typeface="ＭＳ Ｐゴシック" charset="0"/>
                <a:cs typeface="Arial" charset="0"/>
              </a:rPr>
              <a:t> </a:t>
            </a:r>
            <a:r>
              <a:rPr lang="en-US" sz="3200" b="1" dirty="0" err="1">
                <a:latin typeface="Kalaham" pitchFamily="2" charset="0"/>
                <a:ea typeface="ＭＳ Ｐゴシック" charset="0"/>
                <a:cs typeface="Arial" charset="0"/>
              </a:rPr>
              <a:t>cjTfpwJ</a:t>
            </a:r>
            <a:r>
              <a:rPr lang="en-US" sz="3200" b="1" dirty="0">
                <a:latin typeface="Arial" charset="0"/>
                <a:ea typeface="ＭＳ Ｐゴシック" charset="0"/>
                <a:cs typeface="Arial" charset="0"/>
              </a:rPr>
              <a:t> ?</a:t>
            </a:r>
            <a:r>
              <a:rPr lang="en-US" sz="3200" b="1" dirty="0">
                <a:latin typeface="Arial" pitchFamily="34" charset="0"/>
                <a:ea typeface="ＭＳ Ｐゴシック" charset="0"/>
                <a:cs typeface="Arial" pitchFamily="34" charset="0"/>
              </a:rPr>
              <a:t> </a:t>
            </a:r>
          </a:p>
        </p:txBody>
      </p:sp>
      <p:sp>
        <p:nvSpPr>
          <p:cNvPr id="5" name="Rectangle 3"/>
          <p:cNvSpPr txBox="1">
            <a:spLocks noChangeArrowheads="1"/>
          </p:cNvSpPr>
          <p:nvPr/>
        </p:nvSpPr>
        <p:spPr bwMode="auto">
          <a:xfrm>
            <a:off x="1295400" y="4114800"/>
            <a:ext cx="3810000" cy="1447800"/>
          </a:xfrm>
          <a:prstGeom prst="rect">
            <a:avLst/>
          </a:prstGeom>
          <a:noFill/>
          <a:ln w="12700" cap="sq">
            <a:noFill/>
            <a:miter lim="800000"/>
            <a:headEnd type="none" w="sm" len="sm"/>
            <a:tailEnd type="none" w="sm" len="sm"/>
          </a:ln>
        </p:spPr>
        <p:txBody>
          <a:bodyPr/>
          <a:lstStyle/>
          <a:p>
            <a:pPr defTabSz="914400" fontAlgn="base">
              <a:spcBef>
                <a:spcPct val="20000"/>
              </a:spcBef>
              <a:spcAft>
                <a:spcPct val="0"/>
              </a:spcAft>
              <a:buClr>
                <a:srgbClr val="FFCC66"/>
              </a:buClr>
              <a:buSzPct val="90000"/>
              <a:defRPr/>
            </a:pPr>
            <a:r>
              <a:rPr lang="en-US" sz="3200" b="1" kern="0" dirty="0">
                <a:solidFill>
                  <a:srgbClr val="EAEAEA"/>
                </a:solidFill>
                <a:latin typeface="Arial"/>
                <a:ea typeface="ＭＳ Ｐゴシック" charset="-128"/>
                <a:cs typeface="Arial"/>
              </a:rPr>
              <a:t>( </a:t>
            </a:r>
            <a:r>
              <a:rPr lang="en-US" sz="3200" b="1" kern="0" dirty="0" err="1">
                <a:solidFill>
                  <a:srgbClr val="EAEAEA"/>
                </a:solidFill>
                <a:latin typeface="Kalaham" pitchFamily="2" charset="0"/>
                <a:ea typeface="ＭＳ Ｐゴシック" charset="-128"/>
                <a:cs typeface="Arial"/>
              </a:rPr>
              <a:t>fp.K</a:t>
            </a:r>
            <a:r>
              <a:rPr lang="en-US" sz="3200" b="1" kern="0" dirty="0">
                <a:solidFill>
                  <a:srgbClr val="EAEAEA"/>
                </a:solidFill>
                <a:latin typeface="Kalaham" pitchFamily="2" charset="0"/>
                <a:ea typeface="ＭＳ Ｐゴシック" charset="-128"/>
                <a:cs typeface="Arial"/>
              </a:rPr>
              <a:t> </a:t>
            </a:r>
            <a:r>
              <a:rPr lang="en-US" sz="3200" b="1" kern="0" dirty="0">
                <a:solidFill>
                  <a:srgbClr val="EAEAEA"/>
                </a:solidFill>
                <a:latin typeface="Arial"/>
                <a:ea typeface="ＭＳ Ｐゴシック" charset="-128"/>
                <a:cs typeface="Arial"/>
              </a:rPr>
              <a:t>971</a:t>
            </a:r>
            <a:r>
              <a:rPr lang="en-US" sz="3200" b="1" kern="0" dirty="0">
                <a:solidFill>
                  <a:srgbClr val="EAEAEA"/>
                </a:solidFill>
                <a:latin typeface="Kalaham" pitchFamily="2" charset="0"/>
                <a:ea typeface="ＭＳ Ｐゴシック" charset="-128"/>
                <a:cs typeface="Arial"/>
              </a:rPr>
              <a:t>,y; </a:t>
            </a:r>
            <a:r>
              <a:rPr lang="en-US" sz="3200" b="1" kern="0" dirty="0" err="1">
                <a:solidFill>
                  <a:srgbClr val="EAEAEA"/>
                </a:solidFill>
                <a:latin typeface="Kalaham" pitchFamily="2" charset="0"/>
                <a:ea typeface="ＭＳ Ｐゴシック" charset="-128"/>
                <a:cs typeface="Arial"/>
              </a:rPr>
              <a:t>rhyNkhd</a:t>
            </a:r>
            <a:r>
              <a:rPr lang="en-US" sz="3200" b="1" kern="0" dirty="0">
                <a:solidFill>
                  <a:srgbClr val="EAEAEA"/>
                </a:solidFill>
                <a:latin typeface="Kalaham" pitchFamily="2" charset="0"/>
                <a:ea typeface="ＭＳ Ｐゴシック" charset="-128"/>
                <a:cs typeface="Arial"/>
              </a:rPr>
              <a:t>; </a:t>
            </a:r>
            <a:r>
              <a:rPr lang="en-US" sz="3200" b="1" kern="0" dirty="0" err="1">
                <a:solidFill>
                  <a:srgbClr val="EAEAEA"/>
                </a:solidFill>
                <a:latin typeface="Kalaham" pitchFamily="2" charset="0"/>
                <a:ea typeface="ＭＳ Ｐゴシック" charset="-128"/>
                <a:cs typeface="Arial"/>
              </a:rPr>
              <a:t>Ml;rp</a:t>
            </a:r>
            <a:r>
              <a:rPr lang="en-US" sz="3200" b="1" kern="0" dirty="0">
                <a:solidFill>
                  <a:srgbClr val="EAEAEA"/>
                </a:solidFill>
                <a:latin typeface="Kalaham" pitchFamily="2" charset="0"/>
                <a:ea typeface="ＭＳ Ｐゴシック" charset="-128"/>
                <a:cs typeface="Arial"/>
              </a:rPr>
              <a:t> </a:t>
            </a:r>
            <a:r>
              <a:rPr lang="en-US" sz="3200" b="1" kern="0" dirty="0" err="1">
                <a:solidFill>
                  <a:srgbClr val="EAEAEA"/>
                </a:solidFill>
                <a:latin typeface="Kalaham" pitchFamily="2" charset="0"/>
                <a:ea typeface="ＭＳ Ｐゴシック" charset="-128"/>
                <a:cs typeface="Arial"/>
              </a:rPr>
              <a:t>nra;j</a:t>
            </a:r>
            <a:r>
              <a:rPr lang="en-US" sz="3200" b="1" kern="0" dirty="0">
                <a:solidFill>
                  <a:srgbClr val="EAEAEA"/>
                </a:solidFill>
                <a:latin typeface="Kalaham" pitchFamily="2" charset="0"/>
                <a:ea typeface="ＭＳ Ｐゴシック" charset="-128"/>
                <a:cs typeface="Arial"/>
              </a:rPr>
              <a:t> </a:t>
            </a:r>
            <a:r>
              <a:rPr lang="en-US" sz="3200" b="1" kern="0" dirty="0" err="1">
                <a:solidFill>
                  <a:srgbClr val="EAEAEA"/>
                </a:solidFill>
                <a:latin typeface="Kalaham" pitchFamily="2" charset="0"/>
                <a:ea typeface="ＭＳ Ｐゴシック" charset="-128"/>
                <a:cs typeface="Arial"/>
              </a:rPr>
              <a:t>njhlq;fpdhd</a:t>
            </a:r>
            <a:r>
              <a:rPr lang="en-US" sz="2800" b="1" kern="0" dirty="0">
                <a:solidFill>
                  <a:srgbClr val="EAEAEA"/>
                </a:solidFill>
                <a:latin typeface="Kalaham" pitchFamily="2" charset="0"/>
                <a:ea typeface="ＭＳ Ｐゴシック" charset="-128"/>
                <a:cs typeface="Arial"/>
              </a:rPr>
              <a:t>;</a:t>
            </a:r>
            <a:r>
              <a:rPr lang="en-US" sz="3200" b="1" kern="0" dirty="0">
                <a:solidFill>
                  <a:srgbClr val="EAEAEA"/>
                </a:solidFill>
                <a:latin typeface="Arial"/>
                <a:ea typeface="ＭＳ Ｐゴシック" charset="-128"/>
                <a:cs typeface="Arial"/>
              </a:rPr>
              <a:t>)</a:t>
            </a:r>
          </a:p>
        </p:txBody>
      </p:sp>
      <p:sp>
        <p:nvSpPr>
          <p:cNvPr id="6" name="Rectangle 4"/>
          <p:cNvSpPr txBox="1">
            <a:spLocks noChangeArrowheads="1"/>
          </p:cNvSpPr>
          <p:nvPr/>
        </p:nvSpPr>
        <p:spPr bwMode="auto">
          <a:xfrm>
            <a:off x="5257800" y="4114800"/>
            <a:ext cx="3810000" cy="1447800"/>
          </a:xfrm>
          <a:prstGeom prst="rect">
            <a:avLst/>
          </a:prstGeom>
          <a:noFill/>
          <a:ln w="12700" cap="sq">
            <a:noFill/>
            <a:miter lim="800000"/>
            <a:headEnd type="none" w="sm" len="sm"/>
            <a:tailEnd type="none" w="sm" len="sm"/>
          </a:ln>
        </p:spPr>
        <p:txBody>
          <a:bodyPr/>
          <a:lstStyle/>
          <a:p>
            <a:pPr defTabSz="914400" fontAlgn="base">
              <a:spcBef>
                <a:spcPct val="20000"/>
              </a:spcBef>
              <a:spcAft>
                <a:spcPct val="0"/>
              </a:spcAft>
              <a:buClr>
                <a:srgbClr val="FFCC66"/>
              </a:buClr>
              <a:buSzPct val="90000"/>
              <a:defRPr/>
            </a:pPr>
            <a:r>
              <a:rPr lang="en-US" sz="3200" b="1" kern="0" dirty="0">
                <a:solidFill>
                  <a:srgbClr val="EAEAEA"/>
                </a:solidFill>
                <a:latin typeface="Arial"/>
                <a:ea typeface="ＭＳ Ｐゴシック" charset="-128"/>
                <a:cs typeface="Arial"/>
              </a:rPr>
              <a:t>(</a:t>
            </a:r>
            <a:r>
              <a:rPr lang="en-US" sz="3200" b="1" kern="0" dirty="0" err="1">
                <a:solidFill>
                  <a:srgbClr val="EAEAEA"/>
                </a:solidFill>
                <a:latin typeface="Kalaham" pitchFamily="2" charset="0"/>
                <a:ea typeface="ＭＳ Ｐゴシック" charset="-128"/>
                <a:cs typeface="Arial"/>
              </a:rPr>
              <a:t>fp.K</a:t>
            </a:r>
            <a:r>
              <a:rPr lang="en-US" sz="3200" b="1" kern="0" dirty="0">
                <a:solidFill>
                  <a:srgbClr val="EAEAEA"/>
                </a:solidFill>
                <a:latin typeface="Arial"/>
                <a:ea typeface="ＭＳ Ｐゴシック" charset="-128"/>
                <a:cs typeface="Arial"/>
              </a:rPr>
              <a:t> 1100 </a:t>
            </a:r>
            <a:r>
              <a:rPr lang="en-US" sz="3200" b="1" kern="0" dirty="0">
                <a:solidFill>
                  <a:srgbClr val="EAEAEA"/>
                </a:solidFill>
                <a:latin typeface="Kalaham" pitchFamily="2" charset="0"/>
                <a:ea typeface="ＭＳ Ｐゴシック" charset="-128"/>
                <a:cs typeface="Arial"/>
              </a:rPr>
              <a:t>Mk; </a:t>
            </a:r>
            <a:r>
              <a:rPr lang="en-US" sz="3200" b="1" kern="0" dirty="0" err="1">
                <a:solidFill>
                  <a:srgbClr val="EAEAEA"/>
                </a:solidFill>
                <a:latin typeface="Kalaham" pitchFamily="2" charset="0"/>
                <a:ea typeface="ＭＳ Ｐゴシック" charset="-128"/>
                <a:cs typeface="Arial"/>
              </a:rPr>
              <a:t>Mz;lstpy</a:t>
            </a:r>
            <a:r>
              <a:rPr lang="en-US" sz="3200" b="1" kern="0" dirty="0">
                <a:solidFill>
                  <a:srgbClr val="EAEAEA"/>
                </a:solidFill>
                <a:latin typeface="Kalaham" pitchFamily="2" charset="0"/>
                <a:ea typeface="ＭＳ Ｐゴシック" charset="-128"/>
                <a:cs typeface="Arial"/>
              </a:rPr>
              <a:t>; </a:t>
            </a:r>
            <a:r>
              <a:rPr lang="en-US" sz="3200" b="1" kern="0" dirty="0" err="1">
                <a:solidFill>
                  <a:srgbClr val="EAEAEA"/>
                </a:solidFill>
                <a:latin typeface="Kalaham" pitchFamily="2" charset="0"/>
                <a:ea typeface="ＭＳ Ｐゴシック" charset="-128"/>
                <a:cs typeface="Arial"/>
              </a:rPr>
              <a:t>tho;e;jhu</a:t>
            </a:r>
            <a:r>
              <a:rPr lang="en-US" sz="3200" b="1" kern="0" dirty="0">
                <a:solidFill>
                  <a:srgbClr val="EAEAEA"/>
                </a:solidFill>
                <a:latin typeface="Kalaham" pitchFamily="2" charset="0"/>
                <a:ea typeface="ＭＳ Ｐゴシック" charset="-128"/>
                <a:cs typeface="Arial"/>
              </a:rPr>
              <a:t>;</a:t>
            </a:r>
            <a:endParaRPr lang="en-US" sz="3200" b="1" kern="0" dirty="0">
              <a:solidFill>
                <a:srgbClr val="EAEAEA"/>
              </a:solidFill>
              <a:latin typeface="Arial"/>
              <a:ea typeface="ＭＳ Ｐゴシック" charset="-128"/>
              <a:cs typeface="Arial"/>
            </a:endParaRPr>
          </a:p>
        </p:txBody>
      </p:sp>
    </p:spTree>
    <p:extLst>
      <p:ext uri="{BB962C8B-B14F-4D97-AF65-F5344CB8AC3E}">
        <p14:creationId xmlns:p14="http://schemas.microsoft.com/office/powerpoint/2010/main" val="34682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eaLnBrk="1" hangingPunct="1">
              <a:lnSpc>
                <a:spcPct val="90000"/>
              </a:lnSpc>
              <a:buFont typeface="Symbol" charset="0"/>
              <a:buNone/>
            </a:pPr>
            <a:endParaRPr lang="en-US" sz="2600" b="1" dirty="0">
              <a:latin typeface="Arial" charset="0"/>
              <a:ea typeface="ＭＳ Ｐゴシック" charset="0"/>
              <a:cs typeface="ＭＳ Ｐゴシック" charset="0"/>
            </a:endParaRPr>
          </a:p>
          <a:p>
            <a:pPr eaLnBrk="1" hangingPunct="1">
              <a:lnSpc>
                <a:spcPct val="90000"/>
              </a:lnSpc>
            </a:pPr>
            <a:r>
              <a:rPr lang="en-US" sz="2600" i="1" dirty="0">
                <a:latin typeface="Arial" charset="0"/>
                <a:ea typeface="ＭＳ Ｐゴシック" charset="0"/>
                <a:cs typeface="ＭＳ Ｐゴシック" charset="0"/>
              </a:rPr>
              <a:t>1 </a:t>
            </a:r>
            <a:r>
              <a:rPr lang="en-US" sz="2600" i="1" dirty="0">
                <a:latin typeface="Kalaham" pitchFamily="2" charset="0"/>
                <a:ea typeface="ＭＳ Ｐゴシック" charset="0"/>
                <a:cs typeface="ＭＳ Ｐゴシック" charset="0"/>
              </a:rPr>
              <a:t>,uh[</a:t>
            </a:r>
            <a:r>
              <a:rPr lang="en-US" sz="2600" i="1" dirty="0" err="1">
                <a:latin typeface="Kalaham" pitchFamily="2" charset="0"/>
                <a:ea typeface="ＭＳ Ｐゴシック" charset="0"/>
                <a:cs typeface="ＭＳ Ｐゴシック" charset="0"/>
              </a:rPr>
              <a:t>hf;fs</a:t>
            </a:r>
            <a:r>
              <a:rPr lang="en-US" sz="2600" i="1" dirty="0">
                <a:latin typeface="Kalaham" pitchFamily="2" charset="0"/>
                <a:ea typeface="ＭＳ Ｐゴシック" charset="0"/>
                <a:cs typeface="ＭＳ Ｐゴシック" charset="0"/>
              </a:rPr>
              <a:t>;</a:t>
            </a:r>
            <a:r>
              <a:rPr lang="en-US" sz="2600" i="1" dirty="0">
                <a:latin typeface="Arial" charset="0"/>
                <a:ea typeface="ＭＳ Ｐゴシック" charset="0"/>
                <a:cs typeface="ＭＳ Ｐゴシック" charset="0"/>
              </a:rPr>
              <a:t> 6:1    </a:t>
            </a:r>
          </a:p>
          <a:p>
            <a:pPr eaLnBrk="1" hangingPunct="1">
              <a:lnSpc>
                <a:spcPct val="90000"/>
              </a:lnSpc>
              <a:buFont typeface="Symbol" charset="0"/>
              <a:buNone/>
            </a:pP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ahj;jpuhfkk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Kjy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rhyNkhdpd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Myaj;ij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fl;bnaOg;g</a:t>
            </a:r>
            <a:r>
              <a:rPr lang="en-US" sz="2600" dirty="0">
                <a:latin typeface="Kalaham" pitchFamily="2" charset="0"/>
                <a:ea typeface="ＭＳ Ｐゴシック" charset="0"/>
                <a:cs typeface="ＭＳ Ｐゴシック" charset="0"/>
              </a:rPr>
              <a:t> </a:t>
            </a:r>
            <a:r>
              <a:rPr lang="en-US" sz="2600" dirty="0">
                <a:solidFill>
                  <a:schemeClr val="accent1"/>
                </a:solidFill>
                <a:latin typeface="Kalaham" pitchFamily="2" charset="0"/>
                <a:ea typeface="ＭＳ Ｐゴシック" charset="0"/>
                <a:cs typeface="ＭＳ Ｐゴシック" charset="0"/>
              </a:rPr>
              <a:t>480 </a:t>
            </a:r>
            <a:r>
              <a:rPr lang="en-US" sz="2600" dirty="0" err="1">
                <a:latin typeface="Kalaham" pitchFamily="2" charset="0"/>
                <a:ea typeface="ＭＳ Ｐゴシック" charset="0"/>
                <a:cs typeface="ＭＳ Ｐゴシック" charset="0"/>
              </a:rPr>
              <a:t>Mz;Lfs</a:t>
            </a:r>
            <a:r>
              <a:rPr lang="en-US" sz="2600" dirty="0">
                <a:solidFill>
                  <a:schemeClr val="accent1"/>
                </a:solidFill>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(966)</a:t>
            </a:r>
          </a:p>
          <a:p>
            <a:pPr eaLnBrk="1" hangingPunct="1">
              <a:lnSpc>
                <a:spcPct val="90000"/>
              </a:lnSpc>
              <a:buFont typeface="Symbol" charset="0"/>
              <a:buNone/>
            </a:pPr>
            <a:endParaRPr lang="en-US" sz="2600" dirty="0">
              <a:latin typeface="Arial" charset="0"/>
              <a:ea typeface="ＭＳ Ｐゴシック" charset="0"/>
              <a:cs typeface="ＭＳ Ｐゴシック" charset="0"/>
            </a:endParaRPr>
          </a:p>
          <a:p>
            <a:pPr eaLnBrk="1" hangingPunct="1">
              <a:lnSpc>
                <a:spcPct val="90000"/>
              </a:lnSpc>
            </a:pPr>
            <a:r>
              <a:rPr lang="en-US" sz="2600" i="1" dirty="0" err="1">
                <a:latin typeface="Kalaham" pitchFamily="2" charset="0"/>
                <a:ea typeface="ＭＳ Ｐゴシック" charset="0"/>
                <a:cs typeface="ＭＳ Ｐゴシック" charset="0"/>
              </a:rPr>
              <a:t>Epahajpgjpfs</a:t>
            </a:r>
            <a:r>
              <a:rPr lang="en-US" sz="2600" i="1" dirty="0">
                <a:latin typeface="Kalaham" pitchFamily="2" charset="0"/>
                <a:ea typeface="ＭＳ Ｐゴシック" charset="0"/>
                <a:cs typeface="ＭＳ Ｐゴシック" charset="0"/>
              </a:rPr>
              <a:t>;</a:t>
            </a:r>
            <a:r>
              <a:rPr lang="en-US" sz="2600" i="1" dirty="0">
                <a:latin typeface="Arial" charset="0"/>
                <a:ea typeface="ＭＳ Ｐゴシック" charset="0"/>
                <a:cs typeface="ＭＳ Ｐゴシック" charset="0"/>
              </a:rPr>
              <a:t> 11:26</a:t>
            </a: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nag;jh</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ntw;wpf;F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ilapy</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a:t>
            </a:r>
            <a:r>
              <a:rPr lang="en-US" sz="2600" dirty="0">
                <a:solidFill>
                  <a:schemeClr val="accent1"/>
                </a:solidFill>
                <a:latin typeface="Arial" charset="0"/>
                <a:ea typeface="ＭＳ Ｐゴシック" charset="0"/>
                <a:cs typeface="ＭＳ Ｐゴシック" charset="0"/>
              </a:rPr>
              <a:t>300</a:t>
            </a: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tUlq;fs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xJf;fpd;whd</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(c.1100) </a:t>
            </a: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xU</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Muk;g</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ntspNaw;wk</a:t>
            </a:r>
            <a:r>
              <a:rPr lang="en-US" b="1" dirty="0">
                <a:latin typeface="Kalaham" pitchFamily="2" charset="0"/>
                <a:ea typeface="ＭＳ Ｐゴシック" charset="0"/>
                <a:cs typeface="ＭＳ Ｐゴシック" charset="0"/>
              </a:rPr>
              <a:t>;</a:t>
            </a:r>
            <a:r>
              <a:rPr lang="en-US" b="1" dirty="0">
                <a:latin typeface="Arial" charset="0"/>
                <a:ea typeface="ＭＳ Ｐゴシック" charset="0"/>
                <a:cs typeface="ＭＳ Ｐゴシック" charset="0"/>
              </a:rPr>
              <a:t> (1446)</a:t>
            </a:r>
            <a:endParaRPr lang="en-US" dirty="0">
              <a:latin typeface="Arial" charset="0"/>
              <a:ea typeface="ＭＳ Ｐゴシック" charset="0"/>
              <a:cs typeface="ＭＳ Ｐゴシック" charset="0"/>
            </a:endParaRPr>
          </a:p>
        </p:txBody>
      </p:sp>
      <p:sp>
        <p:nvSpPr>
          <p:cNvPr id="236547"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200B5B"/>
                  </a:outerShdw>
                </a:effectLst>
                <a:latin typeface="Kalaham" pitchFamily="2" charset="0"/>
                <a:cs typeface="Arial" charset="0"/>
              </a:rPr>
              <a:t>Njthyak</a:t>
            </a:r>
            <a:r>
              <a:rPr lang="en-US" sz="2800" b="1" dirty="0">
                <a:solidFill>
                  <a:srgbClr val="FFFFFF"/>
                </a:solidFill>
                <a:effectLst>
                  <a:outerShdw blurRad="38100" dist="38100" dir="2700000" algn="tl">
                    <a:srgbClr val="200B5B"/>
                  </a:outerShdw>
                </a:effectLst>
                <a:latin typeface="Kalaham" pitchFamily="2" charset="0"/>
                <a:cs typeface="Arial" charset="0"/>
              </a:rPr>
              <a:t>;</a:t>
            </a:r>
            <a:r>
              <a:rPr lang="en-US" sz="2800" b="1" dirty="0">
                <a:solidFill>
                  <a:srgbClr val="FFFFFF"/>
                </a:solidFill>
                <a:effectLst>
                  <a:outerShdw blurRad="38100" dist="38100" dir="2700000" algn="tl">
                    <a:srgbClr val="200B5B"/>
                  </a:outerShdw>
                </a:effectLst>
                <a:cs typeface="Arial" charset="0"/>
              </a:rPr>
              <a:t> = 	966 BC</a:t>
            </a:r>
          </a:p>
        </p:txBody>
      </p:sp>
      <p:sp>
        <p:nvSpPr>
          <p:cNvPr id="6" name="Text Box 5"/>
          <p:cNvSpPr txBox="1">
            <a:spLocks noChangeArrowheads="1"/>
          </p:cNvSpPr>
          <p:nvPr/>
        </p:nvSpPr>
        <p:spPr bwMode="auto">
          <a:xfrm>
            <a:off x="4724400" y="1676400"/>
            <a:ext cx="39624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000000"/>
                  </a:outerShdw>
                </a:effectLst>
                <a:latin typeface="Kalaham" pitchFamily="2" charset="0"/>
                <a:cs typeface="Arial" charset="0"/>
              </a:rPr>
              <a:t>ahj;jpuhfkk</a:t>
            </a:r>
            <a:r>
              <a:rPr lang="en-US" sz="2800" b="1" dirty="0">
                <a:solidFill>
                  <a:srgbClr val="FFFFFF"/>
                </a:solidFill>
                <a:effectLst>
                  <a:outerShdw blurRad="38100" dist="38100" dir="2700000" algn="tl">
                    <a:srgbClr val="000000"/>
                  </a:outerShdw>
                </a:effectLst>
                <a:latin typeface="Kalaham" pitchFamily="2" charset="0"/>
                <a:cs typeface="Arial" charset="0"/>
              </a:rPr>
              <a:t>;</a:t>
            </a:r>
            <a:r>
              <a:rPr lang="en-US" sz="2800" b="1" dirty="0">
                <a:solidFill>
                  <a:srgbClr val="FFFFFF"/>
                </a:solidFill>
                <a:effectLst>
                  <a:outerShdw blurRad="38100" dist="38100" dir="2700000" algn="tl">
                    <a:srgbClr val="000000"/>
                  </a:outerShdw>
                </a:effectLst>
                <a:cs typeface="Arial" charset="0"/>
              </a:rPr>
              <a:t>	1446 </a:t>
            </a:r>
            <a:r>
              <a:rPr lang="en-US" sz="2800" b="1" dirty="0" err="1">
                <a:solidFill>
                  <a:srgbClr val="FFFFFF"/>
                </a:solidFill>
                <a:effectLst>
                  <a:outerShdw blurRad="38100" dist="38100" dir="2700000" algn="tl">
                    <a:srgbClr val="000000"/>
                  </a:outerShdw>
                </a:effectLst>
                <a:latin typeface="Kalaham" pitchFamily="2" charset="0"/>
                <a:cs typeface="Arial" charset="0"/>
              </a:rPr>
              <a:t>fp.K</a:t>
            </a:r>
            <a:endParaRPr lang="en-US" sz="2800" b="1" dirty="0">
              <a:solidFill>
                <a:srgbClr val="FFFFFF"/>
              </a:solidFill>
              <a:effectLst>
                <a:outerShdw blurRad="38100" dist="38100" dir="2700000" algn="tl">
                  <a:srgbClr val="000000"/>
                </a:outerShdw>
              </a:effectLst>
              <a:cs typeface="Arial"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a:solidFill>
                  <a:srgbClr val="FFFFFF"/>
                </a:solidFill>
                <a:effectLst>
                  <a:outerShdw blurRad="38100" dist="38100" dir="2700000" algn="tl">
                    <a:srgbClr val="000000"/>
                  </a:outerShdw>
                </a:effectLst>
                <a:cs typeface="Arial" charset="0"/>
              </a:rPr>
              <a:t>+	480 yrs</a:t>
            </a:r>
          </a:p>
        </p:txBody>
      </p:sp>
      <p:sp>
        <p:nvSpPr>
          <p:cNvPr id="8" name="Text Box 5"/>
          <p:cNvSpPr txBox="1">
            <a:spLocks noChangeArrowheads="1"/>
          </p:cNvSpPr>
          <p:nvPr/>
        </p:nvSpPr>
        <p:spPr bwMode="auto">
          <a:xfrm>
            <a:off x="4724400" y="4276725"/>
            <a:ext cx="4419600" cy="523220"/>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200B5B"/>
                  </a:outerShdw>
                </a:effectLst>
                <a:latin typeface="Kalaham" pitchFamily="2" charset="0"/>
                <a:cs typeface="Arial" charset="0"/>
              </a:rPr>
              <a:t>Ml;rp</a:t>
            </a:r>
            <a:r>
              <a:rPr lang="en-US" sz="2800" b="1" dirty="0">
                <a:solidFill>
                  <a:srgbClr val="FFFFFF"/>
                </a:solidFill>
                <a:effectLst>
                  <a:outerShdw blurRad="38100" dist="38100" dir="2700000" algn="tl">
                    <a:srgbClr val="200B5B"/>
                  </a:outerShdw>
                </a:effectLst>
                <a:latin typeface="Kalaham" pitchFamily="2" charset="0"/>
                <a:cs typeface="Arial" charset="0"/>
              </a:rPr>
              <a:t> </a:t>
            </a:r>
            <a:r>
              <a:rPr lang="en-US" sz="2800" b="1" dirty="0" err="1">
                <a:solidFill>
                  <a:srgbClr val="FFFFFF"/>
                </a:solidFill>
                <a:effectLst>
                  <a:outerShdw blurRad="38100" dist="38100" dir="2700000" algn="tl">
                    <a:srgbClr val="200B5B"/>
                  </a:outerShdw>
                </a:effectLst>
                <a:latin typeface="Kalaham" pitchFamily="2" charset="0"/>
                <a:cs typeface="Arial" charset="0"/>
              </a:rPr>
              <a:t>Jtf;fk</a:t>
            </a:r>
            <a:r>
              <a:rPr lang="en-US" sz="2800" b="1" dirty="0">
                <a:solidFill>
                  <a:srgbClr val="FFFFFF"/>
                </a:solidFill>
                <a:effectLst>
                  <a:outerShdw blurRad="38100" dist="38100" dir="2700000" algn="tl">
                    <a:srgbClr val="200B5B"/>
                  </a:outerShdw>
                </a:effectLst>
                <a:latin typeface="Kalaham" pitchFamily="2" charset="0"/>
                <a:cs typeface="Arial" charset="0"/>
              </a:rPr>
              <a:t>;</a:t>
            </a:r>
            <a:r>
              <a:rPr lang="en-US" sz="2800" b="1" dirty="0">
                <a:solidFill>
                  <a:srgbClr val="FFFFFF"/>
                </a:solidFill>
                <a:effectLst>
                  <a:outerShdw blurRad="38100" dist="38100" dir="2700000" algn="tl">
                    <a:srgbClr val="200B5B"/>
                  </a:outerShdw>
                </a:effectLst>
                <a:cs typeface="Arial" charset="0"/>
              </a:rPr>
              <a:t> =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a:solidFill>
                  <a:srgbClr val="FFFFFF"/>
                </a:solidFill>
                <a:effectLst>
                  <a:outerShdw blurRad="38100" dist="38100" dir="2700000" algn="tl">
                    <a:srgbClr val="000000"/>
                  </a:outerShdw>
                </a:effectLst>
                <a:cs typeface="Arial" charset="0"/>
              </a:rPr>
              <a:t>+	4 yrs</a:t>
            </a:r>
          </a:p>
        </p:txBody>
      </p:sp>
      <p:graphicFrame>
        <p:nvGraphicFramePr>
          <p:cNvPr id="701441" name="Object 1"/>
          <p:cNvGraphicFramePr>
            <a:graphicFrameLocks noChangeAspect="1"/>
          </p:cNvGraphicFramePr>
          <p:nvPr/>
        </p:nvGraphicFramePr>
        <p:xfrm>
          <a:off x="8686800" y="6246812"/>
          <a:ext cx="817128" cy="612775"/>
        </p:xfrm>
        <a:graphic>
          <a:graphicData uri="http://schemas.openxmlformats.org/presentationml/2006/ole">
            <mc:AlternateContent xmlns:mc="http://schemas.openxmlformats.org/markup-compatibility/2006">
              <mc:Choice xmlns:v="urn:schemas-microsoft-com:vml" Requires="v">
                <p:oleObj spid="_x0000_s701482" name="Presentation" r:id="rId4" imgW="4570603" imgH="3427427" progId="PowerPoint.Show.12">
                  <p:embed/>
                </p:oleObj>
              </mc:Choice>
              <mc:Fallback>
                <p:oleObj name="Presentation" r:id="rId4" imgW="4570603" imgH="3427427" progId="PowerPoint.Show.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6246812"/>
                        <a:ext cx="817128"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eaLnBrk="1" hangingPunct="1">
              <a:lnSpc>
                <a:spcPct val="90000"/>
              </a:lnSpc>
            </a:pPr>
            <a:r>
              <a:rPr lang="en-US" dirty="0">
                <a:latin typeface="Kalaham" pitchFamily="2" charset="0"/>
                <a:ea typeface="ＭＳ Ｐゴシック" charset="0"/>
                <a:cs typeface="ＭＳ Ｐゴシック" charset="0"/>
              </a:rPr>
              <a:t>,];</a:t>
            </a:r>
            <a:r>
              <a:rPr lang="en-US" dirty="0" err="1">
                <a:latin typeface="Kalaham" pitchFamily="2" charset="0"/>
                <a:ea typeface="ＭＳ Ｐゴシック" charset="0"/>
                <a:cs typeface="ＭＳ Ｐゴシック" charset="0"/>
              </a:rPr>
              <a:t>uNty</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Njrj;ij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xU</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ehlhf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fl;bnaOg;Gtij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tpNr</a:t>
            </a:r>
            <a:r>
              <a:rPr lang="en-US" dirty="0">
                <a:latin typeface="Kalaham" pitchFamily="2" charset="0"/>
                <a:ea typeface="ＭＳ Ｐゴシック" charset="0"/>
                <a:cs typeface="ＭＳ Ｐゴシック" charset="0"/>
              </a:rPr>
              <a:t>\k;  </a:t>
            </a:r>
            <a:r>
              <a:rPr lang="en-US" dirty="0" err="1">
                <a:latin typeface="Kalaham" pitchFamily="2" charset="0"/>
                <a:ea typeface="ＭＳ Ｐゴシック" charset="0"/>
                <a:cs typeface="ＭＳ Ｐゴシック" charset="0"/>
              </a:rPr>
              <a:t>tha;e;jJ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vd</a:t>
            </a:r>
            <a:r>
              <a:rPr lang="en-US" dirty="0">
                <a:latin typeface="Kalaham" pitchFamily="2" charset="0"/>
                <a:ea typeface="ＭＳ Ｐゴシック" charset="0"/>
                <a:cs typeface="ＭＳ Ｐゴシック" charset="0"/>
              </a:rPr>
              <a:t> ,J </a:t>
            </a:r>
            <a:r>
              <a:rPr lang="en-US" dirty="0" err="1">
                <a:latin typeface="Kalaham" pitchFamily="2" charset="0"/>
                <a:ea typeface="ＭＳ Ｐゴシック" charset="0"/>
                <a:cs typeface="ＭＳ Ｐゴシック" charset="0"/>
              </a:rPr>
              <a:t>tptupf;fpd;wJ</a:t>
            </a:r>
            <a:endParaRPr lang="en-US" dirty="0">
              <a:solidFill>
                <a:schemeClr val="accent1"/>
              </a:solidFill>
              <a:latin typeface="Kalaham" pitchFamily="2" charset="0"/>
              <a:ea typeface="ＭＳ Ｐゴシック" charset="0"/>
              <a:cs typeface="ＭＳ Ｐゴシック" charset="0"/>
            </a:endParaRPr>
          </a:p>
          <a:p>
            <a:pPr eaLnBrk="1" hangingPunct="1">
              <a:lnSpc>
                <a:spcPct val="90000"/>
              </a:lnSpc>
            </a:pPr>
            <a:r>
              <a:rPr lang="en-US" dirty="0">
                <a:latin typeface="Arial"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fpof;F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mUfpYs;s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cyfpd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Ntjhfk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gjpTfs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gioa</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Vw;ghl;L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epfo;TfSf;F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nghUe;JfpwJ</a:t>
            </a:r>
            <a:endParaRPr lang="en-US" dirty="0">
              <a:latin typeface="Kalaham" pitchFamily="2" charset="0"/>
              <a:ea typeface="ＭＳ Ｐゴシック" charset="0"/>
              <a:cs typeface="ＭＳ Ｐゴシック" charset="0"/>
            </a:endParaRPr>
          </a:p>
          <a:p>
            <a:pPr eaLnBrk="1" hangingPunct="1">
              <a:lnSpc>
                <a:spcPct val="90000"/>
              </a:lnSpc>
            </a:pPr>
            <a:r>
              <a:rPr lang="en-US" dirty="0">
                <a:latin typeface="Kalaham" pitchFamily="2" charset="0"/>
                <a:ea typeface="ＭＳ Ｐゴシック" charset="0"/>
                <a:cs typeface="ＭＳ Ｐゴシック" charset="0"/>
              </a:rPr>
              <a:t>,J </a:t>
            </a:r>
            <a:r>
              <a:rPr lang="en-US" dirty="0" err="1">
                <a:latin typeface="Kalaham" pitchFamily="2" charset="0"/>
                <a:ea typeface="ＭＳ Ｐゴシック" charset="0"/>
                <a:cs typeface="ＭＳ Ｐゴシック" charset="0"/>
              </a:rPr>
              <a:t>Ntjhfkj;jpd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tuyhw;Wj;jd;ik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kw;Wk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ek;gfj;jd;ik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Fwpj;J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ek;gpf;if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mspf;f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cjTfpwJ</a:t>
            </a:r>
            <a:endParaRPr lang="en-US" dirty="0">
              <a:latin typeface="Kalaham" pitchFamily="2" charset="0"/>
              <a:ea typeface="ＭＳ Ｐゴシック" charset="0"/>
              <a:cs typeface="ＭＳ Ｐゴシック" charset="0"/>
            </a:endParaRPr>
          </a:p>
          <a:p>
            <a:pPr eaLnBrk="1" hangingPunct="1">
              <a:lnSpc>
                <a:spcPct val="90000"/>
              </a:lnSpc>
              <a:buClr>
                <a:srgbClr val="FF0000"/>
              </a:buClr>
              <a:buFont typeface="Wingdings 3" charset="0"/>
              <a:buChar char="¢"/>
            </a:pPr>
            <a:r>
              <a:rPr lang="en-US" dirty="0">
                <a:latin typeface="Arial" charset="0"/>
                <a:ea typeface="ＭＳ Ｐゴシック" charset="0"/>
                <a:cs typeface="ＭＳ Ｐゴシック" charset="0"/>
              </a:rPr>
              <a:t> </a:t>
            </a:r>
            <a:r>
              <a:rPr lang="en-US" dirty="0">
                <a:latin typeface="Kalaham" pitchFamily="2" charset="0"/>
                <a:ea typeface="ＭＳ Ｐゴシック" charset="0"/>
                <a:cs typeface="ＭＳ Ｐゴシック" charset="0"/>
              </a:rPr>
              <a:t>,J </a:t>
            </a:r>
            <a:r>
              <a:rPr lang="en-US" dirty="0" err="1">
                <a:latin typeface="Kalaham" pitchFamily="2" charset="0"/>
                <a:ea typeface="ＭＳ Ｐゴシック" charset="0"/>
                <a:cs typeface="ＭＳ Ｐゴシック" charset="0"/>
              </a:rPr>
              <a:t>flTs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kPJk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mtUila</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nra;jp</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kPJk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ek;gpf;ifia</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cUthf;FfpwJ</a:t>
            </a:r>
            <a:endParaRPr lang="en-US" dirty="0">
              <a:latin typeface="Kalaham" pitchFamily="2"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en-US" b="1" dirty="0" err="1">
                <a:latin typeface="Kalaham" pitchFamily="2" charset="0"/>
                <a:ea typeface="ＭＳ Ｐゴシック" charset="0"/>
                <a:cs typeface="ＭＳ Ｐゴシック" charset="0"/>
              </a:rPr>
              <a:t>gioa</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Vw;ghl;L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fhyyupir</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Nad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Kf;fpak;tha;e;jJ</a:t>
            </a:r>
            <a:r>
              <a:rPr lang="en-US" b="1" dirty="0">
                <a:latin typeface="Kalaham" pitchFamily="2" charset="0"/>
                <a:ea typeface="ＭＳ Ｐゴシック" charset="0"/>
                <a:cs typeface="ＭＳ Ｐゴシック" charset="0"/>
              </a:rPr>
              <a:t> ?</a:t>
            </a:r>
            <a:endParaRPr lang="en-US" b="1" dirty="0">
              <a:latin typeface="Times New Roman" charset="0"/>
              <a:ea typeface="ＭＳ Ｐゴシック" charset="0"/>
              <a:cs typeface="ＭＳ Ｐゴシック" charset="0"/>
            </a:endParaRPr>
          </a:p>
        </p:txBody>
      </p:sp>
      <p:sp>
        <p:nvSpPr>
          <p:cNvPr id="148483" name="Text Box 5"/>
          <p:cNvSpPr txBox="1">
            <a:spLocks noChangeArrowheads="1"/>
          </p:cNvSpPr>
          <p:nvPr/>
        </p:nvSpPr>
        <p:spPr bwMode="auto">
          <a:xfrm>
            <a:off x="83581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3449173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9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200B5B"/>
                  </a:outerShdw>
                </a:effectLst>
                <a:latin typeface="Kalaham" pitchFamily="2" charset="0"/>
                <a:cs typeface="Arial" charset="0"/>
              </a:rPr>
              <a:t>     </a:t>
            </a:r>
            <a:r>
              <a:rPr lang="en-US" sz="2800" b="1" dirty="0" err="1">
                <a:solidFill>
                  <a:srgbClr val="FFFFFF"/>
                </a:solidFill>
                <a:effectLst>
                  <a:outerShdw blurRad="38100" dist="38100" dir="2700000" algn="tl">
                    <a:srgbClr val="200B5B"/>
                  </a:outerShdw>
                </a:effectLst>
                <a:latin typeface="Kalaham" pitchFamily="2" charset="0"/>
                <a:cs typeface="Arial" charset="0"/>
              </a:rPr>
              <a:t>ntw;wp</a:t>
            </a:r>
            <a:r>
              <a:rPr lang="en-US" sz="2800" b="1" dirty="0">
                <a:solidFill>
                  <a:srgbClr val="FFFFFF"/>
                </a:solidFill>
                <a:effectLst>
                  <a:outerShdw blurRad="38100" dist="38100" dir="2700000" algn="tl">
                    <a:srgbClr val="200B5B"/>
                  </a:outerShdw>
                </a:effectLst>
                <a:cs typeface="Arial"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Kalaham" pitchFamily="2" charset="0"/>
                <a:cs typeface="Arial" charset="0"/>
              </a:rPr>
              <a:t>\&amp;</a:t>
            </a:r>
            <a:r>
              <a:rPr lang="en-US" sz="2800" b="1" dirty="0" err="1">
                <a:solidFill>
                  <a:srgbClr val="FFFFFF"/>
                </a:solidFill>
                <a:effectLst>
                  <a:outerShdw blurRad="38100" dist="38100" dir="2700000" algn="tl">
                    <a:srgbClr val="000000"/>
                  </a:outerShdw>
                </a:effectLst>
                <a:latin typeface="Kalaham" pitchFamily="2" charset="0"/>
                <a:cs typeface="Arial" charset="0"/>
              </a:rPr>
              <a:t>gd</a:t>
            </a:r>
            <a:r>
              <a:rPr lang="en-US" sz="2800" b="1" dirty="0">
                <a:solidFill>
                  <a:srgbClr val="FFFFFF"/>
                </a:solidFill>
                <a:effectLst>
                  <a:outerShdw blurRad="38100" dist="38100" dir="2700000" algn="tl">
                    <a:srgbClr val="000000"/>
                  </a:outerShdw>
                </a:effectLst>
                <a:latin typeface="Kalaham" pitchFamily="2" charset="0"/>
                <a:cs typeface="Arial" charset="0"/>
              </a:rPr>
              <a:t>;</a:t>
            </a: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000000"/>
                  </a:outerShdw>
                </a:effectLst>
                <a:latin typeface="Kalaham" pitchFamily="2" charset="0"/>
                <a:cs typeface="Arial" charset="0"/>
              </a:rPr>
              <a:t>fhl</a:t>
            </a:r>
            <a:r>
              <a:rPr lang="en-US" sz="2800" b="1" dirty="0">
                <a:solidFill>
                  <a:srgbClr val="FFFFFF"/>
                </a:solidFill>
                <a:effectLst>
                  <a:outerShdw blurRad="38100" dist="38100" dir="2700000" algn="tl">
                    <a:srgbClr val="000000"/>
                  </a:outerShdw>
                </a:effectLst>
                <a:latin typeface="Kalaham" pitchFamily="2" charset="0"/>
                <a:cs typeface="Arial" charset="0"/>
              </a:rPr>
              <a:t>;</a:t>
            </a: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000000"/>
                  </a:outerShdw>
                </a:effectLst>
                <a:latin typeface="Kalaham" pitchFamily="2" charset="0"/>
                <a:cs typeface="Arial" charset="0"/>
              </a:rPr>
              <a:t>kdhNr</a:t>
            </a:r>
            <a:endParaRPr lang="en-US" sz="2800" b="1" dirty="0">
              <a:solidFill>
                <a:srgbClr val="FFFFFF"/>
              </a:solidFill>
              <a:effectLst>
                <a:outerShdw blurRad="38100" dist="38100" dir="2700000" algn="tl">
                  <a:srgbClr val="000000"/>
                </a:outerShdw>
              </a:effectLst>
              <a:latin typeface="Kalaham" pitchFamily="2" charset="0"/>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en-US" sz="4000" dirty="0" err="1">
                <a:solidFill>
                  <a:srgbClr val="FFFFFF"/>
                </a:solidFill>
                <a:effectLst>
                  <a:outerShdw blurRad="38100" dist="38100" dir="2700000" algn="tl">
                    <a:srgbClr val="000000"/>
                  </a:outerShdw>
                </a:effectLst>
                <a:latin typeface="Kalaham" pitchFamily="2" charset="0"/>
                <a:ea typeface="ＭＳ Ｐゴシック" charset="0"/>
                <a:cs typeface="Arial" charset="0"/>
              </a:rPr>
              <a:t>mk;Nkhdpau;fSf;F</a:t>
            </a:r>
            <a:r>
              <a:rPr lang="en-US" sz="4000" dirty="0">
                <a:solidFill>
                  <a:srgbClr val="FFFFFF"/>
                </a:solidFill>
                <a:effectLst>
                  <a:outerShdw blurRad="38100" dist="38100" dir="2700000" algn="tl">
                    <a:srgbClr val="000000"/>
                  </a:outerShdw>
                </a:effectLst>
                <a:latin typeface="Kalaham" pitchFamily="2" charset="0"/>
                <a:ea typeface="ＭＳ Ｐゴシック" charset="0"/>
                <a:cs typeface="Arial" charset="0"/>
              </a:rPr>
              <a:t> </a:t>
            </a:r>
            <a:r>
              <a:rPr lang="en-US" sz="4000" dirty="0" err="1">
                <a:solidFill>
                  <a:srgbClr val="FFFFFF"/>
                </a:solidFill>
                <a:effectLst>
                  <a:outerShdw blurRad="38100" dist="38100" dir="2700000" algn="tl">
                    <a:srgbClr val="000000"/>
                  </a:outerShdw>
                </a:effectLst>
                <a:latin typeface="Kalaham" pitchFamily="2" charset="0"/>
                <a:ea typeface="ＭＳ Ｐゴシック" charset="0"/>
                <a:cs typeface="Arial" charset="0"/>
              </a:rPr>
              <a:t>vjpuhf</a:t>
            </a:r>
            <a:r>
              <a:rPr lang="en-US" sz="4000" dirty="0">
                <a:solidFill>
                  <a:srgbClr val="FFFFFF"/>
                </a:solidFill>
                <a:effectLst>
                  <a:outerShdw blurRad="38100" dist="38100" dir="2700000" algn="tl">
                    <a:srgbClr val="000000"/>
                  </a:outerShdw>
                </a:effectLst>
                <a:latin typeface="Kalaham" pitchFamily="2" charset="0"/>
                <a:ea typeface="ＭＳ Ｐゴシック" charset="0"/>
                <a:cs typeface="Arial" charset="0"/>
              </a:rPr>
              <a:t> n[</a:t>
            </a:r>
            <a:r>
              <a:rPr lang="en-US" sz="4000" dirty="0" err="1">
                <a:solidFill>
                  <a:srgbClr val="FFFFFF"/>
                </a:solidFill>
                <a:effectLst>
                  <a:outerShdw blurRad="38100" dist="38100" dir="2700000" algn="tl">
                    <a:srgbClr val="000000"/>
                  </a:outerShdw>
                </a:effectLst>
                <a:latin typeface="Kalaham" pitchFamily="2" charset="0"/>
                <a:ea typeface="ＭＳ Ｐゴシック" charset="0"/>
                <a:cs typeface="Arial" charset="0"/>
              </a:rPr>
              <a:t>g;jh</a:t>
            </a:r>
            <a:endParaRPr lang="en-US" sz="4000" dirty="0">
              <a:solidFill>
                <a:srgbClr val="FFFFFF"/>
              </a:solidFill>
              <a:effectLst>
                <a:outerShdw blurRad="38100" dist="38100" dir="2700000" algn="tl">
                  <a:srgbClr val="000000"/>
                </a:outerShdw>
              </a:effectLst>
              <a:latin typeface="Kalaham" pitchFamily="2"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dirty="0" err="1">
                <a:solidFill>
                  <a:srgbClr val="FFFFFF"/>
                </a:solidFill>
                <a:effectLst>
                  <a:outerShdw blurRad="38100" dist="38100" dir="2700000" algn="tl">
                    <a:srgbClr val="000000"/>
                  </a:outerShdw>
                </a:effectLst>
                <a:latin typeface="Kalaham" pitchFamily="2" charset="0"/>
                <a:cs typeface="Arial" charset="0"/>
              </a:rPr>
              <a:t>mk;Nkhdpau;f</a:t>
            </a:r>
            <a:endParaRPr lang="en-US" sz="2800" b="1" dirty="0">
              <a:solidFill>
                <a:srgbClr val="FFFFFF"/>
              </a:solidFill>
              <a:effectLst>
                <a:outerShdw blurRad="38100" dist="38100" dir="2700000" algn="tl">
                  <a:srgbClr val="000000"/>
                </a:outerShdw>
              </a:effectLst>
              <a:cs typeface="Arial"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b="1" dirty="0" err="1">
                <a:solidFill>
                  <a:srgbClr val="FFFFFF"/>
                </a:solidFill>
                <a:effectLst>
                  <a:outerShdw blurRad="38100" dist="38100" dir="2700000" algn="tl">
                    <a:srgbClr val="000000"/>
                  </a:outerShdw>
                </a:effectLst>
                <a:latin typeface="Kalaham" pitchFamily="2" charset="0"/>
                <a:cs typeface="Arial" charset="0"/>
              </a:rPr>
              <a:t>fPNyahj</a:t>
            </a:r>
            <a:r>
              <a:rPr lang="en-US" sz="2800" b="1" dirty="0">
                <a:solidFill>
                  <a:srgbClr val="FFFFFF"/>
                </a:solidFill>
                <a:effectLst>
                  <a:outerShdw blurRad="38100" dist="38100" dir="2700000" algn="tl">
                    <a:srgbClr val="000000"/>
                  </a:outerShdw>
                </a:effectLst>
                <a:latin typeface="Kalaham" pitchFamily="2" charset="0"/>
                <a:cs typeface="Arial" charset="0"/>
              </a:rPr>
              <a:t>;</a:t>
            </a:r>
          </a:p>
        </p:txBody>
      </p:sp>
      <p:sp>
        <p:nvSpPr>
          <p:cNvPr id="10" name="Text Box 5"/>
          <p:cNvSpPr txBox="1">
            <a:spLocks noChangeArrowheads="1"/>
          </p:cNvSpPr>
          <p:nvPr/>
        </p:nvSpPr>
        <p:spPr bwMode="auto">
          <a:xfrm>
            <a:off x="5486400" y="4191000"/>
            <a:ext cx="36576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2800" dirty="0">
                <a:solidFill>
                  <a:srgbClr val="FFFFFF"/>
                </a:solidFill>
                <a:effectLst>
                  <a:outerShdw blurRad="38100" dist="38100" dir="2700000" algn="tl">
                    <a:srgbClr val="000000"/>
                  </a:outerShdw>
                </a:effectLst>
                <a:latin typeface="Kalaham" pitchFamily="2" charset="0"/>
                <a:cs typeface="Arial" charset="0"/>
              </a:rPr>
              <a:t>n[</a:t>
            </a:r>
            <a:r>
              <a:rPr lang="en-US" sz="2800" dirty="0" err="1">
                <a:solidFill>
                  <a:srgbClr val="FFFFFF"/>
                </a:solidFill>
                <a:effectLst>
                  <a:outerShdw blurRad="38100" dist="38100" dir="2700000" algn="tl">
                    <a:srgbClr val="000000"/>
                  </a:outerShdw>
                </a:effectLst>
                <a:latin typeface="Kalaham" pitchFamily="2" charset="0"/>
                <a:cs typeface="Arial" charset="0"/>
              </a:rPr>
              <a:t>g;jh</a:t>
            </a:r>
            <a:r>
              <a:rPr lang="en-US" sz="2800" dirty="0">
                <a:solidFill>
                  <a:srgbClr val="FFFFFF"/>
                </a:solidFill>
                <a:effectLst>
                  <a:outerShdw blurRad="38100" dist="38100" dir="2700000" algn="tl">
                    <a:srgbClr val="000000"/>
                  </a:outerShdw>
                </a:effectLst>
                <a:latin typeface="Kalaham" pitchFamily="2" charset="0"/>
                <a:cs typeface="Arial" charset="0"/>
              </a:rPr>
              <a:t>    </a:t>
            </a:r>
            <a:r>
              <a:rPr lang="en-US" sz="2800" b="1" dirty="0">
                <a:solidFill>
                  <a:srgbClr val="FFFFFF"/>
                </a:solidFill>
                <a:effectLst>
                  <a:outerShdw blurRad="38100" dist="38100" dir="2700000" algn="tl">
                    <a:srgbClr val="000000"/>
                  </a:outerShdw>
                </a:effectLst>
                <a:cs typeface="Arial" charset="0"/>
              </a:rPr>
              <a:t>1100 </a:t>
            </a:r>
            <a:r>
              <a:rPr lang="en-US" sz="2800" b="1" dirty="0" err="1">
                <a:solidFill>
                  <a:srgbClr val="FFFFFF"/>
                </a:solidFill>
                <a:effectLst>
                  <a:outerShdw blurRad="38100" dist="38100" dir="2700000" algn="tl">
                    <a:srgbClr val="000000"/>
                  </a:outerShdw>
                </a:effectLst>
                <a:latin typeface="Kalaham" pitchFamily="2" charset="0"/>
                <a:cs typeface="Arial" charset="0"/>
              </a:rPr>
              <a:t>f;.K</a:t>
            </a:r>
            <a:endParaRPr lang="en-US" sz="2800" b="1" dirty="0">
              <a:solidFill>
                <a:srgbClr val="FFFFFF"/>
              </a:solidFill>
              <a:effectLst>
                <a:outerShdw blurRad="38100" dist="38100" dir="2700000" algn="tl">
                  <a:srgbClr val="000000"/>
                </a:outerShdw>
              </a:effectLst>
              <a:cs typeface="Arial"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cs typeface="Arial" charset="0"/>
              </a:rPr>
              <a:t>+	300 </a:t>
            </a:r>
            <a:r>
              <a:rPr lang="en-US" sz="2800" b="1" u="sng" dirty="0" err="1">
                <a:solidFill>
                  <a:srgbClr val="FFFFFF"/>
                </a:solidFill>
                <a:effectLst>
                  <a:outerShdw blurRad="38100" dist="38100" dir="2700000" algn="tl">
                    <a:srgbClr val="000000"/>
                  </a:outerShdw>
                </a:effectLst>
                <a:latin typeface="Kalaham" pitchFamily="2" charset="0"/>
                <a:cs typeface="Arial" charset="0"/>
              </a:rPr>
              <a:t>tU</a:t>
            </a:r>
            <a:endParaRPr lang="en-US" sz="2800" b="1" u="sng" dirty="0">
              <a:solidFill>
                <a:srgbClr val="FFFFFF"/>
              </a:solidFill>
              <a:effectLst>
                <a:outerShdw blurRad="38100" dist="38100" dir="2700000" algn="tl">
                  <a:srgbClr val="000000"/>
                </a:outerShdw>
              </a:effectLst>
              <a:cs typeface="Arial" charset="0"/>
            </a:endParaRPr>
          </a:p>
        </p:txBody>
      </p:sp>
      <p:sp>
        <p:nvSpPr>
          <p:cNvPr id="12" name="Text Box 5"/>
          <p:cNvSpPr txBox="1">
            <a:spLocks noChangeArrowheads="1"/>
          </p:cNvSpPr>
          <p:nvPr/>
        </p:nvSpPr>
        <p:spPr bwMode="auto">
          <a:xfrm>
            <a:off x="7239000" y="5486400"/>
            <a:ext cx="16764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cs typeface="Arial" charset="0"/>
              </a:rPr>
              <a:t>1400 </a:t>
            </a:r>
            <a:r>
              <a:rPr lang="en-US" sz="2800" b="1" dirty="0" err="1">
                <a:solidFill>
                  <a:srgbClr val="FFFFFF"/>
                </a:solidFill>
                <a:effectLst>
                  <a:outerShdw blurRad="38100" dist="38100" dir="2700000" algn="tl">
                    <a:srgbClr val="000000"/>
                  </a:outerShdw>
                </a:effectLst>
                <a:latin typeface="Kalaham" pitchFamily="2" charset="0"/>
                <a:cs typeface="Arial" charset="0"/>
              </a:rPr>
              <a:t>fp.K</a:t>
            </a:r>
            <a:endParaRPr lang="en-US" sz="2800" b="1" dirty="0">
              <a:solidFill>
                <a:srgbClr val="FFFFFF"/>
              </a:solidFill>
              <a:effectLst>
                <a:outerShdw blurRad="38100" dist="38100" dir="2700000" algn="tl">
                  <a:srgbClr val="000000"/>
                </a:outerShdw>
              </a:effectLst>
              <a:cs typeface="Arial" charset="0"/>
            </a:endParaRP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outerShdw blurRad="38100" dist="38100" dir="2700000" algn="tl">
                    <a:srgbClr val="000000"/>
                  </a:outerShdw>
                </a:effectLst>
                <a:cs typeface="Arial" charset="0"/>
              </a:rPr>
              <a:t>70a, 70g</a:t>
            </a: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219200" y="1295400"/>
            <a:ext cx="3505200" cy="5334000"/>
          </a:xfrm>
        </p:spPr>
        <p:txBody>
          <a:bodyPr/>
          <a:lstStyle/>
          <a:p>
            <a:pPr eaLnBrk="1" hangingPunct="1">
              <a:lnSpc>
                <a:spcPct val="90000"/>
              </a:lnSpc>
              <a:buNone/>
            </a:pPr>
            <a:r>
              <a:rPr lang="en-US" sz="2600" b="1" dirty="0">
                <a:latin typeface="Kalaham" pitchFamily="2" charset="0"/>
                <a:ea typeface="ＭＳ Ｐゴシック" charset="0"/>
                <a:cs typeface="ＭＳ Ｐゴシック" charset="0"/>
              </a:rPr>
              <a:t>	</a:t>
            </a:r>
            <a:r>
              <a:rPr lang="en-US" sz="2600" b="1" dirty="0" err="1">
                <a:latin typeface="Kalaham" pitchFamily="2" charset="0"/>
                <a:ea typeface="ＭＳ Ｐゴシック" charset="0"/>
                <a:cs typeface="ＭＳ Ｐゴシック" charset="0"/>
              </a:rPr>
              <a:t>cs;s</a:t>
            </a:r>
            <a:r>
              <a:rPr lang="en-US" sz="2600" b="1" dirty="0">
                <a:latin typeface="Kalaham" pitchFamily="2" charset="0"/>
                <a:ea typeface="ＭＳ Ｐゴシック" charset="0"/>
                <a:cs typeface="ＭＳ Ｐゴシック" charset="0"/>
              </a:rPr>
              <a:t> </a:t>
            </a:r>
            <a:endParaRPr lang="en-US" sz="2600" b="1" dirty="0">
              <a:latin typeface="Arial" charset="0"/>
              <a:ea typeface="ＭＳ Ｐゴシック" charset="0"/>
              <a:cs typeface="ＭＳ Ｐゴシック" charset="0"/>
            </a:endParaRPr>
          </a:p>
          <a:p>
            <a:pPr eaLnBrk="1" hangingPunct="1">
              <a:lnSpc>
                <a:spcPct val="90000"/>
              </a:lnSpc>
            </a:pPr>
            <a:r>
              <a:rPr lang="en-US" sz="2600" i="1" dirty="0">
                <a:latin typeface="Arial" charset="0"/>
                <a:ea typeface="ＭＳ Ｐゴシック" charset="0"/>
                <a:cs typeface="ＭＳ Ｐゴシック" charset="0"/>
              </a:rPr>
              <a:t>1 </a:t>
            </a:r>
            <a:r>
              <a:rPr lang="en-US" sz="2600" i="1" dirty="0">
                <a:latin typeface="Kalaham" pitchFamily="2" charset="0"/>
                <a:ea typeface="ＭＳ Ｐゴシック" charset="0"/>
                <a:cs typeface="ＭＳ Ｐゴシック" charset="0"/>
              </a:rPr>
              <a:t>,uh[</a:t>
            </a:r>
            <a:r>
              <a:rPr lang="en-US" sz="2600" i="1" dirty="0" err="1">
                <a:latin typeface="Kalaham" pitchFamily="2" charset="0"/>
                <a:ea typeface="ＭＳ Ｐゴシック" charset="0"/>
                <a:cs typeface="ＭＳ Ｐゴシック" charset="0"/>
              </a:rPr>
              <a:t>hf;fs</a:t>
            </a:r>
            <a:r>
              <a:rPr lang="en-US" sz="2600" i="1" dirty="0">
                <a:latin typeface="Kalaham" pitchFamily="2" charset="0"/>
                <a:ea typeface="ＭＳ Ｐゴシック" charset="0"/>
                <a:cs typeface="ＭＳ Ｐゴシック" charset="0"/>
              </a:rPr>
              <a:t>; </a:t>
            </a:r>
            <a:r>
              <a:rPr lang="en-US" sz="2600" i="1" dirty="0">
                <a:latin typeface="Arial" charset="0"/>
                <a:ea typeface="ＭＳ Ｐゴシック" charset="0"/>
                <a:cs typeface="ＭＳ Ｐゴシック" charset="0"/>
              </a:rPr>
              <a:t>6:1    </a:t>
            </a:r>
          </a:p>
          <a:p>
            <a:pPr eaLnBrk="1" hangingPunct="1">
              <a:lnSpc>
                <a:spcPct val="90000"/>
              </a:lnSpc>
              <a:buNone/>
            </a:pPr>
            <a:r>
              <a:rPr lang="en-US" sz="2600" dirty="0">
                <a:latin typeface="Arial" charset="0"/>
                <a:ea typeface="ＭＳ Ｐゴシック" charset="0"/>
                <a:cs typeface="ＭＳ Ｐゴシック" charset="0"/>
              </a:rPr>
              <a:t>	</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ahj;jpuhfkk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Kjy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rhyNkhdpd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Myaj;ij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fl;bnaOg;g</a:t>
            </a:r>
            <a:r>
              <a:rPr lang="en-US" sz="2600" dirty="0">
                <a:latin typeface="Kalaham" pitchFamily="2" charset="0"/>
                <a:ea typeface="ＭＳ Ｐゴシック" charset="0"/>
                <a:cs typeface="ＭＳ Ｐゴシック" charset="0"/>
              </a:rPr>
              <a:t> </a:t>
            </a:r>
            <a:r>
              <a:rPr lang="en-US" sz="2600" dirty="0">
                <a:solidFill>
                  <a:schemeClr val="accent1"/>
                </a:solidFill>
                <a:latin typeface="Kalaham" pitchFamily="2" charset="0"/>
                <a:ea typeface="ＭＳ Ｐゴシック" charset="0"/>
                <a:cs typeface="ＭＳ Ｐゴシック" charset="0"/>
              </a:rPr>
              <a:t>480 </a:t>
            </a:r>
            <a:r>
              <a:rPr lang="en-US" sz="2600" dirty="0" err="1">
                <a:latin typeface="Kalaham" pitchFamily="2" charset="0"/>
                <a:ea typeface="ＭＳ Ｐゴシック" charset="0"/>
                <a:cs typeface="ＭＳ Ｐゴシック" charset="0"/>
              </a:rPr>
              <a:t>Mz;Lfs</a:t>
            </a:r>
            <a:r>
              <a:rPr lang="en-US" sz="2600" dirty="0">
                <a:solidFill>
                  <a:schemeClr val="accent1"/>
                </a:solidFill>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(966)</a:t>
            </a:r>
          </a:p>
          <a:p>
            <a:pPr eaLnBrk="1" hangingPunct="1">
              <a:lnSpc>
                <a:spcPct val="90000"/>
              </a:lnSpc>
            </a:pPr>
            <a:r>
              <a:rPr lang="en-US" sz="2600" i="1" dirty="0" err="1">
                <a:latin typeface="Kalaham" pitchFamily="2" charset="0"/>
                <a:ea typeface="ＭＳ Ｐゴシック" charset="0"/>
                <a:cs typeface="ＭＳ Ｐゴシック" charset="0"/>
              </a:rPr>
              <a:t>Epahahjpfs</a:t>
            </a:r>
            <a:r>
              <a:rPr lang="en-US" sz="2600" i="1" dirty="0">
                <a:latin typeface="Kalaham" pitchFamily="2" charset="0"/>
                <a:ea typeface="ＭＳ Ｐゴシック" charset="0"/>
                <a:cs typeface="ＭＳ Ｐゴシック" charset="0"/>
              </a:rPr>
              <a:t>;</a:t>
            </a:r>
            <a:r>
              <a:rPr lang="en-US" sz="2600" i="1" dirty="0">
                <a:latin typeface="Arial" charset="0"/>
                <a:ea typeface="ＭＳ Ｐゴシック" charset="0"/>
                <a:cs typeface="ＭＳ Ｐゴシック" charset="0"/>
              </a:rPr>
              <a:t> 11:26</a:t>
            </a: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nag;jh</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ntw;wpf;F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ilapy</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a:t>
            </a:r>
            <a:r>
              <a:rPr lang="en-US" sz="2600" dirty="0">
                <a:solidFill>
                  <a:schemeClr val="accent1"/>
                </a:solidFill>
                <a:latin typeface="Arial" charset="0"/>
                <a:ea typeface="ＭＳ Ｐゴシック" charset="0"/>
                <a:cs typeface="ＭＳ Ｐゴシック" charset="0"/>
              </a:rPr>
              <a:t>300</a:t>
            </a: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tUlq;fs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xJf;fpd;whd</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(c.1100) </a:t>
            </a:r>
          </a:p>
          <a:p>
            <a:pPr eaLnBrk="1" hangingPunct="1">
              <a:lnSpc>
                <a:spcPct val="90000"/>
              </a:lnSpc>
              <a:buNone/>
            </a:pPr>
            <a:endParaRPr lang="en-US" sz="2600" dirty="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None/>
            </a:pPr>
            <a:r>
              <a:rPr lang="en-US" sz="2600" b="1" dirty="0">
                <a:latin typeface="Kalaham" pitchFamily="2" charset="0"/>
                <a:ea typeface="ＭＳ Ｐゴシック" charset="0"/>
                <a:cs typeface="ＭＳ Ｐゴシック" charset="0"/>
              </a:rPr>
              <a:t>	 </a:t>
            </a:r>
            <a:r>
              <a:rPr lang="en-US" sz="2600" b="1" dirty="0" err="1">
                <a:latin typeface="Kalaham" pitchFamily="2" charset="0"/>
                <a:ea typeface="ＭＳ Ｐゴシック" charset="0"/>
                <a:cs typeface="ＭＳ Ｐゴシック" charset="0"/>
              </a:rPr>
              <a:t>Vjpuhf</a:t>
            </a:r>
            <a:r>
              <a:rPr lang="en-US" sz="2600" b="1" dirty="0">
                <a:latin typeface="Kalaham" pitchFamily="2" charset="0"/>
                <a:ea typeface="ＭＳ Ｐゴシック" charset="0"/>
                <a:cs typeface="ＭＳ Ｐゴシック" charset="0"/>
              </a:rPr>
              <a:t> 	</a:t>
            </a:r>
          </a:p>
          <a:p>
            <a:pPr eaLnBrk="1" hangingPunct="1">
              <a:lnSpc>
                <a:spcPct val="90000"/>
              </a:lnSpc>
            </a:pPr>
            <a:r>
              <a:rPr lang="en-US" sz="2600" dirty="0">
                <a:latin typeface="Arial" charset="0"/>
                <a:ea typeface="ＭＳ Ｐゴシック" charset="0"/>
                <a:cs typeface="ＭＳ Ｐゴシック" charset="0"/>
              </a:rPr>
              <a:t>a) 480 </a:t>
            </a:r>
            <a:r>
              <a:rPr lang="en-US" sz="2600" dirty="0" err="1">
                <a:latin typeface="Kalaham" pitchFamily="2" charset="0"/>
                <a:ea typeface="ＭＳ Ｐゴシック" charset="0"/>
                <a:cs typeface="ＭＳ Ｐゴシック" charset="0"/>
              </a:rPr>
              <a:t>vd;why</a:t>
            </a:r>
            <a:r>
              <a:rPr lang="en-US" sz="2600" dirty="0">
                <a:latin typeface="Kalaham" pitchFamily="2" charset="0"/>
                <a:ea typeface="ＭＳ Ｐゴシック" charset="0"/>
                <a:cs typeface="ＭＳ Ｐゴシック" charset="0"/>
              </a:rPr>
              <a:t>; </a:t>
            </a:r>
            <a:r>
              <a:rPr lang="en-US" sz="2600" dirty="0">
                <a:latin typeface="Arial" charset="0"/>
                <a:ea typeface="ＭＳ Ｐゴシック" charset="0"/>
                <a:cs typeface="ＭＳ Ｐゴシック" charset="0"/>
              </a:rPr>
              <a:t>12 </a:t>
            </a:r>
            <a:r>
              <a:rPr lang="en-US" sz="2600" dirty="0" err="1">
                <a:latin typeface="Kalaham" pitchFamily="2" charset="0"/>
                <a:ea typeface="ＭＳ Ｐゴシック" charset="0"/>
                <a:cs typeface="ＭＳ Ｐゴシック" charset="0"/>
              </a:rPr>
              <a:t>jiyKiwfs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cz;ikahd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vz</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tUlk</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12 x 25 = </a:t>
            </a:r>
            <a:r>
              <a:rPr lang="en-US" sz="2600" dirty="0">
                <a:solidFill>
                  <a:schemeClr val="accent1"/>
                </a:solidFill>
                <a:latin typeface="Arial" charset="0"/>
                <a:ea typeface="ＭＳ Ｐゴシック" charset="0"/>
                <a:cs typeface="ＭＳ Ｐゴシック" charset="0"/>
              </a:rPr>
              <a:t>300    </a:t>
            </a:r>
          </a:p>
          <a:p>
            <a:pPr eaLnBrk="1" hangingPunct="1">
              <a:lnSpc>
                <a:spcPct val="90000"/>
              </a:lnSpc>
            </a:pPr>
            <a:r>
              <a:rPr lang="en-US" sz="2600" dirty="0">
                <a:latin typeface="Arial" charset="0"/>
                <a:ea typeface="ＭＳ Ｐゴシック" charset="0"/>
                <a:cs typeface="ＭＳ Ｐゴシック" charset="0"/>
              </a:rPr>
              <a:t>b)</a:t>
            </a:r>
            <a:r>
              <a:rPr lang="en-US" sz="2600" dirty="0">
                <a:solidFill>
                  <a:schemeClr val="accent1"/>
                </a:solidFill>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ciw%y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rpyjT</a:t>
            </a:r>
            <a:r>
              <a:rPr lang="en-US" sz="2600" dirty="0">
                <a:solidFill>
                  <a:schemeClr val="accent1"/>
                </a:solidFill>
                <a:latin typeface="Arial" charset="0"/>
                <a:ea typeface="ＭＳ Ｐゴシック" charset="0"/>
                <a:cs typeface="ＭＳ Ｐゴシック" charset="0"/>
              </a:rPr>
              <a:t>    </a:t>
            </a:r>
          </a:p>
          <a:p>
            <a:pPr eaLnBrk="1" hangingPunct="1">
              <a:lnSpc>
                <a:spcPct val="90000"/>
              </a:lnSpc>
            </a:pPr>
            <a:r>
              <a:rPr lang="en-US" sz="2600" dirty="0">
                <a:latin typeface="Arial" charset="0"/>
                <a:ea typeface="ＭＳ Ｐゴシック" charset="0"/>
                <a:cs typeface="ＭＳ Ｐゴシック" charset="0"/>
              </a:rPr>
              <a:t>c)</a:t>
            </a:r>
            <a:r>
              <a:rPr lang="en-US" sz="2600" dirty="0">
                <a:solidFill>
                  <a:schemeClr val="accent1"/>
                </a:solidFill>
                <a:latin typeface="Arial"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tuyhw;whrpupau;fs</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jtwhd</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rhd;Wjs;fis</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itj;Js;sd</a:t>
            </a:r>
            <a:endParaRPr lang="en-US" sz="2600" dirty="0">
              <a:latin typeface="Arial" charset="0"/>
              <a:ea typeface="ＭＳ Ｐゴシック" charset="0"/>
              <a:cs typeface="ＭＳ Ｐゴシック" charset="0"/>
            </a:endParaRPr>
          </a:p>
          <a:p>
            <a:pPr eaLnBrk="1" hangingPunct="1">
              <a:lnSpc>
                <a:spcPct val="90000"/>
              </a:lnSpc>
            </a:pPr>
            <a:r>
              <a:rPr lang="en-US" sz="2600" dirty="0" err="1">
                <a:latin typeface="Kalaham" pitchFamily="2" charset="0"/>
                <a:ea typeface="ＭＳ Ｐゴシック" charset="0"/>
                <a:cs typeface="ＭＳ Ｐゴシック" charset="0"/>
              </a:rPr>
              <a:t>Tuyhw;W</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gjpTfs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VJk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y;yhjjhy</a:t>
            </a:r>
            <a:r>
              <a:rPr lang="en-US" sz="2600" dirty="0">
                <a:latin typeface="Kalaham" pitchFamily="2" charset="0"/>
                <a:ea typeface="ＭＳ Ｐゴシック" charset="0"/>
                <a:cs typeface="ＭＳ Ｐゴシック" charset="0"/>
              </a:rPr>
              <a:t>; ,J </a:t>
            </a:r>
            <a:r>
              <a:rPr lang="en-US" sz="2600" dirty="0" err="1">
                <a:latin typeface="Kalaham" pitchFamily="2" charset="0"/>
                <a:ea typeface="ＭＳ Ｐゴシック" charset="0"/>
                <a:cs typeface="ＭＳ Ｐゴシック" charset="0"/>
              </a:rPr>
              <a:t>jtwhd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A+f;g;G</a:t>
            </a:r>
            <a:r>
              <a:rPr lang="en-US" sz="2600" dirty="0">
                <a:latin typeface="Kalaham" pitchFamily="2" charset="0"/>
                <a:ea typeface="ＭＳ Ｐゴシック" charset="0"/>
                <a:cs typeface="ＭＳ Ｐゴシック" charset="0"/>
              </a:rPr>
              <a:t>.</a:t>
            </a: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xU</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Muk;g</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ntspNaw;wk</a:t>
            </a:r>
            <a:r>
              <a:rPr lang="en-US" b="1" dirty="0">
                <a:latin typeface="Kalaham" pitchFamily="2" charset="0"/>
                <a:ea typeface="ＭＳ Ｐゴシック" charset="0"/>
                <a:cs typeface="ＭＳ Ｐゴシック" charset="0"/>
              </a:rPr>
              <a:t>;</a:t>
            </a:r>
            <a:r>
              <a:rPr lang="en-US" b="1" dirty="0">
                <a:latin typeface="Arial" charset="0"/>
                <a:ea typeface="ＭＳ Ｐゴシック" charset="0"/>
                <a:cs typeface="ＭＳ Ｐゴシック" charset="0"/>
              </a:rPr>
              <a:t> (1446)</a:t>
            </a:r>
            <a:endParaRPr lang="en-US" dirty="0">
              <a:latin typeface="Arial" charset="0"/>
              <a:ea typeface="ＭＳ Ｐゴシック" charset="0"/>
              <a:cs typeface="ＭＳ Ｐゴシック" charset="0"/>
            </a:endParaRPr>
          </a:p>
        </p:txBody>
      </p:sp>
      <p:sp>
        <p:nvSpPr>
          <p:cNvPr id="239620"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4572000" cy="5334000"/>
          </a:xfrm>
        </p:spPr>
        <p:txBody>
          <a:bodyPr/>
          <a:lstStyle/>
          <a:p>
            <a:pPr eaLnBrk="1" hangingPunct="1">
              <a:lnSpc>
                <a:spcPct val="90000"/>
              </a:lnSpc>
              <a:buFont typeface="Symbol" charset="0"/>
              <a:buNone/>
            </a:pPr>
            <a:r>
              <a:rPr lang="en-US" sz="2600" b="1" dirty="0" err="1">
                <a:latin typeface="Kalaham" pitchFamily="2" charset="0"/>
                <a:ea typeface="ＭＳ Ｐゴシック" charset="0"/>
                <a:cs typeface="ＭＳ Ｐゴシック" charset="0"/>
              </a:rPr>
              <a:t>cs;s</a:t>
            </a:r>
            <a:r>
              <a:rPr lang="en-US" sz="2600" b="1" dirty="0">
                <a:latin typeface="Kalaham" pitchFamily="2" charset="0"/>
                <a:ea typeface="ＭＳ Ｐゴシック" charset="0"/>
                <a:cs typeface="ＭＳ Ｐゴシック" charset="0"/>
              </a:rPr>
              <a:t> </a:t>
            </a:r>
          </a:p>
          <a:p>
            <a:pPr eaLnBrk="1" hangingPunct="1">
              <a:lnSpc>
                <a:spcPct val="90000"/>
              </a:lnSpc>
            </a:pPr>
            <a:r>
              <a:rPr lang="en-US" sz="2600" dirty="0" err="1">
                <a:latin typeface="Kalaham" pitchFamily="2" charset="0"/>
                <a:ea typeface="ＭＳ Ｐゴシック" charset="0"/>
                <a:cs typeface="ＭＳ Ｐゴシック" charset="0"/>
              </a:rPr>
              <a:t>ePjpgjpfSf;F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xJf;fg;gl;l</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fhyj;jpd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ePsk</a:t>
            </a:r>
            <a:r>
              <a:rPr lang="en-US" sz="2600" dirty="0">
                <a:latin typeface="Kalaham" pitchFamily="2" charset="0"/>
                <a:ea typeface="ＭＳ Ｐゴシック" charset="0"/>
                <a:cs typeface="ＭＳ Ｐゴシック" charset="0"/>
              </a:rPr>
              <a:t>; 150tUlkhfhJ.</a:t>
            </a:r>
            <a:endParaRPr lang="en-US" sz="2600" dirty="0">
              <a:latin typeface="Arial" charset="0"/>
              <a:ea typeface="ＭＳ Ｐゴシック" charset="0"/>
              <a:cs typeface="ＭＳ Ｐゴシック" charset="0"/>
            </a:endParaRPr>
          </a:p>
          <a:p>
            <a:pPr eaLnBrk="1" hangingPunct="1">
              <a:lnSpc>
                <a:spcPct val="90000"/>
              </a:lnSpc>
            </a:pPr>
            <a:endParaRPr lang="en-US" sz="2600" dirty="0">
              <a:latin typeface="Arial" charset="0"/>
              <a:ea typeface="ＭＳ Ｐゴシック" charset="0"/>
              <a:cs typeface="ＭＳ Ｐゴシック" charset="0"/>
            </a:endParaRPr>
          </a:p>
          <a:p>
            <a:pPr eaLnBrk="1" hangingPunct="1">
              <a:lnSpc>
                <a:spcPct val="90000"/>
              </a:lnSpc>
            </a:pPr>
            <a:r>
              <a:rPr lang="en-US" sz="2600" dirty="0" err="1">
                <a:latin typeface="Kalaham" pitchFamily="2" charset="0"/>
                <a:ea typeface="ＭＳ Ｐゴシック" charset="0"/>
                <a:cs typeface="ＭＳ Ｐゴシック" charset="0"/>
              </a:rPr>
              <a:t>Jl;Nkh</a:t>
            </a:r>
            <a:r>
              <a:rPr lang="en-US" sz="2600" dirty="0">
                <a:latin typeface="Kalaham" pitchFamily="2" charset="0"/>
                <a:ea typeface="ＭＳ Ｐゴシック" charset="0"/>
                <a:cs typeface="ＭＳ Ｐゴシック" charset="0"/>
              </a:rPr>
              <a:t>]; </a:t>
            </a:r>
            <a:r>
              <a:rPr lang="en-US" sz="2600" dirty="0">
                <a:latin typeface="Arial" charset="0"/>
                <a:ea typeface="ＭＳ Ｐゴシック" charset="0"/>
                <a:cs typeface="ＭＳ Ｐゴシック" charset="0"/>
              </a:rPr>
              <a:t>IV (</a:t>
            </a:r>
            <a:r>
              <a:rPr lang="en-US" sz="2600" dirty="0" err="1">
                <a:latin typeface="Kalaham" pitchFamily="2" charset="0"/>
                <a:ea typeface="ＭＳ Ｐゴシック" charset="0"/>
                <a:cs typeface="ＭＳ Ｐゴシック" charset="0"/>
              </a:rPr>
              <a:t>ghu;Nthdpw;F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gpd;G</a:t>
            </a:r>
            <a:r>
              <a:rPr lang="en-US" sz="2600" dirty="0">
                <a:latin typeface="Arial" charset="0"/>
                <a:ea typeface="ＭＳ Ｐゴシック" charset="0"/>
                <a:cs typeface="ＭＳ Ｐゴシック" charset="0"/>
              </a:rPr>
              <a:t> 1446 </a:t>
            </a:r>
            <a:r>
              <a:rPr lang="en-US" sz="2600" dirty="0" err="1">
                <a:latin typeface="Kalaham" pitchFamily="2" charset="0"/>
                <a:ea typeface="ＭＳ Ｐゴシック" charset="0"/>
                <a:cs typeface="ＭＳ Ｐゴシック" charset="0"/>
              </a:rPr>
              <a:t>ahj;jpuhfkk</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 </a:t>
            </a:r>
            <a:r>
              <a:rPr lang="en-US" sz="2600" dirty="0" err="1">
                <a:latin typeface="Kalaham" pitchFamily="2" charset="0"/>
                <a:ea typeface="ＭＳ Ｐゴシック" charset="0"/>
                <a:cs typeface="ＭＳ Ｐゴシック" charset="0"/>
              </a:rPr>
              <a:t>mtd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j;j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kfd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my;y</a:t>
            </a:r>
            <a:r>
              <a:rPr lang="en-US" sz="2600" dirty="0">
                <a:latin typeface="Kalaham" pitchFamily="2" charset="0"/>
                <a:ea typeface="ＭＳ Ｐゴシック" charset="0"/>
                <a:cs typeface="ＭＳ Ｐゴシック" charset="0"/>
              </a:rPr>
              <a:t>. 10tJ </a:t>
            </a:r>
            <a:r>
              <a:rPr lang="en-US" sz="2600" dirty="0" err="1">
                <a:latin typeface="Kalaham" pitchFamily="2" charset="0"/>
                <a:ea typeface="ＭＳ Ｐゴシック" charset="0"/>
                <a:cs typeface="ＭＳ Ｐゴシック" charset="0"/>
              </a:rPr>
              <a:t>thijapd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nfhs;sg;gl;bUf;fyhk</a:t>
            </a:r>
            <a:r>
              <a:rPr lang="en-US" sz="2600" dirty="0">
                <a:latin typeface="Kalaham" pitchFamily="2" charset="0"/>
                <a:ea typeface="ＭＳ Ｐゴシック" charset="0"/>
                <a:cs typeface="ＭＳ Ｐゴシック" charset="0"/>
              </a:rPr>
              <a:t>;.</a:t>
            </a:r>
            <a:r>
              <a:rPr lang="en-US" sz="2600" dirty="0">
                <a:latin typeface="Arial" charset="0"/>
                <a:ea typeface="ＭＳ Ｐゴシック" charset="0"/>
                <a:cs typeface="ＭＳ Ｐゴシック" charset="0"/>
              </a:rPr>
              <a:t> </a:t>
            </a:r>
          </a:p>
        </p:txBody>
      </p:sp>
      <p:sp>
        <p:nvSpPr>
          <p:cNvPr id="61443" name="Rectangle 3"/>
          <p:cNvSpPr>
            <a:spLocks noGrp="1" noChangeArrowheads="1"/>
          </p:cNvSpPr>
          <p:nvPr>
            <p:ph type="body" sz="half" idx="2"/>
          </p:nvPr>
        </p:nvSpPr>
        <p:spPr>
          <a:xfrm>
            <a:off x="5867400" y="1219200"/>
            <a:ext cx="3048000" cy="4953000"/>
          </a:xfrm>
        </p:spPr>
        <p:txBody>
          <a:bodyPr/>
          <a:lstStyle/>
          <a:p>
            <a:pPr eaLnBrk="1" hangingPunct="1">
              <a:lnSpc>
                <a:spcPct val="90000"/>
              </a:lnSpc>
              <a:buFont typeface="Symbol" charset="0"/>
              <a:buNone/>
            </a:pPr>
            <a:r>
              <a:rPr lang="en-US" sz="2600" b="1" dirty="0" err="1">
                <a:latin typeface="Kalaham" pitchFamily="2" charset="0"/>
                <a:ea typeface="ＭＳ Ｐゴシック" charset="0"/>
                <a:cs typeface="ＭＳ Ｐゴシック" charset="0"/>
              </a:rPr>
              <a:t>vjpuhf</a:t>
            </a:r>
            <a:endParaRPr lang="en-US" sz="2600" b="1" dirty="0">
              <a:latin typeface="Kalaham" pitchFamily="2" charset="0"/>
              <a:ea typeface="ＭＳ Ｐゴシック" charset="0"/>
              <a:cs typeface="ＭＳ Ｐゴシック" charset="0"/>
            </a:endParaRPr>
          </a:p>
          <a:p>
            <a:pPr eaLnBrk="1" hangingPunct="1">
              <a:lnSpc>
                <a:spcPct val="90000"/>
              </a:lnSpc>
            </a:pPr>
            <a:r>
              <a:rPr lang="en-US" sz="2600" dirty="0" err="1">
                <a:latin typeface="Kalaham" pitchFamily="2" charset="0"/>
                <a:ea typeface="ＭＳ Ｐゴシック" charset="0"/>
                <a:cs typeface="ＭＳ Ｐゴシック" charset="0"/>
              </a:rPr>
              <a:t>Xd;Wld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xd;W</a:t>
            </a:r>
            <a:r>
              <a:rPr lang="en-US" sz="2600" dirty="0">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FwpaPL</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kw;Wk</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Neu</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ilntsp</a:t>
            </a:r>
            <a:r>
              <a:rPr lang="en-US" sz="2600" dirty="0">
                <a:solidFill>
                  <a:schemeClr val="accent1"/>
                </a:solidFill>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GupjYld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nghUj;jyhk</a:t>
            </a:r>
            <a:r>
              <a:rPr lang="en-US" sz="2600" dirty="0">
                <a:latin typeface="Kalaham" pitchFamily="2" charset="0"/>
                <a:ea typeface="ＭＳ Ｐゴシック" charset="0"/>
                <a:cs typeface="ＭＳ Ｐゴシック" charset="0"/>
              </a:rPr>
              <a:t>;</a:t>
            </a:r>
            <a:endParaRPr lang="en-US" sz="2600" dirty="0">
              <a:latin typeface="Arial" charset="0"/>
              <a:ea typeface="ＭＳ Ｐゴシック" charset="0"/>
              <a:cs typeface="ＭＳ Ｐゴシック" charset="0"/>
            </a:endParaRPr>
          </a:p>
          <a:p>
            <a:pPr eaLnBrk="1" hangingPunct="1">
              <a:lnSpc>
                <a:spcPct val="90000"/>
              </a:lnSpc>
              <a:buNone/>
            </a:pPr>
            <a:endParaRPr lang="en-US" sz="2600" dirty="0">
              <a:latin typeface="Arial" charset="0"/>
              <a:ea typeface="ＭＳ Ｐゴシック" charset="0"/>
              <a:cs typeface="ＭＳ Ｐゴシック" charset="0"/>
            </a:endParaRPr>
          </a:p>
          <a:p>
            <a:pPr eaLnBrk="1" hangingPunct="1">
              <a:lnSpc>
                <a:spcPct val="90000"/>
              </a:lnSpc>
            </a:pP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mtDila</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j;j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kfd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Ml;rp</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nra;a</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tp;y;iy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vd;gjw;fhd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rhj;jpaq;fs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cs;sJ</a:t>
            </a:r>
            <a:r>
              <a:rPr lang="en-US" sz="2600" dirty="0">
                <a:latin typeface="Kalaham" pitchFamily="2"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p:txBody>
      </p:sp>
      <p:sp>
        <p:nvSpPr>
          <p:cNvPr id="241667" name="Rectangle 4"/>
          <p:cNvSpPr>
            <a:spLocks noGrp="1" noChangeArrowheads="1"/>
          </p:cNvSpPr>
          <p:nvPr>
            <p:ph type="title"/>
          </p:nvPr>
        </p:nvSpPr>
        <p:spPr>
          <a:xfrm>
            <a:off x="1219200" y="88900"/>
            <a:ext cx="7772400" cy="1206500"/>
          </a:xfrm>
          <a:noFill/>
        </p:spPr>
        <p:txBody>
          <a:bodyPr/>
          <a:lstStyle/>
          <a:p>
            <a:pPr algn="ctr" eaLnBrk="1" hangingPunct="1"/>
            <a:r>
              <a:rPr lang="en-US" b="1" dirty="0" err="1">
                <a:latin typeface="Kalaham" pitchFamily="2" charset="0"/>
                <a:ea typeface="ＭＳ Ｐゴシック" charset="0"/>
                <a:cs typeface="ＭＳ Ｐゴシック" charset="0"/>
              </a:rPr>
              <a:t>xU</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Muk;g</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ntsp;Naw;wk</a:t>
            </a:r>
            <a:r>
              <a:rPr lang="en-US" b="1" dirty="0">
                <a:latin typeface="Arial" charset="0"/>
                <a:ea typeface="ＭＳ Ｐゴシック" charset="0"/>
                <a:cs typeface="ＭＳ Ｐゴシック" charset="0"/>
              </a:rPr>
              <a:t>(1446)</a:t>
            </a:r>
            <a:endParaRPr lang="en-US" dirty="0">
              <a:latin typeface="Arial" charset="0"/>
              <a:ea typeface="ＭＳ Ｐゴシック" charset="0"/>
              <a:cs typeface="ＭＳ Ｐゴシック" charset="0"/>
            </a:endParaRPr>
          </a:p>
        </p:txBody>
      </p:sp>
      <p:sp>
        <p:nvSpPr>
          <p:cNvPr id="241668"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177874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ctrTitle"/>
          </p:nvPr>
        </p:nvSpPr>
        <p:spPr>
          <a:xfrm>
            <a:off x="4191000" y="-76200"/>
            <a:ext cx="4572000" cy="2116138"/>
          </a:xfrm>
        </p:spPr>
        <p:txBody>
          <a:bodyPr/>
          <a:lstStyle/>
          <a:p>
            <a:pPr algn="ctr" eaLnBrk="1" hangingPunct="1"/>
            <a:r>
              <a:rPr lang="en-US" dirty="0" err="1">
                <a:latin typeface="Kalaham" pitchFamily="2" charset="0"/>
                <a:ea typeface="ＭＳ Ｐゴシック" charset="0"/>
                <a:cs typeface="Arial" charset="0"/>
              </a:rPr>
              <a:t>nku;ndg;lh</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nlyh</a:t>
            </a:r>
            <a:endParaRPr lang="en-US" dirty="0">
              <a:latin typeface="Kalaham" pitchFamily="2" charset="0"/>
              <a:ea typeface="ＭＳ Ｐゴシック" charset="0"/>
              <a:cs typeface="Arial" charset="0"/>
            </a:endParaRPr>
          </a:p>
        </p:txBody>
      </p:sp>
      <p:sp>
        <p:nvSpPr>
          <p:cNvPr id="243714" name="Rectangle 3"/>
          <p:cNvSpPr>
            <a:spLocks noGrp="1" noChangeArrowheads="1"/>
          </p:cNvSpPr>
          <p:nvPr>
            <p:ph type="subTitle" idx="1"/>
          </p:nvPr>
        </p:nvSpPr>
        <p:spPr>
          <a:xfrm>
            <a:off x="4176713" y="1828800"/>
            <a:ext cx="4549775" cy="1106905"/>
          </a:xfrm>
        </p:spPr>
        <p:txBody>
          <a:bodyPr/>
          <a:lstStyle/>
          <a:p>
            <a:pPr algn="ctr" eaLnBrk="1" hangingPunct="1"/>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uNtyiu</a:t>
            </a:r>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fhdhdpy</a:t>
            </a:r>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xU</a:t>
            </a:r>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kf;fs</a:t>
            </a:r>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FOthf</a:t>
            </a:r>
            <a:r>
              <a:rPr lang="en-US" sz="2800" dirty="0">
                <a:latin typeface="Kalaham" pitchFamily="2" charset="0"/>
                <a:ea typeface="ＭＳ Ｐゴシック" charset="0"/>
                <a:cs typeface="Arial" charset="0"/>
              </a:rPr>
              <a:t> 13 Mk; E}</a:t>
            </a:r>
            <a:r>
              <a:rPr lang="en-US" sz="2800" dirty="0" err="1">
                <a:latin typeface="Kalaham" pitchFamily="2" charset="0"/>
                <a:ea typeface="ＭＳ Ｐゴシック" charset="0"/>
                <a:cs typeface="Arial" charset="0"/>
              </a:rPr>
              <a:t>w;whz;by</a:t>
            </a:r>
            <a:r>
              <a:rPr lang="en-US" sz="2800" dirty="0">
                <a:latin typeface="Kalaham" pitchFamily="2" charset="0"/>
                <a:ea typeface="ＭＳ Ｐゴシック" charset="0"/>
                <a:cs typeface="Arial" charset="0"/>
              </a:rPr>
              <a:t>; </a:t>
            </a:r>
            <a:r>
              <a:rPr lang="en-US" sz="2800" dirty="0" err="1">
                <a:latin typeface="Kalaham" pitchFamily="2" charset="0"/>
                <a:ea typeface="ＭＳ Ｐゴシック" charset="0"/>
                <a:cs typeface="Arial" charset="0"/>
              </a:rPr>
              <a:t>gl;bayplg;gl;Ls;sJ</a:t>
            </a:r>
            <a:endParaRPr lang="en-US" sz="2800" dirty="0">
              <a:latin typeface="Kalaham" pitchFamily="2" charset="0"/>
              <a:ea typeface="ＭＳ Ｐゴシック" charset="0"/>
              <a:cs typeface="Arial" charset="0"/>
            </a:endParaRPr>
          </a:p>
        </p:txBody>
      </p:sp>
      <p:pic>
        <p:nvPicPr>
          <p:cNvPr id="24371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6" name="Rectangle 7"/>
          <p:cNvSpPr>
            <a:spLocks noChangeArrowheads="1"/>
          </p:cNvSpPr>
          <p:nvPr/>
        </p:nvSpPr>
        <p:spPr bwMode="auto">
          <a:xfrm>
            <a:off x="6011863" y="5867400"/>
            <a:ext cx="31321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en-US" sz="2800" i="1" dirty="0" err="1">
                <a:solidFill>
                  <a:srgbClr val="EAEAEA"/>
                </a:solidFill>
                <a:latin typeface="Kalaham" pitchFamily="2" charset="0"/>
                <a:ea typeface="ＭＳ Ｐゴシック" charset="0"/>
                <a:cs typeface="Arial" charset="0"/>
              </a:rPr>
              <a:t>goq;fhy</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vfpg;J</a:t>
            </a:r>
            <a:r>
              <a:rPr lang="en-US" sz="2800" i="1" dirty="0">
                <a:solidFill>
                  <a:srgbClr val="EAEAEA"/>
                </a:solidFill>
                <a:latin typeface="Kalaham" pitchFamily="2" charset="0"/>
                <a:ea typeface="ＭＳ Ｐゴシック" charset="0"/>
                <a:cs typeface="Arial" charset="0"/>
              </a:rPr>
              <a:t> </a:t>
            </a:r>
            <a:r>
              <a:rPr lang="en-US" sz="2800" i="1" dirty="0">
                <a:solidFill>
                  <a:srgbClr val="EAEAEA"/>
                </a:solidFill>
                <a:latin typeface="Arial" charset="0"/>
                <a:ea typeface="ＭＳ Ｐゴシック" charset="0"/>
                <a:cs typeface="Arial" charset="0"/>
              </a:rPr>
              <a:t>1208  </a:t>
            </a:r>
            <a:r>
              <a:rPr lang="en-US" sz="2800" i="1" dirty="0">
                <a:solidFill>
                  <a:srgbClr val="EAEAEA"/>
                </a:solidFill>
                <a:latin typeface="Kalaham" pitchFamily="2" charset="0"/>
                <a:ea typeface="ＭＳ Ｐゴシック" charset="0"/>
                <a:cs typeface="Arial" charset="0"/>
              </a:rPr>
              <a:t>fp.gp</a:t>
            </a:r>
            <a:endParaRPr lang="en-US" sz="2800" i="1" dirty="0">
              <a:solidFill>
                <a:srgbClr val="EAEAEA"/>
              </a:solidFill>
              <a:latin typeface="Arial" charset="0"/>
              <a:ea typeface="ＭＳ Ｐゴシック" charset="0"/>
              <a:cs typeface="Arial" charset="0"/>
            </a:endParaRPr>
          </a:p>
        </p:txBody>
      </p:sp>
      <p:sp>
        <p:nvSpPr>
          <p:cNvPr id="243717" name="Rectangle 8"/>
          <p:cNvSpPr>
            <a:spLocks noChangeArrowheads="1"/>
          </p:cNvSpPr>
          <p:nvPr/>
        </p:nvSpPr>
        <p:spPr bwMode="auto">
          <a:xfrm>
            <a:off x="4213225" y="3946358"/>
            <a:ext cx="4549775" cy="14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en-US" sz="2800" i="1" dirty="0" err="1">
                <a:solidFill>
                  <a:srgbClr val="EAEAEA"/>
                </a:solidFill>
                <a:latin typeface="Kalaham" pitchFamily="2" charset="0"/>
                <a:ea typeface="ＭＳ Ｐゴシック" charset="0"/>
                <a:cs typeface="Arial" charset="0"/>
              </a:rPr>
              <a:t>Ntjhfkj;Jf;F</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ntspNa</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Nuy</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vd;w</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ngau</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Kjy</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Kjypy</a:t>
            </a:r>
            <a:r>
              <a:rPr lang="en-US" sz="2800" i="1" dirty="0">
                <a:solidFill>
                  <a:srgbClr val="EAEAEA"/>
                </a:solidFill>
                <a:latin typeface="Kalaham" pitchFamily="2" charset="0"/>
                <a:ea typeface="ＭＳ Ｐゴシック" charset="0"/>
                <a:cs typeface="Arial" charset="0"/>
              </a:rPr>
              <a:t>;  </a:t>
            </a:r>
            <a:r>
              <a:rPr lang="en-US" sz="2800" i="1" dirty="0" err="1">
                <a:solidFill>
                  <a:srgbClr val="EAEAEA"/>
                </a:solidFill>
                <a:latin typeface="Kalaham" pitchFamily="2" charset="0"/>
                <a:ea typeface="ＭＳ Ｐゴシック" charset="0"/>
                <a:cs typeface="Arial" charset="0"/>
              </a:rPr>
              <a:t>Fwpf;fg;gl;lik</a:t>
            </a:r>
            <a:endParaRPr lang="en-US" sz="2800" i="1" dirty="0">
              <a:solidFill>
                <a:srgbClr val="EAEAEA"/>
              </a:solidFill>
              <a:latin typeface="Kalaham" pitchFamily="2" charset="0"/>
              <a:ea typeface="ＭＳ Ｐゴシック" charset="0"/>
              <a:cs typeface="Arial" charset="0"/>
            </a:endParaRPr>
          </a:p>
        </p:txBody>
      </p:sp>
      <p:sp>
        <p:nvSpPr>
          <p:cNvPr id="243718" name="Text Box 9"/>
          <p:cNvSpPr txBox="1">
            <a:spLocks noChangeArrowheads="1"/>
          </p:cNvSpPr>
          <p:nvPr/>
        </p:nvSpPr>
        <p:spPr bwMode="auto">
          <a:xfrm>
            <a:off x="3641725" y="6437313"/>
            <a:ext cx="20145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EAEAEA"/>
                </a:solidFill>
                <a:cs typeface="Arial" charset="0"/>
              </a:rPr>
              <a:t>Arnold/Beyer, 160</a:t>
            </a:r>
          </a:p>
        </p:txBody>
      </p:sp>
      <p:sp>
        <p:nvSpPr>
          <p:cNvPr id="243719" name="Text Box 4"/>
          <p:cNvSpPr txBox="1">
            <a:spLocks noChangeArrowheads="1"/>
          </p:cNvSpPr>
          <p:nvPr/>
        </p:nvSpPr>
        <p:spPr bwMode="auto">
          <a:xfrm>
            <a:off x="8305800"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70g</a:t>
            </a:r>
          </a:p>
        </p:txBody>
      </p:sp>
    </p:spTree>
    <p:extLst>
      <p:ext uri="{BB962C8B-B14F-4D97-AF65-F5344CB8AC3E}">
        <p14:creationId xmlns:p14="http://schemas.microsoft.com/office/powerpoint/2010/main" val="1999900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5"/>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257800" y="2133600"/>
            <a:ext cx="3733800" cy="248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Rectangle 2"/>
          <p:cNvSpPr>
            <a:spLocks noGrp="1" noChangeArrowheads="1"/>
          </p:cNvSpPr>
          <p:nvPr>
            <p:ph type="title"/>
          </p:nvPr>
        </p:nvSpPr>
        <p:spPr>
          <a:xfrm>
            <a:off x="1219200" y="76200"/>
            <a:ext cx="7772400" cy="1206500"/>
          </a:xfrm>
        </p:spPr>
        <p:txBody>
          <a:bodyPr/>
          <a:lstStyle/>
          <a:p>
            <a:pPr algn="r" eaLnBrk="1" hangingPunct="1"/>
            <a:r>
              <a:rPr lang="en-US" sz="3600" b="1" dirty="0" err="1">
                <a:latin typeface="Kalaham" pitchFamily="2" charset="0"/>
                <a:ea typeface="ＭＳ Ｐゴシック" charset="0"/>
                <a:cs typeface="ＭＳ Ｐゴシック" charset="0"/>
              </a:rPr>
              <a:t>xU</a:t>
            </a:r>
            <a:r>
              <a:rPr lang="en-US" sz="3600" b="1" dirty="0">
                <a:latin typeface="Kalaham" pitchFamily="2" charset="0"/>
                <a:ea typeface="ＭＳ Ｐゴシック" charset="0"/>
                <a:cs typeface="ＭＳ Ｐゴシック" charset="0"/>
              </a:rPr>
              <a:t> </a:t>
            </a:r>
            <a:r>
              <a:rPr lang="en-US" sz="3600" b="1" dirty="0" err="1">
                <a:latin typeface="Kalaham" pitchFamily="2" charset="0"/>
                <a:ea typeface="ＭＳ Ｐゴシック" charset="0"/>
                <a:cs typeface="ＭＳ Ｐゴシック" charset="0"/>
              </a:rPr>
              <a:t>Muk;g</a:t>
            </a:r>
            <a:r>
              <a:rPr lang="en-US" sz="3600" b="1" dirty="0">
                <a:latin typeface="Kalaham" pitchFamily="2" charset="0"/>
                <a:ea typeface="ＭＳ Ｐゴシック" charset="0"/>
                <a:cs typeface="ＭＳ Ｐゴシック" charset="0"/>
              </a:rPr>
              <a:t> </a:t>
            </a:r>
            <a:r>
              <a:rPr lang="en-US" sz="3600" b="1" dirty="0" err="1">
                <a:latin typeface="Kalaham" pitchFamily="2" charset="0"/>
                <a:ea typeface="ＭＳ Ｐゴシック" charset="0"/>
                <a:cs typeface="ＭＳ Ｐゴシック" charset="0"/>
              </a:rPr>
              <a:t>ntspNaw;wk</a:t>
            </a:r>
            <a:r>
              <a:rPr lang="en-US" sz="3600" b="1" dirty="0">
                <a:latin typeface="Kalaham" pitchFamily="2" charset="0"/>
                <a:ea typeface="ＭＳ Ｐゴシック" charset="0"/>
                <a:cs typeface="ＭＳ Ｐゴシック" charset="0"/>
              </a:rPr>
              <a:t>;</a:t>
            </a:r>
            <a:r>
              <a:rPr lang="en-US" sz="3600" b="1" dirty="0">
                <a:latin typeface="Arial" charset="0"/>
                <a:ea typeface="ＭＳ Ｐゴシック" charset="0"/>
                <a:cs typeface="ＭＳ Ｐゴシック" charset="0"/>
              </a:rPr>
              <a:t> (1446</a:t>
            </a:r>
            <a:r>
              <a:rPr lang="en-US" b="1" dirty="0">
                <a:latin typeface="Arial" charset="0"/>
                <a:ea typeface="ＭＳ Ｐゴシック" charset="0"/>
                <a:cs typeface="ＭＳ Ｐゴシック" charset="0"/>
              </a:rPr>
              <a:t>)</a:t>
            </a:r>
          </a:p>
        </p:txBody>
      </p:sp>
      <p:sp>
        <p:nvSpPr>
          <p:cNvPr id="62467" name="Rectangle 3"/>
          <p:cNvSpPr>
            <a:spLocks noGrp="1" noChangeArrowheads="1"/>
          </p:cNvSpPr>
          <p:nvPr>
            <p:ph type="body" sz="half" idx="1"/>
          </p:nvPr>
        </p:nvSpPr>
        <p:spPr>
          <a:xfrm>
            <a:off x="1219200" y="1282700"/>
            <a:ext cx="4457700" cy="6508750"/>
          </a:xfrm>
        </p:spPr>
        <p:txBody>
          <a:bodyPr/>
          <a:lstStyle/>
          <a:p>
            <a:pPr eaLnBrk="1" hangingPunct="1">
              <a:lnSpc>
                <a:spcPct val="90000"/>
              </a:lnSpc>
              <a:buFont typeface="Symbol" charset="0"/>
              <a:buNone/>
            </a:pPr>
            <a:r>
              <a:rPr lang="en-US" b="1" dirty="0" err="1">
                <a:latin typeface="Kalaham" pitchFamily="2" charset="0"/>
                <a:ea typeface="ＭＳ Ｐゴシック" charset="0"/>
                <a:cs typeface="ＭＳ Ｐゴシック" charset="0"/>
              </a:rPr>
              <a:t>cs;s</a:t>
            </a:r>
            <a:endParaRPr lang="en-US" b="1" dirty="0">
              <a:latin typeface="Kalaham" pitchFamily="2" charset="0"/>
              <a:ea typeface="ＭＳ Ｐゴシック" charset="0"/>
              <a:cs typeface="ＭＳ Ｐゴシック" charset="0"/>
            </a:endParaRPr>
          </a:p>
          <a:p>
            <a:pPr eaLnBrk="1" hangingPunct="1">
              <a:lnSpc>
                <a:spcPct val="90000"/>
              </a:lnSpc>
            </a:pPr>
            <a:r>
              <a:rPr lang="en-US" dirty="0" err="1">
                <a:latin typeface="Kalaham" pitchFamily="2" charset="0"/>
                <a:ea typeface="ＭＳ Ｐゴシック" charset="0"/>
                <a:cs typeface="Arial" charset="0"/>
              </a:rPr>
              <a:t>nku;ndg;lh</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nlyh</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uNtypd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xU</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kf;fs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Fothf</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milahsg;gLj;jg;gLfpd;wd</a:t>
            </a:r>
            <a:r>
              <a:rPr lang="en-US" dirty="0">
                <a:latin typeface="Kalaham" pitchFamily="2" charset="0"/>
                <a:ea typeface="ＭＳ Ｐゴシック" charset="0"/>
                <a:cs typeface="Arial" charset="0"/>
              </a:rPr>
              <a:t>.</a:t>
            </a:r>
            <a:r>
              <a:rPr lang="en-US" dirty="0">
                <a:latin typeface="Arial" charset="0"/>
                <a:ea typeface="ＭＳ Ｐゴシック" charset="0"/>
                <a:cs typeface="ＭＳ Ｐゴシック" charset="0"/>
              </a:rPr>
              <a:t> </a:t>
            </a:r>
            <a:r>
              <a:rPr lang="en-US" dirty="0">
                <a:latin typeface="Kalaham" pitchFamily="2" charset="0"/>
                <a:ea typeface="ＭＳ Ｐゴシック" charset="0"/>
                <a:cs typeface="ＭＳ Ｐゴシック" charset="0"/>
              </a:rPr>
              <a:t>(</a:t>
            </a:r>
            <a:r>
              <a:rPr lang="en-US" dirty="0" err="1">
                <a:latin typeface="Kalaham" pitchFamily="2" charset="0"/>
                <a:ea typeface="ＭＳ Ｐゴシック" charset="0"/>
                <a:cs typeface="ＭＳ Ｐゴシック" charset="0"/>
              </a:rPr>
              <a:t>efu</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muR</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my;yJ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ntspehl;L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ehL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my;y</a:t>
            </a:r>
            <a:r>
              <a:rPr lang="en-US" dirty="0">
                <a:latin typeface="Kalaham" pitchFamily="2" charset="0"/>
                <a:ea typeface="ＭＳ Ｐゴシック" charset="0"/>
                <a:cs typeface="ＭＳ Ｐゴシック" charset="0"/>
              </a:rPr>
              <a:t>)</a:t>
            </a:r>
            <a:r>
              <a:rPr lang="en-US" dirty="0">
                <a:latin typeface="Arial" charset="0"/>
                <a:ea typeface="ＭＳ Ｐゴシック" charset="0"/>
                <a:cs typeface="ＭＳ Ｐゴシック" charset="0"/>
              </a:rPr>
              <a:t> </a:t>
            </a:r>
            <a:r>
              <a:rPr lang="en-US" dirty="0">
                <a:solidFill>
                  <a:schemeClr val="accent1"/>
                </a:solidFill>
                <a:latin typeface="Arial" charset="0"/>
                <a:ea typeface="ＭＳ Ｐゴシック" charset="0"/>
                <a:cs typeface="ＭＳ Ｐゴシック" charset="0"/>
              </a:rPr>
              <a:t>c.1231</a:t>
            </a:r>
            <a:r>
              <a:rPr lang="en-US" dirty="0">
                <a:latin typeface="Arial" charset="0"/>
                <a:ea typeface="ＭＳ Ｐゴシック" charset="0"/>
                <a:cs typeface="ＭＳ Ｐゴシック" charset="0"/>
              </a:rPr>
              <a:t>. </a:t>
            </a:r>
            <a:r>
              <a:rPr lang="en-US" dirty="0">
                <a:latin typeface="Kalaham" pitchFamily="2" charset="0"/>
                <a:ea typeface="ＭＳ Ｐゴシック" charset="0"/>
                <a:cs typeface="Arial" charset="0"/>
              </a:rPr>
              <a:t>,];</a:t>
            </a:r>
            <a:r>
              <a:rPr lang="en-US" dirty="0" err="1">
                <a:latin typeface="Kalaham" pitchFamily="2" charset="0"/>
                <a:ea typeface="ＭＳ Ｐゴシック" charset="0"/>
                <a:cs typeface="Arial" charset="0"/>
              </a:rPr>
              <a:t>uNty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ntspNaupapUe;jhy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mf;fhyj;jpd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tdhe;jpuj;jpy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Rw;wp</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jpupe;jpf;nfhz;lpUg;ghu;fs</a:t>
            </a:r>
            <a:r>
              <a:rPr lang="en-US" dirty="0">
                <a:latin typeface="Kalaham" pitchFamily="2" charset="0"/>
                <a:ea typeface="ＭＳ Ｐゴシック" charset="0"/>
                <a:cs typeface="Arial" charset="0"/>
              </a:rPr>
              <a:t>;.</a:t>
            </a:r>
            <a:r>
              <a:rPr lang="en-US" dirty="0">
                <a:latin typeface="Arial" charset="0"/>
                <a:ea typeface="ＭＳ Ｐゴシック" charset="0"/>
                <a:cs typeface="ＭＳ Ｐゴシック" charset="0"/>
              </a:rPr>
              <a:t>, </a:t>
            </a:r>
          </a:p>
        </p:txBody>
      </p:sp>
      <p:sp>
        <p:nvSpPr>
          <p:cNvPr id="62468" name="Rectangle 4"/>
          <p:cNvSpPr>
            <a:spLocks noGrp="1" noChangeArrowheads="1"/>
          </p:cNvSpPr>
          <p:nvPr>
            <p:ph type="body" sz="half" idx="2"/>
          </p:nvPr>
        </p:nvSpPr>
        <p:spPr>
          <a:xfrm>
            <a:off x="5205413" y="1282700"/>
            <a:ext cx="3810000" cy="4495800"/>
          </a:xfrm>
        </p:spPr>
        <p:txBody>
          <a:bodyPr/>
          <a:lstStyle/>
          <a:p>
            <a:pPr eaLnBrk="1" hangingPunct="1">
              <a:lnSpc>
                <a:spcPct val="90000"/>
              </a:lnSpc>
              <a:buFontTx/>
              <a:buNone/>
            </a:pPr>
            <a:r>
              <a:rPr lang="en-US" b="1" dirty="0" err="1">
                <a:latin typeface="Kalaham" pitchFamily="2" charset="0"/>
                <a:ea typeface="ＭＳ Ｐゴシック" charset="0"/>
                <a:cs typeface="ＭＳ Ｐゴシック" charset="0"/>
              </a:rPr>
              <a:t>Vjpuhf</a:t>
            </a:r>
            <a:endParaRPr lang="en-US" b="1" dirty="0">
              <a:latin typeface="Arial" charset="0"/>
              <a:ea typeface="ＭＳ Ｐゴシック" charset="0"/>
              <a:cs typeface="ＭＳ Ｐゴシック" charset="0"/>
            </a:endParaRPr>
          </a:p>
          <a:p>
            <a:pPr eaLnBrk="1" hangingPunct="1">
              <a:lnSpc>
                <a:spcPct val="90000"/>
              </a:lnSpc>
            </a:pPr>
            <a:r>
              <a:rPr lang="en-US" dirty="0">
                <a:latin typeface="Kalaham" pitchFamily="2" charset="0"/>
                <a:ea typeface="ＭＳ Ｐゴシック" charset="0"/>
                <a:cs typeface="ＭＳ Ｐゴシック" charset="0"/>
              </a:rPr>
              <a:t>,J </a:t>
            </a:r>
            <a:r>
              <a:rPr lang="en-US" dirty="0" err="1">
                <a:latin typeface="Kalaham" pitchFamily="2" charset="0"/>
                <a:ea typeface="ＭＳ Ｐゴシック" charset="0"/>
                <a:cs typeface="ＭＳ Ｐゴシック" charset="0"/>
              </a:rPr>
              <a:t>ahj;jpuhfkj;jpd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Fwpg;gpl;l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uNtyu;fs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my;y</a:t>
            </a:r>
            <a:endParaRPr lang="en-US" dirty="0">
              <a:latin typeface="Kalaham" pitchFamily="2" charset="0"/>
              <a:ea typeface="ＭＳ Ｐゴシック" charset="0"/>
              <a:cs typeface="ＭＳ Ｐゴシック" charset="0"/>
            </a:endParaRPr>
          </a:p>
          <a:p>
            <a:pPr eaLnBrk="1" hangingPunct="1">
              <a:lnSpc>
                <a:spcPct val="90000"/>
              </a:lnSpc>
            </a:pPr>
            <a:r>
              <a:rPr lang="en-US" dirty="0">
                <a:latin typeface="Kalaham" pitchFamily="2" charset="0"/>
                <a:ea typeface="ＭＳ Ｐゴシック" charset="0"/>
                <a:cs typeface="ＭＳ Ｐゴシック" charset="0"/>
              </a:rPr>
              <a:t>I,];</a:t>
            </a:r>
            <a:r>
              <a:rPr lang="en-US" dirty="0" err="1">
                <a:latin typeface="Kalaham" pitchFamily="2" charset="0"/>
                <a:ea typeface="ＭＳ Ｐゴシック" charset="0"/>
                <a:cs typeface="ＭＳ Ｐゴシック" charset="0"/>
              </a:rPr>
              <a:t>Nuy</a:t>
            </a:r>
            <a:r>
              <a:rPr lang="en-US" dirty="0">
                <a:latin typeface="Kalaham" pitchFamily="2" charset="0"/>
                <a:ea typeface="ＭＳ Ｐゴシック" charset="0"/>
                <a:cs typeface="ＭＳ Ｐゴシック" charset="0"/>
              </a:rPr>
              <a:t>; 1300 ,y; </a:t>
            </a:r>
            <a:r>
              <a:rPr lang="en-US" dirty="0" err="1">
                <a:latin typeface="Kalaham" pitchFamily="2" charset="0"/>
                <a:ea typeface="ＭＳ Ｐゴシック" charset="0"/>
                <a:cs typeface="ＭＳ Ｐゴシック" charset="0"/>
              </a:rPr>
              <a:t>ntspNawpa</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mtu;fs</a:t>
            </a:r>
            <a:r>
              <a:rPr lang="en-US" dirty="0">
                <a:latin typeface="Kalaham" pitchFamily="2" charset="0"/>
                <a:ea typeface="ＭＳ Ｐゴシック" charset="0"/>
                <a:cs typeface="ＭＳ Ｐゴシック" charset="0"/>
              </a:rPr>
              <a:t>; 20 </a:t>
            </a:r>
            <a:r>
              <a:rPr lang="en-US" dirty="0" err="1">
                <a:latin typeface="Kalaham" pitchFamily="2" charset="0"/>
                <a:ea typeface="ＭＳ Ｐゴシック" charset="0"/>
                <a:cs typeface="ＭＳ Ｐゴシック" charset="0"/>
              </a:rPr>
              <a:t>Mz;Lfs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FbNawp</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trpj;jpUg;ghu;fs</a:t>
            </a:r>
            <a:r>
              <a:rPr lang="en-US" dirty="0">
                <a:latin typeface="Kalaham" pitchFamily="2" charset="0"/>
                <a:ea typeface="ＭＳ Ｐゴシック" charset="0"/>
                <a:cs typeface="ＭＳ Ｐゴシック" charset="0"/>
              </a:rPr>
              <a:t>; </a:t>
            </a:r>
          </a:p>
        </p:txBody>
      </p:sp>
      <p:sp>
        <p:nvSpPr>
          <p:cNvPr id="245765" name="Text Box 6"/>
          <p:cNvSpPr txBox="1">
            <a:spLocks noChangeArrowheads="1"/>
          </p:cNvSpPr>
          <p:nvPr/>
        </p:nvSpPr>
        <p:spPr bwMode="auto">
          <a:xfrm>
            <a:off x="995363" y="6096000"/>
            <a:ext cx="80899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ja-JP" altLang="en-US" sz="2000" b="1">
                <a:solidFill>
                  <a:srgbClr val="EAEAEA"/>
                </a:solidFill>
              </a:rPr>
              <a:t>”</a:t>
            </a:r>
            <a:endParaRPr lang="en-US" altLang="ja-JP" sz="2000" b="1" dirty="0">
              <a:solidFill>
                <a:srgbClr val="EAEAEA"/>
              </a:solidFill>
            </a:endParaRPr>
          </a:p>
          <a:p>
            <a:pPr algn="r" defTabSz="914400" eaLnBrk="1" fontAlgn="base" hangingPunct="1">
              <a:spcBef>
                <a:spcPct val="0"/>
              </a:spcBef>
              <a:spcAft>
                <a:spcPct val="0"/>
              </a:spcAft>
            </a:pPr>
            <a:r>
              <a:rPr lang="en-US" altLang="ja-JP" sz="2000" b="1" dirty="0">
                <a:solidFill>
                  <a:srgbClr val="EAEAEA"/>
                </a:solidFill>
              </a:rPr>
              <a:t>“</a:t>
            </a:r>
            <a:r>
              <a:rPr lang="en-US" altLang="ja-JP" sz="2000" b="1" dirty="0" err="1">
                <a:solidFill>
                  <a:srgbClr val="EAEAEA"/>
                </a:solidFill>
                <a:latin typeface="Kalaham" pitchFamily="2" charset="0"/>
              </a:rPr>
              <a:t>fhdhd</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vy;yh</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Jauq;fSlDk</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rpiwgpbf;fg;gl;lpUf;fpd;wJ</a:t>
            </a:r>
            <a:r>
              <a:rPr lang="en-US" altLang="ja-JP" sz="2000" b="1" dirty="0">
                <a:solidFill>
                  <a:srgbClr val="EAEAEA"/>
                </a:solidFill>
                <a:latin typeface="Kalaham" pitchFamily="2" charset="0"/>
              </a:rPr>
              <a:t>. . . ,];</a:t>
            </a:r>
            <a:r>
              <a:rPr lang="en-US" altLang="ja-JP" sz="2000" b="1" dirty="0" err="1">
                <a:solidFill>
                  <a:srgbClr val="EAEAEA"/>
                </a:solidFill>
                <a:latin typeface="Kalaham" pitchFamily="2" charset="0"/>
              </a:rPr>
              <a:t>Nuy</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tPzhfp</a:t>
            </a:r>
            <a:r>
              <a:rPr lang="en-US" altLang="ja-JP" sz="2000" b="1" dirty="0">
                <a:solidFill>
                  <a:srgbClr val="EAEAEA"/>
                </a:solidFill>
                <a:latin typeface="Kalaham" pitchFamily="2" charset="0"/>
              </a:rPr>
              <a:t>&gt; </a:t>
            </a:r>
            <a:r>
              <a:rPr lang="en-US" altLang="ja-JP" sz="2000" b="1" dirty="0" err="1">
                <a:solidFill>
                  <a:srgbClr val="EAEAEA"/>
                </a:solidFill>
                <a:latin typeface="Kalaham" pitchFamily="2" charset="0"/>
              </a:rPr>
              <a:t>tpij</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y;yhky</a:t>
            </a:r>
            <a:r>
              <a:rPr lang="en-US" altLang="ja-JP" sz="2000" b="1" dirty="0">
                <a:solidFill>
                  <a:srgbClr val="EAEAEA"/>
                </a:solidFill>
                <a:latin typeface="Kalaham" pitchFamily="2" charset="0"/>
              </a:rPr>
              <a:t>; </a:t>
            </a:r>
            <a:r>
              <a:rPr lang="en-US" altLang="ja-JP" sz="2000" b="1" dirty="0" err="1">
                <a:solidFill>
                  <a:srgbClr val="EAEAEA"/>
                </a:solidFill>
                <a:latin typeface="Kalaham" pitchFamily="2" charset="0"/>
              </a:rPr>
              <a:t>cs;sJ</a:t>
            </a:r>
            <a:endParaRPr lang="en-US" altLang="ja-JP" sz="1800" dirty="0">
              <a:solidFill>
                <a:srgbClr val="EAEAEA"/>
              </a:solidFill>
              <a:latin typeface="Kalaham" pitchFamily="2" charset="0"/>
            </a:endParaRPr>
          </a:p>
          <a:p>
            <a:pPr algn="r" defTabSz="914400" eaLnBrk="1" fontAlgn="base" hangingPunct="1">
              <a:spcBef>
                <a:spcPct val="0"/>
              </a:spcBef>
              <a:spcAft>
                <a:spcPct val="0"/>
              </a:spcAft>
            </a:pPr>
            <a:r>
              <a:rPr lang="en-US" sz="1600" dirty="0" err="1">
                <a:solidFill>
                  <a:srgbClr val="EAEAEA"/>
                </a:solidFill>
              </a:rPr>
              <a:t>Merneptah</a:t>
            </a:r>
            <a:r>
              <a:rPr lang="en-US" sz="1600" dirty="0">
                <a:solidFill>
                  <a:srgbClr val="EAEAEA"/>
                </a:solidFill>
              </a:rPr>
              <a:t> </a:t>
            </a:r>
            <a:r>
              <a:rPr lang="en-US" sz="1600" dirty="0" err="1">
                <a:solidFill>
                  <a:srgbClr val="EAEAEA"/>
                </a:solidFill>
              </a:rPr>
              <a:t>Stela</a:t>
            </a:r>
            <a:r>
              <a:rPr lang="en-US" sz="1600" dirty="0">
                <a:solidFill>
                  <a:srgbClr val="EAEAEA"/>
                </a:solidFill>
              </a:rPr>
              <a:t>,</a:t>
            </a:r>
            <a:r>
              <a:rPr lang="en-US" sz="1600" i="1" dirty="0">
                <a:solidFill>
                  <a:srgbClr val="EAEAEA"/>
                </a:solidFill>
              </a:rPr>
              <a:t> Readings from the ANE, </a:t>
            </a:r>
            <a:r>
              <a:rPr lang="en-US" sz="1600" dirty="0">
                <a:solidFill>
                  <a:srgbClr val="EAEAEA"/>
                </a:solidFill>
              </a:rPr>
              <a:t>160</a:t>
            </a:r>
            <a:endParaRPr lang="en-US" sz="1800" dirty="0">
              <a:solidFill>
                <a:srgbClr val="EAEAEA"/>
              </a:solidFill>
            </a:endParaRPr>
          </a:p>
        </p:txBody>
      </p:sp>
      <p:sp>
        <p:nvSpPr>
          <p:cNvPr id="245766" name="Text Box 11"/>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70g</a:t>
            </a:r>
          </a:p>
        </p:txBody>
      </p:sp>
    </p:spTree>
    <p:extLst>
      <p:ext uri="{BB962C8B-B14F-4D97-AF65-F5344CB8AC3E}">
        <p14:creationId xmlns:p14="http://schemas.microsoft.com/office/powerpoint/2010/main" val="25267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1219200" y="76200"/>
            <a:ext cx="7772400" cy="1206500"/>
          </a:xfrm>
        </p:spPr>
        <p:txBody>
          <a:bodyPr/>
          <a:lstStyle/>
          <a:p>
            <a:pPr algn="ctr" eaLnBrk="1" hangingPunct="1"/>
            <a:r>
              <a:rPr lang="en-US" sz="3200" b="1" dirty="0" err="1">
                <a:latin typeface="Kalaham" pitchFamily="2" charset="0"/>
                <a:ea typeface="ＭＳ Ｐゴシック" charset="0"/>
                <a:cs typeface="ＭＳ Ｐゴシック" charset="0"/>
              </a:rPr>
              <a:t>xU</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jhkjkhd</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ntspNaw;wk</a:t>
            </a:r>
            <a:r>
              <a:rPr lang="en-US" sz="3200" b="1" dirty="0">
                <a:latin typeface="Kalaham" pitchFamily="2" charset="0"/>
                <a:ea typeface="ＭＳ Ｐゴシック" charset="0"/>
                <a:cs typeface="ＭＳ Ｐゴシック" charset="0"/>
              </a:rPr>
              <a:t>;</a:t>
            </a:r>
            <a:r>
              <a:rPr lang="en-US" sz="3200" b="1" dirty="0">
                <a:latin typeface="Arial" charset="0"/>
                <a:ea typeface="ＭＳ Ｐゴシック" charset="0"/>
                <a:cs typeface="ＭＳ Ｐゴシック" charset="0"/>
              </a:rPr>
              <a:t>(1266-1299)</a:t>
            </a:r>
          </a:p>
        </p:txBody>
      </p:sp>
      <p:sp>
        <p:nvSpPr>
          <p:cNvPr id="63491" name="Rectangle 3"/>
          <p:cNvSpPr>
            <a:spLocks noGrp="1" noChangeArrowheads="1"/>
          </p:cNvSpPr>
          <p:nvPr>
            <p:ph type="body" sz="half" idx="1"/>
          </p:nvPr>
        </p:nvSpPr>
        <p:spPr>
          <a:xfrm>
            <a:off x="1219200" y="1143000"/>
            <a:ext cx="3810000" cy="4800600"/>
          </a:xfrm>
        </p:spPr>
        <p:txBody>
          <a:bodyPr/>
          <a:lstStyle/>
          <a:p>
            <a:pPr eaLnBrk="1" hangingPunct="1">
              <a:lnSpc>
                <a:spcPct val="90000"/>
              </a:lnSpc>
              <a:buNone/>
            </a:pPr>
            <a:r>
              <a:rPr lang="en-US" sz="2400" b="1" dirty="0" err="1">
                <a:latin typeface="Kalaham" pitchFamily="2" charset="0"/>
                <a:ea typeface="ＭＳ Ｐゴシック" charset="0"/>
                <a:cs typeface="ＭＳ Ｐゴシック" charset="0"/>
              </a:rPr>
              <a:t>cs;s</a:t>
            </a:r>
            <a:endParaRPr lang="en-US" sz="2600" b="1" dirty="0">
              <a:latin typeface="Arial" charset="0"/>
              <a:ea typeface="ＭＳ Ｐゴシック" charset="0"/>
              <a:cs typeface="ＭＳ Ｐゴシック" charset="0"/>
            </a:endParaRPr>
          </a:p>
          <a:p>
            <a:pPr eaLnBrk="1" hangingPunct="1">
              <a:lnSpc>
                <a:spcPct val="90000"/>
              </a:lnSpc>
            </a:pPr>
            <a:r>
              <a:rPr lang="en-US" sz="2600" dirty="0">
                <a:latin typeface="Kalaham" pitchFamily="2" charset="0"/>
                <a:ea typeface="ＭＳ Ｐゴシック" charset="0"/>
                <a:cs typeface="ＭＳ Ｐゴシック" charset="0"/>
              </a:rPr>
              <a:t>,];</a:t>
            </a:r>
            <a:r>
              <a:rPr lang="en-US" sz="2600" dirty="0" err="1">
                <a:latin typeface="Kalaham" pitchFamily="2" charset="0"/>
                <a:ea typeface="ＭＳ Ｐゴシック" charset="0"/>
                <a:cs typeface="ＭＳ Ｐゴシック" charset="0"/>
              </a:rPr>
              <a:t>uNtyu;fs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uk;N</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efuj;ij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fl;bdu</a:t>
            </a:r>
            <a:r>
              <a:rPr lang="en-US" sz="26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Arial" charset="0"/>
              </a:rPr>
              <a:t>ahj;jpuhfkk</a:t>
            </a:r>
            <a:r>
              <a:rPr lang="en-US" sz="2400" dirty="0">
                <a:latin typeface="Kalaham" pitchFamily="2" charset="0"/>
                <a:ea typeface="ＭＳ Ｐゴシック" charset="0"/>
                <a:cs typeface="Arial" charset="0"/>
              </a:rPr>
              <a:t>; </a:t>
            </a:r>
            <a:r>
              <a:rPr lang="en-US" sz="2400" dirty="0">
                <a:latin typeface="Arial" charset="0"/>
                <a:ea typeface="ＭＳ Ｐゴシック" charset="0"/>
                <a:cs typeface="ＭＳ Ｐゴシック" charset="0"/>
              </a:rPr>
              <a:t>1:11. </a:t>
            </a:r>
            <a:r>
              <a:rPr lang="en-US" sz="2400" dirty="0">
                <a:latin typeface="Kalaham" pitchFamily="2" charset="0"/>
                <a:ea typeface="ＭＳ Ｐゴシック" charset="0"/>
                <a:cs typeface="ＭＳ Ｐゴシック" charset="0"/>
              </a:rPr>
              <a:t>,J </a:t>
            </a:r>
            <a:r>
              <a:rPr lang="en-US" sz="2400" dirty="0">
                <a:solidFill>
                  <a:schemeClr val="accent1"/>
                </a:solidFill>
                <a:latin typeface="Arial" charset="0"/>
                <a:ea typeface="ＭＳ Ｐゴシック" charset="0"/>
                <a:cs typeface="ＭＳ Ｐゴシック" charset="0"/>
              </a:rPr>
              <a:t> II</a:t>
            </a:r>
            <a:r>
              <a:rPr lang="en-US" sz="2400" dirty="0">
                <a:latin typeface="Arial"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uhk;n</a:t>
            </a:r>
            <a:r>
              <a:rPr lang="en-US" sz="2400" dirty="0">
                <a:solidFill>
                  <a:schemeClr val="accent1"/>
                </a:solidFill>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epidthf</a:t>
            </a:r>
            <a:r>
              <a:rPr lang="en-US" sz="2400" dirty="0">
                <a:latin typeface="Arial" charset="0"/>
                <a:ea typeface="ＭＳ Ｐゴシック" charset="0"/>
                <a:cs typeface="ＭＳ Ｐゴシック" charset="0"/>
              </a:rPr>
              <a:t> </a:t>
            </a:r>
            <a:r>
              <a:rPr lang="en-US" sz="2600" dirty="0">
                <a:latin typeface="Arial" charset="0"/>
                <a:ea typeface="ＭＳ Ｐゴシック" charset="0"/>
                <a:cs typeface="ＭＳ Ｐゴシック" charset="0"/>
              </a:rPr>
              <a:t>(c.1290)</a:t>
            </a:r>
          </a:p>
          <a:p>
            <a:pPr eaLnBrk="1" hangingPunct="1">
              <a:lnSpc>
                <a:spcPct val="90000"/>
              </a:lnSpc>
            </a:pPr>
            <a:endParaRPr lang="en-US" sz="2600" dirty="0">
              <a:latin typeface="Arial" charset="0"/>
              <a:ea typeface="ＭＳ Ｐゴシック" charset="0"/>
              <a:cs typeface="ＭＳ Ｐゴシック" charset="0"/>
            </a:endParaRPr>
          </a:p>
          <a:p>
            <a:pPr eaLnBrk="1" hangingPunct="1">
              <a:lnSpc>
                <a:spcPct val="90000"/>
              </a:lnSpc>
            </a:pPr>
            <a:endParaRPr lang="en-US" sz="2600" dirty="0">
              <a:latin typeface="Arial" charset="0"/>
              <a:ea typeface="ＭＳ Ｐゴシック" charset="0"/>
              <a:cs typeface="ＭＳ Ｐゴシック" charset="0"/>
            </a:endParaRPr>
          </a:p>
          <a:p>
            <a:pPr eaLnBrk="1" hangingPunct="1">
              <a:lnSpc>
                <a:spcPct val="90000"/>
              </a:lnSpc>
            </a:pPr>
            <a:r>
              <a:rPr lang="en-US" sz="2600" dirty="0">
                <a:latin typeface="Arial" charset="0"/>
                <a:ea typeface="ＭＳ Ｐゴシック" charset="0"/>
                <a:cs typeface="ＭＳ Ｐゴシック" charset="0"/>
              </a:rPr>
              <a:t>III </a:t>
            </a:r>
            <a:r>
              <a:rPr lang="en-US" sz="2600" dirty="0">
                <a:latin typeface="Kalaham" pitchFamily="2" charset="0"/>
                <a:ea typeface="ＭＳ Ｐゴシック" charset="0"/>
                <a:cs typeface="ＭＳ Ｐゴシック" charset="0"/>
              </a:rPr>
              <a:t>%</a:t>
            </a:r>
            <a:r>
              <a:rPr lang="en-US" sz="2600" dirty="0" err="1">
                <a:latin typeface="Kalaham" pitchFamily="2" charset="0"/>
                <a:ea typeface="ＭＳ Ｐゴシック" charset="0"/>
                <a:cs typeface="ＭＳ Ｐゴシック" charset="0"/>
              </a:rPr>
              <a:t>d;whk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Jl;Nkh</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xU</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rpwe;j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fl;Lduhf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mwpag;gltpy;iy</a:t>
            </a:r>
            <a:r>
              <a:rPr lang="en-US" sz="2600" dirty="0">
                <a:latin typeface="Kalaham" pitchFamily="2" charset="0"/>
                <a:ea typeface="ＭＳ Ｐゴシック" charset="0"/>
                <a:cs typeface="ＭＳ Ｐゴシック" charset="0"/>
              </a:rPr>
              <a:t>&gt; </a:t>
            </a:r>
            <a:r>
              <a:rPr lang="en-US" sz="2600" dirty="0" err="1">
                <a:latin typeface="Kalaham" pitchFamily="2" charset="0"/>
                <a:ea typeface="ＭＳ Ｐゴシック" charset="0"/>
                <a:cs typeface="ＭＳ Ｐゴシック" charset="0"/>
              </a:rPr>
              <a:t>Mifahy</a:t>
            </a:r>
            <a:r>
              <a:rPr lang="en-US" sz="2600" dirty="0">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tuyhw;Wld</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nghUe;jtpy;iy</a:t>
            </a:r>
            <a:r>
              <a:rPr lang="en-US" sz="2600" dirty="0">
                <a:latin typeface="Kalaham" pitchFamily="2" charset="0"/>
                <a:ea typeface="ＭＳ Ｐゴシック" charset="0"/>
                <a:cs typeface="ＭＳ Ｐゴシック" charset="0"/>
              </a:rPr>
              <a:t>.</a:t>
            </a:r>
            <a:endParaRPr lang="en-US" sz="2600" dirty="0">
              <a:latin typeface="Arial" charset="0"/>
              <a:ea typeface="ＭＳ Ｐゴシック" charset="0"/>
              <a:cs typeface="ＭＳ Ｐゴシック" charset="0"/>
            </a:endParaRPr>
          </a:p>
        </p:txBody>
      </p:sp>
      <p:sp>
        <p:nvSpPr>
          <p:cNvPr id="63492" name="Rectangle 4"/>
          <p:cNvSpPr>
            <a:spLocks noGrp="1" noChangeArrowheads="1"/>
          </p:cNvSpPr>
          <p:nvPr>
            <p:ph type="body" sz="half" idx="2"/>
          </p:nvPr>
        </p:nvSpPr>
        <p:spPr>
          <a:xfrm>
            <a:off x="5029200" y="1143000"/>
            <a:ext cx="4114800" cy="4800600"/>
          </a:xfrm>
        </p:spPr>
        <p:txBody>
          <a:bodyPr/>
          <a:lstStyle/>
          <a:p>
            <a:pPr eaLnBrk="1" hangingPunct="1">
              <a:lnSpc>
                <a:spcPct val="90000"/>
              </a:lnSpc>
              <a:buNone/>
            </a:pPr>
            <a:r>
              <a:rPr lang="en-US" sz="2400" b="1" dirty="0" err="1">
                <a:latin typeface="Kalaham" pitchFamily="2" charset="0"/>
                <a:ea typeface="ＭＳ Ｐゴシック" charset="0"/>
                <a:cs typeface="ＭＳ Ｐゴシック" charset="0"/>
              </a:rPr>
              <a:t>Vjpuhf</a:t>
            </a:r>
            <a:endParaRPr lang="en-US" sz="2600" b="1" dirty="0">
              <a:latin typeface="Arial" charset="0"/>
              <a:ea typeface="ＭＳ Ｐゴシック" charset="0"/>
              <a:cs typeface="ＭＳ Ｐゴシック" charset="0"/>
            </a:endParaRPr>
          </a:p>
          <a:p>
            <a:pPr eaLnBrk="1" hangingPunct="1">
              <a:lnSpc>
                <a:spcPct val="90000"/>
              </a:lnSpc>
            </a:pPr>
            <a:r>
              <a:rPr lang="en-US" sz="2600" dirty="0" err="1">
                <a:latin typeface="Kalaham" pitchFamily="2" charset="0"/>
                <a:ea typeface="ＭＳ Ｐゴシック" charset="0"/>
                <a:cs typeface="ＭＳ Ｐゴシック" charset="0"/>
              </a:rPr>
              <a:t>uk;N</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vDk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ngau</a:t>
            </a:r>
            <a:r>
              <a:rPr lang="en-US" sz="2600" dirty="0">
                <a:latin typeface="Kalaham" pitchFamily="2" charset="0"/>
                <a:ea typeface="ＭＳ Ｐゴシック" charset="0"/>
                <a:cs typeface="ＭＳ Ｐゴシック" charset="0"/>
              </a:rPr>
              <a:t>; 13k; </a:t>
            </a:r>
            <a:r>
              <a:rPr lang="en-US" sz="2600" dirty="0" err="1">
                <a:latin typeface="Kalaham" pitchFamily="2" charset="0"/>
                <a:ea typeface="ＭＳ Ｐゴシック" charset="0"/>
                <a:cs typeface="ＭＳ Ｐゴシック" charset="0"/>
              </a:rPr>
              <a:t>Ew;whz;Lf;F</a:t>
            </a:r>
            <a:r>
              <a:rPr lang="en-US" sz="2600" dirty="0">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Kd;gjhf</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ghtpf;fg;gl;lJ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e;j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efuk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Nkhirapd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gpwg;Gf;F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Kd;gjhf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fl;lg;gl;lJ</a:t>
            </a:r>
            <a:r>
              <a:rPr lang="en-US" sz="2600" dirty="0">
                <a:solidFill>
                  <a:schemeClr val="accent1"/>
                </a:solidFill>
                <a:latin typeface="Arial" charset="0"/>
                <a:ea typeface="ＭＳ Ｐゴシック" charset="0"/>
                <a:cs typeface="ＭＳ Ｐゴシック" charset="0"/>
              </a:rPr>
              <a:t>(II </a:t>
            </a:r>
            <a:r>
              <a:rPr lang="en-US" sz="2600" dirty="0" err="1">
                <a:solidFill>
                  <a:schemeClr val="accent1"/>
                </a:solidFill>
                <a:latin typeface="Kalaham" pitchFamily="2" charset="0"/>
                <a:ea typeface="ＭＳ Ｐゴシック" charset="0"/>
                <a:cs typeface="ＭＳ Ｐゴシック" charset="0"/>
              </a:rPr>
              <a:t>uk;N</a:t>
            </a:r>
            <a:r>
              <a:rPr lang="en-US" sz="2600" dirty="0">
                <a:solidFill>
                  <a:schemeClr val="accent1"/>
                </a:solidFill>
                <a:latin typeface="Kalaham" pitchFamily="2" charset="0"/>
                <a:ea typeface="ＭＳ Ｐゴシック" charset="0"/>
                <a:cs typeface="ＭＳ Ｐゴシック" charset="0"/>
              </a:rPr>
              <a:t>]]}</a:t>
            </a:r>
            <a:r>
              <a:rPr lang="en-US" sz="2600" dirty="0" err="1">
                <a:solidFill>
                  <a:schemeClr val="accent1"/>
                </a:solidFill>
                <a:latin typeface="Kalaham" pitchFamily="2" charset="0"/>
                <a:ea typeface="ＭＳ Ｐゴシック" charset="0"/>
                <a:cs typeface="ＭＳ Ｐゴシック" charset="0"/>
              </a:rPr>
              <a:t>f;F</a:t>
            </a:r>
            <a:r>
              <a:rPr lang="en-US" sz="2600" dirty="0">
                <a:solidFill>
                  <a:schemeClr val="accent1"/>
                </a:solidFill>
                <a:latin typeface="Kalaham" pitchFamily="2" charset="0"/>
                <a:ea typeface="ＭＳ Ｐゴシック" charset="0"/>
                <a:cs typeface="ＭＳ Ｐゴシック" charset="0"/>
              </a:rPr>
              <a:t> </a:t>
            </a:r>
            <a:r>
              <a:rPr lang="en-US" sz="2600" dirty="0" err="1">
                <a:solidFill>
                  <a:schemeClr val="accent1"/>
                </a:solidFill>
                <a:latin typeface="Kalaham" pitchFamily="2" charset="0"/>
                <a:ea typeface="ＭＳ Ｐゴシック" charset="0"/>
                <a:cs typeface="ＭＳ Ｐゴシック" charset="0"/>
              </a:rPr>
              <a:t>Kd;gjhf</a:t>
            </a:r>
            <a:r>
              <a:rPr lang="en-US" sz="2600" dirty="0">
                <a:solidFill>
                  <a:schemeClr val="accent1"/>
                </a:solidFill>
                <a:latin typeface="Arial" charset="0"/>
                <a:ea typeface="ＭＳ Ｐゴシック" charset="0"/>
                <a:cs typeface="ＭＳ Ｐゴシック" charset="0"/>
              </a:rPr>
              <a:t>)</a:t>
            </a:r>
          </a:p>
          <a:p>
            <a:pPr eaLnBrk="1" hangingPunct="1">
              <a:lnSpc>
                <a:spcPct val="90000"/>
              </a:lnSpc>
            </a:pPr>
            <a:endParaRPr lang="en-US" sz="1000" dirty="0">
              <a:latin typeface="Arial" charset="0"/>
              <a:ea typeface="ＭＳ Ｐゴシック" charset="0"/>
              <a:cs typeface="ＭＳ Ｐゴシック" charset="0"/>
            </a:endParaRPr>
          </a:p>
          <a:p>
            <a:pPr eaLnBrk="1" hangingPunct="1">
              <a:lnSpc>
                <a:spcPct val="90000"/>
              </a:lnSpc>
            </a:pPr>
            <a:r>
              <a:rPr lang="en-US" sz="2600" dirty="0">
                <a:solidFill>
                  <a:schemeClr val="accent1"/>
                </a:solidFill>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nly;lh</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gpuhe;jpaj;jpy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mtUf;F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rpy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fl;blj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jpl;lq;fs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Ue;jjhf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mwpag;gLfpwJ</a:t>
            </a:r>
            <a:endParaRPr lang="en-US" sz="2600" dirty="0">
              <a:latin typeface="Kalaham" pitchFamily="2" charset="0"/>
              <a:ea typeface="ＭＳ Ｐゴシック" charset="0"/>
              <a:cs typeface="ＭＳ Ｐゴシック" charset="0"/>
            </a:endParaRPr>
          </a:p>
        </p:txBody>
      </p:sp>
      <p:sp>
        <p:nvSpPr>
          <p:cNvPr id="247812"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182227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219200" y="76200"/>
            <a:ext cx="7772400" cy="1206500"/>
          </a:xfrm>
        </p:spPr>
        <p:txBody>
          <a:bodyPr/>
          <a:lstStyle/>
          <a:p>
            <a:pPr algn="ctr" eaLnBrk="1" hangingPunct="1"/>
            <a:r>
              <a:rPr lang="en-US" sz="3200" b="1" dirty="0" err="1">
                <a:latin typeface="Kalaham" pitchFamily="2" charset="0"/>
                <a:ea typeface="ＭＳ Ｐゴシック" charset="0"/>
                <a:cs typeface="ＭＳ Ｐゴシック" charset="0"/>
              </a:rPr>
              <a:t>xU</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jhkjkhd</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ntsp;Naw;wk</a:t>
            </a:r>
            <a:r>
              <a:rPr lang="en-US" sz="3200" b="1" dirty="0">
                <a:latin typeface="Kalaham" pitchFamily="2" charset="0"/>
                <a:ea typeface="ＭＳ Ｐゴシック" charset="0"/>
                <a:cs typeface="ＭＳ Ｐゴシック" charset="0"/>
              </a:rPr>
              <a:t>;</a:t>
            </a:r>
            <a:r>
              <a:rPr lang="en-US" sz="3200" b="1" dirty="0">
                <a:latin typeface="Arial" charset="0"/>
                <a:ea typeface="ＭＳ Ｐゴシック" charset="0"/>
                <a:cs typeface="ＭＳ Ｐゴシック" charset="0"/>
              </a:rPr>
              <a:t> (1266-1299)</a:t>
            </a:r>
          </a:p>
        </p:txBody>
      </p:sp>
      <p:sp>
        <p:nvSpPr>
          <p:cNvPr id="64515" name="Rectangle 3"/>
          <p:cNvSpPr>
            <a:spLocks noGrp="1" noChangeArrowheads="1"/>
          </p:cNvSpPr>
          <p:nvPr>
            <p:ph type="body" sz="half" idx="1"/>
          </p:nvPr>
        </p:nvSpPr>
        <p:spPr>
          <a:xfrm>
            <a:off x="1219200" y="1524000"/>
            <a:ext cx="4267200" cy="4495800"/>
          </a:xfrm>
        </p:spPr>
        <p:txBody>
          <a:bodyPr/>
          <a:lstStyle/>
          <a:p>
            <a:pPr eaLnBrk="1" hangingPunct="1">
              <a:lnSpc>
                <a:spcPct val="90000"/>
              </a:lnSpc>
              <a:buFont typeface="Symbol" charset="0"/>
              <a:buNone/>
            </a:pPr>
            <a:r>
              <a:rPr lang="en-US" sz="2600" b="1" dirty="0" err="1">
                <a:latin typeface="Kalaham" pitchFamily="2" charset="0"/>
                <a:ea typeface="ＭＳ Ｐゴシック" charset="0"/>
                <a:cs typeface="ＭＳ Ｐゴシック" charset="0"/>
              </a:rPr>
              <a:t>cs;s</a:t>
            </a:r>
            <a:endParaRPr lang="en-US" sz="2600" b="1" dirty="0">
              <a:latin typeface="Kalaham" pitchFamily="2" charset="0"/>
              <a:ea typeface="ＭＳ Ｐゴシック" charset="0"/>
              <a:cs typeface="ＭＳ Ｐゴシック" charset="0"/>
            </a:endParaRPr>
          </a:p>
          <a:p>
            <a:pPr eaLnBrk="1" hangingPunct="1">
              <a:lnSpc>
                <a:spcPct val="90000"/>
              </a:lnSpc>
            </a:pPr>
            <a:r>
              <a:rPr lang="en-US" sz="2600" dirty="0" err="1">
                <a:latin typeface="Kalaham" pitchFamily="2" charset="0"/>
                <a:ea typeface="ＭＳ Ｐゴシック" charset="0"/>
                <a:cs typeface="ＭＳ Ｐゴシック" charset="0"/>
              </a:rPr>
              <a:t>ney;rd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fpNyffpd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thjk</a:t>
            </a:r>
            <a:r>
              <a:rPr lang="en-US" sz="2600" dirty="0">
                <a:latin typeface="Kalaham" pitchFamily="2" charset="0"/>
                <a:ea typeface="ＭＳ Ｐゴシック" charset="0"/>
                <a:cs typeface="ＭＳ Ｐゴシック" charset="0"/>
              </a:rPr>
              <a:t> 1300f;F </a:t>
            </a:r>
            <a:r>
              <a:rPr lang="en-US" sz="2600" dirty="0" err="1">
                <a:latin typeface="Kalaham" pitchFamily="2" charset="0"/>
                <a:ea typeface="ＭＳ Ｐゴシック" charset="0"/>
                <a:cs typeface="ＭＳ Ｐゴシック" charset="0"/>
              </a:rPr>
              <a:t>Kd;du</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VNjhk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kw;Wk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Nkhthg</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ehfupfq;fs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Ue;jd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vd;gjw;fhf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ve;jnthU</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njhy;nghUs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rhd;WfSk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y;iy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uNty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mtu;fs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njhlu;G</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nfhz;bUe;jhy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ahj;jpuhfkk</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gpd;duhf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Uf;f</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Ntz;Lk</a:t>
            </a:r>
            <a:r>
              <a:rPr lang="en-US" sz="2600" dirty="0">
                <a:latin typeface="Kalaham" pitchFamily="2" charset="0"/>
                <a:ea typeface="ＭＳ Ｐゴシック" charset="0"/>
                <a:cs typeface="ＭＳ Ｐゴシック" charset="0"/>
              </a:rPr>
              <a:t>;.</a:t>
            </a:r>
          </a:p>
          <a:p>
            <a:pPr eaLnBrk="1" hangingPunct="1">
              <a:lnSpc>
                <a:spcPct val="90000"/>
              </a:lnSpc>
            </a:pPr>
            <a:r>
              <a:rPr lang="en-US" sz="2600" dirty="0">
                <a:latin typeface="Kalaham" pitchFamily="2"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p:txBody>
      </p:sp>
      <p:sp>
        <p:nvSpPr>
          <p:cNvPr id="64516" name="Rectangle 4"/>
          <p:cNvSpPr>
            <a:spLocks noGrp="1" noChangeArrowheads="1"/>
          </p:cNvSpPr>
          <p:nvPr>
            <p:ph type="body" sz="half" idx="2"/>
          </p:nvPr>
        </p:nvSpPr>
        <p:spPr>
          <a:xfrm>
            <a:off x="5410200" y="1524000"/>
            <a:ext cx="3581400" cy="4495800"/>
          </a:xfrm>
        </p:spPr>
        <p:txBody>
          <a:bodyPr/>
          <a:lstStyle/>
          <a:p>
            <a:pPr eaLnBrk="1" hangingPunct="1">
              <a:lnSpc>
                <a:spcPct val="90000"/>
              </a:lnSpc>
              <a:buFont typeface="Symbol" charset="0"/>
              <a:buNone/>
            </a:pPr>
            <a:r>
              <a:rPr lang="en-US" sz="2600" b="1" dirty="0" err="1">
                <a:latin typeface="Kalaham" pitchFamily="2" charset="0"/>
                <a:ea typeface="ＭＳ Ｐゴシック" charset="0"/>
                <a:cs typeface="ＭＳ Ｐゴシック" charset="0"/>
              </a:rPr>
              <a:t>vjpuhd</a:t>
            </a:r>
            <a:endParaRPr lang="en-US" sz="2600" b="1" dirty="0">
              <a:latin typeface="Kalaham" pitchFamily="2" charset="0"/>
              <a:ea typeface="ＭＳ Ｐゴシック" charset="0"/>
              <a:cs typeface="ＭＳ Ｐゴシック" charset="0"/>
            </a:endParaRPr>
          </a:p>
          <a:p>
            <a:pPr eaLnBrk="1" hangingPunct="1">
              <a:lnSpc>
                <a:spcPct val="90000"/>
              </a:lnSpc>
            </a:pPr>
            <a:r>
              <a:rPr lang="en-US" sz="2600" dirty="0">
                <a:latin typeface="Arial"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gpd;duhd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mfo;thuha;r;rpfs</a:t>
            </a:r>
            <a:r>
              <a:rPr lang="en-US" sz="2600" dirty="0">
                <a:latin typeface="Kalaham" pitchFamily="2" charset="0"/>
                <a:ea typeface="ＭＳ Ｐゴシック" charset="0"/>
                <a:cs typeface="ＭＳ Ｐゴシック" charset="0"/>
              </a:rPr>
              <a:t>; </a:t>
            </a:r>
            <a:r>
              <a:rPr lang="en-US" sz="2600" dirty="0">
                <a:solidFill>
                  <a:schemeClr val="accent1"/>
                </a:solidFill>
                <a:latin typeface="Arial" charset="0"/>
                <a:ea typeface="ＭＳ Ｐゴシック" charset="0"/>
                <a:cs typeface="ＭＳ Ｐゴシック" charset="0"/>
              </a:rPr>
              <a:t>1500 </a:t>
            </a:r>
            <a:r>
              <a:rPr lang="en-US" sz="2600" dirty="0" err="1">
                <a:solidFill>
                  <a:schemeClr val="accent1"/>
                </a:solidFill>
                <a:latin typeface="Kalaham" pitchFamily="2" charset="0"/>
                <a:ea typeface="ＭＳ Ｐゴシック" charset="0"/>
                <a:cs typeface="ＭＳ Ｐゴシック" charset="0"/>
              </a:rPr>
              <a:t>f;Fk</a:t>
            </a:r>
            <a:r>
              <a:rPr lang="en-US" sz="2600" dirty="0">
                <a:solidFill>
                  <a:schemeClr val="accent1"/>
                </a:solidFill>
                <a:latin typeface="Kalaham" pitchFamily="2" charset="0"/>
                <a:ea typeface="ＭＳ Ｐゴシック" charset="0"/>
                <a:cs typeface="ＭＳ Ｐゴシック" charset="0"/>
              </a:rPr>
              <a:t>;</a:t>
            </a:r>
            <a:r>
              <a:rPr lang="en-US" sz="2600" dirty="0">
                <a:solidFill>
                  <a:schemeClr val="accent1"/>
                </a:solidFill>
                <a:latin typeface="Arial" charset="0"/>
                <a:ea typeface="ＭＳ Ｐゴシック" charset="0"/>
                <a:cs typeface="ＭＳ Ｐゴシック" charset="0"/>
              </a:rPr>
              <a:t> 1300 </a:t>
            </a:r>
            <a:r>
              <a:rPr lang="en-US" sz="2600" dirty="0">
                <a:latin typeface="Kalaham" pitchFamily="2" charset="0"/>
                <a:ea typeface="ＭＳ Ｐゴシック" charset="0"/>
                <a:cs typeface="ＭＳ Ｐゴシック" charset="0"/>
              </a:rPr>
              <a:t>,</a:t>
            </a:r>
            <a:r>
              <a:rPr lang="en-US" sz="2600" dirty="0" err="1">
                <a:latin typeface="Kalaham" pitchFamily="2" charset="0"/>
                <a:ea typeface="ＭＳ Ｐゴシック" charset="0"/>
                <a:cs typeface="ＭＳ Ｐゴシック" charset="0"/>
              </a:rPr>
              <a:t>ilapy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gy</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gFjpapypUe;J</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FbNawpAs;sd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vd;gijf;fhl;LfpwJ</a:t>
            </a:r>
            <a:r>
              <a:rPr lang="en-US" sz="2600" dirty="0">
                <a:solidFill>
                  <a:schemeClr val="accent1"/>
                </a:solidFill>
                <a:latin typeface="Kalaham" pitchFamily="2" charset="0"/>
                <a:ea typeface="ＭＳ Ｐゴシック" charset="0"/>
                <a:cs typeface="ＭＳ Ｐゴシック" charset="0"/>
              </a:rPr>
              <a:t>.</a:t>
            </a:r>
            <a:r>
              <a:rPr lang="en-US" sz="2600" dirty="0">
                <a:solidFill>
                  <a:schemeClr val="accent1"/>
                </a:solidFill>
                <a:latin typeface="Arial" charset="0"/>
                <a:ea typeface="ＭＳ Ｐゴシック" charset="0"/>
                <a:cs typeface="ＭＳ Ｐゴシック" charset="0"/>
              </a:rPr>
              <a:t> </a:t>
            </a:r>
          </a:p>
          <a:p>
            <a:pPr eaLnBrk="1" hangingPunct="1">
              <a:lnSpc>
                <a:spcPct val="90000"/>
              </a:lnSpc>
            </a:pPr>
            <a:endParaRPr lang="en-US" sz="2600" dirty="0">
              <a:solidFill>
                <a:schemeClr val="accent1"/>
              </a:solidFill>
              <a:latin typeface="Arial" charset="0"/>
              <a:ea typeface="ＭＳ Ｐゴシック" charset="0"/>
              <a:cs typeface="ＭＳ Ｐゴシック" charset="0"/>
            </a:endParaRPr>
          </a:p>
          <a:p>
            <a:pPr eaLnBrk="1" hangingPunct="1">
              <a:lnSpc>
                <a:spcPct val="90000"/>
              </a:lnSpc>
            </a:pPr>
            <a:r>
              <a:rPr lang="en-US" sz="2600" dirty="0">
                <a:latin typeface="Kalaham" pitchFamily="2" charset="0"/>
                <a:ea typeface="ＭＳ Ｐゴシック" charset="0"/>
                <a:cs typeface="ＭＳ Ｐゴシック" charset="0"/>
              </a:rPr>
              <a:t>15k; </a:t>
            </a:r>
            <a:r>
              <a:rPr lang="en-US" sz="2600" dirty="0" err="1">
                <a:latin typeface="Kalaham" pitchFamily="2" charset="0"/>
                <a:ea typeface="ＭＳ Ｐゴシック" charset="0"/>
                <a:cs typeface="ＭＳ Ｐゴシック" charset="0"/>
              </a:rPr>
              <a:t>Ew;whz;bd</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goq;Fbapdu</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kf;fs</a:t>
            </a:r>
            <a:r>
              <a:rPr lang="en-US" sz="2600" dirty="0">
                <a:latin typeface="Kalaham" pitchFamily="2" charset="0"/>
                <a:ea typeface="ＭＳ Ｐゴシック" charset="0"/>
                <a:cs typeface="ＭＳ Ｐゴシック" charset="0"/>
              </a:rPr>
              <a:t>; ,</a:t>
            </a:r>
            <a:r>
              <a:rPr lang="en-US" sz="2600" dirty="0" err="1">
                <a:latin typeface="Kalaham" pitchFamily="2" charset="0"/>
                <a:ea typeface="ＭＳ Ｐゴシック" charset="0"/>
                <a:cs typeface="ＭＳ Ｐゴシック" charset="0"/>
              </a:rPr>
              <a:t>Ue;jd</a:t>
            </a:r>
            <a:r>
              <a:rPr lang="en-US" sz="2600" dirty="0">
                <a:latin typeface="Kalaham" pitchFamily="2" charset="0"/>
                <a:ea typeface="ＭＳ Ｐゴシック" charset="0"/>
                <a:cs typeface="ＭＳ Ｐゴシック" charset="0"/>
              </a:rPr>
              <a:t>. </a:t>
            </a:r>
            <a:endParaRPr lang="en-US" sz="2600" dirty="0">
              <a:latin typeface="Arial" charset="0"/>
              <a:ea typeface="ＭＳ Ｐゴシック" charset="0"/>
              <a:cs typeface="ＭＳ Ｐゴシック" charset="0"/>
            </a:endParaRPr>
          </a:p>
        </p:txBody>
      </p:sp>
      <p:sp>
        <p:nvSpPr>
          <p:cNvPr id="249860"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70h</a:t>
            </a:r>
          </a:p>
        </p:txBody>
      </p:sp>
    </p:spTree>
    <p:extLst>
      <p:ext uri="{BB962C8B-B14F-4D97-AF65-F5344CB8AC3E}">
        <p14:creationId xmlns:p14="http://schemas.microsoft.com/office/powerpoint/2010/main" val="21373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176864" y="999062"/>
            <a:ext cx="4385733" cy="5410200"/>
          </a:xfrm>
        </p:spPr>
        <p:txBody>
          <a:bodyPr/>
          <a:lstStyle/>
          <a:p>
            <a:pPr eaLnBrk="1" hangingPunct="1">
              <a:lnSpc>
                <a:spcPct val="90000"/>
              </a:lnSpc>
              <a:buClrTx/>
              <a:buNone/>
            </a:pPr>
            <a:r>
              <a:rPr lang="en-US" sz="2400" b="1" dirty="0" err="1">
                <a:latin typeface="Kalaham" pitchFamily="2" charset="0"/>
                <a:ea typeface="ＭＳ Ｐゴシック" charset="0"/>
                <a:cs typeface="ＭＳ Ｐゴシック" charset="0"/>
              </a:rPr>
              <a:t>cs;s</a:t>
            </a:r>
            <a:endParaRPr lang="en-US" sz="2400" b="1" dirty="0">
              <a:latin typeface="Arial" charset="0"/>
              <a:ea typeface="ＭＳ Ｐゴシック" charset="0"/>
              <a:cs typeface="ＭＳ Ｐゴシック" charset="0"/>
            </a:endParaRPr>
          </a:p>
          <a:p>
            <a:pPr eaLnBrk="1" hangingPunct="1">
              <a:lnSpc>
                <a:spcPct val="90000"/>
              </a:lnSpc>
            </a:pPr>
            <a:r>
              <a:rPr lang="en-US" sz="2400" dirty="0">
                <a:latin typeface="Kalaham" pitchFamily="2" charset="0"/>
                <a:ea typeface="ＭＳ Ｐゴシック" charset="0"/>
                <a:cs typeface="ＭＳ Ｐゴシック" charset="0"/>
              </a:rPr>
              <a:t>14 Mk; E}</a:t>
            </a:r>
            <a:r>
              <a:rPr lang="en-US" sz="2400" dirty="0" err="1">
                <a:latin typeface="Kalaham" pitchFamily="2" charset="0"/>
                <a:ea typeface="ＭＳ Ｐゴシック" charset="0"/>
                <a:cs typeface="ＭＳ Ｐゴシック" charset="0"/>
              </a:rPr>
              <a:t>w;whz;bd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Kw;gFjpapy</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fhdhd</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mopf;fg;gl;ljw;fhd</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ve;jNthu</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MjhuKk</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y;iy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fhdhdpd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efuq;fs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Ue;jJ</a:t>
            </a:r>
            <a:r>
              <a:rPr lang="en-US" sz="2400" dirty="0">
                <a:latin typeface="Kalaham" pitchFamily="2" charset="0"/>
                <a:ea typeface="ＭＳ Ｐゴシック" charset="0"/>
                <a:cs typeface="ＭＳ Ｐゴシック" charset="0"/>
              </a:rPr>
              <a:t>.</a:t>
            </a:r>
            <a:endParaRPr lang="en-US" sz="2400" dirty="0">
              <a:latin typeface="Arial" charset="0"/>
              <a:ea typeface="ＭＳ Ｐゴシック" charset="0"/>
              <a:cs typeface="ＭＳ Ｐゴシック" charset="0"/>
            </a:endParaRPr>
          </a:p>
          <a:p>
            <a:pPr eaLnBrk="1" hangingPunct="1">
              <a:lnSpc>
                <a:spcPct val="90000"/>
              </a:lnSpc>
            </a:pPr>
            <a:endParaRPr lang="en-US" sz="2400" dirty="0">
              <a:latin typeface="Arial" charset="0"/>
              <a:ea typeface="ＭＳ Ｐゴシック" charset="0"/>
              <a:cs typeface="ＭＳ Ｐゴシック" charset="0"/>
            </a:endParaRPr>
          </a:p>
          <a:p>
            <a:pPr eaLnBrk="1" hangingPunct="1">
              <a:lnSpc>
                <a:spcPct val="90000"/>
              </a:lnSpc>
            </a:pPr>
            <a:r>
              <a:rPr lang="en-US" sz="2400" dirty="0">
                <a:latin typeface="Kalaham" pitchFamily="2" charset="0"/>
                <a:ea typeface="ＭＳ Ｐゴシック" charset="0"/>
                <a:cs typeface="ＭＳ Ｐゴシック" charset="0"/>
              </a:rPr>
              <a:t>1250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1200 </a:t>
            </a:r>
            <a:r>
              <a:rPr lang="en-US" sz="2400" dirty="0" err="1">
                <a:latin typeface="Kalaham" pitchFamily="2" charset="0"/>
                <a:ea typeface="ＭＳ Ｐゴシック" charset="0"/>
                <a:cs typeface="ＭＳ Ｐゴシック" charset="0"/>
              </a:rPr>
              <a:t>f;F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ilapy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ele;j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td;Kiwj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jhf;Fjypd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tpisthf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ghy</a:t>
            </a:r>
            <a:r>
              <a:rPr lang="en-US" sz="2400" dirty="0">
                <a:latin typeface="Kalaham" pitchFamily="2"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jPdk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ngj;Njy</a:t>
            </a:r>
            <a:r>
              <a:rPr lang="en-US" sz="2400" dirty="0">
                <a:latin typeface="Kalaham" pitchFamily="2" charset="0"/>
                <a:ea typeface="ＭＳ Ｐゴシック" charset="0"/>
                <a:cs typeface="ＭＳ Ｐゴシック" charset="0"/>
              </a:rPr>
              <a:t>;&gt; </a:t>
            </a:r>
            <a:r>
              <a:rPr lang="en-US" sz="2400" dirty="0" err="1">
                <a:latin typeface="Kalaham" pitchFamily="2" charset="0"/>
                <a:ea typeface="ＭＳ Ｐゴシック" charset="0"/>
                <a:cs typeface="ＭＳ Ｐゴシック" charset="0"/>
              </a:rPr>
              <a:t>yhr;rp</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nlgpu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tPo;e;jjhf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njhy;nghUs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rhd;Wfs</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fhl;Lfpd;wd</a:t>
            </a:r>
            <a:r>
              <a:rPr lang="en-US" sz="2400" dirty="0">
                <a:latin typeface="Kalaham" pitchFamily="2" charset="0"/>
                <a:ea typeface="ＭＳ Ｐゴシック" charset="0"/>
                <a:cs typeface="ＭＳ Ｐゴシック" charset="0"/>
              </a:rPr>
              <a:t>. ,J ,];</a:t>
            </a:r>
            <a:r>
              <a:rPr lang="en-US" sz="2400" dirty="0" err="1">
                <a:latin typeface="Kalaham" pitchFamily="2" charset="0"/>
                <a:ea typeface="ＭＳ Ｐゴシック" charset="0"/>
                <a:cs typeface="ＭＳ Ｐゴシック" charset="0"/>
              </a:rPr>
              <a:t>Nuypd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ntw;wpahf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Ue;jpUf;f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Ntz;Lk</a:t>
            </a:r>
            <a:r>
              <a:rPr lang="en-US" sz="2400" dirty="0">
                <a:latin typeface="Kalaham" pitchFamily="2" charset="0"/>
                <a:ea typeface="ＭＳ Ｐゴシック" charset="0"/>
                <a:cs typeface="ＭＳ Ｐゴシック" charset="0"/>
              </a:rPr>
              <a:t>;.</a:t>
            </a:r>
          </a:p>
        </p:txBody>
      </p:sp>
      <p:sp>
        <p:nvSpPr>
          <p:cNvPr id="65539" name="Rectangle 3"/>
          <p:cNvSpPr>
            <a:spLocks noGrp="1" noChangeArrowheads="1"/>
          </p:cNvSpPr>
          <p:nvPr>
            <p:ph type="body" sz="half" idx="2"/>
          </p:nvPr>
        </p:nvSpPr>
        <p:spPr>
          <a:xfrm>
            <a:off x="5257800" y="999062"/>
            <a:ext cx="3733800" cy="4495800"/>
          </a:xfrm>
        </p:spPr>
        <p:txBody>
          <a:bodyPr/>
          <a:lstStyle/>
          <a:p>
            <a:pPr eaLnBrk="1" hangingPunct="1">
              <a:buClrTx/>
              <a:buNone/>
            </a:pPr>
            <a:r>
              <a:rPr lang="en-US" sz="2400" b="1" dirty="0" err="1">
                <a:latin typeface="Kalaham" pitchFamily="2" charset="0"/>
                <a:ea typeface="ＭＳ Ｐゴシック" charset="0"/>
                <a:cs typeface="ＭＳ Ｐゴシック" charset="0"/>
              </a:rPr>
              <a:t>vjpuhd</a:t>
            </a:r>
            <a:endParaRPr lang="en-US" sz="2400" dirty="0">
              <a:latin typeface="Arial" charset="0"/>
              <a:ea typeface="ＭＳ Ｐゴシック" charset="0"/>
              <a:cs typeface="ＭＳ Ｐゴシック" charset="0"/>
            </a:endParaRPr>
          </a:p>
          <a:p>
            <a:pPr eaLnBrk="1" hangingPunct="1"/>
            <a:r>
              <a:rPr lang="en-US" sz="2400" dirty="0">
                <a:latin typeface="Kalaham" pitchFamily="2"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uNtyu;fspd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ntw;wpapd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NghJ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vupNfh</a:t>
            </a:r>
            <a:r>
              <a:rPr lang="en-US" sz="2400" dirty="0">
                <a:latin typeface="Kalaham" pitchFamily="2" charset="0"/>
                <a:ea typeface="ＭＳ Ｐゴシック" charset="0"/>
                <a:cs typeface="ＭＳ Ｐゴシック" charset="0"/>
              </a:rPr>
              <a:t>&gt; Map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`N]</a:t>
            </a:r>
            <a:r>
              <a:rPr lang="en-US" sz="2400" dirty="0" err="1">
                <a:latin typeface="Kalaham" pitchFamily="2" charset="0"/>
                <a:ea typeface="ＭＳ Ｐゴシック" charset="0"/>
                <a:cs typeface="ＭＳ Ｐゴシック" charset="0"/>
              </a:rPr>
              <a:t>hu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jtpu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ve;j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nghUs</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mopitAk</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Vw;gLj;jtpy;iy</a:t>
            </a:r>
            <a:r>
              <a:rPr lang="en-US" sz="2400" dirty="0">
                <a:solidFill>
                  <a:schemeClr val="accent1"/>
                </a:solidFill>
                <a:latin typeface="Kalaham" pitchFamily="2" charset="0"/>
                <a:ea typeface="ＭＳ Ｐゴシック" charset="0"/>
                <a:cs typeface="ＭＳ Ｐゴシック" charset="0"/>
              </a:rPr>
              <a:t>&gt; </a:t>
            </a:r>
            <a:r>
              <a:rPr lang="en-US" sz="2400" dirty="0">
                <a:latin typeface="Kalaham" pitchFamily="2" charset="0"/>
                <a:ea typeface="ＭＳ Ｐゴシック" charset="0"/>
                <a:cs typeface="ＭＳ Ｐゴシック" charset="0"/>
              </a:rPr>
              <a:t>(Nah#. 24:13)</a:t>
            </a:r>
            <a:endParaRPr lang="en-US" sz="2400" dirty="0">
              <a:latin typeface="Arial" charset="0"/>
              <a:ea typeface="ＭＳ Ｐゴシック" charset="0"/>
              <a:cs typeface="ＭＳ Ｐゴシック" charset="0"/>
            </a:endParaRPr>
          </a:p>
          <a:p>
            <a:pPr eaLnBrk="1" hangingPunct="1">
              <a:buFont typeface="Symbol" charset="0"/>
              <a:buNone/>
            </a:pPr>
            <a:endParaRPr lang="en-US" sz="900" dirty="0">
              <a:latin typeface="Arial" charset="0"/>
              <a:ea typeface="ＭＳ Ｐゴシック" charset="0"/>
              <a:cs typeface="ＭＳ Ｐゴシック" charset="0"/>
            </a:endParaRPr>
          </a:p>
          <a:p>
            <a:pPr eaLnBrk="1" hangingPunct="1"/>
            <a:r>
              <a:rPr lang="en-US" sz="2400" dirty="0" err="1">
                <a:solidFill>
                  <a:schemeClr val="accent1"/>
                </a:solidFill>
                <a:latin typeface="Kalaham" pitchFamily="2" charset="0"/>
                <a:ea typeface="ＭＳ Ｐゴシック" charset="0"/>
                <a:cs typeface="ＭＳ Ｐゴシック" charset="0"/>
              </a:rPr>
              <a:t>vfpg;jpa</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ntw;wpapdhy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mopT</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Vw;gl;bUf;fyhk;The</a:t>
            </a:r>
            <a:r>
              <a:rPr lang="en-US" sz="2400" dirty="0">
                <a:latin typeface="Kalaham" pitchFamily="2" charset="0"/>
                <a:ea typeface="ＭＳ Ｐゴシック" charset="0"/>
                <a:cs typeface="ＭＳ Ｐゴシック" charset="0"/>
              </a:rPr>
              <a:t> </a:t>
            </a:r>
            <a:r>
              <a:rPr lang="en-US" sz="2400" dirty="0">
                <a:latin typeface="Arial"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ghu;Nthd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nku;ndg;lh</a:t>
            </a:r>
            <a:r>
              <a:rPr lang="en-US" sz="2400" dirty="0">
                <a:latin typeface="Arial" charset="0"/>
                <a:ea typeface="ＭＳ Ｐゴシック" charset="0"/>
                <a:cs typeface="ＭＳ Ｐゴシック" charset="0"/>
              </a:rPr>
              <a:t>)</a:t>
            </a:r>
          </a:p>
        </p:txBody>
      </p:sp>
      <p:sp>
        <p:nvSpPr>
          <p:cNvPr id="251907" name="Rectangle 4"/>
          <p:cNvSpPr>
            <a:spLocks noGrp="1" noChangeArrowheads="1"/>
          </p:cNvSpPr>
          <p:nvPr>
            <p:ph type="title"/>
          </p:nvPr>
        </p:nvSpPr>
        <p:spPr>
          <a:xfrm>
            <a:off x="1219200" y="76200"/>
            <a:ext cx="7772400" cy="1206500"/>
          </a:xfrm>
          <a:noFill/>
        </p:spPr>
        <p:txBody>
          <a:bodyPr/>
          <a:lstStyle/>
          <a:p>
            <a:pPr algn="ctr" eaLnBrk="1" hangingPunct="1"/>
            <a:r>
              <a:rPr lang="en-US" sz="3200" b="1" dirty="0" err="1">
                <a:latin typeface="Kalaham" pitchFamily="2" charset="0"/>
                <a:ea typeface="ＭＳ Ｐゴシック" charset="0"/>
                <a:cs typeface="ＭＳ Ｐゴシック" charset="0"/>
              </a:rPr>
              <a:t>xU</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jhkjkhd</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ntspNaw;wk</a:t>
            </a:r>
            <a:r>
              <a:rPr lang="en-US" sz="3200" b="1" dirty="0">
                <a:latin typeface="Arial" charset="0"/>
                <a:ea typeface="ＭＳ Ｐゴシック" charset="0"/>
                <a:cs typeface="ＭＳ Ｐゴシック" charset="0"/>
              </a:rPr>
              <a:t>(1266-1299)</a:t>
            </a:r>
          </a:p>
        </p:txBody>
      </p:sp>
      <p:sp>
        <p:nvSpPr>
          <p:cNvPr id="251908"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33201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417794" name="Picture 15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5" name="Text Box 4"/>
          <p:cNvSpPr txBox="1">
            <a:spLocks noChangeArrowheads="1"/>
          </p:cNvSpPr>
          <p:nvPr/>
        </p:nvSpPr>
        <p:spPr bwMode="auto">
          <a:xfrm>
            <a:off x="8448836" y="0"/>
            <a:ext cx="69817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dirty="0">
                <a:solidFill>
                  <a:srgbClr val="000000"/>
                </a:solidFill>
                <a:latin typeface="Arial" charset="0"/>
              </a:rPr>
              <a:t>70a</a:t>
            </a:r>
          </a:p>
        </p:txBody>
      </p:sp>
      <p:pic>
        <p:nvPicPr>
          <p:cNvPr id="417796" name="Picture 146"/>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defRPr/>
            </a:pPr>
            <a:r>
              <a:rPr lang="en-US" sz="4000" dirty="0" err="1">
                <a:effectLst>
                  <a:outerShdw blurRad="38100" dist="38100" dir="2700000" algn="tl">
                    <a:srgbClr val="366B1B"/>
                  </a:outerShdw>
                </a:effectLst>
                <a:latin typeface="Kalaham" pitchFamily="2" charset="0"/>
                <a:cs typeface="Arial"/>
              </a:rPr>
              <a:t>Muk;g</a:t>
            </a:r>
            <a:r>
              <a:rPr lang="en-US" sz="4000" dirty="0">
                <a:effectLst>
                  <a:outerShdw blurRad="38100" dist="38100" dir="2700000" algn="tl">
                    <a:srgbClr val="366B1B"/>
                  </a:outerShdw>
                </a:effectLst>
                <a:latin typeface="Kalaham" pitchFamily="2" charset="0"/>
                <a:cs typeface="Arial"/>
              </a:rPr>
              <a:t> </a:t>
            </a:r>
            <a:r>
              <a:rPr lang="en-US" sz="4000" dirty="0" err="1">
                <a:effectLst>
                  <a:outerShdw blurRad="38100" dist="38100" dir="2700000" algn="tl">
                    <a:srgbClr val="366B1B"/>
                  </a:outerShdw>
                </a:effectLst>
                <a:latin typeface="Kalaham" pitchFamily="2" charset="0"/>
                <a:cs typeface="Arial"/>
              </a:rPr>
              <a:t>jpfjp</a:t>
            </a:r>
            <a:r>
              <a:rPr lang="en-US" sz="4000" dirty="0">
                <a:effectLst>
                  <a:outerShdw blurRad="38100" dist="38100" dir="2700000" algn="tl">
                    <a:srgbClr val="366B1B"/>
                  </a:outerShdw>
                </a:effectLst>
                <a:latin typeface="Kalaham" pitchFamily="2" charset="0"/>
                <a:cs typeface="Arial"/>
              </a:rPr>
              <a:t> </a:t>
            </a:r>
            <a:r>
              <a:rPr lang="en-US" sz="4000" dirty="0" err="1">
                <a:effectLst>
                  <a:outerShdw blurRad="38100" dist="38100" dir="2700000" algn="tl">
                    <a:srgbClr val="366B1B"/>
                  </a:outerShdw>
                </a:effectLst>
                <a:latin typeface="Kalaham" pitchFamily="2" charset="0"/>
                <a:cs typeface="Arial"/>
              </a:rPr>
              <a:t>rhd;Wfs</a:t>
            </a:r>
            <a:r>
              <a:rPr lang="en-US" sz="4000" dirty="0">
                <a:effectLst>
                  <a:outerShdw blurRad="38100" dist="38100" dir="2700000" algn="tl">
                    <a:srgbClr val="366B1B"/>
                  </a:outerShdw>
                </a:effectLst>
                <a:latin typeface="Kalaham" pitchFamily="2" charset="0"/>
                <a:cs typeface="Arial"/>
              </a:rPr>
              <a:t>;</a:t>
            </a:r>
          </a:p>
        </p:txBody>
      </p:sp>
      <p:sp>
        <p:nvSpPr>
          <p:cNvPr id="46234" name="Text Box 154"/>
          <p:cNvSpPr txBox="1">
            <a:spLocks noChangeArrowheads="1"/>
          </p:cNvSpPr>
          <p:nvPr/>
        </p:nvSpPr>
        <p:spPr bwMode="auto">
          <a:xfrm>
            <a:off x="5356225" y="5943600"/>
            <a:ext cx="3787775" cy="825500"/>
          </a:xfrm>
          <a:prstGeom prst="rect">
            <a:avLst/>
          </a:prstGeom>
          <a:noFill/>
          <a:ln w="12700" cap="sq">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kumimoji="1" lang="en-US" altLang="zh-CN" sz="1600" b="1">
                <a:solidFill>
                  <a:srgbClr val="000000"/>
                </a:solidFill>
                <a:effectLst>
                  <a:outerShdw blurRad="38100" dist="38100" dir="2700000" algn="tl">
                    <a:srgbClr val="FFFFFF"/>
                  </a:outerShdw>
                </a:effectLst>
                <a:latin typeface="Arial"/>
                <a:ea typeface="SimSun" charset="0"/>
                <a:cs typeface="Arial"/>
              </a:rPr>
              <a:t>John H. Walton, </a:t>
            </a:r>
            <a:r>
              <a:rPr kumimoji="1" lang="en-US" altLang="zh-CN" sz="1600" b="1" i="1">
                <a:solidFill>
                  <a:srgbClr val="000000"/>
                </a:solidFill>
                <a:effectLst>
                  <a:outerShdw blurRad="38100" dist="38100" dir="2700000" algn="tl">
                    <a:srgbClr val="FFFFFF"/>
                  </a:outerShdw>
                </a:effectLst>
                <a:latin typeface="Arial"/>
                <a:ea typeface="SimSun" charset="0"/>
                <a:cs typeface="Arial"/>
              </a:rPr>
              <a:t>Chronological and Background Charts of the OT</a:t>
            </a:r>
            <a:r>
              <a:rPr kumimoji="1" lang="en-US" altLang="zh-CN" sz="1600" b="1">
                <a:solidFill>
                  <a:srgbClr val="000000"/>
                </a:solidFill>
                <a:effectLst>
                  <a:outerShdw blurRad="38100" dist="38100" dir="2700000" algn="tl">
                    <a:srgbClr val="FFFFFF"/>
                  </a:outerShdw>
                </a:effectLst>
                <a:latin typeface="Arial"/>
                <a:ea typeface="SimSun" charset="0"/>
                <a:cs typeface="Arial"/>
              </a:rPr>
              <a:t>, </a:t>
            </a:r>
            <a:br>
              <a:rPr kumimoji="1" lang="en-US" altLang="zh-CN" sz="16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2d ed., 102-3</a:t>
            </a:r>
            <a:endParaRPr kumimoji="1" lang="en-US" sz="1600" b="1">
              <a:solidFill>
                <a:srgbClr val="000000"/>
              </a:solidFill>
              <a:effectLst>
                <a:outerShdw blurRad="38100" dist="38100" dir="2700000" algn="tl">
                  <a:srgbClr val="FFFFFF"/>
                </a:outerShdw>
              </a:effectLst>
              <a:latin typeface="Arial"/>
              <a:ea typeface="SimSun" charset="0"/>
              <a:cs typeface="Arial"/>
            </a:endParaRPr>
          </a:p>
        </p:txBody>
      </p:sp>
    </p:spTree>
    <p:extLst>
      <p:ext uri="{BB962C8B-B14F-4D97-AF65-F5344CB8AC3E}">
        <p14:creationId xmlns:p14="http://schemas.microsoft.com/office/powerpoint/2010/main" val="109490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19842" name="Picture 10"/>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876675" y="0"/>
            <a:ext cx="5267325" cy="67341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19843" name="Picture 19"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4" name="Text Box 4"/>
          <p:cNvSpPr txBox="1">
            <a:spLocks noChangeArrowheads="1"/>
          </p:cNvSpPr>
          <p:nvPr/>
        </p:nvSpPr>
        <p:spPr bwMode="auto">
          <a:xfrm>
            <a:off x="45114" y="50801"/>
            <a:ext cx="71500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dirty="0">
                <a:solidFill>
                  <a:srgbClr val="000000"/>
                </a:solidFill>
                <a:latin typeface="Arial" charset="0"/>
                <a:cs typeface="Arial" charset="0"/>
              </a:rPr>
              <a:t>70b</a:t>
            </a:r>
          </a:p>
        </p:txBody>
      </p:sp>
      <p:sp>
        <p:nvSpPr>
          <p:cNvPr id="49172" name="Rectangle 20"/>
          <p:cNvSpPr>
            <a:spLocks noChangeArrowheads="1"/>
          </p:cNvSpPr>
          <p:nvPr/>
        </p:nvSpPr>
        <p:spPr bwMode="auto">
          <a:xfrm>
            <a:off x="114300" y="5715000"/>
            <a:ext cx="3733800" cy="11430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br>
              <a:rPr kumimoji="1" lang="en-US" altLang="zh-CN" sz="20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John H. Walton, </a:t>
            </a:r>
            <a:r>
              <a:rPr kumimoji="1" lang="en-US" altLang="zh-CN" sz="1600" b="1" i="1">
                <a:solidFill>
                  <a:srgbClr val="000000"/>
                </a:solidFill>
                <a:effectLst>
                  <a:outerShdw blurRad="38100" dist="38100" dir="2700000" algn="tl">
                    <a:srgbClr val="FFFFFF"/>
                  </a:outerShdw>
                </a:effectLst>
                <a:latin typeface="Arial"/>
                <a:ea typeface="SimSun" charset="0"/>
                <a:cs typeface="Arial"/>
              </a:rPr>
              <a:t>Chronological and Background Charts of the OT</a:t>
            </a:r>
            <a:r>
              <a:rPr kumimoji="1" lang="en-US" altLang="zh-CN" sz="1600" b="1">
                <a:solidFill>
                  <a:srgbClr val="000000"/>
                </a:solidFill>
                <a:effectLst>
                  <a:outerShdw blurRad="38100" dist="38100" dir="2700000" algn="tl">
                    <a:srgbClr val="FFFFFF"/>
                  </a:outerShdw>
                </a:effectLst>
                <a:latin typeface="Arial"/>
                <a:ea typeface="SimSun" charset="0"/>
                <a:cs typeface="Arial"/>
              </a:rPr>
              <a:t>, </a:t>
            </a:r>
            <a:br>
              <a:rPr kumimoji="1" lang="en-US" altLang="zh-CN" sz="1600" b="1">
                <a:solidFill>
                  <a:srgbClr val="000000"/>
                </a:solidFill>
                <a:effectLst>
                  <a:outerShdw blurRad="38100" dist="38100" dir="2700000" algn="tl">
                    <a:srgbClr val="FFFFFF"/>
                  </a:outerShdw>
                </a:effectLst>
                <a:latin typeface="Arial"/>
                <a:ea typeface="SimSun" charset="0"/>
                <a:cs typeface="Arial"/>
              </a:rPr>
            </a:br>
            <a:r>
              <a:rPr kumimoji="1" lang="en-US" altLang="zh-CN" sz="1600" b="1">
                <a:solidFill>
                  <a:srgbClr val="000000"/>
                </a:solidFill>
                <a:effectLst>
                  <a:outerShdw blurRad="38100" dist="38100" dir="2700000" algn="tl">
                    <a:srgbClr val="FFFFFF"/>
                  </a:outerShdw>
                </a:effectLst>
                <a:latin typeface="Arial"/>
                <a:ea typeface="SimSun" charset="0"/>
                <a:cs typeface="Arial"/>
              </a:rPr>
              <a:t>2d ed., 102-3</a:t>
            </a:r>
            <a:r>
              <a:rPr kumimoji="1" lang="en-US" altLang="zh-CN" sz="2000" b="1">
                <a:solidFill>
                  <a:srgbClr val="000000"/>
                </a:solidFill>
                <a:effectLst>
                  <a:outerShdw blurRad="38100" dist="38100" dir="2700000" algn="tl">
                    <a:srgbClr val="FFFFFF"/>
                  </a:outerShdw>
                </a:effectLst>
                <a:latin typeface="Arial"/>
                <a:ea typeface="SimSun" charset="0"/>
                <a:cs typeface="Arial"/>
              </a:rPr>
              <a:t> </a:t>
            </a:r>
            <a:endParaRPr kumimoji="1" lang="en-US" sz="2000" b="1">
              <a:solidFill>
                <a:srgbClr val="000000"/>
              </a:solidFill>
              <a:effectLst>
                <a:outerShdw blurRad="38100" dist="38100" dir="2700000" algn="tl">
                  <a:srgbClr val="FFFFFF"/>
                </a:outerShdw>
              </a:effectLst>
              <a:latin typeface="Arial"/>
              <a:ea typeface="SimSun" charset="0"/>
              <a:cs typeface="Arial"/>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defRPr/>
            </a:pPr>
            <a:r>
              <a:rPr lang="en-US" sz="4000" dirty="0" err="1">
                <a:effectLst>
                  <a:outerShdw blurRad="38100" dist="38100" dir="2700000" algn="tl">
                    <a:srgbClr val="366B1B"/>
                  </a:outerShdw>
                </a:effectLst>
                <a:latin typeface="Kalaham" pitchFamily="2" charset="0"/>
                <a:cs typeface="Arial"/>
              </a:rPr>
              <a:t>Muk;g</a:t>
            </a:r>
            <a:r>
              <a:rPr lang="en-US" sz="4000" dirty="0">
                <a:effectLst>
                  <a:outerShdw blurRad="38100" dist="38100" dir="2700000" algn="tl">
                    <a:srgbClr val="366B1B"/>
                  </a:outerShdw>
                </a:effectLst>
                <a:latin typeface="Kalaham" pitchFamily="2" charset="0"/>
                <a:cs typeface="Arial"/>
              </a:rPr>
              <a:t> </a:t>
            </a:r>
            <a:r>
              <a:rPr lang="en-US" sz="4000" dirty="0" err="1">
                <a:effectLst>
                  <a:outerShdw blurRad="38100" dist="38100" dir="2700000" algn="tl">
                    <a:srgbClr val="366B1B"/>
                  </a:outerShdw>
                </a:effectLst>
                <a:latin typeface="Kalaham" pitchFamily="2" charset="0"/>
                <a:cs typeface="Arial"/>
              </a:rPr>
              <a:t>Njjp</a:t>
            </a:r>
            <a:r>
              <a:rPr lang="en-US" sz="4000" dirty="0">
                <a:effectLst>
                  <a:outerShdw blurRad="38100" dist="38100" dir="2700000" algn="tl">
                    <a:srgbClr val="366B1B"/>
                  </a:outerShdw>
                </a:effectLst>
                <a:latin typeface="Kalaham" pitchFamily="2" charset="0"/>
                <a:cs typeface="Arial"/>
              </a:rPr>
              <a:t> </a:t>
            </a:r>
            <a:r>
              <a:rPr lang="en-US" sz="4000" dirty="0" err="1">
                <a:effectLst>
                  <a:outerShdw blurRad="38100" dist="38100" dir="2700000" algn="tl">
                    <a:srgbClr val="366B1B"/>
                  </a:outerShdw>
                </a:effectLst>
                <a:latin typeface="Kalaham" pitchFamily="2" charset="0"/>
                <a:cs typeface="Arial"/>
              </a:rPr>
              <a:t>gjpy;fs</a:t>
            </a:r>
            <a:r>
              <a:rPr lang="en-US" sz="4000" dirty="0">
                <a:effectLst>
                  <a:outerShdw blurRad="38100" dist="38100" dir="2700000" algn="tl">
                    <a:srgbClr val="366B1B"/>
                  </a:outerShdw>
                </a:effectLst>
                <a:latin typeface="Kalaham" pitchFamily="2" charset="0"/>
                <a:cs typeface="Arial"/>
              </a:rPr>
              <a:t>;</a:t>
            </a:r>
          </a:p>
        </p:txBody>
      </p:sp>
      <p:graphicFrame>
        <p:nvGraphicFramePr>
          <p:cNvPr id="23" name="Table 22"/>
          <p:cNvGraphicFramePr>
            <a:graphicFrameLocks noGrp="1"/>
          </p:cNvGraphicFramePr>
          <p:nvPr/>
        </p:nvGraphicFramePr>
        <p:xfrm>
          <a:off x="9525000" y="-74613"/>
          <a:ext cx="5257800" cy="693420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048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Times New Roman" charset="0"/>
                          <a:ea typeface="MS PGothic" charset="0"/>
                          <a:cs typeface="MS PGothic" charset="0"/>
                        </a:rPr>
                        <a:t>十三世</a:t>
                      </a:r>
                      <a:r>
                        <a:rPr kumimoji="0" lang="zh-CN" altLang="en-US" sz="1400" b="1" i="0" u="none" strike="noStrike" cap="none" normalizeH="0" baseline="0" dirty="0">
                          <a:ln>
                            <a:noFill/>
                          </a:ln>
                          <a:solidFill>
                            <a:schemeClr val="bg1"/>
                          </a:solidFill>
                          <a:effectLst/>
                          <a:latin typeface="Times New Roman" charset="0"/>
                          <a:ea typeface="华文细黑" charset="0"/>
                          <a:cs typeface="华文细黑" charset="0"/>
                        </a:rPr>
                        <a:t>纪</a:t>
                      </a:r>
                      <a:r>
                        <a:rPr kumimoji="0" lang="zh-CN" altLang="en-US" sz="1400" b="1" i="0" u="none" strike="noStrike" cap="none" normalizeH="0" baseline="0" dirty="0">
                          <a:ln>
                            <a:noFill/>
                          </a:ln>
                          <a:solidFill>
                            <a:schemeClr val="bg1"/>
                          </a:solidFill>
                          <a:effectLst/>
                          <a:latin typeface="Times New Roman" charset="0"/>
                          <a:ea typeface="MS PGothic" charset="0"/>
                          <a:cs typeface="MS PGothic" charset="0"/>
                        </a:rPr>
                        <a:t>的</a:t>
                      </a:r>
                      <a:r>
                        <a:rPr kumimoji="0" lang="zh-CN" altLang="en-US" sz="1400" b="1" i="0" u="none" strike="noStrike" cap="none" normalizeH="0" baseline="0" dirty="0">
                          <a:ln>
                            <a:noFill/>
                          </a:ln>
                          <a:solidFill>
                            <a:schemeClr val="bg1"/>
                          </a:solidFill>
                          <a:effectLst/>
                          <a:latin typeface="Times New Roman" charset="0"/>
                          <a:ea typeface="华文细黑" charset="0"/>
                          <a:cs typeface="华文细黑" charset="0"/>
                        </a:rPr>
                        <a:t>证</a:t>
                      </a:r>
                      <a:r>
                        <a:rPr kumimoji="0" lang="zh-CN" altLang="en-US" sz="1400" b="1" i="0" u="none" strike="noStrike" cap="none" normalizeH="0" baseline="0" dirty="0">
                          <a:ln>
                            <a:noFill/>
                          </a:ln>
                          <a:solidFill>
                            <a:schemeClr val="bg1"/>
                          </a:solidFill>
                          <a:effectLst/>
                          <a:latin typeface="Times New Roman" charset="0"/>
                          <a:ea typeface="MS PGothic" charset="0"/>
                          <a:cs typeface="MS PGothic" charset="0"/>
                        </a:rPr>
                        <a:t>据</a:t>
                      </a:r>
                      <a:endParaRPr kumimoji="0" lang="zh-CN" altLang="en-US" sz="1400" b="1" i="0" u="none" strike="noStrike" cap="none" normalizeH="0" baseline="0" dirty="0">
                        <a:ln>
                          <a:noFill/>
                        </a:ln>
                        <a:solidFill>
                          <a:srgbClr val="F1F7E9"/>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十五世</a:t>
                      </a:r>
                      <a:r>
                        <a:rPr kumimoji="0" lang="zh-CN" altLang="en-US" sz="1400" b="1" i="0" u="none" strike="noStrike" cap="none" normalizeH="0" baseline="0">
                          <a:ln>
                            <a:noFill/>
                          </a:ln>
                          <a:solidFill>
                            <a:srgbClr val="F1F7E9"/>
                          </a:solidFill>
                          <a:effectLst/>
                          <a:latin typeface="Times New Roman" charset="0"/>
                          <a:ea typeface="华文细黑" charset="0"/>
                          <a:cs typeface="华文细黑" charset="0"/>
                        </a:rPr>
                        <a:t>纪证</a:t>
                      </a: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据</a:t>
                      </a:r>
                      <a:endParaRPr kumimoji="0" lang="zh-CN" altLang="en-US" sz="1400" b="1" i="0" u="none" strike="noStrike" cap="none" normalizeH="0" baseline="0">
                        <a:ln>
                          <a:noFill/>
                        </a:ln>
                        <a:solidFill>
                          <a:schemeClr val="bg1"/>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dirty="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dirty="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1"/>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销</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，如一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烧</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候，征服。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灰的原因可能是埃及的征服。</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2"/>
                  </a:ext>
                </a:extLst>
              </a:tr>
              <a:tr h="115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，犹太人被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建立了城市拉美西斯。</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纪为纪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念拉美西斯二世建立的。</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。名称“拉美西斯”使用更早超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过</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2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。市正在建立</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生前摩西</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从而在拉美西斯二世，即使后期外流。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3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储蒇</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城市，而不是首都。</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3"/>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430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多年的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12:40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不能配合</a:t>
                      </a:r>
                      <a:r>
                        <a:rPr kumimoji="0" lang="en-US" altLang="ja-JP"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希伯来人不必与</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有关。有大量</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据雅各前往埃及将近</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年前开始的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4"/>
                  </a:ext>
                </a:extLst>
              </a:tr>
              <a:tr h="10604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特摩斯三世不是一个</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者，因此不适合的</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历</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史</a:t>
                      </a:r>
                      <a:r>
                        <a:rPr kumimoji="0" lang="zh-CN" altLang="en-US" sz="1400" b="0" i="0" u="none" strike="noStrike" cap="none" normalizeH="0" baseline="0" dirty="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dirty="0">
                          <a:ln>
                            <a:noFill/>
                          </a:ln>
                          <a:solidFill>
                            <a:srgbClr val="003300"/>
                          </a:solidFill>
                          <a:effectLst/>
                          <a:latin typeface="Times New Roman" charset="0"/>
                          <a:ea typeface="MS PGothic" charset="0"/>
                          <a:cs typeface="MS PGothic" charset="0"/>
                        </a:rPr>
                        <a:t>片。</a:t>
                      </a:r>
                      <a:endParaRPr kumimoji="0" lang="en-US" altLang="zh-CN" sz="1400" b="0" i="0" u="none" strike="noStrike" cap="none" normalizeH="0" baseline="0" dirty="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虽</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然不知道是一个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特摩斯三世是众所周知的已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取得了一些建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目中的三角洲地区。</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5"/>
                  </a:ext>
                </a:extLst>
              </a:tr>
              <a:tr h="946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圣</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没有提到巴勒斯坦入侵塞蒂本人或拉美西斯二世。因此，</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和以色列</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还</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没有在巴勒斯坦。</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师时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期“休息”期</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同于埃及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严</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格控制。埃及入侵反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迦南人。</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6"/>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进</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走回到手段推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动</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始祖回来，始祖不能回去任何更</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样</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据，把始祖青</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我中有把他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在中</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牌二。</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44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eaLnBrk="1" hangingPunct="1">
              <a:lnSpc>
                <a:spcPct val="90000"/>
              </a:lnSpc>
              <a:buClrTx/>
              <a:buFont typeface="Symbol" charset="0"/>
              <a:buNone/>
            </a:pPr>
            <a:r>
              <a:rPr lang="en-US" sz="2800" b="1" u="sng" dirty="0" err="1">
                <a:latin typeface="Kalaham" pitchFamily="2" charset="0"/>
                <a:ea typeface="ＭＳ Ｐゴシック" charset="0"/>
                <a:cs typeface="ＭＳ Ｐゴシック" charset="0"/>
              </a:rPr>
              <a:t>Mjhuq;fs</a:t>
            </a:r>
            <a:r>
              <a:rPr lang="en-US" sz="2800" b="1" u="sng" dirty="0">
                <a:latin typeface="Kalaham" pitchFamily="2" charset="0"/>
                <a:ea typeface="ＭＳ Ｐゴシック" charset="0"/>
                <a:cs typeface="ＭＳ Ｐゴシック" charset="0"/>
              </a:rPr>
              <a:t>;</a:t>
            </a:r>
            <a:endParaRPr lang="en-US" sz="2800" dirty="0">
              <a:latin typeface="Kalaham" pitchFamily="2" charset="0"/>
              <a:ea typeface="ＭＳ Ｐゴシック" charset="0"/>
              <a:cs typeface="ＭＳ Ｐゴシック" charset="0"/>
            </a:endParaRPr>
          </a:p>
          <a:p>
            <a:pPr marL="609600" indent="-609600" eaLnBrk="1" hangingPunct="1">
              <a:lnSpc>
                <a:spcPct val="90000"/>
              </a:lnSpc>
              <a:buClrTx/>
              <a:buFontTx/>
              <a:buAutoNum type="arabicPeriod"/>
            </a:pPr>
            <a:r>
              <a:rPr lang="en-US" sz="2800" dirty="0" err="1">
                <a:solidFill>
                  <a:schemeClr val="tx2"/>
                </a:solidFill>
                <a:latin typeface="Kalaham" pitchFamily="2" charset="0"/>
                <a:ea typeface="ＭＳ Ｐゴシック" charset="0"/>
                <a:cs typeface="ＭＳ Ｐゴシック" charset="0"/>
              </a:rPr>
              <a:t>Ntjhfkj;jpy</a:t>
            </a:r>
            <a:r>
              <a:rPr lang="en-US" sz="2800" dirty="0">
                <a:solidFill>
                  <a:schemeClr val="tx2"/>
                </a:solidFill>
                <a:latin typeface="Kalaham" pitchFamily="2" charset="0"/>
                <a:ea typeface="ＭＳ Ｐゴシック" charset="0"/>
                <a:cs typeface="ＭＳ Ｐゴシック" charset="0"/>
              </a:rPr>
              <a:t>; </a:t>
            </a:r>
            <a:r>
              <a:rPr lang="en-US" sz="2800" dirty="0">
                <a:latin typeface="Kalaham" pitchFamily="2" charset="0"/>
                <a:ea typeface="ＭＳ Ｐゴシック" charset="0"/>
                <a:cs typeface="ＭＳ Ｐゴシック" charset="0"/>
              </a:rPr>
              <a:t>(</a:t>
            </a:r>
            <a:r>
              <a:rPr lang="en-US" sz="2800" dirty="0" err="1">
                <a:latin typeface="Kalaham" pitchFamily="2" charset="0"/>
                <a:ea typeface="ＭＳ Ｐゴシック" charset="0"/>
                <a:cs typeface="ＭＳ Ｐゴシック" charset="0"/>
              </a:rPr>
              <a:t>guk;giu</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taJ</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Ml;rp</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fhyk</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fhy</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ilntsp</a:t>
            </a:r>
            <a:r>
              <a:rPr lang="en-US" sz="2800" dirty="0">
                <a:latin typeface="Kalaham" pitchFamily="2" charset="0"/>
                <a:ea typeface="ＭＳ Ｐゴシック" charset="0"/>
                <a:cs typeface="ＭＳ Ｐゴシック" charset="0"/>
              </a:rPr>
              <a:t>&gt; </a:t>
            </a:r>
            <a:r>
              <a:rPr lang="en-US" sz="2800" dirty="0" err="1">
                <a:latin typeface="Kalaham" pitchFamily="2" charset="0"/>
                <a:ea typeface="ＭＳ Ｐゴシック" charset="0"/>
                <a:cs typeface="ＭＳ Ｐゴシック" charset="0"/>
              </a:rPr>
              <a:t>gpw</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ehl;L</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epfo;r;rpfSld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xj;jpirT</a:t>
            </a:r>
            <a:r>
              <a:rPr lang="en-US" sz="2800" dirty="0">
                <a:solidFill>
                  <a:schemeClr val="tx2"/>
                </a:solidFill>
                <a:latin typeface="Kalaham" pitchFamily="2" charset="0"/>
                <a:ea typeface="ＭＳ Ｐゴシック" charset="0"/>
                <a:cs typeface="ＭＳ Ｐゴシック" charset="0"/>
              </a:rPr>
              <a:t>)</a:t>
            </a:r>
            <a:r>
              <a:rPr lang="en-US" sz="2800" dirty="0">
                <a:latin typeface="Arial" charset="0"/>
                <a:ea typeface="ＭＳ Ｐゴシック" charset="0"/>
                <a:cs typeface="Times New Roman" charset="0"/>
              </a:rPr>
              <a:t> </a:t>
            </a:r>
          </a:p>
          <a:p>
            <a:pPr marL="609600" indent="-609600" eaLnBrk="1" hangingPunct="1">
              <a:lnSpc>
                <a:spcPct val="90000"/>
              </a:lnSpc>
              <a:buClr>
                <a:schemeClr val="tx1"/>
              </a:buClr>
              <a:buFontTx/>
              <a:buAutoNum type="arabicPeriod"/>
            </a:pPr>
            <a:r>
              <a:rPr lang="en-US" sz="2800" dirty="0" err="1">
                <a:latin typeface="Kalaham" pitchFamily="2" charset="0"/>
                <a:ea typeface="ＭＳ Ｐゴシック" charset="0"/>
                <a:cs typeface="ＭＳ Ｐゴシック" charset="0"/>
              </a:rPr>
              <a:t>fpof;fpd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mUfpYs;s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ghz;ila</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tuyhw;W</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gjpTfs</a:t>
            </a:r>
            <a:r>
              <a:rPr lang="en-US" sz="2800" dirty="0">
                <a:latin typeface="Kalaham" pitchFamily="2" charset="0"/>
                <a:ea typeface="ＭＳ Ｐゴシック" charset="0"/>
                <a:cs typeface="ＭＳ Ｐゴシック" charset="0"/>
              </a:rPr>
              <a:t>;</a:t>
            </a:r>
            <a:r>
              <a:rPr lang="en-US" sz="2800" dirty="0">
                <a:latin typeface="Arial" charset="0"/>
                <a:ea typeface="ＭＳ Ｐゴシック" charset="0"/>
                <a:cs typeface="ＭＳ Ｐゴシック" charset="0"/>
              </a:rPr>
              <a:t>(</a:t>
            </a:r>
            <a:r>
              <a:rPr lang="en-US" sz="2800" dirty="0" err="1">
                <a:latin typeface="Kalaham" pitchFamily="2" charset="0"/>
                <a:ea typeface="ＭＳ Ｐゴシック" charset="0"/>
                <a:cs typeface="ＭＳ Ｐゴシック" charset="0"/>
              </a:rPr>
              <a:t>Guhjd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fpof;F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mUNf</a:t>
            </a:r>
            <a:r>
              <a:rPr lang="en-US" sz="2800" dirty="0">
                <a:latin typeface="Arial" charset="0"/>
                <a:ea typeface="ＭＳ Ｐゴシック" charset="0"/>
                <a:cs typeface="ＭＳ Ｐゴシック" charset="0"/>
              </a:rPr>
              <a:t>)</a:t>
            </a:r>
          </a:p>
          <a:p>
            <a:pPr marL="609600" indent="-609600" eaLnBrk="1" hangingPunct="1">
              <a:lnSpc>
                <a:spcPct val="90000"/>
              </a:lnSpc>
              <a:buClr>
                <a:schemeClr val="tx1"/>
              </a:buClr>
              <a:buFontTx/>
              <a:buAutoNum type="arabicPeriod"/>
            </a:pPr>
            <a:r>
              <a:rPr lang="en-US" sz="2800" dirty="0" err="1">
                <a:solidFill>
                  <a:schemeClr val="accent1"/>
                </a:solidFill>
                <a:latin typeface="Kalaham" pitchFamily="2" charset="0"/>
                <a:ea typeface="ＭＳ Ｐゴシック" charset="0"/>
                <a:cs typeface="ＭＳ Ｐゴシック" charset="0"/>
              </a:rPr>
              <a:t>thd;pay</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juT</a:t>
            </a:r>
            <a:endParaRPr lang="en-US" sz="2800" dirty="0">
              <a:solidFill>
                <a:schemeClr val="accent1"/>
              </a:solidFill>
              <a:latin typeface="Kalaham" pitchFamily="2" charset="0"/>
              <a:ea typeface="ＭＳ Ｐゴシック" charset="0"/>
              <a:cs typeface="ＭＳ Ｐゴシック" charset="0"/>
            </a:endParaRPr>
          </a:p>
          <a:p>
            <a:pPr marL="609600" indent="-609600" eaLnBrk="1" hangingPunct="1">
              <a:lnSpc>
                <a:spcPct val="90000"/>
              </a:lnSpc>
              <a:buClr>
                <a:schemeClr val="tx1"/>
              </a:buClr>
              <a:buFontTx/>
              <a:buAutoNum type="arabicPeriod"/>
            </a:pPr>
            <a:r>
              <a:rPr lang="en-US" sz="2800" dirty="0" err="1">
                <a:solidFill>
                  <a:schemeClr val="accent1"/>
                </a:solidFill>
                <a:latin typeface="Kalaham" pitchFamily="2" charset="0"/>
                <a:ea typeface="ＭＳ Ｐゴシック" charset="0"/>
                <a:cs typeface="Times New Roman" charset="0"/>
              </a:rPr>
              <a:t>vQ;rpAs;s</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nghUl;fs</a:t>
            </a:r>
            <a:r>
              <a:rPr lang="en-US" sz="2800" dirty="0">
                <a:solidFill>
                  <a:schemeClr val="accent1"/>
                </a:solidFill>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kw;Wk</a:t>
            </a:r>
            <a:r>
              <a:rPr lang="en-US" sz="2800" dirty="0">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njhy;nghUs</a:t>
            </a:r>
            <a:r>
              <a:rPr lang="en-US" sz="2800" dirty="0">
                <a:solidFill>
                  <a:schemeClr val="accent1"/>
                </a:solidFill>
                <a:latin typeface="Kalaham" pitchFamily="2" charset="0"/>
                <a:ea typeface="ＭＳ Ｐゴシック" charset="0"/>
                <a:cs typeface="Times New Roman" charset="0"/>
              </a:rPr>
              <a:t>; </a:t>
            </a:r>
            <a:r>
              <a:rPr lang="en-US" sz="2800" dirty="0" err="1">
                <a:solidFill>
                  <a:schemeClr val="accent1"/>
                </a:solidFill>
                <a:latin typeface="Kalaham" pitchFamily="2" charset="0"/>
                <a:ea typeface="ＭＳ Ｐゴシック" charset="0"/>
                <a:cs typeface="Times New Roman" charset="0"/>
              </a:rPr>
              <a:t>fz;Lgpbg;Gf;fs</a:t>
            </a:r>
            <a:r>
              <a:rPr lang="en-US" sz="2800" dirty="0">
                <a:solidFill>
                  <a:schemeClr val="accent1"/>
                </a:solidFill>
                <a:latin typeface="Kalaham" pitchFamily="2" charset="0"/>
                <a:ea typeface="ＭＳ Ｐゴシック" charset="0"/>
                <a:cs typeface="Times New Roman" charset="0"/>
              </a:rPr>
              <a:t>;.</a:t>
            </a:r>
            <a:r>
              <a:rPr lang="en-US" sz="2800" dirty="0">
                <a:latin typeface="Arial" charset="0"/>
                <a:ea typeface="ＭＳ Ｐゴシック" charset="0"/>
                <a:cs typeface="Times New Roman" charset="0"/>
              </a:rPr>
              <a:t> </a:t>
            </a:r>
          </a:p>
          <a:p>
            <a:pPr marL="609600" indent="-609600" eaLnBrk="1" hangingPunct="1">
              <a:lnSpc>
                <a:spcPct val="90000"/>
              </a:lnSpc>
              <a:buClr>
                <a:schemeClr val="tx1"/>
              </a:buClr>
              <a:buFontTx/>
              <a:buAutoNum type="arabicPeriod"/>
            </a:pPr>
            <a:r>
              <a:rPr lang="en-US" sz="2800" dirty="0" err="1">
                <a:latin typeface="Kalaham" pitchFamily="2" charset="0"/>
                <a:ea typeface="ＭＳ Ｐゴシック" charset="0"/>
                <a:cs typeface="ＭＳ Ｐゴシック" charset="0"/>
              </a:rPr>
              <a:t>rkfhy</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tuyhw;whrpupau;fspd</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gjpTfs</a:t>
            </a:r>
            <a:r>
              <a:rPr lang="en-US" sz="2800" dirty="0">
                <a:latin typeface="Kalaham" pitchFamily="2" charset="0"/>
                <a:ea typeface="ＭＳ Ｐゴシック" charset="0"/>
                <a:cs typeface="ＭＳ Ｐゴシック" charset="0"/>
              </a:rPr>
              <a:t>;</a:t>
            </a:r>
          </a:p>
        </p:txBody>
      </p:sp>
      <p:sp>
        <p:nvSpPr>
          <p:cNvPr id="150530" name="Rectangle 3"/>
          <p:cNvSpPr>
            <a:spLocks noGrp="1" noChangeArrowheads="1"/>
          </p:cNvSpPr>
          <p:nvPr>
            <p:ph type="title"/>
          </p:nvPr>
        </p:nvSpPr>
        <p:spPr>
          <a:xfrm>
            <a:off x="1219200" y="304800"/>
            <a:ext cx="7924800" cy="1295400"/>
          </a:xfrm>
          <a:noFill/>
        </p:spPr>
        <p:txBody>
          <a:bodyPr/>
          <a:lstStyle/>
          <a:p>
            <a:pPr eaLnBrk="1" hangingPunct="1"/>
            <a:r>
              <a:rPr lang="en-US" sz="3200" b="1" dirty="0" err="1">
                <a:latin typeface="Kalaham" pitchFamily="2" charset="0"/>
                <a:ea typeface="ＭＳ Ｐゴシック" charset="0"/>
                <a:cs typeface="ＭＳ Ｐゴシック" charset="0"/>
              </a:rPr>
              <a:t>gioa</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Vw;ghl;bd</a:t>
            </a:r>
            <a:r>
              <a:rPr lang="en-US" sz="3200" b="1" dirty="0">
                <a:latin typeface="Kalaham" pitchFamily="2" charset="0"/>
                <a:ea typeface="ＭＳ Ｐゴシック" charset="0"/>
                <a:cs typeface="ＭＳ Ｐゴシック" charset="0"/>
              </a:rPr>
              <a:t>;</a:t>
            </a:r>
            <a:r>
              <a:rPr lang="en-US" sz="3200" b="1" dirty="0">
                <a:latin typeface="Arial"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fhytupiria</a:t>
            </a:r>
            <a:r>
              <a:rPr lang="en-US" sz="3200" b="1" dirty="0">
                <a:latin typeface="Arial"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twyhw;W</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Mrpupau;fs</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vt;thW</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jPu;khdpf;fpuhu;fs</a:t>
            </a:r>
            <a:r>
              <a:rPr lang="en-US" sz="3200" b="1" dirty="0">
                <a:latin typeface="Kalaham" pitchFamily="2" charset="0"/>
                <a:ea typeface="ＭＳ Ｐゴシック" charset="0"/>
                <a:cs typeface="ＭＳ Ｐゴシック" charset="0"/>
              </a:rPr>
              <a:t>;</a:t>
            </a:r>
            <a:r>
              <a:rPr lang="en-US" sz="4300" b="1" dirty="0">
                <a:latin typeface="Arial" charset="0"/>
                <a:ea typeface="ＭＳ Ｐゴシック" charset="0"/>
                <a:cs typeface="ＭＳ Ｐゴシック" charset="0"/>
              </a:rPr>
              <a:t>?</a:t>
            </a:r>
          </a:p>
        </p:txBody>
      </p:sp>
      <p:sp>
        <p:nvSpPr>
          <p:cNvPr id="150531" name="Text Box 5"/>
          <p:cNvSpPr txBox="1">
            <a:spLocks noChangeArrowheads="1"/>
          </p:cNvSpPr>
          <p:nvPr/>
        </p:nvSpPr>
        <p:spPr bwMode="auto">
          <a:xfrm>
            <a:off x="83581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52846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p:txBody>
          <a:bodyPr/>
          <a:lstStyle/>
          <a:p>
            <a:pPr>
              <a:buSzTx/>
            </a:pPr>
            <a:r>
              <a:rPr lang="en-US" altLang="ja-JP" sz="3600" dirty="0">
                <a:latin typeface="Kalaham" pitchFamily="2" charset="0"/>
                <a:ea typeface="ＭＳ Ｐゴシック" charset="0"/>
                <a:cs typeface="ＭＳ Ｐゴシック" charset="0"/>
              </a:rPr>
              <a:t>b];</a:t>
            </a:r>
            <a:r>
              <a:rPr lang="en-US" altLang="ja-JP" sz="3600" dirty="0" err="1">
                <a:latin typeface="Kalaham" pitchFamily="2" charset="0"/>
                <a:ea typeface="ＭＳ Ｐゴシック" charset="0"/>
                <a:cs typeface="ＭＳ Ｐゴシック" charset="0"/>
              </a:rPr>
              <a:t>dpapd</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vfpg;J</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sturu</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tuyhw;W</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uPjpahf</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jtwhdJ</a:t>
            </a:r>
            <a:r>
              <a:rPr lang="en-US" altLang="ja-JP" sz="3600" dirty="0">
                <a:latin typeface="Kalaham" pitchFamily="2" charset="0"/>
                <a:ea typeface="ＭＳ Ｐゴシック" charset="0"/>
                <a:cs typeface="ＭＳ Ｐゴシック" charset="0"/>
              </a:rPr>
              <a:t>!</a:t>
            </a:r>
          </a:p>
          <a:p>
            <a:pPr>
              <a:buSzTx/>
            </a:pPr>
            <a:r>
              <a:rPr lang="en-US" altLang="ja-JP" sz="3600" dirty="0" err="1">
                <a:latin typeface="Kalaham" pitchFamily="2" charset="0"/>
                <a:ea typeface="ＭＳ Ｐゴシック" charset="0"/>
                <a:cs typeface="ＭＳ Ｐゴシック" charset="0"/>
              </a:rPr>
              <a:t>Muk;gfhy</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ntspNaw;wf</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Nfhl;ghl;il</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ehq;fs</a:t>
            </a:r>
            <a:r>
              <a:rPr lang="en-US" altLang="ja-JP" sz="3600" dirty="0">
                <a:latin typeface="Kalaham" pitchFamily="2" charset="0"/>
                <a:ea typeface="ＭＳ Ｐゴシック" charset="0"/>
                <a:cs typeface="ＭＳ Ｐゴシック" charset="0"/>
              </a:rPr>
              <a:t>; </a:t>
            </a:r>
            <a:r>
              <a:rPr lang="en-US" altLang="ja-JP" sz="3600" dirty="0" err="1">
                <a:latin typeface="Kalaham" pitchFamily="2" charset="0"/>
                <a:ea typeface="ＭＳ Ｐゴシック" charset="0"/>
                <a:cs typeface="ＭＳ Ｐゴシック" charset="0"/>
              </a:rPr>
              <a:t>Mjupf;fpNwhk</a:t>
            </a:r>
            <a:r>
              <a:rPr lang="en-US" altLang="ja-JP" sz="3600" dirty="0">
                <a:latin typeface="Kalaham" pitchFamily="2" charset="0"/>
                <a:ea typeface="ＭＳ Ｐゴシック" charset="0"/>
                <a:cs typeface="ＭＳ Ｐゴシック" charset="0"/>
              </a:rPr>
              <a:t>;</a:t>
            </a:r>
          </a:p>
          <a:p>
            <a:pPr>
              <a:buSzTx/>
              <a:buNone/>
            </a:pPr>
            <a:endParaRPr lang="en-US" altLang="ja-JP" sz="3600" dirty="0">
              <a:latin typeface="Kalaham" pitchFamily="2" charset="0"/>
              <a:ea typeface="ＭＳ Ｐゴシック" charset="0"/>
              <a:cs typeface="ＭＳ Ｐゴシック" charset="0"/>
            </a:endParaRPr>
          </a:p>
        </p:txBody>
      </p:sp>
      <p:sp>
        <p:nvSpPr>
          <p:cNvPr id="258050" name="Rectangle 5"/>
          <p:cNvSpPr>
            <a:spLocks noGrp="1" noChangeArrowheads="1"/>
          </p:cNvSpPr>
          <p:nvPr>
            <p:ph type="title"/>
          </p:nvPr>
        </p:nvSpPr>
        <p:spPr>
          <a:noFill/>
        </p:spPr>
        <p:txBody>
          <a:bodyPr/>
          <a:lstStyle/>
          <a:p>
            <a:pPr algn="ctr" eaLnBrk="1" hangingPunct="1"/>
            <a:r>
              <a:rPr lang="en-US" b="1" dirty="0" err="1">
                <a:latin typeface="Kalaham" pitchFamily="2" charset="0"/>
                <a:ea typeface="ＭＳ Ｐゴシック" charset="0"/>
                <a:cs typeface="ＭＳ Ｐゴシック" charset="0"/>
              </a:rPr>
              <a:t>ehk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vd;d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epidf;fpNwhk</a:t>
            </a:r>
            <a:r>
              <a:rPr lang="en-US" b="1" dirty="0">
                <a:latin typeface="Kalaham" pitchFamily="2" charset="0"/>
                <a:ea typeface="ＭＳ Ｐゴシック" charset="0"/>
                <a:cs typeface="ＭＳ Ｐゴシック" charset="0"/>
              </a:rPr>
              <a:t>;</a:t>
            </a:r>
            <a:r>
              <a:rPr lang="en-US" b="1" dirty="0">
                <a:latin typeface="Arial" charset="0"/>
                <a:ea typeface="ＭＳ Ｐゴシック" charset="0"/>
                <a:cs typeface="ＭＳ Ｐゴシック" charset="0"/>
              </a:rPr>
              <a:t>?</a:t>
            </a:r>
          </a:p>
        </p:txBody>
      </p:sp>
      <p:sp>
        <p:nvSpPr>
          <p:cNvPr id="258051" name="Text Box 6"/>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63615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pPr eaLnBrk="1" hangingPunct="1"/>
            <a:r>
              <a:rPr lang="en-US" sz="3600" dirty="0">
                <a:latin typeface="Arial"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Ntjhfk</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jpfjps</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kw;Wk</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Fwpg;Gfis</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epuhfupf;f</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cz;ikahd</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cl;Gw</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fhuzk</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y;yhtpl;lhy</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Vw;Wf;nfhs;Sq;fs</a:t>
            </a:r>
            <a:r>
              <a:rPr lang="en-US" sz="3600" dirty="0">
                <a:latin typeface="Kalaham" pitchFamily="2" charset="0"/>
                <a:ea typeface="ＭＳ Ｐゴシック" charset="0"/>
                <a:cs typeface="ＭＳ Ｐゴシック" charset="0"/>
              </a:rPr>
              <a:t>;</a:t>
            </a:r>
            <a:endParaRPr lang="en-US" sz="3600" dirty="0">
              <a:latin typeface="Arial" charset="0"/>
              <a:ea typeface="ＭＳ Ｐゴシック" charset="0"/>
              <a:cs typeface="ＭＳ Ｐゴシック" charset="0"/>
            </a:endParaRPr>
          </a:p>
          <a:p>
            <a:pPr eaLnBrk="1" hangingPunct="1"/>
            <a:r>
              <a:rPr lang="en-US" sz="3600" dirty="0" err="1">
                <a:latin typeface="Kalaham" pitchFamily="2" charset="0"/>
                <a:ea typeface="ＭＳ Ｐゴシック" charset="0"/>
                <a:cs typeface="ＭＳ Ｐゴシック" charset="0"/>
              </a:rPr>
              <a:t>Ntjhfk</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tuyhw;W</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kw;Wk</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fhytupir</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jfty;fs</a:t>
            </a:r>
            <a:r>
              <a:rPr lang="en-US" sz="3600" dirty="0">
                <a:latin typeface="Kalaham" pitchFamily="2" charset="0"/>
                <a:ea typeface="ＭＳ Ｐゴシック" charset="0"/>
                <a:cs typeface="ＭＳ Ｐゴシック" charset="0"/>
              </a:rPr>
              <a:t>; </a:t>
            </a:r>
            <a:r>
              <a:rPr lang="en-US" sz="3600" dirty="0" err="1">
                <a:solidFill>
                  <a:schemeClr val="accent1"/>
                </a:solidFill>
                <a:latin typeface="Kalaham" pitchFamily="2" charset="0"/>
                <a:ea typeface="ＭＳ Ｐゴシック" charset="0"/>
                <a:cs typeface="ＭＳ Ｐゴシック" charset="0"/>
              </a:rPr>
              <a:t>Jy;ypakhdit</a:t>
            </a:r>
            <a:r>
              <a:rPr lang="en-US" sz="3600" dirty="0">
                <a:latin typeface="Kalaham" pitchFamily="2" charset="0"/>
                <a:ea typeface="ＭＳ Ｐゴシック" charset="0"/>
                <a:cs typeface="ＭＳ Ｐゴシック" charset="0"/>
              </a:rPr>
              <a:t> </a:t>
            </a:r>
            <a:r>
              <a:rPr lang="en-US" sz="3600" dirty="0" err="1">
                <a:latin typeface="Kalaham" pitchFamily="2" charset="0"/>
                <a:ea typeface="ＭＳ Ｐゴシック" charset="0"/>
                <a:cs typeface="ＭＳ Ｐゴシック" charset="0"/>
              </a:rPr>
              <a:t>kw;Wk</a:t>
            </a:r>
            <a:r>
              <a:rPr lang="en-US" sz="3600" dirty="0">
                <a:latin typeface="Kalaham" pitchFamily="2" charset="0"/>
                <a:ea typeface="ＭＳ Ｐゴシック" charset="0"/>
                <a:cs typeface="ＭＳ Ｐゴシック" charset="0"/>
              </a:rPr>
              <a:t>; </a:t>
            </a:r>
            <a:r>
              <a:rPr lang="en-US" sz="3600" dirty="0" err="1">
                <a:solidFill>
                  <a:schemeClr val="accent1"/>
                </a:solidFill>
                <a:latin typeface="Kalaham" pitchFamily="2" charset="0"/>
                <a:ea typeface="ＭＳ Ｐゴシック" charset="0"/>
                <a:cs typeface="ＭＳ Ｐゴシック" charset="0"/>
              </a:rPr>
              <a:t>ek;gfkhdit</a:t>
            </a:r>
            <a:endParaRPr lang="en-US" sz="3600" dirty="0">
              <a:solidFill>
                <a:schemeClr val="accent1"/>
              </a:solidFill>
              <a:latin typeface="Arial" charset="0"/>
              <a:ea typeface="ＭＳ Ｐゴシック" charset="0"/>
              <a:cs typeface="ＭＳ Ｐゴシック" charset="0"/>
            </a:endParaRPr>
          </a:p>
        </p:txBody>
      </p:sp>
      <p:sp>
        <p:nvSpPr>
          <p:cNvPr id="260098" name="Rectangle 3"/>
          <p:cNvSpPr>
            <a:spLocks noGrp="1" noChangeArrowheads="1"/>
          </p:cNvSpPr>
          <p:nvPr>
            <p:ph type="title"/>
          </p:nvPr>
        </p:nvSpPr>
        <p:spPr>
          <a:noFill/>
        </p:spPr>
        <p:txBody>
          <a:bodyPr/>
          <a:lstStyle/>
          <a:p>
            <a:pPr algn="ctr" eaLnBrk="1" hangingPunct="1"/>
            <a:r>
              <a:rPr lang="en-US" b="1" dirty="0" err="1">
                <a:latin typeface="Kalaham" pitchFamily="2" charset="0"/>
                <a:ea typeface="ＭＳ Ｐゴシック" charset="0"/>
                <a:cs typeface="ＭＳ Ｐゴシック" charset="0"/>
              </a:rPr>
              <a:t>fz;Lgpbg;GfspypUe;J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ngwg;gl;l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KbTfs</a:t>
            </a:r>
            <a:r>
              <a:rPr lang="en-US" b="1" dirty="0">
                <a:latin typeface="Kalaham" pitchFamily="2" charset="0"/>
                <a:ea typeface="ＭＳ Ｐゴシック" charset="0"/>
                <a:cs typeface="ＭＳ Ｐゴシック" charset="0"/>
              </a:rPr>
              <a:t>;</a:t>
            </a:r>
          </a:p>
        </p:txBody>
      </p:sp>
      <p:sp>
        <p:nvSpPr>
          <p:cNvPr id="260099" name="Text Box 4"/>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Tree>
    <p:extLst>
      <p:ext uri="{BB962C8B-B14F-4D97-AF65-F5344CB8AC3E}">
        <p14:creationId xmlns:p14="http://schemas.microsoft.com/office/powerpoint/2010/main" val="4109941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62147" name="Rectangle 3"/>
          <p:cNvSpPr>
            <a:spLocks noGrp="1" noChangeArrowheads="1"/>
          </p:cNvSpPr>
          <p:nvPr>
            <p:ph type="title" idx="4294967295"/>
          </p:nvPr>
        </p:nvSpPr>
        <p:spPr>
          <a:xfrm>
            <a:off x="1143000" y="-838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428011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en-US" b="1" dirty="0" err="1">
                <a:latin typeface="Kalaham" pitchFamily="2" charset="0"/>
                <a:ea typeface="ＭＳ Ｐゴシック" charset="0"/>
                <a:cs typeface="ＭＳ Ｐゴシック" charset="0"/>
              </a:rPr>
              <a:t>epahahjpfgjpfspd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ku;kk</a:t>
            </a:r>
            <a:r>
              <a:rPr lang="en-US" b="1" dirty="0">
                <a:latin typeface="Kalaham" pitchFamily="2" charset="0"/>
                <a:ea typeface="ＭＳ Ｐゴシック" charset="0"/>
                <a:cs typeface="ＭＳ Ｐゴシック" charset="0"/>
              </a:rPr>
              <a:t>;</a:t>
            </a:r>
          </a:p>
        </p:txBody>
      </p:sp>
      <p:sp>
        <p:nvSpPr>
          <p:cNvPr id="264194" name="Text Box 4"/>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70h</a:t>
            </a: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defTabSz="914400" fontAlgn="base">
              <a:lnSpc>
                <a:spcPct val="90000"/>
              </a:lnSpc>
              <a:spcBef>
                <a:spcPct val="20000"/>
              </a:spcBef>
              <a:spcAft>
                <a:spcPct val="0"/>
              </a:spcAft>
              <a:buClr>
                <a:srgbClr val="FFCC66"/>
              </a:buClr>
              <a:buSzPct val="90000"/>
              <a:buFont typeface="Symbol" charset="0"/>
              <a:buChar char="¨"/>
            </a:pPr>
            <a:r>
              <a:rPr lang="en-US" sz="2800" dirty="0" err="1">
                <a:solidFill>
                  <a:schemeClr val="accent1"/>
                </a:solidFill>
                <a:latin typeface="Kalaham" pitchFamily="2" charset="0"/>
                <a:ea typeface="ＭＳ Ｐゴシック" charset="0"/>
                <a:cs typeface="Arial" charset="0"/>
              </a:rPr>
              <a:t>Nkhirapd</a:t>
            </a:r>
            <a:r>
              <a:rPr lang="en-US" sz="2800" dirty="0">
                <a:solidFill>
                  <a:schemeClr val="accent1"/>
                </a:solidFill>
                <a:latin typeface="Kalaham" pitchFamily="2" charset="0"/>
                <a:ea typeface="ＭＳ Ｐゴシック" charset="0"/>
                <a:cs typeface="Arial" charset="0"/>
              </a:rPr>
              <a:t>;</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jiyikj;Jtj;jpypUe;J</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njhlq;fp</a:t>
            </a:r>
            <a:r>
              <a:rPr lang="en-US" sz="2800" dirty="0">
                <a:solidFill>
                  <a:srgbClr val="EAEAEA"/>
                </a:solidFill>
                <a:latin typeface="Kalaham" pitchFamily="2" charset="0"/>
                <a:ea typeface="ＭＳ Ｐゴシック" charset="0"/>
                <a:cs typeface="Arial" charset="0"/>
              </a:rPr>
              <a:t> </a:t>
            </a:r>
            <a:r>
              <a:rPr lang="en-US" sz="2800" dirty="0" err="1">
                <a:solidFill>
                  <a:schemeClr val="accent1"/>
                </a:solidFill>
                <a:latin typeface="Kalaham" pitchFamily="2" charset="0"/>
                <a:ea typeface="ＭＳ Ｐゴシック" charset="0"/>
                <a:cs typeface="Arial" charset="0"/>
              </a:rPr>
              <a:t>rT+ypd</a:t>
            </a:r>
            <a:r>
              <a:rPr lang="en-US" sz="2800" dirty="0">
                <a:solidFill>
                  <a:schemeClr val="accent1"/>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Kbr;R+l;Lld</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Kbg;gjd</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yk</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ePjpgjpfspd</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rfhg;jj;ijAk</a:t>
            </a:r>
            <a:r>
              <a:rPr lang="en-US" sz="2800" dirty="0">
                <a:solidFill>
                  <a:srgbClr val="EAEAEA"/>
                </a:solidFill>
                <a:latin typeface="Kalaham" pitchFamily="2" charset="0"/>
                <a:ea typeface="ＭＳ Ｐゴシック" charset="0"/>
                <a:cs typeface="Arial" charset="0"/>
              </a:rPr>
              <a:t>; </a:t>
            </a:r>
            <a:r>
              <a:rPr lang="en-US" sz="2800" dirty="0" err="1">
                <a:solidFill>
                  <a:srgbClr val="EAEAEA"/>
                </a:solidFill>
                <a:latin typeface="Kalaham" pitchFamily="2" charset="0"/>
                <a:ea typeface="ＭＳ Ｐゴシック" charset="0"/>
                <a:cs typeface="Arial" charset="0"/>
              </a:rPr>
              <a:t>tiwaWf;fyhk</a:t>
            </a:r>
            <a:r>
              <a:rPr lang="en-US" sz="2800" dirty="0">
                <a:solidFill>
                  <a:srgbClr val="EAEAEA"/>
                </a:solidFill>
                <a:latin typeface="Kalaham" pitchFamily="2" charset="0"/>
                <a:ea typeface="ＭＳ Ｐゴシック" charset="0"/>
                <a:cs typeface="Arial" charset="0"/>
              </a:rPr>
              <a:t>;.</a:t>
            </a:r>
            <a:endParaRPr lang="en-US" sz="2800" dirty="0">
              <a:solidFill>
                <a:srgbClr val="EAEAEA"/>
              </a:solidFill>
              <a:latin typeface="Arial" charset="0"/>
              <a:ea typeface="ＭＳ Ｐゴシック" charset="0"/>
              <a:cs typeface="Arial" charset="0"/>
            </a:endParaRPr>
          </a:p>
          <a:p>
            <a:pPr marL="742950" lvl="1" indent="-285750" defTabSz="914400" fontAlgn="base">
              <a:lnSpc>
                <a:spcPct val="90000"/>
              </a:lnSpc>
              <a:spcBef>
                <a:spcPct val="20000"/>
              </a:spcBef>
              <a:spcAft>
                <a:spcPct val="0"/>
              </a:spcAft>
            </a:pPr>
            <a:r>
              <a:rPr lang="en-US" sz="2000" dirty="0">
                <a:solidFill>
                  <a:srgbClr val="EEB00B"/>
                </a:solidFill>
                <a:latin typeface="Arial" charset="0"/>
                <a:ea typeface="ＭＳ Ｐゴシック" charset="0"/>
                <a:cs typeface="Arial" charset="0"/>
              </a:rPr>
              <a:t>480</a:t>
            </a:r>
            <a:r>
              <a:rPr lang="en-US" sz="2000" dirty="0">
                <a:solidFill>
                  <a:srgbClr val="EAEAEA"/>
                </a:solidFill>
                <a:latin typeface="Arial"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ahj;jpuhfkk</a:t>
            </a:r>
            <a:r>
              <a:rPr lang="en-US" sz="2000" dirty="0">
                <a:solidFill>
                  <a:srgbClr val="EAEAEA"/>
                </a:solidFill>
                <a:latin typeface="Kalaham" pitchFamily="2"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Kjy</a:t>
            </a:r>
            <a:r>
              <a:rPr lang="en-US" sz="2000" dirty="0">
                <a:solidFill>
                  <a:srgbClr val="EAEAEA"/>
                </a:solidFill>
                <a:latin typeface="Kalaham" pitchFamily="2"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rhyNkhdpd</a:t>
            </a:r>
            <a:r>
              <a:rPr lang="en-US" sz="2000" dirty="0">
                <a:solidFill>
                  <a:srgbClr val="EAEAEA"/>
                </a:solidFill>
                <a:latin typeface="Kalaham" pitchFamily="2"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Myak</a:t>
            </a:r>
            <a:r>
              <a:rPr lang="en-US" sz="2000" dirty="0">
                <a:solidFill>
                  <a:srgbClr val="EAEAEA"/>
                </a:solidFill>
                <a:latin typeface="Kalaham" pitchFamily="2" charset="0"/>
                <a:ea typeface="ＭＳ Ｐゴシック" charset="0"/>
                <a:cs typeface="Arial" charset="0"/>
              </a:rPr>
              <a:t>;</a:t>
            </a:r>
            <a:r>
              <a:rPr lang="en-US" sz="2000" dirty="0">
                <a:solidFill>
                  <a:srgbClr val="EAEAEA"/>
                </a:solidFill>
                <a:latin typeface="Arial" charset="0"/>
                <a:ea typeface="ＭＳ Ｐゴシック" charset="0"/>
                <a:cs typeface="Arial" charset="0"/>
              </a:rPr>
              <a:t>; 1 </a:t>
            </a:r>
            <a:r>
              <a:rPr lang="en-US" sz="2000" dirty="0">
                <a:solidFill>
                  <a:srgbClr val="EAEAEA"/>
                </a:solidFill>
                <a:latin typeface="Kalaham" pitchFamily="2" charset="0"/>
                <a:ea typeface="ＭＳ Ｐゴシック" charset="0"/>
                <a:cs typeface="Arial" charset="0"/>
              </a:rPr>
              <a:t>,uh[</a:t>
            </a:r>
            <a:r>
              <a:rPr lang="en-US" sz="2000" dirty="0" err="1">
                <a:solidFill>
                  <a:srgbClr val="EAEAEA"/>
                </a:solidFill>
                <a:latin typeface="Kalaham" pitchFamily="2" charset="0"/>
                <a:ea typeface="ＭＳ Ｐゴシック" charset="0"/>
                <a:cs typeface="Arial" charset="0"/>
              </a:rPr>
              <a:t>hf;fs</a:t>
            </a:r>
            <a:r>
              <a:rPr lang="en-US" sz="2000" dirty="0">
                <a:solidFill>
                  <a:srgbClr val="EAEAEA"/>
                </a:solidFill>
                <a:latin typeface="Kalaham" pitchFamily="2" charset="0"/>
                <a:ea typeface="ＭＳ Ｐゴシック" charset="0"/>
                <a:cs typeface="Arial" charset="0"/>
              </a:rPr>
              <a:t>; </a:t>
            </a:r>
            <a:r>
              <a:rPr lang="en-US" sz="2000" dirty="0">
                <a:solidFill>
                  <a:srgbClr val="EAEAEA"/>
                </a:solidFill>
                <a:latin typeface="Arial" charset="0"/>
                <a:ea typeface="ＭＳ Ｐゴシック" charset="0"/>
                <a:cs typeface="Arial" charset="0"/>
              </a:rPr>
              <a:t>6:1) </a:t>
            </a:r>
          </a:p>
          <a:p>
            <a:pPr marL="742950" lvl="1" indent="-285750" defTabSz="914400" fontAlgn="base">
              <a:lnSpc>
                <a:spcPct val="90000"/>
              </a:lnSpc>
              <a:spcBef>
                <a:spcPct val="20000"/>
              </a:spcBef>
              <a:spcAft>
                <a:spcPct val="0"/>
              </a:spcAft>
            </a:pPr>
            <a:r>
              <a:rPr lang="en-US" sz="2000" dirty="0">
                <a:solidFill>
                  <a:srgbClr val="EEB00B"/>
                </a:solidFill>
                <a:latin typeface="Arial" charset="0"/>
                <a:ea typeface="ＭＳ Ｐゴシック" charset="0"/>
                <a:cs typeface="Arial" charset="0"/>
              </a:rPr>
              <a:t>- 40</a:t>
            </a:r>
            <a:r>
              <a:rPr lang="en-US" sz="2000" dirty="0">
                <a:solidFill>
                  <a:srgbClr val="EAEAEA"/>
                </a:solidFill>
                <a:latin typeface="Arial"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rypypd</a:t>
            </a:r>
            <a:r>
              <a:rPr lang="en-US" sz="2000" dirty="0">
                <a:solidFill>
                  <a:srgbClr val="EAEAEA"/>
                </a:solidFill>
                <a:latin typeface="Kalaham" pitchFamily="2"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Ml;rp</a:t>
            </a:r>
            <a:r>
              <a:rPr lang="en-US" sz="2000" dirty="0">
                <a:solidFill>
                  <a:srgbClr val="EAEAEA"/>
                </a:solidFill>
                <a:latin typeface="Kalaham" pitchFamily="2" charset="0"/>
                <a:ea typeface="ＭＳ Ｐゴシック" charset="0"/>
                <a:cs typeface="Arial" charset="0"/>
              </a:rPr>
              <a:t>  mg;</a:t>
            </a:r>
            <a:r>
              <a:rPr lang="en-US" sz="2000" dirty="0">
                <a:solidFill>
                  <a:srgbClr val="EAEAEA"/>
                </a:solidFill>
                <a:latin typeface="Arial" charset="0"/>
                <a:ea typeface="ＭＳ Ｐゴシック" charset="0"/>
                <a:cs typeface="Arial" charset="0"/>
              </a:rPr>
              <a:t>13:11) </a:t>
            </a:r>
          </a:p>
          <a:p>
            <a:pPr marL="742950" lvl="1" indent="-285750" defTabSz="914400" fontAlgn="base">
              <a:lnSpc>
                <a:spcPct val="90000"/>
              </a:lnSpc>
              <a:spcBef>
                <a:spcPct val="20000"/>
              </a:spcBef>
              <a:spcAft>
                <a:spcPct val="0"/>
              </a:spcAft>
            </a:pPr>
            <a:r>
              <a:rPr lang="en-US" sz="2000" dirty="0">
                <a:solidFill>
                  <a:srgbClr val="EEB00B"/>
                </a:solidFill>
                <a:latin typeface="Arial" charset="0"/>
                <a:ea typeface="ＭＳ Ｐゴシック" charset="0"/>
                <a:cs typeface="Arial" charset="0"/>
              </a:rPr>
              <a:t>- 40</a:t>
            </a:r>
            <a:r>
              <a:rPr lang="en-US" sz="2000" dirty="0">
                <a:solidFill>
                  <a:srgbClr val="EAEAEA"/>
                </a:solidFill>
                <a:latin typeface="Arial"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jhtPjpd</a:t>
            </a:r>
            <a:r>
              <a:rPr lang="en-US" sz="2000" dirty="0">
                <a:solidFill>
                  <a:srgbClr val="EAEAEA"/>
                </a:solidFill>
                <a:latin typeface="Kalaham" pitchFamily="2" charset="0"/>
                <a:ea typeface="ＭＳ Ｐゴシック" charset="0"/>
                <a:cs typeface="Arial" charset="0"/>
              </a:rPr>
              <a:t>; </a:t>
            </a:r>
            <a:r>
              <a:rPr lang="en-US" sz="2000" dirty="0" err="1">
                <a:solidFill>
                  <a:srgbClr val="EAEAEA"/>
                </a:solidFill>
                <a:latin typeface="Kalaham" pitchFamily="2" charset="0"/>
                <a:ea typeface="ＭＳ Ｐゴシック" charset="0"/>
                <a:cs typeface="Arial" charset="0"/>
              </a:rPr>
              <a:t>Ml;rp</a:t>
            </a:r>
            <a:r>
              <a:rPr lang="en-US" sz="2000" dirty="0">
                <a:solidFill>
                  <a:srgbClr val="EAEAEA"/>
                </a:solidFill>
                <a:latin typeface="Arial" charset="0"/>
                <a:ea typeface="ＭＳ Ｐゴシック" charset="0"/>
                <a:cs typeface="Arial" charset="0"/>
              </a:rPr>
              <a:t> </a:t>
            </a:r>
            <a:r>
              <a:rPr lang="en-US" sz="2000" dirty="0">
                <a:solidFill>
                  <a:srgbClr val="EAEAEA"/>
                </a:solidFill>
                <a:latin typeface="Kalaham" pitchFamily="2" charset="0"/>
                <a:ea typeface="ＭＳ Ｐゴシック" charset="0"/>
                <a:cs typeface="Arial" charset="0"/>
              </a:rPr>
              <a:t>,uh</a:t>
            </a:r>
            <a:r>
              <a:rPr lang="en-US" sz="2000" dirty="0">
                <a:solidFill>
                  <a:srgbClr val="EAEAEA"/>
                </a:solidFill>
                <a:latin typeface="Arial" charset="0"/>
                <a:ea typeface="ＭＳ Ｐゴシック" charset="0"/>
                <a:cs typeface="Arial" charset="0"/>
              </a:rPr>
              <a:t> 2:11)             = </a:t>
            </a:r>
            <a:r>
              <a:rPr lang="en-US" sz="2000" dirty="0">
                <a:solidFill>
                  <a:srgbClr val="EEB00B"/>
                </a:solidFill>
                <a:latin typeface="Arial" charset="0"/>
                <a:ea typeface="ＭＳ Ｐゴシック" charset="0"/>
                <a:cs typeface="Arial" charset="0"/>
              </a:rPr>
              <a:t>400 </a:t>
            </a:r>
            <a:r>
              <a:rPr lang="en-US" sz="2000" dirty="0" err="1">
                <a:solidFill>
                  <a:srgbClr val="EEB00B"/>
                </a:solidFill>
                <a:latin typeface="Kalaham" pitchFamily="2" charset="0"/>
                <a:ea typeface="ＭＳ Ｐゴシック" charset="0"/>
                <a:cs typeface="Arial" charset="0"/>
              </a:rPr>
              <a:t>tUlk</a:t>
            </a:r>
            <a:r>
              <a:rPr lang="en-US" sz="2000" dirty="0">
                <a:solidFill>
                  <a:srgbClr val="EEB00B"/>
                </a:solidFill>
                <a:latin typeface="Kalaham" pitchFamily="2" charset="0"/>
                <a:ea typeface="ＭＳ Ｐゴシック" charset="0"/>
                <a:cs typeface="Arial" charset="0"/>
              </a:rPr>
              <a:t>;</a:t>
            </a:r>
            <a:endParaRPr lang="en-US" sz="2400" dirty="0">
              <a:solidFill>
                <a:srgbClr val="EEB00B"/>
              </a:solidFill>
              <a:latin typeface="Kalaham" pitchFamily="2" charset="0"/>
              <a:ea typeface="ＭＳ Ｐゴシック" charset="0"/>
              <a:cs typeface="Arial"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r>
              <a:rPr lang="en-US" sz="2000" dirty="0" err="1">
                <a:latin typeface="Kalaham" pitchFamily="2" charset="0"/>
                <a:ea typeface="ＭＳ Ｐゴシック" charset="0"/>
                <a:cs typeface="Arial" charset="0"/>
              </a:rPr>
              <a:t>ePjpgjpfs</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kw;Wk</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Nuypd</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vjpupfs</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Ml;rp</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nra;Ak</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Mz;Lfspd</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vz;zpf;if</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Nru;f;fg;gLk</a:t>
            </a:r>
            <a:r>
              <a:rPr lang="en-US" sz="2000" dirty="0">
                <a:latin typeface="Kalaham" pitchFamily="2" charset="0"/>
                <a:ea typeface="ＭＳ Ｐゴシック" charset="0"/>
                <a:cs typeface="Arial" charset="0"/>
              </a:rPr>
              <a:t>; </a:t>
            </a:r>
            <a:r>
              <a:rPr lang="en-US" sz="2000" dirty="0" err="1">
                <a:latin typeface="Kalaham" pitchFamily="2" charset="0"/>
                <a:ea typeface="ＭＳ Ｐゴシック" charset="0"/>
                <a:cs typeface="Arial" charset="0"/>
              </a:rPr>
              <a:t>NghJ</a:t>
            </a:r>
            <a:endParaRPr lang="en-US" sz="2000" dirty="0">
              <a:latin typeface="Kalaham" pitchFamily="2" charset="0"/>
              <a:ea typeface="ＭＳ Ｐゴシック" charset="0"/>
              <a:cs typeface="Arial"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r>
              <a:rPr lang="en-US" sz="2800" dirty="0">
                <a:solidFill>
                  <a:srgbClr val="EEB00B"/>
                </a:solidFill>
                <a:latin typeface="Kalaham" pitchFamily="2" charset="0"/>
                <a:ea typeface="ＭＳ Ｐゴシック" charset="0"/>
                <a:cs typeface="Arial" charset="0"/>
              </a:rPr>
              <a:t> 400 </a:t>
            </a:r>
            <a:r>
              <a:rPr lang="en-US" sz="2800" dirty="0" err="1">
                <a:solidFill>
                  <a:srgbClr val="EEB00B"/>
                </a:solidFill>
                <a:latin typeface="Kalaham" pitchFamily="2" charset="0"/>
                <a:ea typeface="ＭＳ Ｐゴシック" charset="0"/>
                <a:cs typeface="Arial" charset="0"/>
              </a:rPr>
              <a:t>Mz;Lfs</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vjpu;ghu;f;fg;gl;l</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kjpg;ig</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kPWfpwJ</a:t>
            </a:r>
            <a:r>
              <a:rPr lang="en-US" sz="2800" dirty="0">
                <a:solidFill>
                  <a:srgbClr val="EEB00B"/>
                </a:solidFill>
                <a:latin typeface="Kalaham" pitchFamily="2" charset="0"/>
                <a:ea typeface="ＭＳ Ｐゴシック" charset="0"/>
                <a:cs typeface="Arial" charset="0"/>
              </a:rPr>
              <a:t>: 410+ </a:t>
            </a:r>
            <a:r>
              <a:rPr lang="en-US" sz="2800" dirty="0" err="1">
                <a:solidFill>
                  <a:srgbClr val="EEB00B"/>
                </a:solidFill>
                <a:latin typeface="Kalaham" pitchFamily="2" charset="0"/>
                <a:ea typeface="ＭＳ Ｐゴシック" charset="0"/>
                <a:cs typeface="Arial" charset="0"/>
              </a:rPr>
              <a:t>Mz;Lfs;,jpy</a:t>
            </a:r>
            <a:r>
              <a:rPr lang="en-US" sz="2800" dirty="0">
                <a:solidFill>
                  <a:srgbClr val="EEB00B"/>
                </a:solidFill>
                <a:latin typeface="Kalaham" pitchFamily="2" charset="0"/>
                <a:ea typeface="ＭＳ Ｐゴシック" charset="0"/>
                <a:cs typeface="Arial" charset="0"/>
              </a:rPr>
              <a:t>; 40 </a:t>
            </a:r>
            <a:r>
              <a:rPr lang="en-US" sz="2800" dirty="0" err="1">
                <a:solidFill>
                  <a:srgbClr val="EEB00B"/>
                </a:solidFill>
                <a:latin typeface="Kalaham" pitchFamily="2" charset="0"/>
                <a:ea typeface="ＭＳ Ｐゴシック" charset="0"/>
                <a:cs typeface="Arial" charset="0"/>
              </a:rPr>
              <a:t>Mz;Lfs</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miye;J</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jpuptJ</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y;iy</a:t>
            </a:r>
            <a:r>
              <a:rPr lang="en-US" sz="2800" dirty="0">
                <a:solidFill>
                  <a:srgbClr val="EEB00B"/>
                </a:solidFill>
                <a:latin typeface="Kalaham" pitchFamily="2" charset="0"/>
                <a:ea typeface="ＭＳ Ｐゴシック" charset="0"/>
                <a:cs typeface="Arial" charset="0"/>
              </a:rPr>
              <a:t>&gt; ,J 360 </a:t>
            </a:r>
            <a:r>
              <a:rPr lang="en-US" sz="2800" dirty="0" err="1">
                <a:solidFill>
                  <a:srgbClr val="EEB00B"/>
                </a:solidFill>
                <a:latin typeface="Kalaham" pitchFamily="2" charset="0"/>
                <a:ea typeface="ＭＳ Ｐゴシック" charset="0"/>
                <a:cs typeface="Arial" charset="0"/>
              </a:rPr>
              <a:t>Mz;Lfs</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kl;LNk</a:t>
            </a:r>
            <a:r>
              <a:rPr lang="en-US" sz="2800" dirty="0">
                <a:solidFill>
                  <a:srgbClr val="EEB00B"/>
                </a:solidFill>
                <a:latin typeface="Kalaham" pitchFamily="2" charset="0"/>
                <a:ea typeface="ＭＳ Ｐゴシック" charset="0"/>
                <a:cs typeface="Arial" charset="0"/>
              </a:rPr>
              <a:t> </a:t>
            </a:r>
            <a:r>
              <a:rPr lang="en-US" sz="2800" dirty="0" err="1">
                <a:solidFill>
                  <a:srgbClr val="EEB00B"/>
                </a:solidFill>
                <a:latin typeface="Kalaham" pitchFamily="2" charset="0"/>
                <a:ea typeface="ＭＳ Ｐゴシック" charset="0"/>
                <a:cs typeface="Arial" charset="0"/>
              </a:rPr>
              <a:t>jUfpd;wJ</a:t>
            </a:r>
            <a:endParaRPr lang="en-US" sz="2800" dirty="0">
              <a:solidFill>
                <a:srgbClr val="EEB00B"/>
              </a:solidFill>
              <a:latin typeface="Arial" charset="0"/>
              <a:ea typeface="ＭＳ Ｐゴシック" charset="0"/>
              <a:cs typeface="Arial"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3300"/>
              </a:solidFill>
              <a:latin typeface="Arial" charset="0"/>
              <a:ea typeface="ＭＳ Ｐゴシック" charset="0"/>
              <a:cs typeface="Arial"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00225"/>
            <a:chOff x="192" y="2802"/>
            <a:chExt cx="5472" cy="1134"/>
          </a:xfrm>
        </p:grpSpPr>
        <p:sp>
          <p:nvSpPr>
            <p:cNvPr id="425993"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1000</a:t>
              </a:r>
            </a:p>
          </p:txBody>
        </p:sp>
        <p:sp>
          <p:nvSpPr>
            <p:cNvPr id="425994"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900</a:t>
              </a:r>
            </a:p>
          </p:txBody>
        </p:sp>
        <p:sp>
          <p:nvSpPr>
            <p:cNvPr id="425995"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1100</a:t>
              </a:r>
            </a:p>
          </p:txBody>
        </p:sp>
        <p:sp>
          <p:nvSpPr>
            <p:cNvPr id="425996"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1200</a:t>
              </a:r>
            </a:p>
          </p:txBody>
        </p:sp>
        <p:sp>
          <p:nvSpPr>
            <p:cNvPr id="425997"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1300</a:t>
              </a:r>
            </a:p>
          </p:txBody>
        </p:sp>
        <p:sp>
          <p:nvSpPr>
            <p:cNvPr id="425998"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1400</a:t>
              </a:r>
            </a:p>
          </p:txBody>
        </p:sp>
        <p:sp>
          <p:nvSpPr>
            <p:cNvPr id="425999"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1500</a:t>
              </a:r>
            </a:p>
          </p:txBody>
        </p:sp>
        <p:sp>
          <p:nvSpPr>
            <p:cNvPr id="426000"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1600</a:t>
              </a:r>
            </a:p>
          </p:txBody>
        </p:sp>
        <p:sp>
          <p:nvSpPr>
            <p:cNvPr id="426001"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1F7E9"/>
                  </a:solidFill>
                  <a:latin typeface="Arial"/>
                  <a:ea typeface="ＭＳ Ｐゴシック" charset="0"/>
                  <a:cs typeface="Arial"/>
                </a:rPr>
                <a:t>1700</a:t>
              </a: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3300"/>
              </a:solidFill>
              <a:latin typeface="Arial"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DDDDDD"/>
                </a:solidFill>
                <a:latin typeface="Arial"/>
                <a:ea typeface="ＭＳ Ｐゴシック" charset="0"/>
                <a:cs typeface="Arial"/>
              </a:rPr>
              <a:t>1446</a:t>
            </a:r>
            <a:r>
              <a:rPr lang="en-US" sz="3200" b="1">
                <a:solidFill>
                  <a:srgbClr val="366B1B"/>
                </a:solidFill>
                <a:latin typeface="Arial"/>
                <a:ea typeface="ＭＳ Ｐゴシック" charset="0"/>
                <a:cs typeface="Arial"/>
              </a:rPr>
              <a:t> </a:t>
            </a: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966 </a:t>
            </a: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DDDDDD"/>
                </a:solidFill>
                <a:latin typeface="Arial"/>
                <a:ea typeface="ＭＳ Ｐゴシック" charset="0"/>
                <a:cs typeface="Arial"/>
              </a:rPr>
              <a:t>480 </a:t>
            </a:r>
            <a:r>
              <a:rPr lang="en-US" sz="3200" b="1" dirty="0" err="1">
                <a:solidFill>
                  <a:srgbClr val="DDDDDD"/>
                </a:solidFill>
                <a:latin typeface="Kalaham" pitchFamily="2" charset="0"/>
                <a:ea typeface="ＭＳ Ｐゴシック" charset="0"/>
                <a:cs typeface="Arial"/>
              </a:rPr>
              <a:t>tU</a:t>
            </a:r>
            <a:r>
              <a:rPr lang="en-US" sz="3200" b="1" dirty="0">
                <a:solidFill>
                  <a:srgbClr val="366B1B"/>
                </a:solidFill>
                <a:latin typeface="Arial"/>
                <a:ea typeface="ＭＳ Ｐゴシック" charset="0"/>
                <a:cs typeface="Arial"/>
              </a:rPr>
              <a:t> </a:t>
            </a: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4" name="Text Box 30"/>
          <p:cNvSpPr txBox="1">
            <a:spLocks noChangeArrowheads="1"/>
          </p:cNvSpPr>
          <p:nvPr/>
        </p:nvSpPr>
        <p:spPr bwMode="auto">
          <a:xfrm rot="-5365335">
            <a:off x="6629400" y="2551540"/>
            <a:ext cx="21336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err="1">
                <a:solidFill>
                  <a:schemeClr val="bg1"/>
                </a:solidFill>
                <a:latin typeface="Kalaham" pitchFamily="2" charset="0"/>
                <a:ea typeface="ＭＳ Ｐゴシック" charset="0"/>
                <a:cs typeface="Arial"/>
              </a:rPr>
              <a:t>jhtPJ</a:t>
            </a:r>
            <a:r>
              <a:rPr lang="en-US" sz="2400" b="1" dirty="0">
                <a:solidFill>
                  <a:schemeClr val="bg1"/>
                </a:solidFill>
                <a:latin typeface="Kalaham" pitchFamily="2" charset="0"/>
                <a:ea typeface="ＭＳ Ｐゴシック" charset="0"/>
                <a:cs typeface="Arial"/>
              </a:rPr>
              <a:t> 40 </a:t>
            </a:r>
            <a:r>
              <a:rPr lang="en-US" sz="2400" b="1" dirty="0" err="1">
                <a:solidFill>
                  <a:schemeClr val="bg1"/>
                </a:solidFill>
                <a:latin typeface="Kalaham" pitchFamily="2" charset="0"/>
                <a:ea typeface="ＭＳ Ｐゴシック" charset="0"/>
                <a:cs typeface="Arial"/>
              </a:rPr>
              <a:t>taJ</a:t>
            </a:r>
            <a:endParaRPr lang="en-US" sz="2400" b="1" dirty="0">
              <a:solidFill>
                <a:schemeClr val="bg1"/>
              </a:solidFill>
              <a:latin typeface="Kalaham" pitchFamily="2" charset="0"/>
              <a:ea typeface="ＭＳ Ｐゴシック" charset="0"/>
              <a:cs typeface="Arial"/>
            </a:endParaRPr>
          </a:p>
        </p:txBody>
      </p:sp>
      <p:sp>
        <p:nvSpPr>
          <p:cNvPr id="426015" name="Text Box 31"/>
          <p:cNvSpPr txBox="1">
            <a:spLocks noChangeArrowheads="1"/>
          </p:cNvSpPr>
          <p:nvPr/>
        </p:nvSpPr>
        <p:spPr bwMode="auto">
          <a:xfrm rot="-5365335">
            <a:off x="6248400" y="2556302"/>
            <a:ext cx="21336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err="1">
                <a:solidFill>
                  <a:schemeClr val="bg1"/>
                </a:solidFill>
                <a:latin typeface="Kalaham" pitchFamily="2" charset="0"/>
                <a:ea typeface="ＭＳ Ｐゴシック" charset="0"/>
                <a:cs typeface="Arial"/>
              </a:rPr>
              <a:t>rTy</a:t>
            </a:r>
            <a:r>
              <a:rPr lang="en-US" sz="2400" b="1" dirty="0">
                <a:solidFill>
                  <a:schemeClr val="bg1"/>
                </a:solidFill>
                <a:latin typeface="Kalaham" pitchFamily="2" charset="0"/>
                <a:ea typeface="ＭＳ Ｐゴシック" charset="0"/>
                <a:cs typeface="Arial"/>
              </a:rPr>
              <a:t>; 40 </a:t>
            </a:r>
            <a:r>
              <a:rPr lang="en-US" sz="2400" b="1" dirty="0" err="1">
                <a:solidFill>
                  <a:schemeClr val="bg1"/>
                </a:solidFill>
                <a:latin typeface="Kalaham" pitchFamily="2" charset="0"/>
                <a:ea typeface="ＭＳ Ｐゴシック" charset="0"/>
                <a:cs typeface="Arial"/>
              </a:rPr>
              <a:t>taJ</a:t>
            </a:r>
            <a:endParaRPr lang="en-US" sz="2400" b="1" dirty="0">
              <a:solidFill>
                <a:schemeClr val="bg1"/>
              </a:solidFill>
              <a:latin typeface="Kalaham" pitchFamily="2" charset="0"/>
              <a:ea typeface="ＭＳ Ｐゴシック" charset="0"/>
              <a:cs typeface="Arial"/>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DDDDDD"/>
                </a:solidFill>
                <a:latin typeface="Arial"/>
                <a:ea typeface="ＭＳ Ｐゴシック" charset="0"/>
                <a:cs typeface="Arial"/>
              </a:rPr>
              <a:t>360 </a:t>
            </a:r>
            <a:r>
              <a:rPr lang="en-US" sz="3200" b="1" dirty="0" err="1">
                <a:solidFill>
                  <a:srgbClr val="DDDDDD"/>
                </a:solidFill>
                <a:latin typeface="Kalaham" pitchFamily="2" charset="0"/>
                <a:ea typeface="ＭＳ Ｐゴシック" charset="0"/>
                <a:cs typeface="Arial"/>
              </a:rPr>
              <a:t>tU</a:t>
            </a:r>
            <a:r>
              <a:rPr lang="en-US" sz="3200" b="1" dirty="0">
                <a:solidFill>
                  <a:srgbClr val="366B1B"/>
                </a:solidFill>
                <a:latin typeface="Arial"/>
                <a:ea typeface="ＭＳ Ｐゴシック" charset="0"/>
                <a:cs typeface="Arial"/>
              </a:rPr>
              <a:t> </a:t>
            </a: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18" name="Text Box 34"/>
          <p:cNvSpPr txBox="1">
            <a:spLocks noChangeArrowheads="1"/>
          </p:cNvSpPr>
          <p:nvPr/>
        </p:nvSpPr>
        <p:spPr bwMode="auto">
          <a:xfrm>
            <a:off x="4572000" y="2514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DDDDDD"/>
                </a:solidFill>
                <a:latin typeface="Arial"/>
                <a:ea typeface="ＭＳ Ｐゴシック" charset="0"/>
                <a:cs typeface="Arial"/>
              </a:rPr>
              <a:t>410 </a:t>
            </a:r>
            <a:r>
              <a:rPr lang="en-US" sz="3200" b="1" dirty="0" err="1">
                <a:solidFill>
                  <a:srgbClr val="DDDDDD"/>
                </a:solidFill>
                <a:latin typeface="Kalaham" pitchFamily="2" charset="0"/>
                <a:ea typeface="ＭＳ Ｐゴシック" charset="0"/>
                <a:cs typeface="Arial"/>
              </a:rPr>
              <a:t>tU</a:t>
            </a:r>
            <a:r>
              <a:rPr lang="en-US" sz="3200" b="1" dirty="0">
                <a:solidFill>
                  <a:srgbClr val="366B1B"/>
                </a:solidFill>
                <a:latin typeface="Arial"/>
                <a:ea typeface="ＭＳ Ｐゴシック" charset="0"/>
                <a:cs typeface="Arial"/>
              </a:rPr>
              <a:t> </a:t>
            </a: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a:solidFill>
                <a:srgbClr val="003300"/>
              </a:solidFill>
              <a:latin typeface="Arial"/>
              <a:ea typeface="ＭＳ Ｐゴシック" charset="0"/>
              <a:cs typeface="Arial"/>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426021" name="Text Box 37"/>
          <p:cNvSpPr txBox="1">
            <a:spLocks noChangeArrowheads="1"/>
          </p:cNvSpPr>
          <p:nvPr/>
        </p:nvSpPr>
        <p:spPr bwMode="auto">
          <a:xfrm rot="16234665">
            <a:off x="1679576" y="2245945"/>
            <a:ext cx="3363912"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a:solidFill>
                  <a:schemeClr val="tx2"/>
                </a:solidFill>
                <a:latin typeface="Kalaham" pitchFamily="2" charset="0"/>
                <a:ea typeface="ＭＳ Ｐゴシック" charset="0"/>
                <a:cs typeface="Arial"/>
              </a:rPr>
              <a:t>40 </a:t>
            </a:r>
            <a:r>
              <a:rPr lang="en-US" sz="2400" b="1" dirty="0" err="1">
                <a:solidFill>
                  <a:schemeClr val="tx2"/>
                </a:solidFill>
                <a:latin typeface="Kalaham" pitchFamily="2" charset="0"/>
                <a:ea typeface="ＭＳ Ｐゴシック" charset="0"/>
                <a:cs typeface="Arial"/>
              </a:rPr>
              <a:t>Mz;Lfs</a:t>
            </a:r>
            <a:r>
              <a:rPr lang="en-US" sz="2400" b="1" dirty="0">
                <a:solidFill>
                  <a:schemeClr val="tx2"/>
                </a:solidFill>
                <a:latin typeface="Kalaham" pitchFamily="2" charset="0"/>
                <a:ea typeface="ＭＳ Ｐゴシック" charset="0"/>
                <a:cs typeface="Arial"/>
              </a:rPr>
              <a:t>; </a:t>
            </a:r>
            <a:r>
              <a:rPr lang="en-US" sz="2400" b="1" dirty="0" err="1">
                <a:solidFill>
                  <a:schemeClr val="tx2"/>
                </a:solidFill>
                <a:latin typeface="Kalaham" pitchFamily="2" charset="0"/>
                <a:ea typeface="ＭＳ Ｐゴシック" charset="0"/>
                <a:cs typeface="Arial"/>
              </a:rPr>
              <a:t>miye;J</a:t>
            </a:r>
            <a:r>
              <a:rPr lang="en-US" sz="2400" b="1" dirty="0">
                <a:solidFill>
                  <a:schemeClr val="tx2"/>
                </a:solidFill>
                <a:latin typeface="Kalaham" pitchFamily="2" charset="0"/>
                <a:ea typeface="ＭＳ Ｐゴシック" charset="0"/>
                <a:cs typeface="Arial"/>
              </a:rPr>
              <a:t> </a:t>
            </a:r>
            <a:r>
              <a:rPr lang="en-US" sz="2400" b="1" dirty="0" err="1">
                <a:solidFill>
                  <a:schemeClr val="tx2"/>
                </a:solidFill>
                <a:latin typeface="Kalaham" pitchFamily="2" charset="0"/>
                <a:ea typeface="ＭＳ Ｐゴシック" charset="0"/>
                <a:cs typeface="Arial"/>
              </a:rPr>
              <a:t>jpupjy</a:t>
            </a:r>
            <a:r>
              <a:rPr lang="en-US" sz="2400" b="1" dirty="0">
                <a:solidFill>
                  <a:schemeClr val="tx2"/>
                </a:solidFill>
                <a:latin typeface="Kalaham" pitchFamily="2" charset="0"/>
                <a:ea typeface="ＭＳ Ｐゴシック" charset="0"/>
                <a:cs typeface="Arial"/>
              </a:rPr>
              <a:t>; </a:t>
            </a:r>
          </a:p>
        </p:txBody>
      </p:sp>
      <p:sp>
        <p:nvSpPr>
          <p:cNvPr id="426022" name="Rectangle 38"/>
          <p:cNvSpPr>
            <a:spLocks noGrp="1" noChangeArrowheads="1"/>
          </p:cNvSpPr>
          <p:nvPr>
            <p:ph type="title" idx="4294967295"/>
          </p:nvPr>
        </p:nvSpPr>
        <p:spPr>
          <a:xfrm>
            <a:off x="-314325" y="-101835"/>
            <a:ext cx="9925050" cy="1077218"/>
          </a:xfrm>
          <a:effectLst>
            <a:outerShdw blurRad="63500" dist="38099" dir="2700000" algn="ctr" rotWithShape="0">
              <a:schemeClr val="tx1">
                <a:alpha val="74998"/>
              </a:schemeClr>
            </a:outerShdw>
          </a:effectLst>
        </p:spPr>
        <p:txBody>
          <a:bodyPr wrap="square" anchor="t">
            <a:spAutoFit/>
          </a:bodyPr>
          <a:lstStyle/>
          <a:p>
            <a:pPr algn="ctr" eaLnBrk="1" hangingPunct="1">
              <a:spcBef>
                <a:spcPct val="50000"/>
              </a:spcBef>
              <a:defRPr/>
            </a:pPr>
            <a:r>
              <a:rPr lang="en-US" sz="3200" b="1" i="0" dirty="0" err="1">
                <a:solidFill>
                  <a:srgbClr val="FFFF00"/>
                </a:solidFill>
                <a:effectLst/>
                <a:latin typeface="Kalaham" pitchFamily="2" charset="0"/>
                <a:ea typeface="ＭＳ Ｐゴシック" charset="0"/>
                <a:cs typeface="ＭＳ Ｐゴシック" charset="0"/>
              </a:rPr>
              <a:t>ePahahjpgjpfis</a:t>
            </a:r>
            <a:r>
              <a:rPr lang="en-US" sz="3200" b="1" i="0" dirty="0">
                <a:solidFill>
                  <a:srgbClr val="FFFF00"/>
                </a:solidFill>
                <a:effectLst/>
                <a:latin typeface="Kalaham" pitchFamily="2" charset="0"/>
                <a:ea typeface="ＭＳ Ｐゴシック" charset="0"/>
                <a:cs typeface="ＭＳ Ｐゴシック" charset="0"/>
              </a:rPr>
              <a:t> </a:t>
            </a:r>
            <a:r>
              <a:rPr lang="en-US" sz="3200" b="1" i="0" dirty="0" err="1">
                <a:solidFill>
                  <a:srgbClr val="FFFF00"/>
                </a:solidFill>
                <a:effectLst/>
                <a:latin typeface="Kalaham" pitchFamily="2" charset="0"/>
                <a:ea typeface="ＭＳ Ｐゴシック" charset="0"/>
                <a:cs typeface="ＭＳ Ｐゴシック" charset="0"/>
              </a:rPr>
              <a:t>vt;thW</a:t>
            </a:r>
            <a:r>
              <a:rPr lang="en-US" sz="3200" b="1" i="0" dirty="0">
                <a:solidFill>
                  <a:srgbClr val="FFFF00"/>
                </a:solidFill>
                <a:effectLst/>
                <a:latin typeface="Kalaham" pitchFamily="2" charset="0"/>
                <a:ea typeface="ＭＳ Ｐゴシック" charset="0"/>
                <a:cs typeface="ＭＳ Ｐゴシック" charset="0"/>
              </a:rPr>
              <a:t> </a:t>
            </a:r>
            <a:r>
              <a:rPr lang="en-US" sz="3200" b="1" i="0" dirty="0" err="1">
                <a:solidFill>
                  <a:srgbClr val="FFFF00"/>
                </a:solidFill>
                <a:effectLst/>
                <a:latin typeface="Kalaham" pitchFamily="2" charset="0"/>
                <a:ea typeface="ＭＳ Ｐゴシック" charset="0"/>
                <a:cs typeface="ＭＳ Ｐゴシック" charset="0"/>
              </a:rPr>
              <a:t>nghUj;j</a:t>
            </a:r>
            <a:r>
              <a:rPr lang="en-US" sz="3200" b="1" i="0" dirty="0">
                <a:solidFill>
                  <a:srgbClr val="FFFF00"/>
                </a:solidFill>
                <a:effectLst/>
                <a:latin typeface="Kalaham" pitchFamily="2" charset="0"/>
                <a:ea typeface="ＭＳ Ｐゴシック" charset="0"/>
                <a:cs typeface="ＭＳ Ｐゴシック" charset="0"/>
              </a:rPr>
              <a:t> </a:t>
            </a:r>
            <a:r>
              <a:rPr lang="en-US" sz="3200" b="1" i="0" dirty="0" err="1">
                <a:solidFill>
                  <a:srgbClr val="FFFF00"/>
                </a:solidFill>
                <a:effectLst/>
                <a:latin typeface="Kalaham" pitchFamily="2" charset="0"/>
                <a:ea typeface="ＭＳ Ｐゴシック" charset="0"/>
                <a:cs typeface="ＭＳ Ｐゴシック" charset="0"/>
              </a:rPr>
              <a:t>KbAk</a:t>
            </a:r>
            <a:r>
              <a:rPr lang="en-US" sz="3200" b="1" i="0" dirty="0">
                <a:solidFill>
                  <a:srgbClr val="FFFF00"/>
                </a:solidFill>
                <a:effectLst/>
                <a:latin typeface="Kalaham" pitchFamily="2" charset="0"/>
                <a:ea typeface="ＭＳ Ｐゴシック" charset="0"/>
                <a:cs typeface="ＭＳ Ｐゴシック" charset="0"/>
              </a:rPr>
              <a:t>;</a:t>
            </a:r>
            <a:br>
              <a:rPr lang="en-US" sz="4000" b="1" dirty="0">
                <a:latin typeface="Kalaham" pitchFamily="2" charset="0"/>
                <a:ea typeface="ＭＳ Ｐゴシック" charset="0"/>
                <a:cs typeface="ＭＳ Ｐゴシック" charset="0"/>
              </a:rPr>
            </a:br>
            <a:endParaRPr kumimoji="0" lang="en-US" sz="3200" b="1" i="0" dirty="0">
              <a:solidFill>
                <a:srgbClr val="FFFF00"/>
              </a:solidFill>
              <a:effectLst/>
              <a:latin typeface="Arial"/>
              <a:ea typeface="+mj-ea"/>
              <a:cs typeface="Arial"/>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2"/>
          <p:cNvGraphicFramePr>
            <a:graphicFrameLocks noChangeAspect="1"/>
          </p:cNvGraphicFramePr>
          <p:nvPr/>
        </p:nvGraphicFramePr>
        <p:xfrm>
          <a:off x="952500" y="547048"/>
          <a:ext cx="8001000" cy="6626225"/>
        </p:xfrm>
        <a:graphic>
          <a:graphicData uri="http://schemas.openxmlformats.org/presentationml/2006/ole">
            <mc:AlternateContent xmlns:mc="http://schemas.openxmlformats.org/markup-compatibility/2006">
              <mc:Choice xmlns:v="urn:schemas-microsoft-com:vml" Requires="v">
                <p:oleObj spid="_x0000_s438336" name="Document" r:id="rId4" imgW="6207840" imgH="5147280" progId="">
                  <p:embed/>
                </p:oleObj>
              </mc:Choice>
              <mc:Fallback>
                <p:oleObj name="Document" r:id="rId4" imgW="6207840" imgH="5147280"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547048"/>
                        <a:ext cx="8001000" cy="662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en-US" sz="3200" dirty="0" err="1">
                <a:latin typeface="Kalaham" pitchFamily="2" charset="0"/>
                <a:ea typeface="ＭＳ Ｐゴシック" charset="0"/>
                <a:cs typeface="Arial" charset="0"/>
              </a:rPr>
              <a:t>ePahahjpgjpfs</a:t>
            </a:r>
            <a:r>
              <a:rPr kumimoji="0" lang="en-US" sz="3200" dirty="0">
                <a:latin typeface="Kalaham" pitchFamily="2" charset="0"/>
                <a:ea typeface="ＭＳ Ｐゴシック" charset="0"/>
                <a:cs typeface="Arial" charset="0"/>
              </a:rPr>
              <a:t>; </a:t>
            </a:r>
            <a:r>
              <a:rPr kumimoji="0" lang="en-US" sz="3200" dirty="0" err="1">
                <a:latin typeface="Kalaham" pitchFamily="2" charset="0"/>
                <a:ea typeface="ＭＳ Ｐゴシック" charset="0"/>
                <a:cs typeface="Arial" charset="0"/>
              </a:rPr>
              <a:t>jPu;g;gspj;j</a:t>
            </a:r>
            <a:r>
              <a:rPr kumimoji="0" lang="en-US" sz="3200" dirty="0">
                <a:latin typeface="Kalaham" pitchFamily="2" charset="0"/>
                <a:ea typeface="ＭＳ Ｐゴシック" charset="0"/>
                <a:cs typeface="Arial" charset="0"/>
              </a:rPr>
              <a:t> </a:t>
            </a:r>
            <a:r>
              <a:rPr kumimoji="0" lang="en-US" sz="3200" dirty="0" err="1">
                <a:latin typeface="Kalaham" pitchFamily="2" charset="0"/>
                <a:ea typeface="ＭＳ Ｐゴシック" charset="0"/>
                <a:cs typeface="Arial" charset="0"/>
              </a:rPr>
              <a:t>Mz;Lfs</a:t>
            </a:r>
            <a:r>
              <a:rPr kumimoji="0" lang="en-US" sz="3200" dirty="0">
                <a:latin typeface="Kalaham" pitchFamily="2" charset="0"/>
                <a:ea typeface="ＭＳ Ｐゴシック" charset="0"/>
                <a:cs typeface="Arial" charset="0"/>
              </a:rPr>
              <a:t>;</a:t>
            </a:r>
          </a:p>
        </p:txBody>
      </p:sp>
      <p:sp>
        <p:nvSpPr>
          <p:cNvPr id="268291" name="Text Box 9"/>
          <p:cNvSpPr txBox="1">
            <a:spLocks noChangeArrowheads="1"/>
          </p:cNvSpPr>
          <p:nvPr/>
        </p:nvSpPr>
        <p:spPr bwMode="auto">
          <a:xfrm>
            <a:off x="8375650" y="76200"/>
            <a:ext cx="709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CC66"/>
                </a:solidFill>
              </a:rPr>
              <a:t>65b</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xLf;FKiwf;F</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rkhjhdk</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a:t>
            </a: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nkhj;jk</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a:t>
            </a:r>
          </a:p>
          <a:p>
            <a:pPr algn="ctr" defTabSz="914400" fontAlgn="base">
              <a:spcBef>
                <a:spcPct val="0"/>
              </a:spcBef>
              <a:spcAft>
                <a:spcPct val="0"/>
              </a:spcAft>
            </a:pP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fpK</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 1049 </a:t>
            </a: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rpk;rd</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 ,</a:t>
            </a: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we;jhu</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a:t>
            </a: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endParaRPr>
          </a:p>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fpK</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 1381 </a:t>
            </a: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nknrhg;nghj;Njkpa</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 </a:t>
            </a: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Ml;rp</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 </a:t>
            </a: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njhlq;fpaJ</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normalizeH="1" dirty="0" err="1">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nkhj;jk</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Kalaham" pitchFamily="2" charset="0"/>
                <a:ea typeface="Impact"/>
                <a:cs typeface="Impact"/>
              </a:rPr>
              <a:t>;</a:t>
            </a: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en-US" b="1" dirty="0" err="1">
                <a:latin typeface="Kalaham" pitchFamily="2" charset="0"/>
                <a:ea typeface="ＭＳ Ｐゴシック" charset="0"/>
                <a:cs typeface="ＭＳ Ｐゴシック" charset="0"/>
              </a:rPr>
              <a:t>rhj;jpakhd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jPu;Tfs</a:t>
            </a:r>
            <a:r>
              <a:rPr lang="en-US" b="1" dirty="0">
                <a:latin typeface="Kalaham" pitchFamily="2" charset="0"/>
                <a:ea typeface="ＭＳ Ｐゴシック" charset="0"/>
                <a:cs typeface="ＭＳ Ｐゴシック" charset="0"/>
              </a:rPr>
              <a:t>;</a:t>
            </a: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eaLnBrk="1" hangingPunct="1">
              <a:buFontTx/>
              <a:buAutoNum type="arabicParenR"/>
            </a:pPr>
            <a:r>
              <a:rPr lang="en-US" dirty="0">
                <a:solidFill>
                  <a:schemeClr val="accent1"/>
                </a:solidFill>
                <a:latin typeface="Arial" charset="0"/>
                <a:ea typeface="ＭＳ Ｐゴシック" charset="0"/>
                <a:cs typeface="Arial" charset="0"/>
              </a:rPr>
              <a:t> </a:t>
            </a:r>
            <a:r>
              <a:rPr lang="en-US" dirty="0" err="1">
                <a:latin typeface="Kalaham" pitchFamily="2" charset="0"/>
                <a:ea typeface="ＭＳ Ｐゴシック" charset="0"/>
                <a:cs typeface="Arial" charset="0"/>
              </a:rPr>
              <a:t>ePahahjpgjpfspd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jiyikj;Jt</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fhyq;fspd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Nty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vjpupfshy</a:t>
            </a:r>
            <a:r>
              <a:rPr lang="en-US" dirty="0">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xLf;fg;gl;l</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Mz;Lfs</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cs;slq</a:t>
            </a:r>
            <a:r>
              <a:rPr lang="en-US" dirty="0">
                <a:solidFill>
                  <a:schemeClr val="accent1"/>
                </a:solidFill>
                <a:latin typeface="Kalaham" pitchFamily="2" charset="0"/>
                <a:ea typeface="ＭＳ Ｐゴシック" charset="0"/>
                <a:cs typeface="Arial" charset="0"/>
              </a:rPr>
              <a:t>;;</a:t>
            </a:r>
            <a:r>
              <a:rPr lang="en-US" dirty="0" err="1">
                <a:solidFill>
                  <a:schemeClr val="accent1"/>
                </a:solidFill>
                <a:latin typeface="Kalaham" pitchFamily="2" charset="0"/>
                <a:ea typeface="ＭＳ Ｐゴシック" charset="0"/>
                <a:cs typeface="Arial" charset="0"/>
              </a:rPr>
              <a:t>Fk</a:t>
            </a:r>
            <a:r>
              <a:rPr lang="en-US" dirty="0">
                <a:latin typeface="Kalaham" pitchFamily="2" charset="0"/>
                <a:ea typeface="ＭＳ Ｐゴシック" charset="0"/>
                <a:cs typeface="Arial" charset="0"/>
              </a:rPr>
              <a:t>;. </a:t>
            </a:r>
            <a:endParaRPr lang="en-US" dirty="0">
              <a:latin typeface="Arial" charset="0"/>
              <a:ea typeface="ＭＳ Ｐゴシック" charset="0"/>
              <a:cs typeface="Times New Roman" charset="0"/>
            </a:endParaRPr>
          </a:p>
          <a:p>
            <a:pPr marL="609600" indent="-609600" eaLnBrk="1" hangingPunct="1">
              <a:buFontTx/>
              <a:buAutoNum type="arabicParenR"/>
            </a:pPr>
            <a:r>
              <a:rPr lang="en-US" dirty="0" err="1">
                <a:latin typeface="Kalaham" pitchFamily="2" charset="0"/>
                <a:ea typeface="ＭＳ Ｐゴシック" charset="0"/>
                <a:cs typeface="Arial" charset="0"/>
              </a:rPr>
              <a:t>ePahahjpgjpfspd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jiyikj;Jtj;Jld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NknyOfpwJ</a:t>
            </a:r>
            <a:endParaRPr lang="en-US" dirty="0">
              <a:latin typeface="Arial" charset="0"/>
              <a:ea typeface="ＭＳ Ｐゴシック" charset="0"/>
              <a:cs typeface="Times New Roman" charset="0"/>
            </a:endParaRPr>
          </a:p>
        </p:txBody>
      </p:sp>
      <p:sp>
        <p:nvSpPr>
          <p:cNvPr id="270339"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88"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0"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1" name="Text Box 7"/>
          <p:cNvSpPr txBox="1">
            <a:spLocks noChangeArrowheads="1"/>
          </p:cNvSpPr>
          <p:nvPr/>
        </p:nvSpPr>
        <p:spPr bwMode="auto">
          <a:xfrm>
            <a:off x="5435600" y="5715000"/>
            <a:ext cx="15167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xj;dpNay</a:t>
            </a:r>
            <a:r>
              <a:rPr lang="en-US" b="1" dirty="0">
                <a:solidFill>
                  <a:srgbClr val="000000"/>
                </a:solidFill>
                <a:latin typeface="Kalaham" pitchFamily="2" charset="0"/>
                <a:cs typeface="Arial" charset="0"/>
              </a:rPr>
              <a:t>;</a:t>
            </a:r>
          </a:p>
        </p:txBody>
      </p:sp>
      <p:sp>
        <p:nvSpPr>
          <p:cNvPr id="272392" name="Text Box 8"/>
          <p:cNvSpPr txBox="1">
            <a:spLocks noChangeArrowheads="1"/>
          </p:cNvSpPr>
          <p:nvPr/>
        </p:nvSpPr>
        <p:spPr bwMode="auto">
          <a:xfrm>
            <a:off x="7696200" y="4267200"/>
            <a:ext cx="8178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vFl</a:t>
            </a:r>
            <a:r>
              <a:rPr lang="en-US" b="1" dirty="0">
                <a:solidFill>
                  <a:srgbClr val="000000"/>
                </a:solidFill>
                <a:latin typeface="Kalaham" pitchFamily="2" charset="0"/>
                <a:cs typeface="Arial" charset="0"/>
              </a:rPr>
              <a:t>;</a:t>
            </a:r>
          </a:p>
        </p:txBody>
      </p:sp>
      <p:sp>
        <p:nvSpPr>
          <p:cNvPr id="272393"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5" name="Text Box 11"/>
          <p:cNvSpPr txBox="1">
            <a:spLocks noChangeArrowheads="1"/>
          </p:cNvSpPr>
          <p:nvPr/>
        </p:nvSpPr>
        <p:spPr bwMode="auto">
          <a:xfrm>
            <a:off x="5340350" y="228600"/>
            <a:ext cx="10759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rk;fhu</a:t>
            </a:r>
            <a:r>
              <a:rPr lang="en-US" b="1" dirty="0">
                <a:solidFill>
                  <a:srgbClr val="000000"/>
                </a:solidFill>
                <a:latin typeface="Kalaham" pitchFamily="2" charset="0"/>
                <a:cs typeface="Arial" charset="0"/>
              </a:rPr>
              <a:t>;</a:t>
            </a:r>
            <a:endParaRPr lang="en-US" b="1" dirty="0">
              <a:solidFill>
                <a:srgbClr val="000000"/>
              </a:solidFill>
              <a:cs typeface="Arial" charset="0"/>
            </a:endParaRPr>
          </a:p>
        </p:txBody>
      </p:sp>
      <p:sp>
        <p:nvSpPr>
          <p:cNvPr id="272396"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0" name="Text Box 16"/>
          <p:cNvSpPr txBox="1">
            <a:spLocks noChangeArrowheads="1"/>
          </p:cNvSpPr>
          <p:nvPr/>
        </p:nvSpPr>
        <p:spPr bwMode="auto">
          <a:xfrm>
            <a:off x="5359400" y="4572000"/>
            <a:ext cx="1350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nlNghuh</a:t>
            </a:r>
            <a:endParaRPr lang="en-US" b="1" dirty="0">
              <a:solidFill>
                <a:srgbClr val="000000"/>
              </a:solidFill>
              <a:latin typeface="Kalaham" pitchFamily="2" charset="0"/>
              <a:cs typeface="Arial" charset="0"/>
            </a:endParaRPr>
          </a:p>
        </p:txBody>
      </p:sp>
      <p:sp>
        <p:nvSpPr>
          <p:cNvPr id="272401" name="Text Box 17"/>
          <p:cNvSpPr txBox="1">
            <a:spLocks noChangeArrowheads="1"/>
          </p:cNvSpPr>
          <p:nvPr/>
        </p:nvSpPr>
        <p:spPr bwMode="auto">
          <a:xfrm>
            <a:off x="7620000" y="2362200"/>
            <a:ext cx="8386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ghuf</a:t>
            </a:r>
            <a:r>
              <a:rPr lang="en-US" b="1" dirty="0">
                <a:solidFill>
                  <a:srgbClr val="000000"/>
                </a:solidFill>
                <a:latin typeface="Kalaham" pitchFamily="2" charset="0"/>
                <a:cs typeface="Arial" charset="0"/>
              </a:rPr>
              <a:t>;</a:t>
            </a:r>
          </a:p>
        </p:txBody>
      </p:sp>
      <p:sp>
        <p:nvSpPr>
          <p:cNvPr id="272402"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4" name="Text Box 20"/>
          <p:cNvSpPr txBox="1">
            <a:spLocks noChangeArrowheads="1"/>
          </p:cNvSpPr>
          <p:nvPr/>
        </p:nvSpPr>
        <p:spPr bwMode="auto">
          <a:xfrm>
            <a:off x="5491193" y="2819400"/>
            <a:ext cx="14814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fpjpNahd</a:t>
            </a:r>
            <a:r>
              <a:rPr lang="en-US" b="1" dirty="0">
                <a:solidFill>
                  <a:srgbClr val="000000"/>
                </a:solidFill>
                <a:latin typeface="Kalaham" pitchFamily="2" charset="0"/>
                <a:cs typeface="Arial" charset="0"/>
              </a:rPr>
              <a:t>;</a:t>
            </a:r>
          </a:p>
        </p:txBody>
      </p:sp>
      <p:sp>
        <p:nvSpPr>
          <p:cNvPr id="272405"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07" name="Text Box 23"/>
          <p:cNvSpPr txBox="1">
            <a:spLocks noChangeArrowheads="1"/>
          </p:cNvSpPr>
          <p:nvPr/>
        </p:nvSpPr>
        <p:spPr bwMode="auto">
          <a:xfrm>
            <a:off x="5207000" y="3927475"/>
            <a:ext cx="19800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mgpnkNyf;F</a:t>
            </a:r>
            <a:endParaRPr lang="en-US" b="1" dirty="0">
              <a:solidFill>
                <a:srgbClr val="000000"/>
              </a:solidFill>
              <a:latin typeface="Kalaham" pitchFamily="2" charset="0"/>
              <a:cs typeface="Arial" charset="0"/>
            </a:endParaRPr>
          </a:p>
        </p:txBody>
      </p:sp>
      <p:sp>
        <p:nvSpPr>
          <p:cNvPr id="272408"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0" name="Text Box 26"/>
          <p:cNvSpPr txBox="1">
            <a:spLocks noChangeArrowheads="1"/>
          </p:cNvSpPr>
          <p:nvPr/>
        </p:nvSpPr>
        <p:spPr bwMode="auto">
          <a:xfrm>
            <a:off x="7680325" y="3546475"/>
            <a:ext cx="108555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Njhyh</a:t>
            </a:r>
            <a:endParaRPr lang="en-US" b="1" dirty="0">
              <a:solidFill>
                <a:srgbClr val="000000"/>
              </a:solidFill>
              <a:latin typeface="Kalaham" pitchFamily="2" charset="0"/>
              <a:cs typeface="Arial" charset="0"/>
            </a:endParaRPr>
          </a:p>
        </p:txBody>
      </p:sp>
      <p:sp>
        <p:nvSpPr>
          <p:cNvPr id="272411"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3" name="Text Box 29"/>
          <p:cNvSpPr txBox="1">
            <a:spLocks noChangeArrowheads="1"/>
          </p:cNvSpPr>
          <p:nvPr/>
        </p:nvSpPr>
        <p:spPr bwMode="auto">
          <a:xfrm>
            <a:off x="7758113" y="1828800"/>
            <a:ext cx="8963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latin typeface="Kalaham" pitchFamily="2" charset="0"/>
              </a:rPr>
              <a:t>atPU</a:t>
            </a:r>
            <a:endParaRPr lang="en-US" b="1" dirty="0">
              <a:latin typeface="Kalaham" pitchFamily="2" charset="0"/>
            </a:endParaRPr>
          </a:p>
          <a:p>
            <a:pPr defTabSz="914400" eaLnBrk="1" fontAlgn="base" hangingPunct="1">
              <a:spcBef>
                <a:spcPct val="0"/>
              </a:spcBef>
              <a:spcAft>
                <a:spcPct val="0"/>
              </a:spcAft>
            </a:pPr>
            <a:endParaRPr lang="en-US" b="1" dirty="0">
              <a:solidFill>
                <a:srgbClr val="000000"/>
              </a:solidFill>
              <a:cs typeface="Arial" charset="0"/>
            </a:endParaRPr>
          </a:p>
        </p:txBody>
      </p:sp>
      <p:sp>
        <p:nvSpPr>
          <p:cNvPr id="272414"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5" name="Rectangle 31"/>
          <p:cNvSpPr>
            <a:spLocks noChangeArrowheads="1"/>
          </p:cNvSpPr>
          <p:nvPr/>
        </p:nvSpPr>
        <p:spPr bwMode="auto">
          <a:xfrm>
            <a:off x="5183276" y="3352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6" name="Text Box 32"/>
          <p:cNvSpPr txBox="1">
            <a:spLocks noChangeArrowheads="1"/>
          </p:cNvSpPr>
          <p:nvPr/>
        </p:nvSpPr>
        <p:spPr bwMode="auto">
          <a:xfrm>
            <a:off x="5359400" y="3276600"/>
            <a:ext cx="11176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nag;jh</a:t>
            </a:r>
            <a:endParaRPr lang="en-US" b="1" dirty="0">
              <a:solidFill>
                <a:srgbClr val="000000"/>
              </a:solidFill>
              <a:latin typeface="Kalaham" pitchFamily="2" charset="0"/>
              <a:cs typeface="Arial" charset="0"/>
            </a:endParaRPr>
          </a:p>
        </p:txBody>
      </p:sp>
      <p:sp>
        <p:nvSpPr>
          <p:cNvPr id="272417"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19" name="Text Box 35"/>
          <p:cNvSpPr txBox="1">
            <a:spLocks noChangeArrowheads="1"/>
          </p:cNvSpPr>
          <p:nvPr/>
        </p:nvSpPr>
        <p:spPr bwMode="auto">
          <a:xfrm>
            <a:off x="7672156" y="5077748"/>
            <a:ext cx="115608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latin typeface="Kalaham" pitchFamily="2" charset="0"/>
              </a:rPr>
              <a:t>,];</a:t>
            </a:r>
            <a:r>
              <a:rPr lang="en-US" b="1" dirty="0" err="1">
                <a:latin typeface="Kalaham" pitchFamily="2" charset="0"/>
              </a:rPr>
              <a:t>gd</a:t>
            </a:r>
            <a:r>
              <a:rPr lang="en-US" b="1" dirty="0">
                <a:latin typeface="Kalaham" pitchFamily="2" charset="0"/>
              </a:rPr>
              <a:t>;</a:t>
            </a:r>
          </a:p>
          <a:p>
            <a:pPr defTabSz="914400" eaLnBrk="1" fontAlgn="base" hangingPunct="1">
              <a:spcBef>
                <a:spcPct val="0"/>
              </a:spcBef>
              <a:spcAft>
                <a:spcPct val="0"/>
              </a:spcAft>
            </a:pPr>
            <a:endParaRPr lang="en-US" b="1" dirty="0">
              <a:solidFill>
                <a:srgbClr val="000000"/>
              </a:solidFill>
              <a:cs typeface="Arial" charset="0"/>
            </a:endParaRPr>
          </a:p>
        </p:txBody>
      </p:sp>
      <p:sp>
        <p:nvSpPr>
          <p:cNvPr id="272420"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2" name="Text Box 38"/>
          <p:cNvSpPr txBox="1">
            <a:spLocks noChangeArrowheads="1"/>
          </p:cNvSpPr>
          <p:nvPr/>
        </p:nvSpPr>
        <p:spPr bwMode="auto">
          <a:xfrm>
            <a:off x="5641975" y="1717675"/>
            <a:ext cx="13644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VNyhd</a:t>
            </a:r>
            <a:r>
              <a:rPr lang="en-US" b="1" dirty="0">
                <a:solidFill>
                  <a:srgbClr val="000000"/>
                </a:solidFill>
                <a:latin typeface="Kalaham" pitchFamily="2" charset="0"/>
                <a:cs typeface="Arial" charset="0"/>
              </a:rPr>
              <a:t>; </a:t>
            </a: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4"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25" name="Text Box 41"/>
          <p:cNvSpPr txBox="1">
            <a:spLocks noChangeArrowheads="1"/>
          </p:cNvSpPr>
          <p:nvPr/>
        </p:nvSpPr>
        <p:spPr bwMode="auto">
          <a:xfrm>
            <a:off x="7187029" y="5791200"/>
            <a:ext cx="19175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mg;NjhDf;F</a:t>
            </a:r>
            <a:endParaRPr lang="en-US" b="1" dirty="0">
              <a:solidFill>
                <a:srgbClr val="000000"/>
              </a:solidFill>
              <a:latin typeface="Kalaham" pitchFamily="2" charset="0"/>
              <a:cs typeface="Arial"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72427" name="Text Box 43"/>
          <p:cNvSpPr txBox="1">
            <a:spLocks noChangeArrowheads="1"/>
          </p:cNvSpPr>
          <p:nvPr/>
        </p:nvSpPr>
        <p:spPr bwMode="auto">
          <a:xfrm>
            <a:off x="7524750" y="1184275"/>
            <a:ext cx="101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srgbClr val="000000"/>
                </a:solidFill>
                <a:latin typeface="Kalaham" pitchFamily="2" charset="0"/>
                <a:cs typeface="Arial" charset="0"/>
              </a:rPr>
              <a:t>rpk;rd</a:t>
            </a:r>
            <a:r>
              <a:rPr lang="en-US" b="1" dirty="0">
                <a:solidFill>
                  <a:srgbClr val="000000"/>
                </a:solidFill>
                <a:latin typeface="Kalaham" pitchFamily="2" charset="0"/>
                <a:cs typeface="Arial" charset="0"/>
              </a:rPr>
              <a:t>;</a:t>
            </a: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41100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00"/>
                </a:solidFill>
                <a:cs typeface="Arial" charset="0"/>
              </a:rPr>
              <a:t>The Moody Atlas of Bible Lands, map 34</a:t>
            </a:r>
          </a:p>
        </p:txBody>
      </p:sp>
      <p:sp>
        <p:nvSpPr>
          <p:cNvPr id="272430" name="Text Box 48"/>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cs typeface="Arial" charset="0"/>
              </a:rPr>
              <a:t>New Bible Atlas</a:t>
            </a:r>
          </a:p>
        </p:txBody>
      </p:sp>
      <p:sp>
        <p:nvSpPr>
          <p:cNvPr id="272431" name="Rectangle 49"/>
          <p:cNvSpPr>
            <a:spLocks noGrp="1" noChangeArrowheads="1"/>
          </p:cNvSpPr>
          <p:nvPr>
            <p:ph type="title" idx="4294967295"/>
          </p:nvPr>
        </p:nvSpPr>
        <p:spPr>
          <a:xfrm>
            <a:off x="-76200" y="1371600"/>
            <a:ext cx="2819400" cy="1752600"/>
          </a:xfrm>
        </p:spPr>
        <p:txBody>
          <a:bodyPr/>
          <a:lstStyle/>
          <a:p>
            <a:pPr eaLnBrk="1" hangingPunct="1"/>
            <a:r>
              <a:rPr lang="en-US" sz="3600" b="1" dirty="0" err="1">
                <a:latin typeface="Kalaham" pitchFamily="2" charset="0"/>
                <a:ea typeface="ＭＳ Ｐゴシック" charset="0"/>
                <a:cs typeface="Arial" charset="0"/>
              </a:rPr>
              <a:t>ePahahjpgjpfspd</a:t>
            </a:r>
            <a:r>
              <a:rPr lang="en-US" sz="3600" b="1" dirty="0">
                <a:latin typeface="Kalaham" pitchFamily="2" charset="0"/>
                <a:ea typeface="ＭＳ Ｐゴシック" charset="0"/>
                <a:cs typeface="Arial" charset="0"/>
              </a:rPr>
              <a:t>; ,</a:t>
            </a:r>
            <a:r>
              <a:rPr lang="en-US" sz="3600" b="1" dirty="0" err="1">
                <a:latin typeface="Kalaham" pitchFamily="2" charset="0"/>
                <a:ea typeface="ＭＳ Ｐゴシック" charset="0"/>
                <a:cs typeface="Arial" charset="0"/>
              </a:rPr>
              <a:t>Ug;gplq;fs</a:t>
            </a:r>
            <a:r>
              <a:rPr lang="en-US" sz="3600" b="1" dirty="0">
                <a:latin typeface="Kalaham" pitchFamily="2" charset="0"/>
                <a:ea typeface="ＭＳ Ｐゴシック" charset="0"/>
                <a:cs typeface="Arial" charset="0"/>
              </a:rPr>
              <a:t>;</a:t>
            </a:r>
          </a:p>
        </p:txBody>
      </p:sp>
    </p:spTree>
    <p:extLst>
      <p:ext uri="{BB962C8B-B14F-4D97-AF65-F5344CB8AC3E}">
        <p14:creationId xmlns:p14="http://schemas.microsoft.com/office/powerpoint/2010/main" val="2546721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en-US" b="1" dirty="0" err="1">
                <a:latin typeface="Kalaham" pitchFamily="2" charset="0"/>
                <a:ea typeface="ＭＳ Ｐゴシック" charset="0"/>
                <a:cs typeface="Arial" charset="0"/>
              </a:rPr>
              <a:t>ehk</a:t>
            </a:r>
            <a:r>
              <a:rPr lang="en-US" b="1" dirty="0">
                <a:latin typeface="Kalaham" pitchFamily="2" charset="0"/>
                <a:ea typeface="ＭＳ Ｐゴシック" charset="0"/>
                <a:cs typeface="Arial" charset="0"/>
              </a:rPr>
              <a:t>; </a:t>
            </a:r>
            <a:r>
              <a:rPr lang="en-US" b="1" dirty="0" err="1">
                <a:latin typeface="Kalaham" pitchFamily="2" charset="0"/>
                <a:ea typeface="ＭＳ Ｐゴシック" charset="0"/>
                <a:cs typeface="Arial" charset="0"/>
              </a:rPr>
              <a:t>vd;d</a:t>
            </a:r>
            <a:r>
              <a:rPr lang="en-US" b="1" dirty="0">
                <a:latin typeface="Kalaham" pitchFamily="2" charset="0"/>
                <a:ea typeface="ＭＳ Ｐゴシック" charset="0"/>
                <a:cs typeface="Arial" charset="0"/>
              </a:rPr>
              <a:t> </a:t>
            </a:r>
            <a:r>
              <a:rPr lang="en-US" b="1" dirty="0" err="1">
                <a:latin typeface="Kalaham" pitchFamily="2" charset="0"/>
                <a:ea typeface="ＭＳ Ｐゴシック" charset="0"/>
                <a:cs typeface="Arial" charset="0"/>
              </a:rPr>
              <a:t>epidf;fpNwhk</a:t>
            </a:r>
            <a:r>
              <a:rPr lang="en-US" b="1" dirty="0">
                <a:latin typeface="Kalaham" pitchFamily="2" charset="0"/>
                <a:ea typeface="ＭＳ Ｐゴシック" charset="0"/>
                <a:cs typeface="Arial" charset="0"/>
              </a:rPr>
              <a:t>;</a:t>
            </a:r>
            <a:r>
              <a:rPr lang="en-US" b="1" dirty="0">
                <a:latin typeface="Arial" charset="0"/>
                <a:ea typeface="ＭＳ Ｐゴシック" charset="0"/>
                <a:cs typeface="Arial" charset="0"/>
              </a:rPr>
              <a:t>?</a:t>
            </a:r>
          </a:p>
        </p:txBody>
      </p:sp>
      <p:sp>
        <p:nvSpPr>
          <p:cNvPr id="274434"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defTabSz="914400" fontAlgn="base">
              <a:lnSpc>
                <a:spcPct val="90000"/>
              </a:lnSpc>
              <a:spcBef>
                <a:spcPct val="20000"/>
              </a:spcBef>
              <a:spcAft>
                <a:spcPct val="0"/>
              </a:spcAft>
              <a:buClr>
                <a:srgbClr val="FFCC66"/>
              </a:buClr>
              <a:buSzPct val="90000"/>
              <a:buFont typeface="Symbol" charset="0"/>
              <a:buChar char="¨"/>
            </a:pPr>
            <a:endParaRPr lang="en-US" sz="3200" dirty="0">
              <a:solidFill>
                <a:srgbClr val="EAEAEA"/>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r>
              <a:rPr lang="en-US" sz="3200" dirty="0" err="1">
                <a:latin typeface="Kalaham" pitchFamily="2" charset="0"/>
                <a:ea typeface="ＭＳ Ｐゴシック" charset="0"/>
                <a:cs typeface="Arial" charset="0"/>
              </a:rPr>
              <a:t>ePahahjpgjpfspd</a:t>
            </a:r>
            <a:r>
              <a:rPr lang="en-US" sz="3200" dirty="0">
                <a:latin typeface="Kalaham" pitchFamily="2" charset="0"/>
                <a:ea typeface="ＭＳ Ｐゴシック" charset="0"/>
                <a:cs typeface="Arial" charset="0"/>
              </a:rPr>
              <a:t>;</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fhyk</a:t>
            </a:r>
            <a:r>
              <a:rPr lang="en-US" sz="3200" dirty="0">
                <a:solidFill>
                  <a:srgbClr val="EAEAEA"/>
                </a:solidFill>
                <a:latin typeface="Kalaham" pitchFamily="2" charset="0"/>
                <a:ea typeface="ＭＳ Ｐゴシック" charset="0"/>
                <a:cs typeface="Arial" charset="0"/>
              </a:rPr>
              <a:t>; 410 </a:t>
            </a:r>
            <a:r>
              <a:rPr lang="en-US" sz="3200" dirty="0" err="1">
                <a:solidFill>
                  <a:srgbClr val="EAEAEA"/>
                </a:solidFill>
                <a:latin typeface="Kalaham" pitchFamily="2" charset="0"/>
                <a:ea typeface="ＭＳ Ｐゴシック" charset="0"/>
                <a:cs typeface="Arial" charset="0"/>
              </a:rPr>
              <a:t>tUlq;fs</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vd;W</a:t>
            </a:r>
            <a:r>
              <a:rPr lang="en-US" sz="3200" dirty="0">
                <a:solidFill>
                  <a:srgbClr val="EAEAEA"/>
                </a:solidFill>
                <a:latin typeface="Kalaham" pitchFamily="2" charset="0"/>
                <a:ea typeface="ＭＳ Ｐゴシック" charset="0"/>
                <a:cs typeface="Arial" charset="0"/>
              </a:rPr>
              <a:t> </a:t>
            </a:r>
            <a:r>
              <a:rPr lang="en-US" sz="3200" dirty="0" err="1">
                <a:solidFill>
                  <a:schemeClr val="accent1"/>
                </a:solidFill>
                <a:latin typeface="Kalaham" pitchFamily="2" charset="0"/>
                <a:ea typeface="ＭＳ Ｐゴシック" charset="0"/>
                <a:cs typeface="Arial" charset="0"/>
              </a:rPr>
              <a:t>Ntjhfkk</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njspthf;fpwJ</a:t>
            </a:r>
            <a:endParaRPr lang="en-US" sz="3200" dirty="0">
              <a:solidFill>
                <a:srgbClr val="EAEAEA"/>
              </a:solidFill>
              <a:latin typeface="Arial" charset="0"/>
              <a:ea typeface="ＭＳ Ｐゴシック" charset="0"/>
              <a:cs typeface="Arial"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r>
              <a:rPr lang="en-US" sz="3200" dirty="0" err="1">
                <a:solidFill>
                  <a:srgbClr val="EAEAEA"/>
                </a:solidFill>
                <a:latin typeface="Kalaham" pitchFamily="2" charset="0"/>
                <a:ea typeface="ＭＳ Ｐゴシック" charset="0"/>
                <a:cs typeface="Arial" charset="0"/>
              </a:rPr>
              <a:t>rpy</a:t>
            </a:r>
            <a:r>
              <a:rPr lang="en-US" sz="3200" dirty="0">
                <a:solidFill>
                  <a:srgbClr val="EAEAEA"/>
                </a:solidFill>
                <a:latin typeface="Kalaham" pitchFamily="2" charset="0"/>
                <a:ea typeface="ＭＳ Ｐゴシック" charset="0"/>
                <a:cs typeface="Arial" charset="0"/>
              </a:rPr>
              <a:t> </a:t>
            </a:r>
            <a:r>
              <a:rPr lang="en-US" sz="3200" u="sng" dirty="0" err="1">
                <a:solidFill>
                  <a:schemeClr val="accent1"/>
                </a:solidFill>
                <a:latin typeface="Kalaham" pitchFamily="2" charset="0"/>
                <a:ea typeface="ＭＳ Ｐゴシック" charset="0"/>
                <a:cs typeface="Arial" charset="0"/>
              </a:rPr>
              <a:t>NknyOjy;fs</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cs;sJ</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vd;gij</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Ma;Tfs</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ntspg;gLj;JfpwJ</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cjhuzkhf</a:t>
            </a:r>
            <a:r>
              <a:rPr lang="en-US" sz="3200" dirty="0">
                <a:solidFill>
                  <a:srgbClr val="EAEAEA"/>
                </a:solidFill>
                <a:latin typeface="Kalaham" pitchFamily="2" charset="0"/>
                <a:ea typeface="ＭＳ Ｐゴシック" charset="0"/>
                <a:cs typeface="Arial" charset="0"/>
              </a:rPr>
              <a:t>&gt; </a:t>
            </a:r>
            <a:r>
              <a:rPr lang="en-US" sz="3200" dirty="0" err="1">
                <a:latin typeface="Kalaham" pitchFamily="2" charset="0"/>
                <a:ea typeface="ＭＳ Ｐゴシック" charset="0"/>
                <a:cs typeface="Arial" charset="0"/>
              </a:rPr>
              <a:t>ePahahjpgjpfs</a:t>
            </a:r>
            <a:r>
              <a:rPr lang="en-US" sz="3200" dirty="0">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nag;jh</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Kjy</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rhk;rd</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tiu</a:t>
            </a:r>
            <a:r>
              <a:rPr lang="en-US" sz="3200" dirty="0">
                <a:solidFill>
                  <a:srgbClr val="EAEAEA"/>
                </a:solidFill>
                <a:latin typeface="Kalaham" pitchFamily="2" charset="0"/>
                <a:ea typeface="ＭＳ Ｐゴシック" charset="0"/>
                <a:cs typeface="Arial" charset="0"/>
              </a:rPr>
              <a:t> 40 </a:t>
            </a:r>
            <a:r>
              <a:rPr lang="en-US" sz="3200" dirty="0" err="1">
                <a:solidFill>
                  <a:srgbClr val="EAEAEA"/>
                </a:solidFill>
                <a:latin typeface="Kalaham" pitchFamily="2" charset="0"/>
                <a:ea typeface="ＭＳ Ｐゴシック" charset="0"/>
                <a:cs typeface="Arial" charset="0"/>
              </a:rPr>
              <a:t>Mz;Lfhy</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ngyp</a:t>
            </a:r>
            <a:r>
              <a:rPr lang="en-US" sz="3200" dirty="0">
                <a:solidFill>
                  <a:srgbClr val="EAEAEA"/>
                </a:solidFill>
                <a:latin typeface="Kalaham" pitchFamily="2" charset="0"/>
                <a:ea typeface="ＭＳ Ｐゴシック" charset="0"/>
                <a:cs typeface="Arial" charset="0"/>
              </a:rPr>
              <a:t>];</a:t>
            </a:r>
            <a:r>
              <a:rPr lang="en-US" sz="3200" dirty="0" err="1">
                <a:solidFill>
                  <a:srgbClr val="EAEAEA"/>
                </a:solidFill>
                <a:latin typeface="Kalaham" pitchFamily="2" charset="0"/>
                <a:ea typeface="ＭＳ Ｐゴシック" charset="0"/>
                <a:cs typeface="Arial" charset="0"/>
              </a:rPr>
              <a:t>jpa</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xLf;FKiw</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kw;Wk</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vyp</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kw;Wk</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rhKNtypd</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Mrhupa</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Nritapd</a:t>
            </a:r>
            <a:r>
              <a:rPr lang="en-US" sz="3200" dirty="0">
                <a:solidFill>
                  <a:srgbClr val="EAEAEA"/>
                </a:solidFill>
                <a:latin typeface="Kalaham" pitchFamily="2" charset="0"/>
                <a:ea typeface="ＭＳ Ｐゴシック" charset="0"/>
                <a:cs typeface="Arial" charset="0"/>
              </a:rPr>
              <a:t>; </a:t>
            </a:r>
            <a:r>
              <a:rPr lang="en-US" sz="3200" dirty="0" err="1">
                <a:solidFill>
                  <a:srgbClr val="EAEAEA"/>
                </a:solidFill>
                <a:latin typeface="Kalaham" pitchFamily="2" charset="0"/>
                <a:ea typeface="ＭＳ Ｐゴシック" charset="0"/>
                <a:cs typeface="Arial" charset="0"/>
              </a:rPr>
              <a:t>Mz;Lfs</a:t>
            </a:r>
            <a:r>
              <a:rPr lang="en-US" sz="3200" dirty="0">
                <a:solidFill>
                  <a:srgbClr val="EAEAEA"/>
                </a:solidFill>
                <a:latin typeface="Kalaham" pitchFamily="2" charset="0"/>
                <a:ea typeface="ＭＳ Ｐゴシック" charset="0"/>
                <a:cs typeface="Arial" charset="0"/>
              </a:rPr>
              <a:t>; </a:t>
            </a:r>
            <a:endParaRPr lang="en-US" sz="3200" dirty="0">
              <a:solidFill>
                <a:srgbClr val="EAEAEA"/>
              </a:solidFill>
              <a:latin typeface="Arial" charset="0"/>
              <a:ea typeface="ＭＳ Ｐゴシック" charset="0"/>
              <a:cs typeface="Times New Roman" charset="0"/>
            </a:endParaRPr>
          </a:p>
          <a:p>
            <a:pPr marL="342900" indent="-342900" defTabSz="914400" fontAlgn="base">
              <a:lnSpc>
                <a:spcPct val="90000"/>
              </a:lnSpc>
              <a:spcBef>
                <a:spcPct val="20000"/>
              </a:spcBef>
              <a:spcAft>
                <a:spcPct val="0"/>
              </a:spcAft>
              <a:buClr>
                <a:srgbClr val="FFCC66"/>
              </a:buClr>
              <a:buSzPct val="90000"/>
              <a:buFont typeface="Symbol" charset="0"/>
              <a:buChar char="¨"/>
            </a:pPr>
            <a:endParaRPr lang="en-US" sz="2400" dirty="0">
              <a:solidFill>
                <a:srgbClr val="EAEAEA"/>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0"/>
            <a:ext cx="9144000" cy="719667"/>
          </a:xfrm>
          <a:gradFill rotWithShape="0">
            <a:gsLst>
              <a:gs pos="0">
                <a:srgbClr val="800080"/>
              </a:gs>
              <a:gs pos="100000">
                <a:srgbClr val="3B003B"/>
              </a:gs>
            </a:gsLst>
            <a:path path="shape">
              <a:fillToRect l="50000" t="50000" r="50000" b="50000"/>
            </a:path>
          </a:gradFill>
          <a:ln>
            <a:noFill/>
          </a:ln>
        </p:spPr>
        <p:txBody>
          <a:bodyPr vert="horz" wrap="square" lIns="91440" tIns="45720" rIns="91440" bIns="45720" numCol="1" anchor="ctr" anchorCtr="0" compatLnSpc="1">
            <a:prstTxWarp prst="textNoShape">
              <a:avLst/>
            </a:prstTxWarp>
          </a:bodyPr>
          <a:lstStyle/>
          <a:p>
            <a:pPr eaLnBrk="1" hangingPunct="1"/>
            <a:r>
              <a:rPr lang="en-US" sz="2400" dirty="0" err="1">
                <a:latin typeface="Kalaham" pitchFamily="2" charset="0"/>
                <a:ea typeface="ＭＳ Ｐゴシック" charset="0"/>
                <a:cs typeface="Arial" charset="0"/>
              </a:rPr>
              <a:t>gioa</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Vw;ghl;L</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Nfhj;jpug;gpjhf;fSk</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epahahjpgjpfSk</a:t>
            </a:r>
            <a:r>
              <a:rPr lang="en-US" sz="2400" dirty="0">
                <a:latin typeface="Kalaham" pitchFamily="2" charset="0"/>
                <a:ea typeface="ＭＳ Ｐゴシック" charset="0"/>
                <a:cs typeface="Arial" charset="0"/>
              </a:rPr>
              <a:t>;</a:t>
            </a: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r>
              <a:rPr lang="en-US" sz="3600" b="1" dirty="0" err="1">
                <a:solidFill>
                  <a:schemeClr val="bg2"/>
                </a:solidFill>
                <a:latin typeface="Kalaham" pitchFamily="2" charset="0"/>
                <a:ea typeface="ＭＳ Ｐゴシック" charset="0"/>
                <a:cs typeface="Arial" charset="0"/>
              </a:rPr>
              <a:t>NknyOjy;fisf</a:t>
            </a:r>
            <a:r>
              <a:rPr lang="en-US" sz="3600" b="1" dirty="0">
                <a:solidFill>
                  <a:schemeClr val="bg2"/>
                </a:solidFill>
                <a:latin typeface="Kalaham" pitchFamily="2" charset="0"/>
                <a:ea typeface="ＭＳ Ｐゴシック" charset="0"/>
                <a:cs typeface="Arial" charset="0"/>
              </a:rPr>
              <a:t>; </a:t>
            </a:r>
            <a:r>
              <a:rPr lang="en-US" sz="3600" b="1" dirty="0" err="1">
                <a:solidFill>
                  <a:schemeClr val="bg2"/>
                </a:solidFill>
                <a:latin typeface="Kalaham" pitchFamily="2" charset="0"/>
                <a:ea typeface="ＭＳ Ｐゴシック" charset="0"/>
                <a:cs typeface="Arial" charset="0"/>
              </a:rPr>
              <a:t>ftdpAq;fs</a:t>
            </a:r>
            <a:r>
              <a:rPr lang="en-US" sz="3600" b="1" dirty="0">
                <a:solidFill>
                  <a:schemeClr val="bg2"/>
                </a:solidFill>
                <a:latin typeface="Kalaham" pitchFamily="2" charset="0"/>
                <a:ea typeface="ＭＳ Ｐゴシック" charset="0"/>
                <a:cs typeface="Arial" charset="0"/>
              </a:rPr>
              <a:t>;!</a:t>
            </a:r>
          </a:p>
        </p:txBody>
      </p:sp>
      <p:sp>
        <p:nvSpPr>
          <p:cNvPr id="276484" name="Text Box 8"/>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Tree>
    <p:extLst>
      <p:ext uri="{BB962C8B-B14F-4D97-AF65-F5344CB8AC3E}">
        <p14:creationId xmlns:p14="http://schemas.microsoft.com/office/powerpoint/2010/main" val="371499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800600"/>
          </a:xfrm>
        </p:spPr>
        <p:txBody>
          <a:bodyPr/>
          <a:lstStyle/>
          <a:p>
            <a:pPr marL="533400" indent="-533400" eaLnBrk="1" hangingPunct="1">
              <a:lnSpc>
                <a:spcPct val="90000"/>
              </a:lnSpc>
              <a:buClrTx/>
              <a:buFont typeface="Symbol" charset="0"/>
              <a:buNone/>
            </a:pPr>
            <a:r>
              <a:rPr lang="en-US" sz="2800" b="1" u="sng" dirty="0" err="1">
                <a:latin typeface="Kalaham" pitchFamily="2" charset="0"/>
                <a:ea typeface="ＭＳ Ｐゴシック" charset="0"/>
                <a:cs typeface="Times New Roman" charset="0"/>
              </a:rPr>
              <a:t>Kiwfs</a:t>
            </a:r>
            <a:r>
              <a:rPr lang="en-US" sz="2800" b="1" u="sng" dirty="0">
                <a:latin typeface="Kalaham" pitchFamily="2" charset="0"/>
                <a:ea typeface="ＭＳ Ｐゴシック" charset="0"/>
                <a:cs typeface="Times New Roman" charset="0"/>
              </a:rPr>
              <a:t>;</a:t>
            </a:r>
            <a:endParaRPr lang="en-US" sz="2800" dirty="0">
              <a:latin typeface="Kalaham" pitchFamily="2" charset="0"/>
              <a:ea typeface="ＭＳ Ｐゴシック" charset="0"/>
              <a:cs typeface="Times New Roman" charset="0"/>
            </a:endParaRPr>
          </a:p>
          <a:p>
            <a:pPr marL="533400" indent="-533400" eaLnBrk="1" hangingPunct="1">
              <a:lnSpc>
                <a:spcPct val="90000"/>
              </a:lnSpc>
              <a:buClrTx/>
              <a:buFontTx/>
              <a:buAutoNum type="arabicPeriod"/>
            </a:pPr>
            <a:r>
              <a:rPr lang="en-US" sz="2800" dirty="0">
                <a:latin typeface="Kalaham" pitchFamily="2" charset="0"/>
                <a:ea typeface="ＭＳ Ｐゴシック" charset="0"/>
                <a:cs typeface="Times New Roman" charset="0"/>
              </a:rPr>
              <a:t>nghJg;gilahd: </a:t>
            </a:r>
            <a:r>
              <a:rPr lang="en-US" sz="2800" dirty="0" err="1">
                <a:latin typeface="Kalaham" pitchFamily="2" charset="0"/>
                <a:ea typeface="ＭＳ Ｐゴシック" charset="0"/>
                <a:cs typeface="Times New Roman" charset="0"/>
              </a:rPr>
              <a:t>fhyj;jpd</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oiy</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Muha;e;J</a:t>
            </a:r>
            <a:r>
              <a:rPr lang="en-US" sz="2800" dirty="0">
                <a:latin typeface="Kalaham" pitchFamily="2" charset="0"/>
                <a:ea typeface="ＭＳ Ｐゴシック" charset="0"/>
                <a:cs typeface="Times New Roman" charset="0"/>
              </a:rPr>
              <a:t>&gt; </a:t>
            </a:r>
            <a:r>
              <a:rPr lang="en-US" sz="2800" dirty="0" err="1">
                <a:latin typeface="Kalaham" pitchFamily="2" charset="0"/>
                <a:ea typeface="ＭＳ Ｐゴシック" charset="0"/>
                <a:cs typeface="Times New Roman" charset="0"/>
              </a:rPr>
              <a:t>nghUe;jf</a:t>
            </a:r>
            <a:r>
              <a:rPr lang="en-US" sz="2800" dirty="0">
                <a:latin typeface="Kalaham" pitchFamily="2" charset="0"/>
                <a:ea typeface="ＭＳ Ｐゴシック" charset="0"/>
                <a:cs typeface="Times New Roman" charset="0"/>
              </a:rPr>
              <a:t>;$</a:t>
            </a:r>
            <a:r>
              <a:rPr lang="en-US" sz="2800" dirty="0" err="1">
                <a:latin typeface="Kalaham" pitchFamily="2" charset="0"/>
                <a:ea typeface="ＭＳ Ｐゴシック" charset="0"/>
                <a:cs typeface="Times New Roman" charset="0"/>
              </a:rPr>
              <a:t>batw;iwf</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fz;lwpag;gl;l</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gjpTfis</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xg;gpLjs</a:t>
            </a:r>
            <a:r>
              <a:rPr lang="en-US" sz="2800" dirty="0">
                <a:latin typeface="Kalaham" pitchFamily="2" charset="0"/>
                <a:ea typeface="ＭＳ Ｐゴシック" charset="0"/>
                <a:cs typeface="Times New Roman" charset="0"/>
              </a:rPr>
              <a:t>;.   </a:t>
            </a:r>
          </a:p>
          <a:p>
            <a:pPr marL="533400" indent="-533400" eaLnBrk="1" hangingPunct="1">
              <a:lnSpc>
                <a:spcPct val="90000"/>
              </a:lnSpc>
              <a:buClrTx/>
              <a:buFontTx/>
              <a:buAutoNum type="arabicPeriod"/>
            </a:pPr>
            <a:r>
              <a:rPr lang="en-US" sz="2800" dirty="0" err="1">
                <a:solidFill>
                  <a:schemeClr val="tx2"/>
                </a:solidFill>
                <a:latin typeface="Kalaham" pitchFamily="2" charset="0"/>
                <a:ea typeface="ＭＳ Ｐゴシック" charset="0"/>
                <a:cs typeface="ＭＳ Ｐゴシック" charset="0"/>
              </a:rPr>
              <a:t>Njhlu</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tupir</a:t>
            </a:r>
            <a:r>
              <a:rPr lang="en-US" sz="2800" dirty="0">
                <a:solidFill>
                  <a:schemeClr val="tx2"/>
                </a:solidFill>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Neuj;ij</a:t>
            </a:r>
            <a:r>
              <a:rPr lang="en-US" sz="2800" dirty="0">
                <a:solidFill>
                  <a:schemeClr val="tx2"/>
                </a:solidFill>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Ntjhfkj;jpd;gb</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epWTjs</a:t>
            </a:r>
            <a:r>
              <a:rPr lang="en-US" sz="2800" dirty="0">
                <a:latin typeface="Kalaham" pitchFamily="2" charset="0"/>
                <a:ea typeface="ＭＳ Ｐゴシック" charset="0"/>
                <a:cs typeface="ＭＳ Ｐゴシック" charset="0"/>
              </a:rPr>
              <a:t>;</a:t>
            </a:r>
            <a:endParaRPr lang="en-US" sz="2800" dirty="0">
              <a:latin typeface="Arial" charset="0"/>
              <a:ea typeface="ＭＳ Ｐゴシック" charset="0"/>
              <a:cs typeface="Times New Roman" charset="0"/>
            </a:endParaRPr>
          </a:p>
          <a:p>
            <a:pPr marL="533400" indent="-533400" eaLnBrk="1" hangingPunct="1">
              <a:lnSpc>
                <a:spcPct val="90000"/>
              </a:lnSpc>
              <a:buClrTx/>
              <a:buFontTx/>
              <a:buAutoNum type="arabicPeriod"/>
            </a:pPr>
            <a:r>
              <a:rPr lang="en-US" sz="2800" dirty="0" err="1">
                <a:latin typeface="Kalaham" pitchFamily="2" charset="0"/>
                <a:ea typeface="ＭＳ Ｐゴシック" charset="0"/>
                <a:cs typeface="ＭＳ Ｐゴシック" charset="0"/>
              </a:rPr>
              <a:t>Ntjhfkj;jpDs;s</a:t>
            </a:r>
            <a:r>
              <a:rPr lang="en-US" sz="2800" dirty="0">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xj;jpirthd</a:t>
            </a:r>
            <a:r>
              <a:rPr lang="en-US" sz="2800" dirty="0">
                <a:solidFill>
                  <a:schemeClr val="tx2"/>
                </a:solidFill>
                <a:latin typeface="Kalaham" pitchFamily="2" charset="0"/>
                <a:ea typeface="ＭＳ Ｐゴシック" charset="0"/>
                <a:cs typeface="ＭＳ Ｐゴシック" charset="0"/>
              </a:rPr>
              <a:t> </a:t>
            </a:r>
            <a:r>
              <a:rPr lang="en-US" sz="2800" dirty="0" err="1">
                <a:solidFill>
                  <a:schemeClr val="tx2"/>
                </a:solidFill>
                <a:latin typeface="Kalaham" pitchFamily="2" charset="0"/>
                <a:ea typeface="ＭＳ Ｐゴシック" charset="0"/>
                <a:cs typeface="ＭＳ Ｐゴシック" charset="0"/>
              </a:rPr>
              <a:t>ep;fo;Tfis</a:t>
            </a:r>
            <a:r>
              <a:rPr lang="en-US" sz="2800" dirty="0">
                <a:solidFill>
                  <a:schemeClr val="tx2"/>
                </a:solidFill>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ek;gfkhd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Mjhuq;fSld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xg;gpl;ly</a:t>
            </a:r>
            <a:r>
              <a:rPr lang="en-US" sz="2800" dirty="0">
                <a:latin typeface="Kalaham" pitchFamily="2" charset="0"/>
                <a:ea typeface="ＭＳ Ｐゴシック" charset="0"/>
                <a:cs typeface="ＭＳ Ｐゴシック" charset="0"/>
              </a:rPr>
              <a:t>;</a:t>
            </a:r>
            <a:endParaRPr lang="en-US" sz="2800" dirty="0">
              <a:latin typeface="Kalaham" pitchFamily="2" charset="0"/>
              <a:ea typeface="ＭＳ Ｐゴシック" charset="0"/>
              <a:cs typeface="Times New Roman" charset="0"/>
            </a:endParaRPr>
          </a:p>
          <a:p>
            <a:pPr marL="533400" indent="-533400" eaLnBrk="1" hangingPunct="1">
              <a:lnSpc>
                <a:spcPct val="90000"/>
              </a:lnSpc>
              <a:buClrTx/>
              <a:buFontTx/>
              <a:buAutoNum type="arabicPeriod"/>
            </a:pPr>
            <a:r>
              <a:rPr lang="en-US" sz="2800" dirty="0" err="1">
                <a:solidFill>
                  <a:schemeClr val="tx2"/>
                </a:solidFill>
                <a:latin typeface="Kalaham" pitchFamily="2" charset="0"/>
                <a:ea typeface="ＭＳ Ｐゴシック" charset="0"/>
                <a:cs typeface="Times New Roman" charset="0"/>
              </a:rPr>
              <a:t>kw;iwa</a:t>
            </a:r>
            <a:r>
              <a:rPr lang="en-US" sz="2800" dirty="0">
                <a:solidFill>
                  <a:schemeClr val="tx2"/>
                </a:solidFill>
                <a:latin typeface="Kalaham" pitchFamily="2" charset="0"/>
                <a:ea typeface="ＭＳ Ｐゴシック" charset="0"/>
                <a:cs typeface="Times New Roman" charset="0"/>
              </a:rPr>
              <a:t> </a:t>
            </a:r>
            <a:r>
              <a:rPr lang="en-US" sz="2800" dirty="0" err="1">
                <a:solidFill>
                  <a:schemeClr val="tx2"/>
                </a:solidFill>
                <a:latin typeface="Kalaham" pitchFamily="2" charset="0"/>
                <a:ea typeface="ＭＳ Ｐゴシック" charset="0"/>
                <a:cs typeface="Times New Roman" charset="0"/>
              </a:rPr>
              <a:t>Mjhuq;fSld</a:t>
            </a:r>
            <a:r>
              <a:rPr lang="en-US" sz="2800" dirty="0">
                <a:solidFill>
                  <a:schemeClr val="tx2"/>
                </a:solidFill>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my;yJ</a:t>
            </a:r>
            <a:r>
              <a:rPr lang="en-US" sz="2800" dirty="0">
                <a:latin typeface="Kalaham" pitchFamily="2" charset="0"/>
                <a:ea typeface="ＭＳ Ｐゴシック" charset="0"/>
                <a:cs typeface="Times New Roman" charset="0"/>
              </a:rPr>
              <a:t> </a:t>
            </a:r>
            <a:r>
              <a:rPr lang="en-US" sz="2800" dirty="0" err="1">
                <a:solidFill>
                  <a:schemeClr val="tx2"/>
                </a:solidFill>
                <a:latin typeface="Kalaham" pitchFamily="2" charset="0"/>
                <a:ea typeface="ＭＳ Ｐゴシック" charset="0"/>
                <a:cs typeface="Times New Roman" charset="0"/>
              </a:rPr>
              <a:t>tyq;fSld</a:t>
            </a:r>
            <a:r>
              <a:rPr lang="en-US" sz="2800" dirty="0">
                <a:solidFill>
                  <a:schemeClr val="tx2"/>
                </a:solidFill>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xg;gpl;L</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rup</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ghu;j;jy</a:t>
            </a:r>
            <a:r>
              <a:rPr lang="en-US" sz="2800" dirty="0">
                <a:latin typeface="Kalaham" pitchFamily="2" charset="0"/>
                <a:ea typeface="ＭＳ Ｐゴシック" charset="0"/>
                <a:cs typeface="Times New Roman" charset="0"/>
              </a:rPr>
              <a:t>;</a:t>
            </a:r>
          </a:p>
          <a:p>
            <a:pPr marL="533400" indent="-533400" eaLnBrk="1" hangingPunct="1">
              <a:lnSpc>
                <a:spcPct val="90000"/>
              </a:lnSpc>
              <a:buClrTx/>
              <a:buFontTx/>
              <a:buAutoNum type="arabicPeriod"/>
            </a:pPr>
            <a:r>
              <a:rPr lang="en-US" sz="2800" dirty="0" err="1">
                <a:latin typeface="Kalaham" pitchFamily="2" charset="0"/>
                <a:ea typeface="ＭＳ Ｐゴシック" charset="0"/>
                <a:cs typeface="Times New Roman" charset="0"/>
              </a:rPr>
              <a:t>e;pWtg;gl;l</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jpfjpapypUe;J</a:t>
            </a:r>
            <a:r>
              <a:rPr lang="en-US" sz="2800" dirty="0">
                <a:latin typeface="Kalaham" pitchFamily="2" charset="0"/>
                <a:ea typeface="ＭＳ Ｐゴシック" charset="0"/>
                <a:cs typeface="Times New Roman" charset="0"/>
              </a:rPr>
              <a:t> </a:t>
            </a:r>
            <a:r>
              <a:rPr lang="en-US" sz="2800" dirty="0" err="1">
                <a:latin typeface="Kalaham" pitchFamily="2" charset="0"/>
                <a:ea typeface="ＭＳ Ｐゴシック" charset="0"/>
                <a:cs typeface="Times New Roman" charset="0"/>
              </a:rPr>
              <a:t>Ntiy</a:t>
            </a:r>
            <a:endParaRPr lang="en-US" sz="2800" dirty="0">
              <a:latin typeface="Kalaham" pitchFamily="2"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eaLnBrk="1" hangingPunct="1"/>
            <a:r>
              <a:rPr lang="en-US" sz="3200" b="1" dirty="0" err="1">
                <a:latin typeface="Kalaham" pitchFamily="2" charset="0"/>
                <a:ea typeface="ＭＳ Ｐゴシック" charset="0"/>
                <a:cs typeface="ＭＳ Ｐゴシック" charset="0"/>
              </a:rPr>
              <a:t>gioa</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Vw;ghl;L</a:t>
            </a:r>
            <a:r>
              <a:rPr lang="en-US" sz="3200" b="1" dirty="0">
                <a:latin typeface="Arial"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fhytupiria</a:t>
            </a:r>
            <a:r>
              <a:rPr lang="en-US" sz="3200" b="1" dirty="0">
                <a:latin typeface="Arial"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tuyhw;whrpupau;fs</a:t>
            </a:r>
            <a:r>
              <a:rPr lang="en-US" sz="3200" b="1" dirty="0">
                <a:latin typeface="Kalaham" pitchFamily="2" charset="0"/>
                <a:ea typeface="ＭＳ Ｐゴシック" charset="0"/>
                <a:cs typeface="ＭＳ Ｐゴシック" charset="0"/>
              </a:rPr>
              <a:t>;</a:t>
            </a:r>
            <a:r>
              <a:rPr lang="en-US" sz="3200" b="1" dirty="0">
                <a:latin typeface="Arial"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vt;thW</a:t>
            </a:r>
            <a:r>
              <a:rPr lang="en-US" sz="3200" b="1" dirty="0">
                <a:latin typeface="Kalaham" pitchFamily="2" charset="0"/>
                <a:ea typeface="ＭＳ Ｐゴシック" charset="0"/>
                <a:cs typeface="ＭＳ Ｐゴシック" charset="0"/>
              </a:rPr>
              <a:t> </a:t>
            </a:r>
            <a:r>
              <a:rPr lang="en-US" sz="3200" b="1" dirty="0" err="1">
                <a:latin typeface="Kalaham" pitchFamily="2" charset="0"/>
                <a:ea typeface="ＭＳ Ｐゴシック" charset="0"/>
                <a:cs typeface="ＭＳ Ｐゴシック" charset="0"/>
              </a:rPr>
              <a:t>jPu;khdpf;fpuhu;fs</a:t>
            </a:r>
            <a:r>
              <a:rPr lang="en-US" sz="3200" b="1" dirty="0">
                <a:latin typeface="Kalaham" pitchFamily="2" charset="0"/>
                <a:ea typeface="ＭＳ Ｐゴシック" charset="0"/>
                <a:cs typeface="ＭＳ Ｐゴシック" charset="0"/>
              </a:rPr>
              <a:t>;</a:t>
            </a:r>
            <a:r>
              <a:rPr lang="en-US" sz="3200" b="1" dirty="0">
                <a:latin typeface="Arial" charset="0"/>
                <a:ea typeface="ＭＳ Ｐゴシック" charset="0"/>
                <a:cs typeface="ＭＳ Ｐゴシック" charset="0"/>
              </a:rPr>
              <a:t>?</a:t>
            </a:r>
          </a:p>
        </p:txBody>
      </p:sp>
      <p:sp>
        <p:nvSpPr>
          <p:cNvPr id="152579" name="Text Box 4"/>
          <p:cNvSpPr txBox="1">
            <a:spLocks noChangeArrowheads="1"/>
          </p:cNvSpPr>
          <p:nvPr/>
        </p:nvSpPr>
        <p:spPr bwMode="auto">
          <a:xfrm>
            <a:off x="8358188"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70e</a:t>
            </a:r>
          </a:p>
        </p:txBody>
      </p:sp>
    </p:spTree>
    <p:extLst>
      <p:ext uri="{BB962C8B-B14F-4D97-AF65-F5344CB8AC3E}">
        <p14:creationId xmlns:p14="http://schemas.microsoft.com/office/powerpoint/2010/main" val="24422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3"/>
          <p:cNvSpPr>
            <a:spLocks noGrp="1" noChangeArrowheads="1"/>
          </p:cNvSpPr>
          <p:nvPr>
            <p:ph type="ctrTitle"/>
          </p:nvPr>
        </p:nvSpPr>
        <p:spPr>
          <a:xfrm>
            <a:off x="0" y="0"/>
            <a:ext cx="8382000" cy="731838"/>
          </a:xfrm>
          <a:gradFill rotWithShape="0">
            <a:gsLst>
              <a:gs pos="0">
                <a:srgbClr val="800080"/>
              </a:gs>
              <a:gs pos="100000">
                <a:srgbClr val="3B003B"/>
              </a:gs>
            </a:gsLst>
            <a:path path="shape">
              <a:fillToRect l="50000" t="50000" r="50000" b="50000"/>
            </a:path>
          </a:gradFill>
        </p:spPr>
        <p:txBody>
          <a:bodyPr/>
          <a:lstStyle/>
          <a:p>
            <a:pPr eaLnBrk="1" hangingPunct="1"/>
            <a:r>
              <a:rPr lang="en-US" sz="2400" dirty="0" err="1">
                <a:latin typeface="Kalaham" pitchFamily="2" charset="0"/>
                <a:ea typeface="ＭＳ Ｐゴシック" charset="0"/>
                <a:cs typeface="Arial" charset="0"/>
              </a:rPr>
              <a:t>gioa</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Vw;ghl;L</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Nfhj;jpug;gpjhf;fSk</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epahahjpgjpfSk</a:t>
            </a:r>
            <a:r>
              <a:rPr lang="en-US" sz="2400" dirty="0">
                <a:latin typeface="Kalaham" pitchFamily="2" charset="0"/>
                <a:ea typeface="ＭＳ Ｐゴシック" charset="0"/>
                <a:cs typeface="Arial" charset="0"/>
              </a:rPr>
              <a:t>;</a:t>
            </a:r>
            <a:endParaRPr lang="en-US" sz="2400" dirty="0">
              <a:latin typeface="Arial" charset="0"/>
              <a:ea typeface="ＭＳ Ｐゴシック" charset="0"/>
              <a:cs typeface="Arial" charset="0"/>
            </a:endParaRPr>
          </a:p>
        </p:txBody>
      </p:sp>
      <p:sp>
        <p:nvSpPr>
          <p:cNvPr id="278531" name="Text Box 5"/>
          <p:cNvSpPr txBox="1">
            <a:spLocks noChangeArrowheads="1"/>
          </p:cNvSpPr>
          <p:nvPr/>
        </p:nvSpPr>
        <p:spPr bwMode="auto">
          <a:xfrm>
            <a:off x="8382000" y="0"/>
            <a:ext cx="762000" cy="646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eaLnBrk="1" hangingPunct="1"/>
            <a:r>
              <a:rPr lang="en-US" sz="3600" b="1" dirty="0" err="1">
                <a:solidFill>
                  <a:schemeClr val="bg2"/>
                </a:solidFill>
                <a:latin typeface="Kalaham" pitchFamily="2" charset="0"/>
                <a:ea typeface="ＭＳ Ｐゴシック" charset="0"/>
                <a:cs typeface="Arial" charset="0"/>
              </a:rPr>
              <a:t>NknyOjy;fisf</a:t>
            </a:r>
            <a:r>
              <a:rPr lang="en-US" sz="3600" b="1" dirty="0">
                <a:solidFill>
                  <a:schemeClr val="bg2"/>
                </a:solidFill>
                <a:latin typeface="Kalaham" pitchFamily="2" charset="0"/>
                <a:ea typeface="ＭＳ Ｐゴシック" charset="0"/>
                <a:cs typeface="Arial" charset="0"/>
              </a:rPr>
              <a:t>; </a:t>
            </a:r>
            <a:r>
              <a:rPr lang="en-US" sz="3600" b="1" dirty="0" err="1">
                <a:solidFill>
                  <a:schemeClr val="bg2"/>
                </a:solidFill>
                <a:latin typeface="Kalaham" pitchFamily="2" charset="0"/>
                <a:ea typeface="ＭＳ Ｐゴシック" charset="0"/>
                <a:cs typeface="Arial" charset="0"/>
              </a:rPr>
              <a:t>ftdpAq;fs</a:t>
            </a:r>
            <a:r>
              <a:rPr lang="en-US" sz="3600" b="1" dirty="0">
                <a:solidFill>
                  <a:schemeClr val="bg2"/>
                </a:solidFill>
                <a:latin typeface="Kalaham" pitchFamily="2" charset="0"/>
                <a:ea typeface="ＭＳ Ｐゴシック" charset="0"/>
                <a:cs typeface="Arial" charset="0"/>
              </a:rPr>
              <a:t>;!</a:t>
            </a:r>
          </a:p>
        </p:txBody>
      </p:sp>
    </p:spTree>
    <p:extLst>
      <p:ext uri="{BB962C8B-B14F-4D97-AF65-F5344CB8AC3E}">
        <p14:creationId xmlns:p14="http://schemas.microsoft.com/office/powerpoint/2010/main" val="2437648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eaLnBrk="1" hangingPunct="1"/>
            <a:r>
              <a:rPr lang="en-US" sz="2400" dirty="0" err="1">
                <a:latin typeface="Kalaham" pitchFamily="2" charset="0"/>
                <a:ea typeface="ＭＳ Ｐゴシック" charset="0"/>
                <a:cs typeface="Arial" charset="0"/>
              </a:rPr>
              <a:t>gioa</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Vw;ghl;L</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Nfhj;jpug;gpjhf;fSk</a:t>
            </a:r>
            <a:r>
              <a:rPr lang="en-US" sz="2400" dirty="0">
                <a:latin typeface="Kalaham" pitchFamily="2" charset="0"/>
                <a:ea typeface="ＭＳ Ｐゴシック" charset="0"/>
                <a:cs typeface="Arial" charset="0"/>
              </a:rPr>
              <a:t>; </a:t>
            </a:r>
            <a:r>
              <a:rPr lang="en-US" sz="2400" dirty="0" err="1">
                <a:latin typeface="Kalaham" pitchFamily="2" charset="0"/>
                <a:ea typeface="ＭＳ Ｐゴシック" charset="0"/>
                <a:cs typeface="Arial" charset="0"/>
              </a:rPr>
              <a:t>epahahjpgjpfSk</a:t>
            </a:r>
            <a:r>
              <a:rPr lang="en-US" sz="2400" dirty="0">
                <a:latin typeface="Kalaham" pitchFamily="2" charset="0"/>
                <a:ea typeface="ＭＳ Ｐゴシック" charset="0"/>
                <a:cs typeface="Arial" charset="0"/>
              </a:rPr>
              <a:t>;</a:t>
            </a:r>
            <a:endParaRPr lang="en-US" sz="2400" dirty="0">
              <a:latin typeface="Arial" charset="0"/>
              <a:ea typeface="ＭＳ Ｐゴシック" charset="0"/>
              <a:cs typeface="Arial" charset="0"/>
            </a:endParaRPr>
          </a:p>
        </p:txBody>
      </p:sp>
      <p:sp>
        <p:nvSpPr>
          <p:cNvPr id="280579" name="Text Box 5"/>
          <p:cNvSpPr txBox="1">
            <a:spLocks noChangeArrowheads="1"/>
          </p:cNvSpPr>
          <p:nvPr/>
        </p:nvSpPr>
        <p:spPr bwMode="auto">
          <a:xfrm>
            <a:off x="8382000" y="30163"/>
            <a:ext cx="762000" cy="6461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EAEAEA"/>
                </a:solidFill>
                <a:cs typeface="Arial" charset="0"/>
              </a:rPr>
              <a:t>65a</a:t>
            </a:r>
          </a:p>
          <a:p>
            <a:pPr defTabSz="914400" eaLnBrk="1" fontAlgn="base" hangingPunct="1">
              <a:spcBef>
                <a:spcPct val="0"/>
              </a:spcBef>
              <a:spcAft>
                <a:spcPct val="0"/>
              </a:spcAft>
            </a:pPr>
            <a:endParaRPr lang="en-US" sz="1600">
              <a:solidFill>
                <a:srgbClr val="EAEAEA"/>
              </a:solidFill>
              <a:cs typeface="Arial"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a:solidFill>
                <a:srgbClr val="EAEAEA"/>
              </a:solidFill>
              <a:latin typeface="Arial" charset="0"/>
              <a:ea typeface="ＭＳ Ｐゴシック" charset="0"/>
              <a:cs typeface="Arial" charset="0"/>
            </a:endParaRPr>
          </a:p>
        </p:txBody>
      </p:sp>
      <p:sp>
        <p:nvSpPr>
          <p:cNvPr id="280581" name="Rectangle 4"/>
          <p:cNvSpPr>
            <a:spLocks noGrp="1" noChangeArrowheads="1"/>
          </p:cNvSpPr>
          <p:nvPr>
            <p:ph type="subTitle" idx="1"/>
          </p:nvPr>
        </p:nvSpPr>
        <p:spPr>
          <a:xfrm>
            <a:off x="3200400" y="3200400"/>
            <a:ext cx="4572000" cy="990600"/>
          </a:xfrm>
        </p:spPr>
        <p:txBody>
          <a:bodyPr/>
          <a:lstStyle/>
          <a:p>
            <a:pPr eaLnBrk="1" hangingPunct="1"/>
            <a:r>
              <a:rPr lang="en-US" sz="3600" b="1" dirty="0" err="1">
                <a:solidFill>
                  <a:schemeClr val="bg2"/>
                </a:solidFill>
                <a:latin typeface="Kalaham" pitchFamily="2" charset="0"/>
                <a:ea typeface="ＭＳ Ｐゴシック" charset="0"/>
                <a:cs typeface="Arial" charset="0"/>
              </a:rPr>
              <a:t>NknyOjy;fisf</a:t>
            </a:r>
            <a:r>
              <a:rPr lang="en-US" sz="3600" b="1" dirty="0">
                <a:solidFill>
                  <a:schemeClr val="bg2"/>
                </a:solidFill>
                <a:latin typeface="Kalaham" pitchFamily="2" charset="0"/>
                <a:ea typeface="ＭＳ Ｐゴシック" charset="0"/>
                <a:cs typeface="Arial" charset="0"/>
              </a:rPr>
              <a:t>; </a:t>
            </a:r>
            <a:r>
              <a:rPr lang="en-US" sz="3600" b="1" dirty="0" err="1">
                <a:solidFill>
                  <a:schemeClr val="bg2"/>
                </a:solidFill>
                <a:latin typeface="Kalaham" pitchFamily="2" charset="0"/>
                <a:ea typeface="ＭＳ Ｐゴシック" charset="0"/>
                <a:cs typeface="Arial" charset="0"/>
              </a:rPr>
              <a:t>ftdpAq;fs</a:t>
            </a:r>
            <a:r>
              <a:rPr lang="en-US" sz="3600" b="1" dirty="0">
                <a:solidFill>
                  <a:schemeClr val="bg2"/>
                </a:solidFill>
                <a:latin typeface="Kalaham" pitchFamily="2" charset="0"/>
                <a:ea typeface="ＭＳ Ｐゴシック" charset="0"/>
                <a:cs typeface="Arial" charset="0"/>
              </a:rPr>
              <a:t>;!</a:t>
            </a:r>
          </a:p>
        </p:txBody>
      </p:sp>
    </p:spTree>
    <p:extLst>
      <p:ext uri="{BB962C8B-B14F-4D97-AF65-F5344CB8AC3E}">
        <p14:creationId xmlns:p14="http://schemas.microsoft.com/office/powerpoint/2010/main" val="1502804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en-US" b="1" dirty="0" err="1">
                <a:latin typeface="Kalaham" pitchFamily="2" charset="0"/>
                <a:ea typeface="ＭＳ Ｐゴシック" charset="0"/>
                <a:cs typeface="ＭＳ Ｐゴシック" charset="0"/>
              </a:rPr>
              <a:t>fz;Lgpbg;GfspypUe;J</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ngwg;gl;l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KbTfs</a:t>
            </a:r>
            <a:r>
              <a:rPr lang="en-US" b="1" dirty="0">
                <a:latin typeface="Kalaham" pitchFamily="2" charset="0"/>
                <a:ea typeface="ＭＳ Ｐゴシック" charset="0"/>
                <a:cs typeface="ＭＳ Ｐゴシック" charset="0"/>
              </a:rPr>
              <a:t>;</a:t>
            </a:r>
            <a:endParaRPr lang="en-US" b="1" dirty="0">
              <a:latin typeface="Arial" charset="0"/>
              <a:ea typeface="ＭＳ Ｐゴシック" charset="0"/>
              <a:cs typeface="Arial" charset="0"/>
            </a:endParaRPr>
          </a:p>
        </p:txBody>
      </p:sp>
      <p:sp>
        <p:nvSpPr>
          <p:cNvPr id="72707" name="Rectangle 3"/>
          <p:cNvSpPr>
            <a:spLocks noGrp="1" noChangeArrowheads="1"/>
          </p:cNvSpPr>
          <p:nvPr>
            <p:ph type="body" idx="1"/>
          </p:nvPr>
        </p:nvSpPr>
        <p:spPr/>
        <p:txBody>
          <a:bodyPr/>
          <a:lstStyle/>
          <a:p>
            <a:pPr eaLnBrk="1" hangingPunct="1"/>
            <a:r>
              <a:rPr lang="en-US" dirty="0" err="1">
                <a:latin typeface="Kalaham" pitchFamily="2" charset="0"/>
                <a:ea typeface="ＭＳ Ｐゴシック" charset="0"/>
                <a:cs typeface="Arial" charset="0"/>
              </a:rPr>
              <a:t>xt;nthU</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ePhahajpgjpAk</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jdpahf</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Ml;rp</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nra;j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Mz;Lfspd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vz;zpf;ifia</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jPu;khdpf;f</a:t>
            </a:r>
            <a:r>
              <a:rPr lang="en-US" dirty="0">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NghJkhd</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Ntjhfk</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jfty;fs</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y;iy</a:t>
            </a:r>
            <a:endParaRPr lang="en-US" dirty="0">
              <a:latin typeface="Arial" charset="0"/>
              <a:ea typeface="ＭＳ Ｐゴシック" charset="0"/>
              <a:cs typeface="Arial" charset="0"/>
            </a:endParaRPr>
          </a:p>
          <a:p>
            <a:pPr eaLnBrk="1" hangingPunct="1"/>
            <a:r>
              <a:rPr lang="en-US" dirty="0">
                <a:latin typeface="Kalaham" pitchFamily="2" charset="0"/>
                <a:ea typeface="ＭＳ Ｐゴシック" charset="0"/>
                <a:cs typeface="Arial" charset="0"/>
              </a:rPr>
              <a:t>,];</a:t>
            </a:r>
            <a:r>
              <a:rPr lang="en-US" dirty="0" err="1">
                <a:latin typeface="Kalaham" pitchFamily="2" charset="0"/>
                <a:ea typeface="ＭＳ Ｐゴシック" charset="0"/>
                <a:cs typeface="Arial" charset="0"/>
              </a:rPr>
              <a:t>Nty</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vjpup</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Ml;rpapd</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fPo</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Ue;j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Mz;Lfs</a:t>
            </a:r>
            <a:r>
              <a:rPr lang="en-US" dirty="0">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vg;NghJk</a:t>
            </a:r>
            <a:r>
              <a:rPr lang="en-US" dirty="0">
                <a:solidFill>
                  <a:schemeClr val="accent1"/>
                </a:solidFill>
                <a:latin typeface="Kalaham" pitchFamily="2" charset="0"/>
                <a:ea typeface="ＭＳ Ｐゴシック" charset="0"/>
                <a:cs typeface="Arial" charset="0"/>
              </a:rPr>
              <a:t>; </a:t>
            </a:r>
            <a:r>
              <a:rPr lang="en-US" dirty="0" err="1">
                <a:solidFill>
                  <a:schemeClr val="accent1"/>
                </a:solidFill>
                <a:latin typeface="Kalaham" pitchFamily="2" charset="0"/>
                <a:ea typeface="ＭＳ Ｐゴシック" charset="0"/>
                <a:cs typeface="Arial" charset="0"/>
              </a:rPr>
              <a:t>Fwpg;gplg;gltpy;iy</a:t>
            </a:r>
            <a:endParaRPr lang="en-US" dirty="0">
              <a:latin typeface="Arial" charset="0"/>
              <a:ea typeface="ＭＳ Ｐゴシック" charset="0"/>
              <a:cs typeface="Arial" charset="0"/>
            </a:endParaRPr>
          </a:p>
          <a:p>
            <a:pPr eaLnBrk="1" hangingPunct="1"/>
            <a:r>
              <a:rPr lang="en-US" dirty="0" err="1">
                <a:latin typeface="Kalaham" pitchFamily="2" charset="0"/>
                <a:ea typeface="ＭＳ Ｐゴシック" charset="0"/>
                <a:cs typeface="Arial" charset="0"/>
              </a:rPr>
              <a:t>MapDk</a:t>
            </a:r>
            <a:r>
              <a:rPr lang="en-US" dirty="0">
                <a:latin typeface="Kalaham" pitchFamily="2" charset="0"/>
                <a:ea typeface="ＭＳ Ｐゴシック" charset="0"/>
                <a:cs typeface="Arial" charset="0"/>
              </a:rPr>
              <a:t>;$l&gt; </a:t>
            </a:r>
            <a:r>
              <a:rPr lang="en-US" dirty="0" err="1">
                <a:latin typeface="Kalaham" pitchFamily="2" charset="0"/>
                <a:ea typeface="ＭＳ Ｐゴシック" charset="0"/>
                <a:cs typeface="Arial" charset="0"/>
              </a:rPr>
              <a:t>Ntjhfk</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tuyhw;W</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jfty;fs</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Jy;ypakhdJ</a:t>
            </a:r>
            <a:endParaRPr lang="en-US" dirty="0">
              <a:latin typeface="Arial" charset="0"/>
              <a:ea typeface="ＭＳ Ｐゴシック" charset="0"/>
              <a:cs typeface="ＭＳ Ｐゴシック" charset="0"/>
            </a:endParaRPr>
          </a:p>
        </p:txBody>
      </p:sp>
      <p:sp>
        <p:nvSpPr>
          <p:cNvPr id="282627" name="Text Box 4"/>
          <p:cNvSpPr txBox="1">
            <a:spLocks noChangeArrowheads="1"/>
          </p:cNvSpPr>
          <p:nvPr/>
        </p:nvSpPr>
        <p:spPr bwMode="auto">
          <a:xfrm>
            <a:off x="8305800" y="762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Samson</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Weakness</a:t>
            </a:r>
          </a:p>
        </p:txBody>
      </p:sp>
      <p:pic>
        <p:nvPicPr>
          <p:cNvPr id="284674"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51371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4800" b="1" dirty="0" err="1">
                <a:solidFill>
                  <a:srgbClr val="FFFF00"/>
                </a:solidFill>
                <a:latin typeface="Kalaham" pitchFamily="2" charset="0"/>
                <a:cs typeface="Arial" charset="0"/>
              </a:rPr>
              <a:t>rhk;rdpd</a:t>
            </a:r>
            <a:r>
              <a:rPr lang="en-US" sz="4800" b="1" dirty="0">
                <a:solidFill>
                  <a:srgbClr val="FFFF00"/>
                </a:solidFill>
                <a:latin typeface="Kalaham" pitchFamily="2" charset="0"/>
                <a:cs typeface="Arial" charset="0"/>
              </a:rPr>
              <a:t>; </a:t>
            </a:r>
            <a:r>
              <a:rPr lang="en-US" sz="4800" b="1" dirty="0" err="1">
                <a:solidFill>
                  <a:srgbClr val="FFFF00"/>
                </a:solidFill>
                <a:latin typeface="Kalaham" pitchFamily="2" charset="0"/>
                <a:cs typeface="Arial" charset="0"/>
              </a:rPr>
              <a:t>fij</a:t>
            </a:r>
            <a:endParaRPr lang="en-US" sz="4800" b="1" dirty="0">
              <a:solidFill>
                <a:srgbClr val="FFFF00"/>
              </a:solidFill>
              <a:latin typeface="Kalaham" pitchFamily="2" charset="0"/>
              <a:cs typeface="Arial"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dirty="0" err="1">
                <a:solidFill>
                  <a:srgbClr val="000000"/>
                </a:solidFill>
                <a:latin typeface="Kalaham" pitchFamily="2" charset="0"/>
                <a:ea typeface="ＭＳ Ｐゴシック" charset="0"/>
                <a:cs typeface="Arial" charset="0"/>
              </a:rPr>
              <a:t>jiy</a:t>
            </a:r>
            <a:r>
              <a:rPr lang="en-US" sz="3200" b="1" dirty="0">
                <a:solidFill>
                  <a:srgbClr val="000000"/>
                </a:solidFill>
                <a:latin typeface="Kalaham" pitchFamily="2" charset="0"/>
                <a:ea typeface="ＭＳ Ｐゴシック" charset="0"/>
                <a:cs typeface="Arial" charset="0"/>
              </a:rPr>
              <a:t> Kb?</a:t>
            </a:r>
          </a:p>
        </p:txBody>
      </p:sp>
      <p:sp>
        <p:nvSpPr>
          <p:cNvPr id="252934" name="Text Box 5"/>
          <p:cNvSpPr txBox="1">
            <a:spLocks noChangeArrowheads="1"/>
          </p:cNvSpPr>
          <p:nvPr/>
        </p:nvSpPr>
        <p:spPr bwMode="auto">
          <a:xfrm>
            <a:off x="1835150" y="728008"/>
            <a:ext cx="701243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defTabSz="914400" fontAlgn="base">
              <a:spcBef>
                <a:spcPct val="0"/>
              </a:spcBef>
              <a:spcAft>
                <a:spcPct val="0"/>
              </a:spcAft>
              <a:defRPr/>
            </a:pPr>
            <a:endParaRPr lang="en-US" dirty="0">
              <a:solidFill>
                <a:srgbClr val="FFFFFF"/>
              </a:solidFill>
              <a:effectLst>
                <a:glow rad="101600">
                  <a:srgbClr val="000000">
                    <a:alpha val="75000"/>
                  </a:srgbClr>
                </a:glow>
              </a:effectLst>
              <a:latin typeface="Kalaham" pitchFamily="2" charset="0"/>
              <a:ea typeface="ＭＳ Ｐゴシック" charset="0"/>
            </a:endParaRPr>
          </a:p>
          <a:p>
            <a:pPr defTabSz="914400" fontAlgn="base">
              <a:spcBef>
                <a:spcPct val="0"/>
              </a:spcBef>
              <a:spcAft>
                <a:spcPct val="0"/>
              </a:spcAft>
              <a:defRPr/>
            </a:pPr>
            <a:r>
              <a:rPr lang="en-US" dirty="0" err="1">
                <a:solidFill>
                  <a:srgbClr val="FFFFFF"/>
                </a:solidFill>
                <a:effectLst>
                  <a:glow rad="101600">
                    <a:srgbClr val="000000">
                      <a:alpha val="75000"/>
                    </a:srgbClr>
                  </a:glow>
                </a:effectLst>
                <a:latin typeface="Kalaham" pitchFamily="2" charset="0"/>
                <a:ea typeface="ＭＳ Ｐゴシック" charset="0"/>
              </a:rPr>
              <a:t>mtuJ</a:t>
            </a:r>
            <a:r>
              <a:rPr lang="en-US" dirty="0">
                <a:solidFill>
                  <a:srgbClr val="FFFFFF"/>
                </a:solidFill>
                <a:effectLst>
                  <a:glow rad="101600">
                    <a:srgbClr val="000000">
                      <a:alpha val="75000"/>
                    </a:srgbClr>
                  </a:glow>
                </a:effectLst>
                <a:latin typeface="Kalaham" pitchFamily="2" charset="0"/>
                <a:ea typeface="ＭＳ Ｐゴシック" charset="0"/>
              </a:rPr>
              <a:t> </a:t>
            </a:r>
            <a:r>
              <a:rPr lang="en-US" dirty="0" err="1">
                <a:solidFill>
                  <a:srgbClr val="FFFFFF"/>
                </a:solidFill>
                <a:effectLst>
                  <a:glow rad="101600">
                    <a:srgbClr val="000000">
                      <a:alpha val="75000"/>
                    </a:srgbClr>
                  </a:glow>
                </a:effectLst>
                <a:latin typeface="Kalaham" pitchFamily="2" charset="0"/>
                <a:ea typeface="ＭＳ Ｐゴシック" charset="0"/>
              </a:rPr>
              <a:t>gytPdk</a:t>
            </a:r>
            <a:r>
              <a:rPr lang="en-US" dirty="0">
                <a:solidFill>
                  <a:srgbClr val="FFFFFF"/>
                </a:solidFill>
                <a:effectLst>
                  <a:glow rad="101600">
                    <a:srgbClr val="000000">
                      <a:alpha val="75000"/>
                    </a:srgbClr>
                  </a:glow>
                </a:effectLst>
                <a:latin typeface="Kalaham" pitchFamily="2" charset="0"/>
                <a:ea typeface="ＭＳ Ｐゴシック" charset="0"/>
              </a:rPr>
              <a:t>; </a:t>
            </a:r>
            <a:r>
              <a:rPr lang="en-US" dirty="0" err="1">
                <a:solidFill>
                  <a:srgbClr val="FFFFFF"/>
                </a:solidFill>
                <a:effectLst>
                  <a:glow rad="101600">
                    <a:srgbClr val="000000">
                      <a:alpha val="75000"/>
                    </a:srgbClr>
                  </a:glow>
                </a:effectLst>
                <a:latin typeface="Kalaham" pitchFamily="2" charset="0"/>
                <a:ea typeface="ＭＳ Ｐゴシック" charset="0"/>
              </a:rPr>
              <a:t>vd;d</a:t>
            </a:r>
            <a:r>
              <a:rPr lang="en-US" dirty="0">
                <a:solidFill>
                  <a:srgbClr val="FFFFFF"/>
                </a:solidFill>
                <a:effectLst>
                  <a:glow rad="101600">
                    <a:srgbClr val="000000">
                      <a:alpha val="75000"/>
                    </a:srgbClr>
                  </a:glow>
                </a:effectLst>
                <a:latin typeface="Kalaham" pitchFamily="2" charset="0"/>
                <a:ea typeface="ＭＳ Ｐゴシック" charset="0"/>
              </a:rPr>
              <a:t> ?</a:t>
            </a:r>
          </a:p>
          <a:p>
            <a:pPr defTabSz="914400" fontAlgn="base">
              <a:spcBef>
                <a:spcPct val="0"/>
              </a:spcBef>
              <a:spcAft>
                <a:spcPct val="0"/>
              </a:spcAft>
              <a:defRPr/>
            </a:pPr>
            <a:endParaRPr lang="en-US" dirty="0">
              <a:solidFill>
                <a:srgbClr val="FFFFFF"/>
              </a:solidFill>
              <a:effectLst>
                <a:glow rad="101600">
                  <a:srgbClr val="000000">
                    <a:alpha val="75000"/>
                  </a:srgbClr>
                </a:glow>
              </a:effectLst>
              <a:latin typeface="Kalaham" pitchFamily="2" charset="0"/>
              <a:ea typeface="ＭＳ Ｐゴシック"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dirty="0" err="1">
                <a:solidFill>
                  <a:srgbClr val="000000"/>
                </a:solidFill>
                <a:latin typeface="Kalaham" pitchFamily="2" charset="0"/>
                <a:ea typeface="ＭＳ Ｐゴシック" charset="0"/>
                <a:cs typeface="Arial" charset="0"/>
              </a:rPr>
              <a:t>MtYila</a:t>
            </a:r>
            <a:endParaRPr lang="en-US" sz="3200" b="1" dirty="0">
              <a:solidFill>
                <a:srgbClr val="000000"/>
              </a:solidFill>
              <a:latin typeface="Kalaham" pitchFamily="2" charset="0"/>
              <a:ea typeface="ＭＳ Ｐゴシック" charset="0"/>
              <a:cs typeface="Arial"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ja-JP" altLang="en-US" sz="4000" b="1" i="1">
                <a:solidFill>
                  <a:srgbClr val="FFFFFF"/>
                </a:solidFill>
                <a:effectLst>
                  <a:glow rad="101600">
                    <a:srgbClr val="000000">
                      <a:alpha val="75000"/>
                    </a:srgbClr>
                  </a:glow>
                </a:effectLst>
                <a:latin typeface="Kalaham" pitchFamily="2" charset="0"/>
                <a:cs typeface="Arial"/>
              </a:rPr>
              <a:t>“</a:t>
            </a:r>
            <a:r>
              <a:rPr lang="en-US" altLang="ja-JP" sz="4000" b="1" i="1" dirty="0" err="1">
                <a:solidFill>
                  <a:srgbClr val="FFFFFF"/>
                </a:solidFill>
                <a:effectLst>
                  <a:glow rad="101600">
                    <a:srgbClr val="000000">
                      <a:alpha val="75000"/>
                    </a:srgbClr>
                  </a:glow>
                </a:effectLst>
                <a:latin typeface="Kalaham" pitchFamily="2" charset="0"/>
                <a:cs typeface="Arial"/>
              </a:rPr>
              <a:t>rhk;rd</a:t>
            </a:r>
            <a:r>
              <a:rPr lang="en-US" altLang="ja-JP" sz="4000" b="1" i="1" dirty="0">
                <a:solidFill>
                  <a:srgbClr val="FFFFFF"/>
                </a:solidFill>
                <a:effectLst>
                  <a:glow rad="101600">
                    <a:srgbClr val="000000">
                      <a:alpha val="75000"/>
                    </a:srgbClr>
                  </a:glow>
                </a:effectLst>
                <a:latin typeface="Kalaham" pitchFamily="2" charset="0"/>
                <a:cs typeface="Arial"/>
              </a:rPr>
              <a:t>; </a:t>
            </a:r>
            <a:r>
              <a:rPr lang="en-US" altLang="ja-JP" sz="4000" b="1" i="1" dirty="0" err="1">
                <a:solidFill>
                  <a:srgbClr val="FFFFFF"/>
                </a:solidFill>
                <a:effectLst>
                  <a:glow rad="101600">
                    <a:srgbClr val="000000">
                      <a:alpha val="75000"/>
                    </a:srgbClr>
                  </a:glow>
                </a:effectLst>
                <a:latin typeface="Kalaham" pitchFamily="2" charset="0"/>
                <a:cs typeface="Arial"/>
              </a:rPr>
              <a:t>gytPdk</a:t>
            </a:r>
            <a:r>
              <a:rPr lang="en-US" altLang="ja-JP" sz="4000" b="1" i="1" dirty="0">
                <a:solidFill>
                  <a:srgbClr val="FFFFFF"/>
                </a:solidFill>
                <a:effectLst>
                  <a:glow rad="101600">
                    <a:srgbClr val="000000">
                      <a:alpha val="75000"/>
                    </a:srgbClr>
                  </a:glow>
                </a:effectLst>
                <a:latin typeface="Kalaham" pitchFamily="2" charset="0"/>
                <a:cs typeface="Arial"/>
              </a:rPr>
              <a:t>; </a:t>
            </a:r>
            <a:r>
              <a:rPr lang="en-US" altLang="ja-JP" sz="4000" b="1" i="1" dirty="0" err="1">
                <a:solidFill>
                  <a:srgbClr val="FFFFFF"/>
                </a:solidFill>
                <a:effectLst>
                  <a:glow rad="101600">
                    <a:srgbClr val="000000">
                      <a:alpha val="75000"/>
                    </a:srgbClr>
                  </a:glow>
                </a:effectLst>
                <a:latin typeface="Kalaham" pitchFamily="2" charset="0"/>
                <a:cs typeface="Arial"/>
              </a:rPr>
              <a:t>mts</a:t>
            </a:r>
            <a:r>
              <a:rPr lang="en-US" altLang="ja-JP" sz="4000" b="1" i="1" dirty="0">
                <a:solidFill>
                  <a:srgbClr val="FFFFFF"/>
                </a:solidFill>
                <a:effectLst>
                  <a:glow rad="101600">
                    <a:srgbClr val="000000">
                      <a:alpha val="75000"/>
                    </a:srgbClr>
                  </a:glow>
                </a:effectLst>
                <a:latin typeface="Kalaham" pitchFamily="2" charset="0"/>
                <a:cs typeface="Arial"/>
              </a:rPr>
              <a:t>;</a:t>
            </a:r>
            <a:r>
              <a:rPr lang="ja-JP" altLang="en-US" sz="4000" b="1" i="1">
                <a:solidFill>
                  <a:srgbClr val="FFFFFF"/>
                </a:solidFill>
                <a:effectLst>
                  <a:glow rad="101600">
                    <a:srgbClr val="000000">
                      <a:alpha val="75000"/>
                    </a:srgbClr>
                  </a:glow>
                </a:effectLst>
                <a:latin typeface="Kalaham" pitchFamily="2" charset="0"/>
                <a:cs typeface="Arial"/>
              </a:rPr>
              <a:t>”</a:t>
            </a:r>
            <a:endParaRPr lang="en-US" sz="4000" b="1" i="1" dirty="0">
              <a:solidFill>
                <a:srgbClr val="FFFFFF"/>
              </a:solidFill>
              <a:effectLst>
                <a:glow rad="101600">
                  <a:srgbClr val="000000">
                    <a:alpha val="75000"/>
                  </a:srgbClr>
                </a:glow>
              </a:effectLst>
              <a:latin typeface="Kalaham" pitchFamily="2" charset="0"/>
              <a:cs typeface="Arial"/>
            </a:endParaRPr>
          </a:p>
          <a:p>
            <a:pPr algn="r" defTabSz="914400" eaLnBrk="1" fontAlgn="base" hangingPunct="1">
              <a:spcBef>
                <a:spcPct val="0"/>
              </a:spcBef>
              <a:spcAft>
                <a:spcPct val="0"/>
              </a:spcAft>
              <a:defRPr/>
            </a:pPr>
            <a:r>
              <a:rPr lang="en-US" sz="4000" b="1" i="1" dirty="0">
                <a:solidFill>
                  <a:srgbClr val="FFFFFF"/>
                </a:solidFill>
                <a:effectLst>
                  <a:glow rad="101600">
                    <a:srgbClr val="000000">
                      <a:alpha val="75000"/>
                    </a:srgbClr>
                  </a:glow>
                </a:effectLst>
                <a:latin typeface="Kalaham" pitchFamily="2" charset="0"/>
                <a:cs typeface="Arial"/>
              </a:rPr>
              <a:t>- </a:t>
            </a:r>
            <a:r>
              <a:rPr lang="en-US" sz="4000" b="1" i="1" dirty="0" err="1">
                <a:solidFill>
                  <a:srgbClr val="FFFFFF"/>
                </a:solidFill>
                <a:effectLst>
                  <a:glow rad="101600">
                    <a:srgbClr val="000000">
                      <a:alpha val="75000"/>
                    </a:srgbClr>
                  </a:glow>
                </a:effectLst>
                <a:latin typeface="Kalaham" pitchFamily="2" charset="0"/>
                <a:cs typeface="Arial"/>
              </a:rPr>
              <a:t>rf</a:t>
            </a:r>
            <a:r>
              <a:rPr lang="en-US" sz="4000" b="1" i="1" dirty="0">
                <a:solidFill>
                  <a:srgbClr val="FFFFFF"/>
                </a:solidFill>
                <a:effectLst>
                  <a:glow rad="101600">
                    <a:srgbClr val="000000">
                      <a:alpha val="75000"/>
                    </a:srgbClr>
                  </a:glow>
                </a:effectLst>
                <a:latin typeface="Kalaham" pitchFamily="2" charset="0"/>
                <a:cs typeface="Arial"/>
              </a:rPr>
              <a:t>; ];</a:t>
            </a:r>
            <a:r>
              <a:rPr lang="en-US" sz="4000" b="1" i="1" dirty="0" err="1">
                <a:solidFill>
                  <a:srgbClr val="FFFFFF"/>
                </a:solidFill>
                <a:effectLst>
                  <a:glow rad="101600">
                    <a:srgbClr val="000000">
                      <a:alpha val="75000"/>
                    </a:srgbClr>
                  </a:glow>
                </a:effectLst>
                <a:latin typeface="Kalaham" pitchFamily="2" charset="0"/>
                <a:cs typeface="Arial"/>
              </a:rPr>
              <a:t>tpz;lhy</a:t>
            </a:r>
            <a:r>
              <a:rPr lang="en-US" sz="4000" b="1" i="1" dirty="0">
                <a:solidFill>
                  <a:srgbClr val="FFFFFF"/>
                </a:solidFill>
                <a:effectLst>
                  <a:glow rad="101600">
                    <a:srgbClr val="000000">
                      <a:alpha val="75000"/>
                    </a:srgbClr>
                  </a:glow>
                </a:effectLst>
                <a:latin typeface="Kalaham" pitchFamily="2" charset="0"/>
                <a:cs typeface="Arial"/>
              </a:rPr>
              <a:t>;</a:t>
            </a: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dirty="0">
                <a:solidFill>
                  <a:srgbClr val="000000"/>
                </a:solidFill>
                <a:latin typeface="Kalaham" pitchFamily="2" charset="0"/>
                <a:ea typeface="ＭＳ Ｐゴシック" charset="0"/>
                <a:cs typeface="Arial" charset="0"/>
              </a:rPr>
              <a:t>,</a:t>
            </a:r>
            <a:r>
              <a:rPr lang="en-US" sz="3200" b="1" dirty="0" err="1">
                <a:solidFill>
                  <a:srgbClr val="000000"/>
                </a:solidFill>
                <a:latin typeface="Kalaham" pitchFamily="2" charset="0"/>
                <a:ea typeface="ＭＳ Ｐゴシック" charset="0"/>
                <a:cs typeface="Arial" charset="0"/>
              </a:rPr>
              <a:t>Ujak</a:t>
            </a:r>
            <a:r>
              <a:rPr lang="en-US" sz="3200" b="1" dirty="0">
                <a:solidFill>
                  <a:srgbClr val="000000"/>
                </a:solidFill>
                <a:latin typeface="Kalaham" pitchFamily="2" charset="0"/>
                <a:ea typeface="ＭＳ Ｐゴシック" charset="0"/>
                <a:cs typeface="Arial" charset="0"/>
              </a:rPr>
              <a:t>;</a:t>
            </a:r>
            <a:r>
              <a:rPr lang="en-US" sz="3200" b="1" dirty="0">
                <a:solidFill>
                  <a:srgbClr val="000000"/>
                </a:solidFill>
                <a:latin typeface="Arial" charset="0"/>
                <a:ea typeface="ＭＳ Ｐゴシック" charset="0"/>
                <a:cs typeface="Arial" charset="0"/>
              </a:rPr>
              <a:t>?</a:t>
            </a: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86723" name="Rectangle 3"/>
          <p:cNvSpPr>
            <a:spLocks noGrp="1" noChangeArrowheads="1"/>
          </p:cNvSpPr>
          <p:nvPr>
            <p:ph type="title" idx="4294967295"/>
          </p:nvPr>
        </p:nvSpPr>
        <p:spPr>
          <a:xfrm>
            <a:off x="-1524000" y="457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178919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nSpc>
                <a:spcPct val="90000"/>
              </a:lnSpc>
            </a:pPr>
            <a:r>
              <a:rPr lang="en-US" sz="2400" dirty="0" err="1">
                <a:latin typeface="Kalaham" pitchFamily="2" charset="0"/>
                <a:ea typeface="ＭＳ Ｐゴシック" charset="0"/>
                <a:cs typeface="ＭＳ Ｐゴシック" charset="0"/>
              </a:rPr>
              <a:t>xU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Fwpg;gpl;l</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fhy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ilntspaps</a:t>
            </a:r>
            <a:r>
              <a:rPr lang="en-US" sz="2400" dirty="0">
                <a:latin typeface="Kalaham" pitchFamily="2"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Nuy</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A+jhtpd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Ml;rpfspd</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nkhj;j</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Mz;Lfspd</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vz;zpf;if</a:t>
            </a:r>
            <a:r>
              <a:rPr lang="en-US" sz="2400" dirty="0">
                <a:solidFill>
                  <a:schemeClr val="accent1"/>
                </a:solidFill>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xNu</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khjpupahf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y;iy</a:t>
            </a:r>
            <a:endParaRPr lang="en-US" sz="2400" dirty="0">
              <a:solidFill>
                <a:schemeClr val="accent1"/>
              </a:solidFill>
              <a:latin typeface="Arial" charset="0"/>
              <a:ea typeface="ＭＳ Ｐゴシック" charset="0"/>
              <a:cs typeface="ＭＳ Ｐゴシック" charset="0"/>
            </a:endParaRPr>
          </a:p>
          <a:p>
            <a:pPr>
              <a:lnSpc>
                <a:spcPct val="90000"/>
              </a:lnSpc>
            </a:pPr>
            <a:r>
              <a:rPr lang="en-US" sz="2400" dirty="0" err="1">
                <a:latin typeface="Kalaham" pitchFamily="2" charset="0"/>
                <a:ea typeface="ＭＳ Ｐゴシック" charset="0"/>
                <a:cs typeface="ＭＳ Ｐゴシック" charset="0"/>
              </a:rPr>
              <a:t>fhytupir</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Ml;rp</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ePsj;jpw;F</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Vw;g</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nray;gl;lhy</a:t>
            </a:r>
            <a:r>
              <a:rPr lang="en-US" sz="2400" dirty="0">
                <a:latin typeface="Kalaham" pitchFamily="2" charset="0"/>
                <a:ea typeface="ＭＳ Ｐゴシック" charset="0"/>
                <a:cs typeface="ＭＳ Ｐゴシック" charset="0"/>
              </a:rPr>
              <a:t>;&gt; </a:t>
            </a:r>
            <a:r>
              <a:rPr lang="en-US" sz="2400" dirty="0" err="1">
                <a:latin typeface="Kalaham" pitchFamily="2" charset="0"/>
                <a:ea typeface="ＭＳ Ｐゴシック" charset="0"/>
                <a:cs typeface="ＭＳ Ｐゴシック" charset="0"/>
              </a:rPr>
              <a:t>xj;jpirTfs</a:t>
            </a:r>
            <a:r>
              <a:rPr lang="en-US" sz="2400" dirty="0">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nghUe;jhJ</a:t>
            </a:r>
            <a:r>
              <a:rPr lang="en-US" sz="2400" dirty="0">
                <a:solidFill>
                  <a:schemeClr val="accent1"/>
                </a:solidFill>
                <a:latin typeface="Kalaham" pitchFamily="2" charset="0"/>
                <a:ea typeface="ＭＳ Ｐゴシック" charset="0"/>
                <a:cs typeface="ＭＳ Ｐゴシック" charset="0"/>
              </a:rPr>
              <a:t> </a:t>
            </a:r>
            <a:r>
              <a:rPr lang="en-US" sz="2400" dirty="0">
                <a:latin typeface="Kalaham" pitchFamily="2"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kw;Wk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Neu;khwhdJ</a:t>
            </a:r>
            <a:r>
              <a:rPr lang="en-US" sz="2400" dirty="0">
                <a:latin typeface="Kalaham" pitchFamily="2" charset="0"/>
                <a:ea typeface="ＭＳ Ｐゴシック" charset="0"/>
                <a:cs typeface="ＭＳ Ｐゴシック" charset="0"/>
              </a:rPr>
              <a:t>)</a:t>
            </a:r>
            <a:endParaRPr lang="en-US" sz="2400" dirty="0">
              <a:latin typeface="Arial" charset="0"/>
              <a:ea typeface="ＭＳ Ｐゴシック" charset="0"/>
              <a:cs typeface="ＭＳ Ｐゴシック" charset="0"/>
            </a:endParaRPr>
          </a:p>
          <a:p>
            <a:pPr>
              <a:lnSpc>
                <a:spcPct val="90000"/>
              </a:lnSpc>
            </a:pPr>
            <a:r>
              <a:rPr lang="en-US" sz="2400" dirty="0" err="1">
                <a:latin typeface="Kalaham" pitchFamily="2" charset="0"/>
                <a:ea typeface="ＭＳ Ｐゴシック" charset="0"/>
                <a:cs typeface="ＭＳ Ｐゴシック" charset="0"/>
              </a:rPr>
              <a:t>gioa</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Vw;ghl;bd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fhytupirf;Fk</a:t>
            </a:r>
            <a:r>
              <a:rPr lang="en-US" sz="2400" dirty="0">
                <a:latin typeface="Kalaham" pitchFamily="2" charset="0"/>
                <a:ea typeface="ＭＳ Ｐゴシック" charset="0"/>
                <a:cs typeface="ＭＳ Ｐゴシック" charset="0"/>
              </a:rPr>
              <a:t>; </a:t>
            </a:r>
            <a:r>
              <a:rPr lang="en-US" sz="2400" dirty="0" err="1">
                <a:latin typeface="Arial" pitchFamily="34" charset="0"/>
                <a:ea typeface="ＭＳ Ｐゴシック" charset="0"/>
                <a:cs typeface="Arial" pitchFamily="34" charset="0"/>
              </a:rPr>
              <a:t>ade</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f;Fk</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ilapyhd</a:t>
            </a:r>
            <a:r>
              <a:rPr lang="en-US" sz="2400" dirty="0">
                <a:latin typeface="Kalaham" pitchFamily="2" charset="0"/>
                <a:ea typeface="ＭＳ Ｐゴシック" charset="0"/>
                <a:cs typeface="ＭＳ Ｐゴシック" charset="0"/>
              </a:rPr>
              <a:t> </a:t>
            </a:r>
            <a:r>
              <a:rPr lang="en-US" sz="2400" dirty="0">
                <a:solidFill>
                  <a:schemeClr val="accent1"/>
                </a:solidFill>
                <a:latin typeface="Kalaham" pitchFamily="2" charset="0"/>
                <a:ea typeface="ＭＳ Ｐゴシック" charset="0"/>
                <a:cs typeface="ＭＳ Ｐゴシック" charset="0"/>
              </a:rPr>
              <a:t>,</a:t>
            </a:r>
            <a:r>
              <a:rPr lang="en-US" sz="2400" dirty="0" err="1">
                <a:solidFill>
                  <a:schemeClr val="accent1"/>
                </a:solidFill>
                <a:latin typeface="Kalaham" pitchFamily="2" charset="0"/>
                <a:ea typeface="ＭＳ Ｐゴシック" charset="0"/>
                <a:cs typeface="ＭＳ Ｐゴシック" charset="0"/>
              </a:rPr>
              <a:t>zf;fk</a:t>
            </a:r>
            <a:r>
              <a:rPr lang="en-US" sz="2400" dirty="0">
                <a:solidFill>
                  <a:schemeClr val="accent1"/>
                </a:solidFill>
                <a:latin typeface="Kalaham" pitchFamily="2" charset="0"/>
                <a:ea typeface="ＭＳ Ｐゴシック" charset="0"/>
                <a:cs typeface="ＭＳ Ｐゴシック" charset="0"/>
              </a:rPr>
              <a:t>; ,</a:t>
            </a:r>
            <a:r>
              <a:rPr lang="en-US" sz="2400" dirty="0" err="1">
                <a:solidFill>
                  <a:schemeClr val="accent1"/>
                </a:solidFill>
                <a:latin typeface="Kalaham" pitchFamily="2" charset="0"/>
                <a:ea typeface="ＭＳ Ｐゴシック" charset="0"/>
                <a:cs typeface="ＭＳ Ｐゴシック" charset="0"/>
              </a:rPr>
              <a:t>y;yhjJ</a:t>
            </a:r>
            <a:endParaRPr lang="en-US" sz="2400" dirty="0">
              <a:latin typeface="Arial" charset="0"/>
              <a:ea typeface="ＭＳ Ｐゴシック" charset="0"/>
              <a:cs typeface="ＭＳ Ｐゴシック" charset="0"/>
            </a:endParaRPr>
          </a:p>
          <a:p>
            <a:pPr>
              <a:lnSpc>
                <a:spcPct val="90000"/>
              </a:lnSpc>
            </a:pPr>
            <a:r>
              <a:rPr lang="en-US" sz="2400" dirty="0" err="1">
                <a:latin typeface="Kalaham" pitchFamily="2" charset="0"/>
                <a:ea typeface="ＭＳ Ｐゴシック" charset="0"/>
                <a:cs typeface="ＭＳ Ｐゴシック" charset="0"/>
              </a:rPr>
              <a:t>mJ</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Vd</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Kf;fpakhdJ</a:t>
            </a:r>
            <a:r>
              <a:rPr lang="en-US" sz="2400" dirty="0">
                <a:latin typeface="Arial" charset="0"/>
                <a:ea typeface="ＭＳ Ｐゴシック" charset="0"/>
                <a:cs typeface="ＭＳ Ｐゴシック" charset="0"/>
              </a:rPr>
              <a:t>?</a:t>
            </a:r>
          </a:p>
          <a:p>
            <a:pPr lvl="1">
              <a:lnSpc>
                <a:spcPct val="90000"/>
              </a:lnSpc>
            </a:pPr>
            <a:r>
              <a:rPr lang="en-US" sz="2400" dirty="0">
                <a:latin typeface="Kalaham" pitchFamily="2" charset="0"/>
                <a:ea typeface="ＭＳ Ｐゴシック" charset="0"/>
              </a:rPr>
              <a:t>,J </a:t>
            </a:r>
            <a:r>
              <a:rPr lang="en-US" sz="2400" dirty="0" err="1">
                <a:latin typeface="Kalaham" pitchFamily="2" charset="0"/>
                <a:ea typeface="ＭＳ Ｐゴシック" charset="0"/>
              </a:rPr>
              <a:t>Ntjhfkj;jpd</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tuyhw;Wj;jd;ik</a:t>
            </a:r>
            <a:r>
              <a:rPr lang="en-US" sz="2400" dirty="0">
                <a:latin typeface="Kalaham" pitchFamily="2" charset="0"/>
                <a:ea typeface="ＭＳ Ｐゴシック" charset="0"/>
              </a:rPr>
              <a:t> </a:t>
            </a:r>
            <a:r>
              <a:rPr lang="en-US" sz="2400" dirty="0" err="1">
                <a:latin typeface="Kalaham" pitchFamily="2" charset="0"/>
                <a:ea typeface="ＭＳ Ｐゴシック" charset="0"/>
              </a:rPr>
              <a:t>kw;Wk</a:t>
            </a:r>
            <a:r>
              <a:rPr lang="en-US" sz="2400" dirty="0">
                <a:latin typeface="Kalaham" pitchFamily="2" charset="0"/>
                <a:ea typeface="ＭＳ Ｐゴシック" charset="0"/>
              </a:rPr>
              <a:t>; </a:t>
            </a:r>
            <a:r>
              <a:rPr lang="en-US" sz="2400" dirty="0" err="1">
                <a:solidFill>
                  <a:schemeClr val="accent1"/>
                </a:solidFill>
                <a:latin typeface="Kalaham" pitchFamily="2" charset="0"/>
                <a:ea typeface="ＭＳ Ｐゴシック" charset="0"/>
              </a:rPr>
              <a:t>ek;gfj;jd;ik</a:t>
            </a:r>
            <a:r>
              <a:rPr lang="en-US" sz="2400" dirty="0">
                <a:latin typeface="Kalaham" pitchFamily="2" charset="0"/>
                <a:ea typeface="ＭＳ Ｐゴシック" charset="0"/>
              </a:rPr>
              <a:t> </a:t>
            </a:r>
            <a:r>
              <a:rPr lang="en-US" sz="2400" dirty="0" err="1">
                <a:latin typeface="Kalaham" pitchFamily="2" charset="0"/>
                <a:ea typeface="ＭＳ Ｐゴシック" charset="0"/>
              </a:rPr>
              <a:t>kw;Wk</a:t>
            </a:r>
            <a:r>
              <a:rPr lang="en-US" sz="2400" dirty="0">
                <a:latin typeface="Kalaham" pitchFamily="2" charset="0"/>
                <a:ea typeface="ＭＳ Ｐゴシック" charset="0"/>
              </a:rPr>
              <a:t>; </a:t>
            </a:r>
            <a:r>
              <a:rPr lang="en-US" sz="2400" dirty="0" err="1">
                <a:latin typeface="Kalaham" pitchFamily="2" charset="0"/>
                <a:ea typeface="ＭＳ Ｐゴシック" charset="0"/>
              </a:rPr>
              <a:t>mjd</a:t>
            </a:r>
            <a:r>
              <a:rPr lang="en-US" sz="2400" dirty="0">
                <a:latin typeface="Kalaham" pitchFamily="2" charset="0"/>
                <a:ea typeface="ＭＳ Ｐゴシック" charset="0"/>
              </a:rPr>
              <a:t>; </a:t>
            </a:r>
            <a:r>
              <a:rPr lang="en-US" sz="2400" dirty="0" err="1">
                <a:latin typeface="Kalaham" pitchFamily="2" charset="0"/>
                <a:ea typeface="ＭＳ Ｐゴシック" charset="0"/>
              </a:rPr>
              <a:t>gupkhw;wj;jpd</a:t>
            </a:r>
            <a:r>
              <a:rPr lang="en-US" sz="2400" dirty="0">
                <a:latin typeface="Kalaham" pitchFamily="2" charset="0"/>
                <a:ea typeface="ＭＳ Ｐゴシック" charset="0"/>
              </a:rPr>
              <a:t>; </a:t>
            </a:r>
            <a:r>
              <a:rPr lang="en-US" sz="2400" dirty="0" err="1">
                <a:latin typeface="Kalaham" pitchFamily="2" charset="0"/>
                <a:ea typeface="ＭＳ Ｐゴシック" charset="0"/>
              </a:rPr>
              <a:t>Jy;ypak</a:t>
            </a:r>
            <a:r>
              <a:rPr lang="en-US" sz="2400" dirty="0">
                <a:latin typeface="Kalaham" pitchFamily="2" charset="0"/>
                <a:ea typeface="ＭＳ Ｐゴシック" charset="0"/>
              </a:rPr>
              <a:t>; </a:t>
            </a:r>
            <a:r>
              <a:rPr lang="en-US" sz="2400" dirty="0" err="1">
                <a:latin typeface="Kalaham" pitchFamily="2" charset="0"/>
                <a:ea typeface="ＭＳ Ｐゴシック" charset="0"/>
              </a:rPr>
              <a:t>Fwpj;J</a:t>
            </a:r>
            <a:r>
              <a:rPr lang="en-US" sz="2400" dirty="0">
                <a:latin typeface="Kalaham" pitchFamily="2" charset="0"/>
                <a:ea typeface="ＭＳ Ｐゴシック" charset="0"/>
              </a:rPr>
              <a:t> </a:t>
            </a:r>
            <a:r>
              <a:rPr lang="en-US" sz="2400" dirty="0" err="1">
                <a:latin typeface="Kalaham" pitchFamily="2" charset="0"/>
                <a:ea typeface="ＭＳ Ｐゴシック" charset="0"/>
              </a:rPr>
              <a:t>mf;fiw</a:t>
            </a:r>
            <a:r>
              <a:rPr lang="en-US" sz="2400" dirty="0">
                <a:latin typeface="Kalaham" pitchFamily="2" charset="0"/>
                <a:ea typeface="ＭＳ Ｐゴシック" charset="0"/>
              </a:rPr>
              <a:t> </a:t>
            </a:r>
            <a:r>
              <a:rPr lang="en-US" sz="2400" dirty="0" err="1">
                <a:latin typeface="Kalaham" pitchFamily="2" charset="0"/>
                <a:ea typeface="ＭＳ Ｐゴシック" charset="0"/>
              </a:rPr>
              <a:t>nfhz;Ls;sJ</a:t>
            </a:r>
            <a:endParaRPr lang="en-US" sz="2400" dirty="0">
              <a:latin typeface="Arial" charset="0"/>
              <a:ea typeface="ＭＳ Ｐゴシック" charset="0"/>
            </a:endParaRPr>
          </a:p>
        </p:txBody>
      </p:sp>
      <p:sp>
        <p:nvSpPr>
          <p:cNvPr id="288770" name="Rectangle 3"/>
          <p:cNvSpPr>
            <a:spLocks noGrp="1" noChangeArrowheads="1"/>
          </p:cNvSpPr>
          <p:nvPr>
            <p:ph type="title"/>
          </p:nvPr>
        </p:nvSpPr>
        <p:spPr>
          <a:noFill/>
        </p:spPr>
        <p:txBody>
          <a:bodyPr/>
          <a:lstStyle/>
          <a:p>
            <a:pPr algn="ctr" eaLnBrk="1" hangingPunct="1"/>
            <a:r>
              <a:rPr lang="en-US" b="1" dirty="0">
                <a:latin typeface="Kalaham" pitchFamily="2" charset="0"/>
                <a:ea typeface="ＭＳ Ｐゴシック" charset="0"/>
                <a:cs typeface="ＭＳ Ｐゴシック" charset="0"/>
              </a:rPr>
              <a:t>uh[</a:t>
            </a:r>
            <a:r>
              <a:rPr lang="en-US" b="1" dirty="0" err="1">
                <a:latin typeface="Kalaham" pitchFamily="2" charset="0"/>
                <a:ea typeface="ＭＳ Ｐゴシック" charset="0"/>
                <a:cs typeface="ＭＳ Ｐゴシック" charset="0"/>
              </a:rPr>
              <a:t>hf;fspd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ku;kk</a:t>
            </a:r>
            <a:r>
              <a:rPr lang="en-US" b="1" dirty="0">
                <a:latin typeface="Kalaham" pitchFamily="2" charset="0"/>
                <a:ea typeface="ＭＳ Ｐゴシック" charset="0"/>
                <a:cs typeface="ＭＳ Ｐゴシック" charset="0"/>
              </a:rPr>
              <a:t>;</a:t>
            </a:r>
          </a:p>
        </p:txBody>
      </p:sp>
      <p:sp>
        <p:nvSpPr>
          <p:cNvPr id="288771" name="Text Box 2"/>
          <p:cNvSpPr txBox="1">
            <a:spLocks noChangeArrowheads="1"/>
          </p:cNvSpPr>
          <p:nvPr/>
        </p:nvSpPr>
        <p:spPr bwMode="auto">
          <a:xfrm>
            <a:off x="8305800" y="762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9574"/>
            <a:ext cx="4356100" cy="3200400"/>
          </a:xfrm>
        </p:spPr>
        <p:txBody>
          <a:bodyPr/>
          <a:lstStyle/>
          <a:p>
            <a:pPr algn="r" eaLnBrk="1" hangingPunct="1"/>
            <a:r>
              <a:rPr lang="en-US" b="1" dirty="0">
                <a:latin typeface="Kalaham" pitchFamily="2" charset="0"/>
                <a:ea typeface="ＭＳ Ｐゴシック" charset="0"/>
                <a:cs typeface="Arial" charset="0"/>
              </a:rPr>
              <a:t>,];</a:t>
            </a:r>
            <a:r>
              <a:rPr lang="en-US" b="1" dirty="0" err="1">
                <a:latin typeface="Kalaham" pitchFamily="2" charset="0"/>
                <a:ea typeface="ＭＳ Ｐゴシック" charset="0"/>
                <a:cs typeface="Arial" charset="0"/>
              </a:rPr>
              <a:t>uNty</a:t>
            </a:r>
            <a:r>
              <a:rPr lang="en-US" b="1" dirty="0">
                <a:latin typeface="Kalaham" pitchFamily="2" charset="0"/>
                <a:ea typeface="ＭＳ Ｐゴシック" charset="0"/>
                <a:cs typeface="Arial" charset="0"/>
              </a:rPr>
              <a:t>; uh[</a:t>
            </a:r>
            <a:r>
              <a:rPr lang="en-US" b="1" dirty="0" err="1">
                <a:latin typeface="Kalaham" pitchFamily="2" charset="0"/>
                <a:ea typeface="ＭＳ Ｐゴシック" charset="0"/>
                <a:cs typeface="Arial" charset="0"/>
              </a:rPr>
              <a:t>hf;fspd</a:t>
            </a:r>
            <a:r>
              <a:rPr lang="en-US" b="1" dirty="0">
                <a:latin typeface="Kalaham" pitchFamily="2" charset="0"/>
                <a:ea typeface="ＭＳ Ｐゴシック" charset="0"/>
                <a:cs typeface="Arial" charset="0"/>
              </a:rPr>
              <a:t>; </a:t>
            </a:r>
            <a:r>
              <a:rPr lang="en-US" b="1" dirty="0" err="1">
                <a:latin typeface="Kalaham" pitchFamily="2" charset="0"/>
                <a:ea typeface="ＭＳ Ｐゴシック" charset="0"/>
                <a:cs typeface="Arial" charset="0"/>
              </a:rPr>
              <a:t>fhytupir</a:t>
            </a:r>
            <a:r>
              <a:rPr lang="en-US" b="1" dirty="0">
                <a:latin typeface="Kalaham" pitchFamily="2" charset="0"/>
                <a:ea typeface="ＭＳ Ｐゴシック" charset="0"/>
                <a:cs typeface="Arial" charset="0"/>
              </a:rPr>
              <a:t> </a:t>
            </a:r>
            <a:r>
              <a:rPr lang="en-US" b="1" dirty="0" err="1">
                <a:latin typeface="Kalaham" pitchFamily="2" charset="0"/>
                <a:ea typeface="ＭＳ Ｐゴシック" charset="0"/>
                <a:cs typeface="Arial" charset="0"/>
              </a:rPr>
              <a:t>mtrpakhdJ</a:t>
            </a:r>
            <a:r>
              <a:rPr lang="en-US" b="1" dirty="0">
                <a:latin typeface="Kalaham" pitchFamily="2" charset="0"/>
                <a:ea typeface="ＭＳ Ｐゴシック" charset="0"/>
                <a:cs typeface="Arial" charset="0"/>
              </a:rPr>
              <a:t>?</a:t>
            </a:r>
          </a:p>
        </p:txBody>
      </p:sp>
      <p:sp>
        <p:nvSpPr>
          <p:cNvPr id="290818" name="Rectangle 3"/>
          <p:cNvSpPr>
            <a:spLocks noGrp="1" noChangeArrowheads="1"/>
          </p:cNvSpPr>
          <p:nvPr>
            <p:ph type="body" sz="half" idx="1"/>
          </p:nvPr>
        </p:nvSpPr>
        <p:spPr/>
        <p:txBody>
          <a:bodyPr/>
          <a:lstStyle/>
          <a:p>
            <a:pPr eaLnBrk="1" hangingPunct="1"/>
            <a:endParaRPr lang="en-US" b="1">
              <a:latin typeface="Arial" charset="0"/>
              <a:ea typeface="ＭＳ Ｐゴシック" charset="0"/>
              <a:cs typeface="Arial" charset="0"/>
            </a:endParaRPr>
          </a:p>
        </p:txBody>
      </p:sp>
      <p:sp>
        <p:nvSpPr>
          <p:cNvPr id="290819" name="Rectangle 4"/>
          <p:cNvSpPr>
            <a:spLocks noGrp="1" noChangeArrowheads="1"/>
          </p:cNvSpPr>
          <p:nvPr>
            <p:ph type="body" sz="half" idx="2"/>
          </p:nvPr>
        </p:nvSpPr>
        <p:spPr>
          <a:xfrm>
            <a:off x="5137150" y="3248015"/>
            <a:ext cx="4006850" cy="3276600"/>
          </a:xfrm>
        </p:spPr>
        <p:txBody>
          <a:bodyPr/>
          <a:lstStyle/>
          <a:p>
            <a:pPr eaLnBrk="1" hangingPunct="1"/>
            <a:r>
              <a:rPr lang="en-US" sz="2400" b="1" dirty="0" err="1">
                <a:latin typeface="Kalaham" pitchFamily="2" charset="0"/>
                <a:ea typeface="ＭＳ Ｐゴシック" charset="0"/>
                <a:cs typeface="Arial" charset="0"/>
              </a:rPr>
              <a:t>jhtPJ</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kw;Wk</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rhykd</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vg;NghjhtJ</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tho;e;jhu;fsh</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vd;gJ</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ghu</a:t>
            </a:r>
            <a:r>
              <a:rPr lang="en-US" sz="2400" b="1" dirty="0">
                <a:latin typeface="Kalaham" pitchFamily="2" charset="0"/>
                <a:ea typeface="ＭＳ Ｐゴシック" charset="0"/>
                <a:cs typeface="Arial" charset="0"/>
              </a:rPr>
              <a:t>; ,d; [_</a:t>
            </a:r>
            <a:r>
              <a:rPr lang="en-US" sz="2400" b="1" dirty="0" err="1">
                <a:latin typeface="Kalaham" pitchFamily="2" charset="0"/>
                <a:ea typeface="ＭＳ Ｐゴシック" charset="0"/>
                <a:cs typeface="Arial" charset="0"/>
              </a:rPr>
              <a:t>iy</a:t>
            </a:r>
            <a:r>
              <a:rPr lang="en-US" sz="2400" b="1" dirty="0">
                <a:latin typeface="Kalaham" pitchFamily="2" charset="0"/>
                <a:ea typeface="ＭＳ Ｐゴシック" charset="0"/>
                <a:cs typeface="Arial" charset="0"/>
              </a:rPr>
              <a:t> / Mf];l; 1997 ,</a:t>
            </a:r>
            <a:r>
              <a:rPr lang="en-US" sz="2400" b="1" dirty="0" err="1">
                <a:latin typeface="Kalaham" pitchFamily="2" charset="0"/>
                <a:ea typeface="ＭＳ Ｐゴシック" charset="0"/>
                <a:cs typeface="Arial" charset="0"/>
              </a:rPr>
              <a:t>jopy</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tptpypa</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kpdpkyp</a:t>
            </a:r>
            <a:r>
              <a:rPr lang="en-US" sz="2400" b="1" dirty="0">
                <a:latin typeface="Kalaham" pitchFamily="2" charset="0"/>
                <a:ea typeface="ＭＳ Ｐゴシック" charset="0"/>
                <a:cs typeface="Arial" charset="0"/>
              </a:rPr>
              <a:t>];</a:t>
            </a:r>
            <a:r>
              <a:rPr lang="en-US" sz="2400" b="1" dirty="0" err="1">
                <a:latin typeface="Kalaham" pitchFamily="2" charset="0"/>
                <a:ea typeface="ＭＳ Ｐゴシック" charset="0"/>
                <a:cs typeface="Arial" charset="0"/>
              </a:rPr>
              <a:t>Lfs</a:t>
            </a:r>
            <a:r>
              <a:rPr lang="en-US" sz="2400" b="1" dirty="0">
                <a:latin typeface="Kalaham" pitchFamily="2" charset="0"/>
                <a:ea typeface="ＭＳ Ｐゴシック" charset="0"/>
                <a:cs typeface="Arial" charset="0"/>
              </a:rPr>
              <a:t>;” </a:t>
            </a:r>
            <a:r>
              <a:rPr lang="en-US" sz="2400" b="1" dirty="0" err="1">
                <a:latin typeface="Kalaham" pitchFamily="2" charset="0"/>
                <a:ea typeface="ＭＳ Ｐゴシック" charset="0"/>
                <a:cs typeface="Arial" charset="0"/>
              </a:rPr>
              <a:t>re;Njfpj;jdu</a:t>
            </a:r>
            <a:r>
              <a:rPr lang="en-US" sz="2400" b="1" dirty="0">
                <a:latin typeface="Kalaham" pitchFamily="2" charset="0"/>
                <a:ea typeface="ＭＳ Ｐゴシック" charset="0"/>
                <a:cs typeface="Arial" charset="0"/>
              </a:rPr>
              <a:t>; </a:t>
            </a:r>
            <a:endParaRPr lang="en-US" sz="2400" b="1" dirty="0">
              <a:latin typeface="Arial" charset="0"/>
              <a:ea typeface="ＭＳ Ｐゴシック" charset="0"/>
              <a:cs typeface="Arial" charset="0"/>
            </a:endParaRPr>
          </a:p>
        </p:txBody>
      </p:sp>
      <p:pic>
        <p:nvPicPr>
          <p:cNvPr id="29082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298450"/>
            <a:ext cx="8743950" cy="1206500"/>
          </a:xfrm>
        </p:spPr>
        <p:txBody>
          <a:bodyPr/>
          <a:lstStyle/>
          <a:p>
            <a:pPr eaLnBrk="1" hangingPunct="1"/>
            <a:br>
              <a:rPr lang="en-US" sz="4000" dirty="0">
                <a:latin typeface="Kalaham" pitchFamily="2" charset="0"/>
                <a:ea typeface="ＭＳ Ｐゴシック" charset="0"/>
                <a:cs typeface="Arial" charset="0"/>
              </a:rPr>
            </a:br>
            <a:r>
              <a:rPr lang="en-US" sz="4000" dirty="0" err="1">
                <a:latin typeface="Kalaham" pitchFamily="2" charset="0"/>
                <a:ea typeface="ＭＳ Ｐゴシック" charset="0"/>
                <a:cs typeface="Arial" charset="0"/>
              </a:rPr>
              <a:t>A+jhtpd</a:t>
            </a:r>
            <a:r>
              <a:rPr lang="en-US" sz="4000" dirty="0">
                <a:latin typeface="Kalaham" pitchFamily="2" charset="0"/>
                <a:ea typeface="ＭＳ Ｐゴシック" charset="0"/>
                <a:cs typeface="Arial" charset="0"/>
              </a:rPr>
              <a:t>; uh[</a:t>
            </a:r>
            <a:r>
              <a:rPr lang="en-US" sz="4000" dirty="0" err="1">
                <a:latin typeface="Kalaham" pitchFamily="2" charset="0"/>
                <a:ea typeface="ＭＳ Ｐゴシック" charset="0"/>
                <a:cs typeface="Arial" charset="0"/>
              </a:rPr>
              <a:t>hf;fspd</a:t>
            </a:r>
            <a:r>
              <a:rPr lang="en-US" sz="4000" dirty="0">
                <a:latin typeface="Kalaham" pitchFamily="2" charset="0"/>
                <a:ea typeface="ＭＳ Ｐゴシック" charset="0"/>
                <a:cs typeface="Arial" charset="0"/>
              </a:rPr>
              <a:t>;  </a:t>
            </a:r>
            <a:r>
              <a:rPr lang="en-US" sz="4000" dirty="0" err="1">
                <a:latin typeface="Kalaham" pitchFamily="2" charset="0"/>
                <a:ea typeface="ＭＳ Ｐゴシック" charset="0"/>
                <a:cs typeface="Arial" charset="0"/>
              </a:rPr>
              <a:t>Ml;rpf;fhyk</a:t>
            </a:r>
            <a:r>
              <a:rPr lang="en-US" sz="4000" dirty="0">
                <a:latin typeface="Kalaham" pitchFamily="2" charset="0"/>
                <a:ea typeface="ＭＳ Ｐゴシック" charset="0"/>
                <a:cs typeface="Arial" charset="0"/>
              </a:rPr>
              <a:t>;</a:t>
            </a:r>
          </a:p>
        </p:txBody>
      </p:sp>
      <p:sp>
        <p:nvSpPr>
          <p:cNvPr id="246787" name="Rectangle 3"/>
          <p:cNvSpPr>
            <a:spLocks noGrp="1" noChangeArrowheads="1"/>
          </p:cNvSpPr>
          <p:nvPr>
            <p:ph type="body" sz="half" idx="1"/>
          </p:nvPr>
        </p:nvSpPr>
        <p:spPr/>
        <p:txBody>
          <a:bodyPr/>
          <a:lstStyle/>
          <a:p>
            <a:r>
              <a:rPr lang="en-US" sz="2400" dirty="0" err="1">
                <a:latin typeface="Kalaham" pitchFamily="2" charset="0"/>
                <a:ea typeface="ＭＳ Ｐゴシック" charset="0"/>
                <a:cs typeface="ＭＳ Ｐゴシック" charset="0"/>
              </a:rPr>
              <a:t>nunfhngahk</a:t>
            </a:r>
            <a:r>
              <a:rPr lang="en-US" sz="2400" dirty="0">
                <a:latin typeface="Kalaham" pitchFamily="2" charset="0"/>
                <a:ea typeface="ＭＳ Ｐゴシック" charset="0"/>
                <a:cs typeface="ＭＳ Ｐゴシック" charset="0"/>
              </a:rPr>
              <a:t>; 17</a:t>
            </a:r>
          </a:p>
          <a:p>
            <a:r>
              <a:rPr lang="en-US" sz="2400" dirty="0" err="1">
                <a:latin typeface="Kalaham" pitchFamily="2" charset="0"/>
                <a:ea typeface="ＭＳ Ｐゴシック" charset="0"/>
                <a:cs typeface="ＭＳ Ｐゴシック" charset="0"/>
              </a:rPr>
              <a:t>mgpahk</a:t>
            </a:r>
            <a:r>
              <a:rPr lang="en-US" sz="2400" dirty="0">
                <a:latin typeface="Kalaham" pitchFamily="2" charset="0"/>
                <a:ea typeface="ＭＳ Ｐゴシック" charset="0"/>
                <a:cs typeface="ＭＳ Ｐゴシック" charset="0"/>
              </a:rPr>
              <a:t>; 3</a:t>
            </a:r>
          </a:p>
          <a:p>
            <a:r>
              <a:rPr lang="en-US" sz="2400" dirty="0" err="1">
                <a:latin typeface="Kalaham" pitchFamily="2" charset="0"/>
                <a:ea typeface="ＭＳ Ｐゴシック" charset="0"/>
                <a:cs typeface="ＭＳ Ｐゴシック" charset="0"/>
              </a:rPr>
              <a:t>Mrh</a:t>
            </a:r>
            <a:r>
              <a:rPr lang="en-US" sz="2400" dirty="0">
                <a:latin typeface="Kalaham" pitchFamily="2" charset="0"/>
                <a:ea typeface="ＭＳ Ｐゴシック" charset="0"/>
                <a:cs typeface="ＭＳ Ｐゴシック" charset="0"/>
              </a:rPr>
              <a:t> 41</a:t>
            </a:r>
          </a:p>
          <a:p>
            <a:r>
              <a:rPr lang="en-US" sz="2400" dirty="0" err="1">
                <a:latin typeface="Kalaham" pitchFamily="2" charset="0"/>
                <a:ea typeface="ＭＳ Ｐゴシック" charset="0"/>
                <a:cs typeface="ＭＳ Ｐゴシック" charset="0"/>
              </a:rPr>
              <a:t>Nahrghj</a:t>
            </a:r>
            <a:r>
              <a:rPr lang="en-US" sz="2400" dirty="0">
                <a:latin typeface="Kalaham" pitchFamily="2" charset="0"/>
                <a:ea typeface="ＭＳ Ｐゴシック" charset="0"/>
                <a:cs typeface="ＭＳ Ｐゴシック" charset="0"/>
              </a:rPr>
              <a:t>; 25</a:t>
            </a:r>
          </a:p>
          <a:p>
            <a:r>
              <a:rPr lang="en-US" sz="2400" dirty="0" err="1">
                <a:latin typeface="Kalaham" pitchFamily="2" charset="0"/>
                <a:ea typeface="ＭＳ Ｐゴシック" charset="0"/>
                <a:cs typeface="ＭＳ Ｐゴシック" charset="0"/>
              </a:rPr>
              <a:t>Nahuhk</a:t>
            </a:r>
            <a:r>
              <a:rPr lang="en-US" sz="2400" dirty="0">
                <a:latin typeface="Kalaham" pitchFamily="2" charset="0"/>
                <a:ea typeface="ＭＳ Ｐゴシック" charset="0"/>
                <a:cs typeface="ＭＳ Ｐゴシック" charset="0"/>
              </a:rPr>
              <a:t>; 8</a:t>
            </a:r>
          </a:p>
          <a:p>
            <a:r>
              <a:rPr lang="en-US" sz="2400" dirty="0" err="1">
                <a:latin typeface="Kalaham" pitchFamily="2" charset="0"/>
                <a:ea typeface="ＭＳ Ｐゴシック" charset="0"/>
                <a:cs typeface="ＭＳ Ｐゴシック" charset="0"/>
              </a:rPr>
              <a:t>mfrpah</a:t>
            </a:r>
            <a:r>
              <a:rPr lang="en-US" sz="2400" dirty="0">
                <a:latin typeface="Kalaham" pitchFamily="2" charset="0"/>
                <a:ea typeface="ＭＳ Ｐゴシック" charset="0"/>
                <a:cs typeface="ＭＳ Ｐゴシック" charset="0"/>
              </a:rPr>
              <a:t> 1</a:t>
            </a:r>
          </a:p>
          <a:p>
            <a:r>
              <a:rPr lang="en-US" sz="2400" dirty="0" err="1">
                <a:latin typeface="Kalaham" pitchFamily="2" charset="0"/>
                <a:ea typeface="ＭＳ Ｐゴシック" charset="0"/>
                <a:cs typeface="ＭＳ Ｐゴシック" charset="0"/>
              </a:rPr>
              <a:t>mj;jhypahs</a:t>
            </a:r>
            <a:r>
              <a:rPr lang="en-US" sz="2400" dirty="0">
                <a:latin typeface="Kalaham" pitchFamily="2" charset="0"/>
                <a:ea typeface="ＭＳ Ｐゴシック" charset="0"/>
                <a:cs typeface="ＭＳ Ｐゴシック" charset="0"/>
              </a:rPr>
              <a:t>; 6</a:t>
            </a:r>
          </a:p>
          <a:p>
            <a:r>
              <a:rPr lang="en-US" sz="2400" dirty="0" err="1">
                <a:latin typeface="Kalaham" pitchFamily="2" charset="0"/>
                <a:ea typeface="ＭＳ Ｐゴシック" charset="0"/>
                <a:cs typeface="ＭＳ Ｐゴシック" charset="0"/>
              </a:rPr>
              <a:t>Nahthrpd</a:t>
            </a:r>
            <a:r>
              <a:rPr lang="en-US" sz="2400" dirty="0">
                <a:latin typeface="Kalaham" pitchFamily="2" charset="0"/>
                <a:ea typeface="ＭＳ Ｐゴシック" charset="0"/>
                <a:cs typeface="ＭＳ Ｐゴシック" charset="0"/>
              </a:rPr>
              <a:t>; 40</a:t>
            </a:r>
          </a:p>
          <a:p>
            <a:r>
              <a:rPr lang="en-US" sz="2400" dirty="0" err="1">
                <a:latin typeface="Kalaham" pitchFamily="2" charset="0"/>
                <a:ea typeface="ＭＳ Ｐゴシック" charset="0"/>
                <a:cs typeface="ＭＳ Ｐゴシック" charset="0"/>
              </a:rPr>
              <a:t>mkj;rpah</a:t>
            </a:r>
            <a:r>
              <a:rPr lang="en-US" sz="2400" dirty="0">
                <a:latin typeface="Kalaham" pitchFamily="2" charset="0"/>
                <a:ea typeface="ＭＳ Ｐゴシック" charset="0"/>
                <a:cs typeface="ＭＳ Ｐゴシック" charset="0"/>
              </a:rPr>
              <a:t> 29</a:t>
            </a:r>
          </a:p>
          <a:p>
            <a:r>
              <a:rPr lang="en-US" sz="2400" dirty="0">
                <a:latin typeface="Kalaham" pitchFamily="2" charset="0"/>
                <a:ea typeface="ＭＳ Ｐゴシック" charset="0"/>
                <a:cs typeface="ＭＳ Ｐゴシック" charset="0"/>
              </a:rPr>
              <a:t>m]</a:t>
            </a:r>
            <a:r>
              <a:rPr lang="en-US" sz="2400" dirty="0" err="1">
                <a:latin typeface="Kalaham" pitchFamily="2" charset="0"/>
                <a:ea typeface="ＭＳ Ｐゴシック" charset="0"/>
                <a:cs typeface="ＭＳ Ｐゴシック" charset="0"/>
              </a:rPr>
              <a:t>upah</a:t>
            </a:r>
            <a:r>
              <a:rPr lang="en-US" sz="2400" dirty="0">
                <a:latin typeface="Kalaham" pitchFamily="2" charset="0"/>
                <a:ea typeface="ＭＳ Ｐゴシック" charset="0"/>
                <a:cs typeface="ＭＳ Ｐゴシック" charset="0"/>
              </a:rPr>
              <a:t> (</a:t>
            </a:r>
            <a:r>
              <a:rPr lang="en-US" sz="2400" dirty="0" err="1">
                <a:latin typeface="Kalaham" pitchFamily="2" charset="0"/>
                <a:ea typeface="ＭＳ Ｐゴシック" charset="0"/>
                <a:cs typeface="ＭＳ Ｐゴシック" charset="0"/>
              </a:rPr>
              <a:t>crpah</a:t>
            </a:r>
            <a:r>
              <a:rPr lang="en-US" sz="2400" dirty="0">
                <a:latin typeface="Kalaham" pitchFamily="2" charset="0"/>
                <a:ea typeface="ＭＳ Ｐゴシック" charset="0"/>
                <a:cs typeface="ＭＳ Ｐゴシック" charset="0"/>
              </a:rPr>
              <a:t>)</a:t>
            </a:r>
          </a:p>
          <a:p>
            <a:pPr eaLnBrk="1" hangingPunct="1">
              <a:buNone/>
              <a:tabLst>
                <a:tab pos="3198813" algn="r"/>
              </a:tabLst>
            </a:pPr>
            <a:endParaRPr lang="en-US" sz="2400" dirty="0">
              <a:latin typeface="Kalaham" pitchFamily="2" charset="0"/>
              <a:ea typeface="ＭＳ Ｐゴシック" charset="0"/>
              <a:cs typeface="Arial" charset="0"/>
            </a:endParaRPr>
          </a:p>
        </p:txBody>
      </p:sp>
      <p:sp>
        <p:nvSpPr>
          <p:cNvPr id="246788" name="Rectangle 4"/>
          <p:cNvSpPr>
            <a:spLocks noGrp="1" noChangeArrowheads="1"/>
          </p:cNvSpPr>
          <p:nvPr>
            <p:ph type="body" sz="half" idx="2"/>
          </p:nvPr>
        </p:nvSpPr>
        <p:spPr>
          <a:xfrm>
            <a:off x="4834467" y="1600200"/>
            <a:ext cx="4233333" cy="4876800"/>
          </a:xfrm>
        </p:spPr>
        <p:txBody>
          <a:bodyPr/>
          <a:lstStyle/>
          <a:p>
            <a:pPr eaLnBrk="1" hangingPunct="1">
              <a:tabLst>
                <a:tab pos="3367088" algn="r"/>
              </a:tabLst>
            </a:pPr>
            <a:r>
              <a:rPr lang="en-US" sz="2400" dirty="0" err="1">
                <a:latin typeface="Kalaham" pitchFamily="2" charset="0"/>
                <a:ea typeface="ＭＳ Ｐゴシック" charset="0"/>
                <a:cs typeface="Arial" charset="0"/>
              </a:rPr>
              <a:t>Nahjhk</a:t>
            </a:r>
            <a:r>
              <a:rPr lang="en-US" sz="2400" dirty="0">
                <a:latin typeface="Kalaham" pitchFamily="2" charset="0"/>
                <a:ea typeface="ＭＳ Ｐゴシック" charset="0"/>
                <a:cs typeface="Arial" charset="0"/>
              </a:rPr>
              <a:t>; 18</a:t>
            </a:r>
          </a:p>
          <a:p>
            <a:pPr eaLnBrk="1" hangingPunct="1">
              <a:tabLst>
                <a:tab pos="3367088" algn="r"/>
              </a:tabLst>
            </a:pPr>
            <a:r>
              <a:rPr lang="en-US" sz="2400" dirty="0" err="1">
                <a:latin typeface="Kalaham" pitchFamily="2" charset="0"/>
                <a:ea typeface="ＭＳ Ｐゴシック" charset="0"/>
                <a:cs typeface="Arial" charset="0"/>
              </a:rPr>
              <a:t>Mfh</a:t>
            </a:r>
            <a:r>
              <a:rPr lang="en-US" sz="2400" dirty="0">
                <a:latin typeface="Kalaham" pitchFamily="2" charset="0"/>
                <a:ea typeface="ＭＳ Ｐゴシック" charset="0"/>
                <a:cs typeface="Arial" charset="0"/>
              </a:rPr>
              <a:t>]; 19</a:t>
            </a:r>
          </a:p>
          <a:p>
            <a:pPr eaLnBrk="1" hangingPunct="1">
              <a:tabLst>
                <a:tab pos="3367088" algn="r"/>
              </a:tabLst>
            </a:pPr>
            <a:r>
              <a:rPr lang="en-US" sz="2400" dirty="0" err="1">
                <a:latin typeface="Kalaham" pitchFamily="2" charset="0"/>
                <a:ea typeface="ＭＳ Ｐゴシック" charset="0"/>
                <a:cs typeface="Arial" charset="0"/>
              </a:rPr>
              <a:t>vNrf;fpah</a:t>
            </a:r>
            <a:r>
              <a:rPr lang="en-US" sz="2400" dirty="0">
                <a:latin typeface="Kalaham" pitchFamily="2" charset="0"/>
                <a:ea typeface="ＭＳ Ｐゴシック" charset="0"/>
                <a:cs typeface="Arial" charset="0"/>
              </a:rPr>
              <a:t> 29</a:t>
            </a:r>
          </a:p>
          <a:p>
            <a:pPr eaLnBrk="1" hangingPunct="1">
              <a:tabLst>
                <a:tab pos="3367088" algn="r"/>
              </a:tabLst>
            </a:pPr>
            <a:r>
              <a:rPr lang="en-US" sz="2400" dirty="0" err="1">
                <a:latin typeface="Kalaham" pitchFamily="2" charset="0"/>
                <a:ea typeface="ＭＳ Ｐゴシック" charset="0"/>
                <a:cs typeface="Arial" charset="0"/>
              </a:rPr>
              <a:t>kdhNr</a:t>
            </a:r>
            <a:r>
              <a:rPr lang="en-US" sz="2400" dirty="0">
                <a:latin typeface="Kalaham" pitchFamily="2" charset="0"/>
                <a:ea typeface="ＭＳ Ｐゴシック" charset="0"/>
                <a:cs typeface="Arial" charset="0"/>
              </a:rPr>
              <a:t> 55</a:t>
            </a:r>
          </a:p>
          <a:p>
            <a:pPr eaLnBrk="1" hangingPunct="1">
              <a:tabLst>
                <a:tab pos="3367088" algn="r"/>
              </a:tabLst>
            </a:pPr>
            <a:r>
              <a:rPr lang="en-US" sz="2400" dirty="0" err="1">
                <a:latin typeface="Kalaham" pitchFamily="2" charset="0"/>
                <a:ea typeface="ＭＳ Ｐゴシック" charset="0"/>
                <a:cs typeface="Arial" charset="0"/>
              </a:rPr>
              <a:t>MNkhd</a:t>
            </a:r>
            <a:r>
              <a:rPr lang="en-US" sz="2400" dirty="0">
                <a:latin typeface="Kalaham" pitchFamily="2" charset="0"/>
                <a:ea typeface="ＭＳ Ｐゴシック" charset="0"/>
                <a:cs typeface="Arial" charset="0"/>
              </a:rPr>
              <a:t>; 2</a:t>
            </a:r>
          </a:p>
          <a:p>
            <a:pPr eaLnBrk="1" hangingPunct="1">
              <a:tabLst>
                <a:tab pos="3367088" algn="r"/>
              </a:tabLst>
            </a:pPr>
            <a:r>
              <a:rPr lang="en-US" sz="2400" dirty="0">
                <a:latin typeface="Kalaham" pitchFamily="2" charset="0"/>
                <a:ea typeface="ＭＳ Ｐゴシック" charset="0"/>
                <a:cs typeface="Arial" charset="0"/>
              </a:rPr>
              <a:t>N[</a:t>
            </a:r>
            <a:r>
              <a:rPr lang="en-US" sz="2400" dirty="0" err="1">
                <a:latin typeface="Kalaham" pitchFamily="2" charset="0"/>
                <a:ea typeface="ＭＳ Ｐゴシック" charset="0"/>
                <a:cs typeface="Arial" charset="0"/>
              </a:rPr>
              <a:t>hrpah</a:t>
            </a:r>
            <a:r>
              <a:rPr lang="en-US" sz="2400" dirty="0">
                <a:latin typeface="Kalaham" pitchFamily="2" charset="0"/>
                <a:ea typeface="ＭＳ Ｐゴシック" charset="0"/>
                <a:cs typeface="Arial" charset="0"/>
              </a:rPr>
              <a:t> 31</a:t>
            </a:r>
          </a:p>
          <a:p>
            <a:pPr eaLnBrk="1" hangingPunct="1">
              <a:tabLst>
                <a:tab pos="3367088" algn="r"/>
              </a:tabLst>
            </a:pPr>
            <a:r>
              <a:rPr lang="en-US" sz="2400" dirty="0" err="1">
                <a:latin typeface="Kalaham" pitchFamily="2" charset="0"/>
                <a:ea typeface="ＭＳ Ｐゴシック" charset="0"/>
                <a:cs typeface="Arial" charset="0"/>
              </a:rPr>
              <a:t>naNfhth</a:t>
            </a:r>
            <a:r>
              <a:rPr lang="en-US" sz="2400" dirty="0">
                <a:latin typeface="Kalaham" pitchFamily="2" charset="0"/>
                <a:ea typeface="ＭＳ Ｐゴシック" charset="0"/>
                <a:cs typeface="Arial" charset="0"/>
              </a:rPr>
              <a:t>]; 3 </a:t>
            </a:r>
            <a:r>
              <a:rPr lang="en-US" sz="2400" dirty="0" err="1">
                <a:latin typeface="Kalaham" pitchFamily="2" charset="0"/>
                <a:ea typeface="ＭＳ Ｐゴシック" charset="0"/>
                <a:cs typeface="Arial" charset="0"/>
              </a:rPr>
              <a:t>khjq;fs</a:t>
            </a:r>
            <a:r>
              <a:rPr lang="en-US" sz="2400" dirty="0">
                <a:latin typeface="Kalaham" pitchFamily="2" charset="0"/>
                <a:ea typeface="ＭＳ Ｐゴシック" charset="0"/>
                <a:cs typeface="Arial" charset="0"/>
              </a:rPr>
              <a:t>;</a:t>
            </a:r>
          </a:p>
          <a:p>
            <a:pPr eaLnBrk="1" hangingPunct="1">
              <a:tabLst>
                <a:tab pos="3367088" algn="r"/>
              </a:tabLst>
            </a:pPr>
            <a:r>
              <a:rPr lang="en-US" sz="2400" dirty="0" err="1">
                <a:latin typeface="Kalaham" pitchFamily="2" charset="0"/>
                <a:ea typeface="ＭＳ Ｐゴシック" charset="0"/>
                <a:cs typeface="Arial" charset="0"/>
              </a:rPr>
              <a:t>Nahahf;fPk</a:t>
            </a:r>
            <a:r>
              <a:rPr lang="en-US" sz="2400" dirty="0">
                <a:latin typeface="Kalaham" pitchFamily="2" charset="0"/>
                <a:ea typeface="ＭＳ Ｐゴシック" charset="0"/>
                <a:cs typeface="Arial" charset="0"/>
              </a:rPr>
              <a:t>; 11</a:t>
            </a:r>
          </a:p>
          <a:p>
            <a:pPr eaLnBrk="1" hangingPunct="1">
              <a:tabLst>
                <a:tab pos="3367088" algn="r"/>
              </a:tabLst>
            </a:pPr>
            <a:r>
              <a:rPr lang="en-US" sz="2400" dirty="0" err="1">
                <a:latin typeface="Kalaham" pitchFamily="2" charset="0"/>
                <a:ea typeface="ＭＳ Ｐゴシック" charset="0"/>
                <a:cs typeface="Arial" charset="0"/>
              </a:rPr>
              <a:t>Nahahr;rpd</a:t>
            </a:r>
            <a:r>
              <a:rPr lang="en-US" sz="2400" dirty="0">
                <a:latin typeface="Kalaham" pitchFamily="2" charset="0"/>
                <a:ea typeface="ＭＳ Ｐゴシック" charset="0"/>
                <a:cs typeface="Arial" charset="0"/>
              </a:rPr>
              <a:t>; 3 </a:t>
            </a:r>
            <a:r>
              <a:rPr lang="en-US" sz="2400" dirty="0" err="1">
                <a:latin typeface="Kalaham" pitchFamily="2" charset="0"/>
                <a:ea typeface="ＭＳ Ｐゴシック" charset="0"/>
                <a:cs typeface="Arial" charset="0"/>
              </a:rPr>
              <a:t>khjq;fs</a:t>
            </a:r>
            <a:r>
              <a:rPr lang="en-US" sz="2400" dirty="0">
                <a:latin typeface="Kalaham" pitchFamily="2" charset="0"/>
                <a:ea typeface="ＭＳ Ｐゴシック" charset="0"/>
                <a:cs typeface="Arial" charset="0"/>
              </a:rPr>
              <a:t>;</a:t>
            </a:r>
          </a:p>
          <a:p>
            <a:pPr eaLnBrk="1" hangingPunct="1">
              <a:tabLst>
                <a:tab pos="3367088" algn="r"/>
              </a:tabLst>
            </a:pPr>
            <a:r>
              <a:rPr lang="en-US" sz="2400" dirty="0" err="1">
                <a:latin typeface="Kalaham" pitchFamily="2" charset="0"/>
                <a:ea typeface="ＭＳ Ｐゴシック" charset="0"/>
                <a:cs typeface="Arial" charset="0"/>
              </a:rPr>
              <a:t>rpNjf;fpah</a:t>
            </a:r>
            <a:r>
              <a:rPr lang="en-US" sz="2400" dirty="0">
                <a:latin typeface="Kalaham" pitchFamily="2" charset="0"/>
                <a:ea typeface="ＭＳ Ｐゴシック" charset="0"/>
                <a:cs typeface="Arial" charset="0"/>
              </a:rPr>
              <a:t> 11</a:t>
            </a:r>
          </a:p>
          <a:p>
            <a:pPr eaLnBrk="1" hangingPunct="1">
              <a:tabLst>
                <a:tab pos="3367088" algn="r"/>
              </a:tabLst>
            </a:pPr>
            <a:r>
              <a:rPr lang="en-US" sz="2400" dirty="0" err="1">
                <a:latin typeface="Kalaham" pitchFamily="2" charset="0"/>
                <a:ea typeface="ＭＳ Ｐゴシック" charset="0"/>
                <a:cs typeface="Arial" charset="0"/>
              </a:rPr>
              <a:t>nkhj;jk</a:t>
            </a:r>
            <a:r>
              <a:rPr lang="en-US" sz="2400" dirty="0">
                <a:latin typeface="Kalaham" pitchFamily="2" charset="0"/>
                <a:ea typeface="ＭＳ Ｐゴシック" charset="0"/>
                <a:cs typeface="Arial" charset="0"/>
              </a:rPr>
              <a:t>; 398</a:t>
            </a:r>
          </a:p>
        </p:txBody>
      </p:sp>
      <p:sp>
        <p:nvSpPr>
          <p:cNvPr id="246789" name="Text Box 5"/>
          <p:cNvSpPr txBox="1">
            <a:spLocks noChangeArrowheads="1"/>
          </p:cNvSpPr>
          <p:nvPr/>
        </p:nvSpPr>
        <p:spPr bwMode="auto">
          <a:xfrm rot="-512295">
            <a:off x="783814" y="2068234"/>
            <a:ext cx="5638800" cy="2308324"/>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ta-IN" b="1" dirty="0">
                <a:solidFill>
                  <a:srgbClr val="EAEAEA"/>
                </a:solidFill>
                <a:cs typeface="Arial" charset="0"/>
              </a:rPr>
              <a:t>ரெஹோபாம் கிமு 931 தொடங்கியது</a:t>
            </a:r>
          </a:p>
          <a:p>
            <a:pPr defTabSz="914400" eaLnBrk="1" fontAlgn="base" hangingPunct="1">
              <a:spcBef>
                <a:spcPct val="0"/>
              </a:spcBef>
              <a:spcAft>
                <a:spcPct val="0"/>
              </a:spcAft>
            </a:pPr>
            <a:r>
              <a:rPr lang="ta-IN" b="1" dirty="0">
                <a:solidFill>
                  <a:srgbClr val="EAEAEA"/>
                </a:solidFill>
                <a:cs typeface="Arial" charset="0"/>
              </a:rPr>
              <a:t>சிதேக்கியா கிமு 586 இல் முடிந்தது</a:t>
            </a:r>
          </a:p>
          <a:p>
            <a:pPr defTabSz="914400" eaLnBrk="1" fontAlgn="base" hangingPunct="1">
              <a:spcBef>
                <a:spcPct val="0"/>
              </a:spcBef>
              <a:spcAft>
                <a:spcPct val="0"/>
              </a:spcAft>
            </a:pPr>
            <a:r>
              <a:rPr lang="en-US" b="1" dirty="0">
                <a:solidFill>
                  <a:srgbClr val="EAEAEA"/>
                </a:solidFill>
                <a:cs typeface="Arial" charset="0"/>
              </a:rPr>
              <a:t>    </a:t>
            </a:r>
            <a:r>
              <a:rPr lang="ta-IN" b="1" dirty="0">
                <a:solidFill>
                  <a:srgbClr val="EAEAEA"/>
                </a:solidFill>
                <a:cs typeface="Arial" charset="0"/>
              </a:rPr>
              <a:t>மொத்த ஆண்டுகள் 345 ஆண்டுகள்</a:t>
            </a:r>
            <a:endParaRPr lang="en-US" b="1" dirty="0">
              <a:solidFill>
                <a:srgbClr val="EAEAEA"/>
              </a:solidFill>
              <a:cs typeface="Arial" charset="0"/>
            </a:endParaRPr>
          </a:p>
        </p:txBody>
      </p:sp>
      <p:sp>
        <p:nvSpPr>
          <p:cNvPr id="246790" name="Freeform 6"/>
          <p:cNvSpPr>
            <a:spLocks/>
          </p:cNvSpPr>
          <p:nvPr/>
        </p:nvSpPr>
        <p:spPr bwMode="auto">
          <a:xfrm>
            <a:off x="4448277" y="3171825"/>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1" name="Freeform 7"/>
          <p:cNvSpPr>
            <a:spLocks/>
          </p:cNvSpPr>
          <p:nvPr/>
        </p:nvSpPr>
        <p:spPr bwMode="auto">
          <a:xfrm>
            <a:off x="5262664" y="3776663"/>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246792" name="Text Box 8"/>
          <p:cNvSpPr txBox="1">
            <a:spLocks noChangeArrowheads="1"/>
          </p:cNvSpPr>
          <p:nvPr/>
        </p:nvSpPr>
        <p:spPr bwMode="auto">
          <a:xfrm rot="-512295">
            <a:off x="2280827" y="4221918"/>
            <a:ext cx="4217988" cy="156966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b="1" dirty="0">
              <a:solidFill>
                <a:srgbClr val="EAEAEA"/>
              </a:solidFill>
              <a:latin typeface="Kalaham" pitchFamily="2" charset="0"/>
              <a:cs typeface="Arial" charset="0"/>
            </a:endParaRPr>
          </a:p>
          <a:p>
            <a:pPr algn="ctr" defTabSz="914400" eaLnBrk="1" fontAlgn="base" hangingPunct="1">
              <a:spcBef>
                <a:spcPct val="0"/>
              </a:spcBef>
              <a:spcAft>
                <a:spcPct val="0"/>
              </a:spcAft>
            </a:pPr>
            <a:r>
              <a:rPr lang="en-US" b="1" dirty="0" err="1">
                <a:solidFill>
                  <a:srgbClr val="EAEAEA"/>
                </a:solidFill>
                <a:latin typeface="Kalaham" pitchFamily="2" charset="0"/>
                <a:cs typeface="Arial" charset="0"/>
              </a:rPr>
              <a:t>Vd</a:t>
            </a:r>
            <a:r>
              <a:rPr lang="en-US" b="1" dirty="0">
                <a:solidFill>
                  <a:srgbClr val="EAEAEA"/>
                </a:solidFill>
                <a:latin typeface="Kalaham" pitchFamily="2" charset="0"/>
                <a:cs typeface="Arial" charset="0"/>
              </a:rPr>
              <a:t>; </a:t>
            </a:r>
            <a:r>
              <a:rPr lang="en-US" b="1" dirty="0" err="1">
                <a:solidFill>
                  <a:srgbClr val="EAEAEA"/>
                </a:solidFill>
                <a:latin typeface="Kalaham" pitchFamily="2" charset="0"/>
                <a:cs typeface="Arial" charset="0"/>
              </a:rPr>
              <a:t>tpj;jpahrk</a:t>
            </a:r>
            <a:r>
              <a:rPr lang="en-US" b="1" dirty="0">
                <a:solidFill>
                  <a:srgbClr val="EAEAEA"/>
                </a:solidFill>
                <a:latin typeface="Kalaham" pitchFamily="2" charset="0"/>
                <a:cs typeface="Arial" charset="0"/>
              </a:rPr>
              <a:t>;?</a:t>
            </a:r>
          </a:p>
          <a:p>
            <a:pPr algn="ctr" defTabSz="914400" eaLnBrk="1" fontAlgn="base" hangingPunct="1">
              <a:spcBef>
                <a:spcPct val="0"/>
              </a:spcBef>
              <a:spcAft>
                <a:spcPct val="0"/>
              </a:spcAft>
            </a:pPr>
            <a:r>
              <a:rPr lang="en-US" b="1" dirty="0">
                <a:solidFill>
                  <a:srgbClr val="EAEAEA"/>
                </a:solidFill>
                <a:latin typeface="Kalaham" pitchFamily="2" charset="0"/>
                <a:cs typeface="Arial" charset="0"/>
              </a:rPr>
              <a:t>,</a:t>
            </a:r>
            <a:r>
              <a:rPr lang="en-US" b="1" dirty="0" err="1">
                <a:solidFill>
                  <a:srgbClr val="EAEAEA"/>
                </a:solidFill>
                <a:latin typeface="Kalaham" pitchFamily="2" charset="0"/>
                <a:cs typeface="Arial" charset="0"/>
              </a:rPr>
              <a:t>ij</a:t>
            </a:r>
            <a:r>
              <a:rPr lang="en-US" b="1" dirty="0">
                <a:solidFill>
                  <a:srgbClr val="EAEAEA"/>
                </a:solidFill>
                <a:latin typeface="Kalaham" pitchFamily="2" charset="0"/>
                <a:cs typeface="Arial" charset="0"/>
              </a:rPr>
              <a:t> </a:t>
            </a:r>
            <a:r>
              <a:rPr lang="en-US" b="1" dirty="0" err="1">
                <a:solidFill>
                  <a:srgbClr val="EAEAEA"/>
                </a:solidFill>
                <a:latin typeface="Kalaham" pitchFamily="2" charset="0"/>
                <a:cs typeface="Arial" charset="0"/>
              </a:rPr>
              <a:t>ehk</a:t>
            </a:r>
            <a:r>
              <a:rPr lang="en-US" b="1" dirty="0">
                <a:solidFill>
                  <a:srgbClr val="EAEAEA"/>
                </a:solidFill>
                <a:latin typeface="Kalaham" pitchFamily="2" charset="0"/>
                <a:cs typeface="Arial" charset="0"/>
              </a:rPr>
              <a:t>; </a:t>
            </a:r>
            <a:r>
              <a:rPr lang="en-US" b="1" dirty="0" err="1">
                <a:solidFill>
                  <a:srgbClr val="EAEAEA"/>
                </a:solidFill>
                <a:latin typeface="Kalaham" pitchFamily="2" charset="0"/>
                <a:cs typeface="Arial" charset="0"/>
              </a:rPr>
              <a:t>vt;thW</a:t>
            </a:r>
            <a:r>
              <a:rPr lang="en-US" b="1" dirty="0">
                <a:solidFill>
                  <a:srgbClr val="EAEAEA"/>
                </a:solidFill>
                <a:latin typeface="Kalaham" pitchFamily="2" charset="0"/>
                <a:cs typeface="Arial" charset="0"/>
              </a:rPr>
              <a:t> </a:t>
            </a:r>
            <a:r>
              <a:rPr lang="en-US" b="1" dirty="0" err="1">
                <a:solidFill>
                  <a:srgbClr val="EAEAEA"/>
                </a:solidFill>
                <a:latin typeface="Kalaham" pitchFamily="2" charset="0"/>
                <a:cs typeface="Arial" charset="0"/>
              </a:rPr>
              <a:t>tpsf;f</a:t>
            </a:r>
            <a:r>
              <a:rPr lang="en-US" b="1" dirty="0">
                <a:solidFill>
                  <a:srgbClr val="EAEAEA"/>
                </a:solidFill>
                <a:latin typeface="Kalaham" pitchFamily="2" charset="0"/>
                <a:cs typeface="Arial" charset="0"/>
              </a:rPr>
              <a:t> </a:t>
            </a:r>
            <a:r>
              <a:rPr lang="en-US" b="1" dirty="0" err="1">
                <a:solidFill>
                  <a:srgbClr val="EAEAEA"/>
                </a:solidFill>
                <a:latin typeface="Kalaham" pitchFamily="2" charset="0"/>
                <a:cs typeface="Arial" charset="0"/>
              </a:rPr>
              <a:t>KbAk</a:t>
            </a:r>
            <a:r>
              <a:rPr lang="en-US" b="1" dirty="0">
                <a:solidFill>
                  <a:srgbClr val="EAEAEA"/>
                </a:solidFill>
                <a:latin typeface="Kalaham" pitchFamily="2" charset="0"/>
                <a:cs typeface="Arial" charset="0"/>
              </a:rPr>
              <a:t>;?</a:t>
            </a:r>
          </a:p>
        </p:txBody>
      </p:sp>
      <p:sp>
        <p:nvSpPr>
          <p:cNvPr id="292872" name="Text Box 9"/>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cs typeface="Arial" charset="0"/>
              </a:rPr>
              <a:t>65c</a:t>
            </a: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a:xfrm>
            <a:off x="1219200" y="304800"/>
            <a:ext cx="7772400" cy="1206500"/>
          </a:xfrm>
        </p:spPr>
        <p:txBody>
          <a:bodyPr/>
          <a:lstStyle/>
          <a:p>
            <a:pPr algn="ctr" eaLnBrk="1" hangingPunct="1"/>
            <a:br>
              <a:rPr lang="en-US" b="1" dirty="0">
                <a:latin typeface="Kalaham" pitchFamily="2" charset="0"/>
                <a:ea typeface="ＭＳ Ｐゴシック" charset="0"/>
                <a:cs typeface="ＭＳ Ｐゴシック" charset="0"/>
              </a:rPr>
            </a:br>
            <a:r>
              <a:rPr lang="en-US" b="1" dirty="0" err="1">
                <a:latin typeface="Kalaham" pitchFamily="2" charset="0"/>
                <a:ea typeface="ＭＳ Ｐゴシック" charset="0"/>
                <a:cs typeface="ＭＳ Ｐゴシック" charset="0"/>
              </a:rPr>
              <a:t>Kuz;ghLfSf;F</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Kd;nkhopag;gl;l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fhuzq;fs</a:t>
            </a:r>
            <a:r>
              <a:rPr lang="en-US" b="1" dirty="0">
                <a:latin typeface="Kalaham" pitchFamily="2" charset="0"/>
                <a:ea typeface="ＭＳ Ｐゴシック" charset="0"/>
                <a:cs typeface="ＭＳ Ｐゴシック" charset="0"/>
              </a:rPr>
              <a:t>;</a:t>
            </a: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buClrTx/>
              <a:buSzTx/>
              <a:buFontTx/>
              <a:buAutoNum type="alphaLcParenR"/>
            </a:pPr>
            <a:r>
              <a:rPr lang="en-US" dirty="0">
                <a:latin typeface="Arial"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Ntjhfk</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tuyhw;whrpupau;fs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gad;gLj;Jk</a:t>
            </a:r>
            <a:r>
              <a:rPr lang="en-US" dirty="0">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jtwhd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mikg;Gfs</a:t>
            </a:r>
            <a:r>
              <a:rPr lang="en-US" dirty="0">
                <a:latin typeface="Kalaham" pitchFamily="2" charset="0"/>
                <a:ea typeface="ＭＳ Ｐゴシック" charset="0"/>
                <a:cs typeface="ＭＳ Ｐゴシック" charset="0"/>
              </a:rPr>
              <a:t>;</a:t>
            </a:r>
          </a:p>
          <a:p>
            <a:pPr marL="622300" indent="-514350">
              <a:buClrTx/>
              <a:buSzTx/>
              <a:buFontTx/>
              <a:buAutoNum type="alphaLcParenR"/>
            </a:pPr>
            <a:r>
              <a:rPr lang="en-US" dirty="0">
                <a:latin typeface="Arial"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guhkupg;gjw;F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jw;nrayhd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gpiofs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nrOj;Jjy</a:t>
            </a:r>
            <a:r>
              <a:rPr lang="en-US" dirty="0">
                <a:latin typeface="Kalaham" pitchFamily="2" charset="0"/>
                <a:ea typeface="ＭＳ Ｐゴシック" charset="0"/>
                <a:cs typeface="ＭＳ Ｐゴシック" charset="0"/>
              </a:rPr>
              <a:t>;</a:t>
            </a:r>
            <a:endParaRPr lang="en-US" dirty="0">
              <a:solidFill>
                <a:schemeClr val="accent1"/>
              </a:solidFill>
              <a:latin typeface="Kalaham" pitchFamily="2" charset="0"/>
              <a:ea typeface="ＭＳ Ｐゴシック" charset="0"/>
              <a:cs typeface="ＭＳ Ｐゴシック" charset="0"/>
            </a:endParaRPr>
          </a:p>
          <a:p>
            <a:pPr marL="622300" indent="-514350">
              <a:buClrTx/>
              <a:buSzTx/>
              <a:buNone/>
            </a:pPr>
            <a:r>
              <a:rPr lang="en-US" dirty="0">
                <a:latin typeface="Arial" pitchFamily="34" charset="0"/>
                <a:ea typeface="ＭＳ Ｐゴシック" charset="0"/>
                <a:cs typeface="Arial" pitchFamily="34" charset="0"/>
              </a:rPr>
              <a:t>c) </a:t>
            </a:r>
            <a:r>
              <a:rPr lang="en-US" dirty="0" err="1">
                <a:latin typeface="Kalaham" pitchFamily="2" charset="0"/>
                <a:ea typeface="ＭＳ Ｐゴシック" charset="0"/>
                <a:cs typeface="ＭＳ Ｐゴシック" charset="0"/>
              </a:rPr>
              <a:t>ngUk;ghyhdJ</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jpl;ltl;lkhd</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kw;Wk</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nraw;ifahd</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fhytupir</a:t>
            </a:r>
            <a:r>
              <a:rPr lang="en-US" dirty="0">
                <a:solidFill>
                  <a:schemeClr val="accent1"/>
                </a:solidFill>
                <a:latin typeface="Kalaham" pitchFamily="2" charset="0"/>
                <a:ea typeface="ＭＳ Ｐゴシック" charset="0"/>
                <a:cs typeface="ＭＳ Ｐゴシック" charset="0"/>
              </a:rPr>
              <a:t>.</a:t>
            </a:r>
          </a:p>
          <a:p>
            <a:pPr marL="622300" indent="-514350">
              <a:buClrTx/>
              <a:buSzTx/>
              <a:buNone/>
            </a:pPr>
            <a:r>
              <a:rPr lang="en-US" dirty="0">
                <a:latin typeface="Arial" pitchFamily="34" charset="0"/>
                <a:ea typeface="ＭＳ Ｐゴシック" charset="0"/>
                <a:cs typeface="Arial" pitchFamily="34" charset="0"/>
              </a:rPr>
              <a:t>d) </a:t>
            </a:r>
            <a:r>
              <a:rPr lang="en-US" dirty="0" err="1">
                <a:solidFill>
                  <a:schemeClr val="accent1"/>
                </a:solidFill>
                <a:latin typeface="Kalaham" pitchFamily="2" charset="0"/>
                <a:ea typeface="ＭＳ Ｐゴシック" charset="0"/>
                <a:cs typeface="ＭＳ Ｐゴシック" charset="0"/>
              </a:rPr>
              <a:t>gy;NtW</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cz;ikfis</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kiwf;f</a:t>
            </a:r>
            <a:r>
              <a:rPr lang="en-US" dirty="0">
                <a:solidFill>
                  <a:schemeClr val="accent1"/>
                </a:solidFill>
                <a:latin typeface="Kalaham" pitchFamily="2" charset="0"/>
                <a:ea typeface="ＭＳ Ｐゴシック" charset="0"/>
                <a:cs typeface="ＭＳ Ｐゴシック" charset="0"/>
              </a:rPr>
              <a:t> %y </a:t>
            </a:r>
            <a:r>
              <a:rPr lang="en-US" dirty="0" err="1">
                <a:solidFill>
                  <a:schemeClr val="accent1"/>
                </a:solidFill>
                <a:latin typeface="Kalaham" pitchFamily="2" charset="0"/>
                <a:ea typeface="ＭＳ Ｐゴシック" charset="0"/>
                <a:cs typeface="ＭＳ Ｐゴシック" charset="0"/>
              </a:rPr>
              <a:t>thf;fpaj;ij</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Ntz;Lnkd;Nw</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rpijg;gJ</a:t>
            </a:r>
            <a:endParaRPr lang="en-US" dirty="0">
              <a:solidFill>
                <a:schemeClr val="accent1"/>
              </a:solidFill>
              <a:latin typeface="Kalaham" pitchFamily="2" charset="0"/>
              <a:ea typeface="ＭＳ Ｐゴシック" charset="0"/>
              <a:cs typeface="ＭＳ Ｐゴシック" charset="0"/>
            </a:endParaRPr>
          </a:p>
          <a:p>
            <a:pPr marL="622300" indent="-514350">
              <a:buClrTx/>
              <a:buSzTx/>
              <a:buNone/>
            </a:pPr>
            <a:endParaRPr lang="en-US" dirty="0">
              <a:solidFill>
                <a:schemeClr val="accent1"/>
              </a:solidFill>
              <a:latin typeface="Kalaham" pitchFamily="2" charset="0"/>
              <a:ea typeface="ＭＳ Ｐゴシック" charset="0"/>
              <a:cs typeface="ＭＳ Ｐゴシック" charset="0"/>
            </a:endParaRPr>
          </a:p>
        </p:txBody>
      </p:sp>
      <p:sp>
        <p:nvSpPr>
          <p:cNvPr id="29491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br>
              <a:rPr lang="en-US" b="1" dirty="0">
                <a:latin typeface="Kalaham" pitchFamily="2" charset="0"/>
                <a:ea typeface="ＭＳ Ｐゴシック" charset="0"/>
                <a:cs typeface="ＭＳ Ｐゴシック" charset="0"/>
              </a:rPr>
            </a:br>
            <a:r>
              <a:rPr lang="en-US" b="1" dirty="0" err="1">
                <a:latin typeface="Kalaham" pitchFamily="2" charset="0"/>
                <a:ea typeface="ＭＳ Ｐゴシック" charset="0"/>
                <a:cs typeface="ＭＳ Ｐゴシック" charset="0"/>
              </a:rPr>
              <a:t>Kd;nkhopag;gl;l</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jPu;Tfs</a:t>
            </a:r>
            <a:r>
              <a:rPr lang="en-US" b="1" dirty="0">
                <a:latin typeface="Kalaham" pitchFamily="2" charset="0"/>
                <a:ea typeface="ＭＳ Ｐゴシック" charset="0"/>
                <a:cs typeface="ＭＳ Ｐゴシック" charset="0"/>
              </a:rPr>
              <a:t>;</a:t>
            </a:r>
          </a:p>
        </p:txBody>
      </p:sp>
      <p:sp>
        <p:nvSpPr>
          <p:cNvPr id="75779" name="Rectangle 3"/>
          <p:cNvSpPr>
            <a:spLocks noGrp="1" noChangeArrowheads="1"/>
          </p:cNvSpPr>
          <p:nvPr>
            <p:ph type="body" idx="1"/>
          </p:nvPr>
        </p:nvSpPr>
        <p:spPr/>
        <p:txBody>
          <a:bodyPr/>
          <a:lstStyle/>
          <a:p>
            <a:pPr marL="609600" indent="-609600">
              <a:buClrTx/>
              <a:buSzTx/>
              <a:buFontTx/>
              <a:buAutoNum type="arabicParenR"/>
            </a:pPr>
            <a:r>
              <a:rPr lang="en-US" dirty="0" err="1">
                <a:latin typeface="Kalaham" pitchFamily="2" charset="0"/>
                <a:ea typeface="ＭＳ Ｐゴシック" charset="0"/>
                <a:cs typeface="ＭＳ Ｐゴシック" charset="0"/>
              </a:rPr>
              <a:t>jiyaq;fq;fs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khw;wk</a:t>
            </a:r>
            <a:r>
              <a:rPr lang="en-US" dirty="0">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fhytupir</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juTfSf;F</a:t>
            </a:r>
            <a:r>
              <a:rPr lang="en-US" dirty="0">
                <a:solidFill>
                  <a:schemeClr val="accent1"/>
                </a:solidFill>
                <a:latin typeface="Kalaham" pitchFamily="2" charset="0"/>
                <a:ea typeface="ＭＳ Ｐゴシック" charset="0"/>
                <a:cs typeface="ＭＳ Ｐゴシック" charset="0"/>
              </a:rPr>
              <a:t>  </a:t>
            </a:r>
            <a:r>
              <a:rPr lang="en-US" dirty="0">
                <a:latin typeface="Kalaham" pitchFamily="2" charset="0"/>
                <a:ea typeface="ＭＳ Ｐゴシック" charset="0"/>
                <a:cs typeface="ＭＳ Ｐゴシック" charset="0"/>
              </a:rPr>
              <a:t>(3Mk; E}</a:t>
            </a:r>
            <a:r>
              <a:rPr lang="en-US" dirty="0" err="1">
                <a:latin typeface="Kalaham" pitchFamily="2" charset="0"/>
                <a:ea typeface="ＭＳ Ｐゴシック" charset="0"/>
                <a:cs typeface="ＭＳ Ｐゴシック" charset="0"/>
              </a:rPr>
              <a:t>w;whz;L</a:t>
            </a:r>
            <a:r>
              <a:rPr lang="en-US" dirty="0">
                <a:latin typeface="Kalaham" pitchFamily="2" charset="0"/>
                <a:ea typeface="ＭＳ Ｐゴシック" charset="0"/>
                <a:cs typeface="ＭＳ Ｐゴシック" charset="0"/>
              </a:rPr>
              <a:t> fp.gp. </a:t>
            </a:r>
            <a:r>
              <a:rPr lang="en-US" dirty="0" err="1">
                <a:latin typeface="Kalaham" pitchFamily="2" charset="0"/>
                <a:ea typeface="ＭＳ Ｐゴシック" charset="0"/>
                <a:cs typeface="ＭＳ Ｐゴシック" charset="0"/>
              </a:rPr>
              <a:t>nrg;Lt</a:t>
            </a:r>
            <a:r>
              <a:rPr lang="en-US" dirty="0">
                <a:latin typeface="Kalaham" pitchFamily="2" charset="0"/>
                <a:ea typeface="ＭＳ Ｐゴシック" charset="0"/>
                <a:cs typeface="ＭＳ Ｐゴシック" charset="0"/>
              </a:rPr>
              <a:t>[</a:t>
            </a:r>
            <a:r>
              <a:rPr lang="en-US" dirty="0" err="1">
                <a:latin typeface="Kalaham" pitchFamily="2" charset="0"/>
                <a:ea typeface="ＭＳ Ｐゴシック" charset="0"/>
                <a:cs typeface="ＭＳ Ｐゴシック" charset="0"/>
              </a:rPr>
              <a:t>pd;l</a:t>
            </a:r>
            <a:r>
              <a:rPr lang="en-US" dirty="0">
                <a:latin typeface="Kalaham" pitchFamily="2" charset="0"/>
                <a:ea typeface="ＭＳ Ｐゴシック" charset="0"/>
                <a:cs typeface="ＭＳ Ｐゴシック" charset="0"/>
              </a:rPr>
              <a:t>;)</a:t>
            </a:r>
          </a:p>
          <a:p>
            <a:pPr marL="609600" indent="-609600">
              <a:buClrTx/>
              <a:buSzTx/>
              <a:buFontTx/>
              <a:buAutoNum type="arabicParenR"/>
            </a:pPr>
            <a:r>
              <a:rPr lang="en-US" dirty="0" err="1">
                <a:solidFill>
                  <a:schemeClr val="accent1"/>
                </a:solidFill>
                <a:latin typeface="Kalaham" pitchFamily="2" charset="0"/>
                <a:ea typeface="ＭＳ Ｐゴシック" charset="0"/>
                <a:cs typeface="ＭＳ Ｐゴシック" charset="0"/>
              </a:rPr>
              <a:t>ve;j</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murZk</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mupaizapy</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mkuhj</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murpay</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Fog;gq;fspd</a:t>
            </a:r>
            <a:r>
              <a:rPr lang="en-US" dirty="0">
                <a:solidFill>
                  <a:schemeClr val="accent1"/>
                </a:solidFill>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fhyq;fis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cs;slf;Fq;fs</a:t>
            </a:r>
            <a:r>
              <a:rPr lang="en-US" dirty="0">
                <a:latin typeface="Kalaham" pitchFamily="2" charset="0"/>
                <a:ea typeface="ＭＳ Ｐゴシック" charset="0"/>
                <a:cs typeface="ＭＳ Ｐゴシック" charset="0"/>
              </a:rPr>
              <a:t>;</a:t>
            </a:r>
          </a:p>
          <a:p>
            <a:pPr marL="609600" indent="-609600">
              <a:buClrTx/>
              <a:buSzTx/>
              <a:buFontTx/>
              <a:buAutoNum type="arabicParenR"/>
            </a:pPr>
            <a:r>
              <a:rPr lang="en-US" dirty="0" err="1">
                <a:latin typeface="Kalaham" pitchFamily="2" charset="0"/>
                <a:ea typeface="ＭＳ Ｐゴシック" charset="0"/>
                <a:cs typeface="ＭＳ Ｐゴシック" charset="0"/>
              </a:rPr>
              <a:t>kNrhnubf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thf;fpaq;fspd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cs;s</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juitg</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Gwf;fzpj;J</a:t>
            </a:r>
            <a:r>
              <a:rPr lang="en-US" dirty="0">
                <a:latin typeface="Kalaham" pitchFamily="2" charset="0"/>
                <a:ea typeface="ＭＳ Ｐゴシック" charset="0"/>
                <a:cs typeface="ＭＳ Ｐゴシック" charset="0"/>
              </a:rPr>
              <a:t>&gt;</a:t>
            </a:r>
            <a:r>
              <a:rPr lang="en-US" dirty="0" err="1">
                <a:latin typeface="Arial" pitchFamily="34" charset="0"/>
                <a:ea typeface="ＭＳ Ｐゴシック" charset="0"/>
                <a:cs typeface="Arial" pitchFamily="34" charset="0"/>
              </a:rPr>
              <a:t>ane</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tuyhw;W</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xj;jpirTfSld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Njjpfisj</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jPu;khdpf;Fk</a:t>
            </a:r>
            <a:r>
              <a:rPr lang="en-US" dirty="0">
                <a:latin typeface="Kalaham" pitchFamily="2" charset="0"/>
                <a:ea typeface="ＭＳ Ｐゴシック" charset="0"/>
                <a:cs typeface="ＭＳ Ｐゴシック" charset="0"/>
              </a:rPr>
              <a:t>;</a:t>
            </a:r>
          </a:p>
          <a:p>
            <a:pPr marL="609600" indent="-609600">
              <a:buClrTx/>
              <a:buSzTx/>
              <a:buFontTx/>
              <a:buAutoNum type="arabicParenR"/>
            </a:pPr>
            <a:r>
              <a:rPr lang="en-US" dirty="0" err="1">
                <a:latin typeface="Kalaham" pitchFamily="2" charset="0"/>
                <a:ea typeface="ＭＳ Ｐゴシック" charset="0"/>
                <a:cs typeface="ＭＳ Ｐゴシック" charset="0"/>
              </a:rPr>
              <a:t>fhy</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mstPL</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rupahd</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Kiwiaf</a:t>
            </a:r>
            <a:r>
              <a:rPr lang="en-US" dirty="0">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fz;lwpa</a:t>
            </a:r>
            <a:endParaRPr lang="en-US" dirty="0">
              <a:latin typeface="Kalaham" pitchFamily="2" charset="0"/>
              <a:ea typeface="ＭＳ Ｐゴシック" charset="0"/>
              <a:cs typeface="ＭＳ Ｐゴシック" charset="0"/>
            </a:endParaRPr>
          </a:p>
        </p:txBody>
      </p:sp>
      <p:sp>
        <p:nvSpPr>
          <p:cNvPr id="29696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70i</a:t>
            </a: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900" b="1">
                <a:solidFill>
                  <a:srgbClr val="FFFFFF"/>
                </a:solidFill>
                <a:cs typeface="Arial"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7.5.03a.</a:t>
            </a:r>
          </a:p>
        </p:txBody>
      </p:sp>
      <p:sp>
        <p:nvSpPr>
          <p:cNvPr id="512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18</a:t>
            </a:r>
          </a:p>
        </p:txBody>
      </p:sp>
      <p:sp>
        <p:nvSpPr>
          <p:cNvPr id="5126" name="Text Box 6"/>
          <p:cNvSpPr txBox="1">
            <a:spLocks noChangeArrowheads="1"/>
          </p:cNvSpPr>
          <p:nvPr/>
        </p:nvSpPr>
        <p:spPr bwMode="auto">
          <a:xfrm>
            <a:off x="381000" y="533400"/>
            <a:ext cx="8763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altLang="zh-CN" sz="4000" b="1" dirty="0" err="1">
                <a:solidFill>
                  <a:schemeClr val="bg1"/>
                </a:solidFill>
                <a:effectLst>
                  <a:glow rad="165100">
                    <a:schemeClr val="tx1"/>
                  </a:glow>
                </a:effectLst>
                <a:latin typeface="Kalaham" pitchFamily="2" charset="0"/>
                <a:ea typeface="ＭＳ Ｐゴシック" charset="0"/>
              </a:rPr>
              <a:t>Mjpahfk</a:t>
            </a:r>
            <a:r>
              <a:rPr lang="en-US" altLang="zh-CN" sz="4000" b="1" dirty="0" err="1">
                <a:solidFill>
                  <a:schemeClr val="bg1"/>
                </a:solidFill>
                <a:effectLst>
                  <a:glow rad="165100">
                    <a:srgbClr val="000000"/>
                  </a:glow>
                </a:effectLst>
                <a:latin typeface="Kalaham" pitchFamily="2" charset="0"/>
                <a:ea typeface="ＭＳ Ｐゴシック" charset="0"/>
              </a:rPr>
              <a:t>j;jpw;fhd</a:t>
            </a:r>
            <a:r>
              <a:rPr lang="en-US" altLang="zh-CN" sz="4000" b="1" dirty="0">
                <a:solidFill>
                  <a:schemeClr val="bg1"/>
                </a:solidFill>
                <a:effectLst>
                  <a:glow rad="165100">
                    <a:srgbClr val="000000"/>
                  </a:glow>
                </a:effectLst>
                <a:latin typeface="Kalaham" pitchFamily="2" charset="0"/>
                <a:ea typeface="ＭＳ Ｐゴシック" charset="0"/>
              </a:rPr>
              <a:t> </a:t>
            </a:r>
            <a:r>
              <a:rPr lang="en-US" altLang="zh-CN" sz="4000" b="1" dirty="0" err="1">
                <a:solidFill>
                  <a:schemeClr val="bg1"/>
                </a:solidFill>
                <a:effectLst>
                  <a:glow rad="165100">
                    <a:srgbClr val="000000"/>
                  </a:glow>
                </a:effectLst>
                <a:latin typeface="Kalaham" pitchFamily="2" charset="0"/>
                <a:ea typeface="ＭＳ Ｐゴシック" charset="0"/>
              </a:rPr>
              <a:t>Nfs;tpfs</a:t>
            </a:r>
            <a:r>
              <a:rPr lang="en-US" altLang="zh-CN" sz="4000" b="1" dirty="0">
                <a:solidFill>
                  <a:schemeClr val="bg1"/>
                </a:solidFill>
                <a:effectLst>
                  <a:glow rad="165100">
                    <a:srgbClr val="000000"/>
                  </a:glow>
                </a:effectLst>
                <a:latin typeface="Kalaham" pitchFamily="2" charset="0"/>
                <a:ea typeface="ＭＳ Ｐゴシック" charset="0"/>
              </a:rPr>
              <a:t>;</a:t>
            </a:r>
            <a:endParaRPr lang="en-US" sz="4000" b="1" dirty="0">
              <a:solidFill>
                <a:srgbClr val="FFFFFF"/>
              </a:solidFill>
              <a:latin typeface="Arial"/>
              <a:ea typeface="ＭＳ Ｐゴシック" charset="0"/>
              <a:cs typeface="Arial"/>
            </a:endParaRPr>
          </a:p>
        </p:txBody>
      </p:sp>
      <p:sp>
        <p:nvSpPr>
          <p:cNvPr id="5127" name="Text Box 7"/>
          <p:cNvSpPr txBox="1">
            <a:spLocks noChangeArrowheads="1"/>
          </p:cNvSpPr>
          <p:nvPr/>
        </p:nvSpPr>
        <p:spPr bwMode="auto">
          <a:xfrm>
            <a:off x="457200" y="1752600"/>
            <a:ext cx="4835525" cy="76993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err="1">
                <a:solidFill>
                  <a:srgbClr val="FFFFFF"/>
                </a:solidFill>
                <a:effectLst>
                  <a:glow rad="101600">
                    <a:srgbClr val="000000">
                      <a:alpha val="75000"/>
                    </a:srgbClr>
                  </a:glow>
                </a:effectLst>
                <a:latin typeface="Kalaham" pitchFamily="2" charset="0"/>
                <a:ea typeface="ＭＳ Ｐゴシック" charset="0"/>
                <a:cs typeface="Arial"/>
              </a:rPr>
              <a:t>Jtf;fk</a:t>
            </a:r>
            <a:r>
              <a:rPr lang="en-US" sz="4400" b="1" dirty="0">
                <a:solidFill>
                  <a:srgbClr val="FFFFFF"/>
                </a:solidFill>
                <a:effectLst>
                  <a:glow rad="101600">
                    <a:srgbClr val="000000">
                      <a:alpha val="75000"/>
                    </a:srgbClr>
                  </a:glow>
                </a:effectLst>
                <a:latin typeface="Kalaham" pitchFamily="2" charset="0"/>
                <a:ea typeface="ＭＳ Ｐゴシック" charset="0"/>
                <a:cs typeface="Arial"/>
              </a:rPr>
              <a:t>;</a:t>
            </a:r>
          </a:p>
        </p:txBody>
      </p:sp>
      <p:sp>
        <p:nvSpPr>
          <p:cNvPr id="5128" name="Text Box 8"/>
          <p:cNvSpPr txBox="1">
            <a:spLocks noChangeArrowheads="1"/>
          </p:cNvSpPr>
          <p:nvPr/>
        </p:nvSpPr>
        <p:spPr bwMode="auto">
          <a:xfrm>
            <a:off x="381000" y="2790825"/>
            <a:ext cx="8763000" cy="2462213"/>
          </a:xfrm>
          <a:prstGeom prst="rect">
            <a:avLst/>
          </a:prstGeom>
          <a:noFill/>
          <a:ln w="9525">
            <a:noFill/>
            <a:miter lim="800000"/>
            <a:headEnd/>
            <a:tailEnd/>
          </a:ln>
          <a:effectLst/>
        </p:spPr>
        <p:txBody>
          <a:bodyPr>
            <a:spAutoFit/>
          </a:bodyPr>
          <a:lstStyle/>
          <a:p>
            <a:pPr marL="622300" indent="-622300" defTabSz="914400" fontAlgn="base">
              <a:spcBef>
                <a:spcPct val="50000"/>
              </a:spcBef>
              <a:spcAft>
                <a:spcPct val="0"/>
              </a:spcAft>
              <a:buFontTx/>
              <a:buChar char="•"/>
              <a:defRPr/>
            </a:pPr>
            <a:r>
              <a:rPr lang="en-US" sz="4400" b="1" dirty="0" err="1">
                <a:solidFill>
                  <a:schemeClr val="bg1"/>
                </a:solidFill>
                <a:effectLst>
                  <a:glow rad="165100">
                    <a:schemeClr val="tx1"/>
                  </a:glow>
                </a:effectLst>
                <a:latin typeface="Kalaham" pitchFamily="2" charset="0"/>
                <a:ea typeface="Arial" pitchFamily="-111" charset="0"/>
                <a:cs typeface="Arial"/>
              </a:rPr>
              <a:t>gilg;G</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vg;NghJ</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Vw;gl;lJ</a:t>
            </a:r>
            <a:r>
              <a:rPr lang="en-US" sz="4400" b="1" dirty="0">
                <a:solidFill>
                  <a:srgbClr val="FFFFFF"/>
                </a:solidFill>
                <a:effectLst>
                  <a:glow rad="101600">
                    <a:srgbClr val="000000">
                      <a:alpha val="75000"/>
                    </a:srgbClr>
                  </a:glow>
                </a:effectLst>
                <a:latin typeface="Arial"/>
                <a:ea typeface="Arial" pitchFamily="-111" charset="0"/>
                <a:cs typeface="Arial"/>
              </a:rPr>
              <a:t>?</a:t>
            </a:r>
          </a:p>
          <a:p>
            <a:pPr marL="622300" indent="-622300" defTabSz="914400" fontAlgn="base">
              <a:spcBef>
                <a:spcPct val="50000"/>
              </a:spcBef>
              <a:spcAft>
                <a:spcPct val="0"/>
              </a:spcAft>
              <a:buFontTx/>
              <a:buChar char="•"/>
              <a:defRPr/>
            </a:pPr>
            <a:r>
              <a:rPr lang="en-US" sz="4400" b="1" dirty="0" err="1">
                <a:solidFill>
                  <a:schemeClr val="bg1"/>
                </a:solidFill>
                <a:effectLst>
                  <a:glow rad="165100">
                    <a:schemeClr val="tx1"/>
                  </a:glow>
                </a:effectLst>
                <a:latin typeface="Kalaham" pitchFamily="2" charset="0"/>
                <a:ea typeface="Arial" pitchFamily="-111" charset="0"/>
                <a:cs typeface="Arial"/>
              </a:rPr>
              <a:t>Njrgf;jfu;fs</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cz;ikapy</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ePz;l</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fhyk</a:t>
            </a:r>
            <a:r>
              <a:rPr lang="en-US" sz="4400" b="1" dirty="0">
                <a:solidFill>
                  <a:schemeClr val="bg1"/>
                </a:solidFill>
                <a:effectLst>
                  <a:glow rad="165100">
                    <a:schemeClr val="tx1"/>
                  </a:glow>
                </a:effectLst>
                <a:latin typeface="Kalaham" pitchFamily="2" charset="0"/>
                <a:ea typeface="Arial" pitchFamily="-111" charset="0"/>
                <a:cs typeface="Arial"/>
              </a:rPr>
              <a:t>; </a:t>
            </a:r>
            <a:r>
              <a:rPr lang="en-US" sz="4400" b="1" dirty="0" err="1">
                <a:solidFill>
                  <a:schemeClr val="bg1"/>
                </a:solidFill>
                <a:effectLst>
                  <a:glow rad="165100">
                    <a:schemeClr val="tx1"/>
                  </a:glow>
                </a:effectLst>
                <a:latin typeface="Kalaham" pitchFamily="2" charset="0"/>
                <a:ea typeface="Arial" pitchFamily="-111" charset="0"/>
                <a:cs typeface="Arial"/>
              </a:rPr>
              <a:t>tho;e;jhu;fsh</a:t>
            </a:r>
            <a:r>
              <a:rPr lang="en-US" sz="4400" b="1" dirty="0">
                <a:solidFill>
                  <a:srgbClr val="FFFFFF"/>
                </a:solidFill>
                <a:effectLst>
                  <a:glow rad="101600">
                    <a:srgbClr val="000000">
                      <a:alpha val="75000"/>
                    </a:srgbClr>
                  </a:glow>
                </a:effectLst>
                <a:latin typeface="Arial"/>
                <a:ea typeface="Arial" pitchFamily="-111" charset="0"/>
                <a:cs typeface="Arial"/>
              </a:rPr>
              <a:t>?</a:t>
            </a:r>
          </a:p>
        </p:txBody>
      </p:sp>
    </p:spTree>
    <p:extLst>
      <p:ext uri="{BB962C8B-B14F-4D97-AF65-F5344CB8AC3E}">
        <p14:creationId xmlns:p14="http://schemas.microsoft.com/office/powerpoint/2010/main" val="1228822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465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16934"/>
            <a:ext cx="6858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3"/>
          <p:cNvSpPr>
            <a:spLocks noGrp="1" noChangeArrowheads="1"/>
          </p:cNvSpPr>
          <p:nvPr>
            <p:ph type="ctrTitle"/>
          </p:nvPr>
        </p:nvSpPr>
        <p:spPr>
          <a:xfrm>
            <a:off x="6659563" y="3810000"/>
            <a:ext cx="2484437" cy="2514600"/>
          </a:xfrm>
        </p:spPr>
        <p:txBody>
          <a:bodyPr/>
          <a:lstStyle/>
          <a:p>
            <a:pPr algn="ctr" eaLnBrk="1" hangingPunct="1"/>
            <a:r>
              <a:rPr lang="en-US" sz="4000" dirty="0" err="1">
                <a:latin typeface="Kalaham" pitchFamily="2" charset="0"/>
                <a:ea typeface="ＭＳ Ｐゴシック" charset="0"/>
                <a:cs typeface="Arial" charset="0"/>
              </a:rPr>
              <a:t>nf</a:t>
            </a:r>
            <a:r>
              <a:rPr lang="en-US" sz="4000" dirty="0">
                <a:latin typeface="Kalaham" pitchFamily="2" charset="0"/>
                <a:ea typeface="ＭＳ Ｐゴシック" charset="0"/>
                <a:cs typeface="Arial" charset="0"/>
              </a:rPr>
              <a:t>]</a:t>
            </a:r>
            <a:r>
              <a:rPr lang="en-US" sz="4000" dirty="0" err="1">
                <a:latin typeface="Kalaham" pitchFamily="2" charset="0"/>
                <a:ea typeface="ＭＳ Ｐゴシック" charset="0"/>
                <a:cs typeface="Arial" charset="0"/>
              </a:rPr>
              <a:t>upd</a:t>
            </a:r>
            <a:r>
              <a:rPr lang="en-US" sz="4000" dirty="0">
                <a:latin typeface="Kalaham" pitchFamily="2" charset="0"/>
                <a:ea typeface="ＭＳ Ｐゴシック" charset="0"/>
                <a:cs typeface="Arial" charset="0"/>
              </a:rPr>
              <a:t>; </a:t>
            </a:r>
            <a:r>
              <a:rPr lang="en-US" sz="4000" dirty="0" err="1">
                <a:latin typeface="Kalaham" pitchFamily="2" charset="0"/>
                <a:ea typeface="ＭＳ Ｐゴシック" charset="0"/>
                <a:cs typeface="Arial" charset="0"/>
              </a:rPr>
              <a:t>ehl;fhl;b</a:t>
            </a:r>
            <a:endParaRPr lang="en-US" sz="4000" dirty="0">
              <a:latin typeface="Kalaham" pitchFamily="2" charset="0"/>
              <a:ea typeface="ＭＳ Ｐゴシック" charset="0"/>
              <a:cs typeface="Arial" charset="0"/>
            </a:endParaRPr>
          </a:p>
        </p:txBody>
      </p:sp>
      <p:sp>
        <p:nvSpPr>
          <p:cNvPr id="598020" name="Rectangle 4"/>
          <p:cNvSpPr>
            <a:spLocks noChangeArrowheads="1"/>
          </p:cNvSpPr>
          <p:nvPr/>
        </p:nvSpPr>
        <p:spPr bwMode="auto">
          <a:xfrm>
            <a:off x="50801" y="762000"/>
            <a:ext cx="2971800" cy="4876800"/>
          </a:xfrm>
          <a:prstGeom prst="rect">
            <a:avLst/>
          </a:prstGeom>
          <a:noFill/>
          <a:ln w="12700" cap="sq">
            <a:noFill/>
            <a:miter lim="800000"/>
            <a:headEnd type="none" w="sm" len="sm"/>
            <a:tailEnd type="none" w="sm" len="sm"/>
          </a:ln>
          <a:effectLst/>
        </p:spPr>
        <p:txBody>
          <a:bodyPr/>
          <a:lstStyle/>
          <a:p>
            <a:pPr>
              <a:defRPr/>
            </a:pPr>
            <a:r>
              <a:rPr lang="en-US" sz="2400" b="1" dirty="0" err="1">
                <a:effectLst>
                  <a:glow rad="101600">
                    <a:srgbClr val="000000"/>
                  </a:glow>
                </a:effectLst>
                <a:latin typeface="Kalaham" pitchFamily="2" charset="0"/>
                <a:cs typeface="Arial"/>
              </a:rPr>
              <a:t>vYy</a:t>
            </a:r>
            <a:r>
              <a:rPr lang="en-US" sz="2400" b="1" dirty="0">
                <a:effectLst>
                  <a:glow rad="101600">
                    <a:srgbClr val="000000"/>
                  </a:glow>
                </a:effectLst>
                <a:latin typeface="Kalaham" pitchFamily="2" charset="0"/>
                <a:cs typeface="Arial"/>
              </a:rPr>
              <a:t>;</a:t>
            </a:r>
            <a:r>
              <a:rPr lang="en-US" sz="2400" b="1" dirty="0">
                <a:latin typeface="Arial" pitchFamily="34" charset="0"/>
                <a:ea typeface="ＭＳ Ｐゴシック" charset="0"/>
                <a:cs typeface="Arial" pitchFamily="34" charset="0"/>
              </a:rPr>
              <a:t> /</a:t>
            </a:r>
            <a:r>
              <a:rPr lang="en-US" sz="2400" b="1" dirty="0">
                <a:effectLst>
                  <a:glow rad="101600">
                    <a:srgbClr val="000000"/>
                  </a:glow>
                </a:effectLst>
                <a:latin typeface="Kalaham" pitchFamily="2" charset="0"/>
                <a:cs typeface="Arial"/>
              </a:rPr>
              <a:t> Tishri</a:t>
            </a:r>
          </a:p>
          <a:p>
            <a:pPr>
              <a:defRPr/>
            </a:pPr>
            <a:r>
              <a:rPr lang="en-US" sz="2400" b="1" dirty="0" err="1">
                <a:effectLst>
                  <a:glow rad="101600">
                    <a:srgbClr val="000000"/>
                  </a:glow>
                </a:effectLst>
                <a:latin typeface="Kalaham" pitchFamily="2" charset="0"/>
                <a:cs typeface="Arial"/>
              </a:rPr>
              <a:t>Bul</a:t>
            </a:r>
            <a:r>
              <a:rPr lang="en-US" sz="2400" b="1" dirty="0">
                <a:effectLst>
                  <a:glow rad="101600">
                    <a:srgbClr val="000000"/>
                  </a:glow>
                </a:effectLst>
                <a:latin typeface="Kalaham" pitchFamily="2" charset="0"/>
                <a:cs typeface="Arial"/>
              </a:rPr>
              <a:t> </a:t>
            </a:r>
            <a:r>
              <a:rPr lang="en-US" sz="2400" b="1" dirty="0">
                <a:latin typeface="Arial" pitchFamily="34" charset="0"/>
                <a:ea typeface="ＭＳ Ｐゴシック" charset="0"/>
                <a:cs typeface="Arial" pitchFamily="34" charset="0"/>
              </a:rPr>
              <a:t>/</a:t>
            </a:r>
            <a:r>
              <a:rPr lang="en-US" sz="2400" b="1" dirty="0">
                <a:effectLst>
                  <a:glow rad="101600">
                    <a:srgbClr val="000000"/>
                  </a:glow>
                </a:effectLst>
                <a:latin typeface="Kalaham" pitchFamily="2" charset="0"/>
                <a:cs typeface="Arial"/>
              </a:rPr>
              <a:t> Kislev</a:t>
            </a:r>
          </a:p>
          <a:p>
            <a:pPr>
              <a:defRPr/>
            </a:pPr>
            <a:r>
              <a:rPr lang="en-US" sz="2400" b="1" dirty="0" err="1">
                <a:effectLst>
                  <a:glow rad="101600">
                    <a:srgbClr val="000000"/>
                  </a:glow>
                </a:effectLst>
                <a:latin typeface="Kalaham" pitchFamily="2" charset="0"/>
                <a:cs typeface="Arial"/>
              </a:rPr>
              <a:t>Tebeth</a:t>
            </a:r>
            <a:r>
              <a:rPr lang="en-US" sz="2400" b="1" dirty="0">
                <a:effectLst>
                  <a:glow rad="101600">
                    <a:srgbClr val="000000"/>
                  </a:glow>
                </a:effectLst>
                <a:latin typeface="Kalaham" pitchFamily="2" charset="0"/>
                <a:cs typeface="Arial"/>
              </a:rPr>
              <a:t>  </a:t>
            </a:r>
            <a:r>
              <a:rPr lang="en-US" sz="2400" b="1" dirty="0" err="1">
                <a:effectLst>
                  <a:glow rad="101600">
                    <a:srgbClr val="000000"/>
                  </a:glow>
                </a:effectLst>
                <a:latin typeface="Kalaham" pitchFamily="2" charset="0"/>
                <a:cs typeface="Arial"/>
              </a:rPr>
              <a:t>Shebat</a:t>
            </a:r>
            <a:endParaRPr lang="en-US" sz="2400" b="1" dirty="0">
              <a:effectLst>
                <a:glow rad="101600">
                  <a:srgbClr val="000000"/>
                </a:glow>
              </a:effectLst>
              <a:latin typeface="Kalaham" pitchFamily="2" charset="0"/>
              <a:cs typeface="Arial"/>
            </a:endParaRPr>
          </a:p>
          <a:p>
            <a:pPr>
              <a:defRPr/>
            </a:pPr>
            <a:r>
              <a:rPr lang="en-US" sz="2400" b="1" dirty="0" err="1">
                <a:effectLst>
                  <a:glow rad="101600">
                    <a:srgbClr val="000000"/>
                  </a:glow>
                </a:effectLst>
                <a:latin typeface="Kalaham" pitchFamily="2" charset="0"/>
                <a:cs typeface="Arial"/>
              </a:rPr>
              <a:t>Mjhu</a:t>
            </a:r>
            <a:r>
              <a:rPr lang="en-US" sz="2400" b="1" dirty="0">
                <a:effectLst>
                  <a:glow rad="101600">
                    <a:srgbClr val="000000"/>
                  </a:glow>
                </a:effectLst>
                <a:latin typeface="Kalaham" pitchFamily="2" charset="0"/>
                <a:cs typeface="Arial"/>
              </a:rPr>
              <a:t>;</a:t>
            </a:r>
          </a:p>
          <a:p>
            <a:pPr>
              <a:defRPr/>
            </a:pPr>
            <a:r>
              <a:rPr lang="en-US" sz="2400" b="1" dirty="0" err="1">
                <a:effectLst>
                  <a:glow rad="101600">
                    <a:srgbClr val="000000"/>
                  </a:glow>
                </a:effectLst>
                <a:latin typeface="Kalaham" pitchFamily="2" charset="0"/>
                <a:cs typeface="Arial"/>
              </a:rPr>
              <a:t>Mgpg</a:t>
            </a:r>
            <a:r>
              <a:rPr lang="en-US" sz="2400" b="1" dirty="0">
                <a:effectLst>
                  <a:glow rad="101600">
                    <a:srgbClr val="000000"/>
                  </a:glow>
                </a:effectLst>
                <a:latin typeface="Kalaham" pitchFamily="2" charset="0"/>
                <a:cs typeface="Arial"/>
              </a:rPr>
              <a:t>;</a:t>
            </a:r>
          </a:p>
          <a:p>
            <a:pPr>
              <a:defRPr/>
            </a:pPr>
            <a:r>
              <a:rPr lang="en-US" sz="2400" b="1" dirty="0">
                <a:effectLst>
                  <a:glow rad="101600">
                    <a:srgbClr val="000000"/>
                  </a:glow>
                </a:effectLst>
                <a:latin typeface="Kalaham" pitchFamily="2" charset="0"/>
                <a:cs typeface="Arial"/>
              </a:rPr>
              <a:t>rpt;</a:t>
            </a:r>
          </a:p>
          <a:p>
            <a:pPr>
              <a:defRPr/>
            </a:pPr>
            <a:r>
              <a:rPr lang="en-US" sz="2400" b="1" dirty="0" err="1">
                <a:effectLst>
                  <a:glow rad="101600">
                    <a:srgbClr val="000000"/>
                  </a:glow>
                </a:effectLst>
                <a:latin typeface="Kalaham" pitchFamily="2" charset="0"/>
                <a:cs typeface="Arial"/>
              </a:rPr>
              <a:t>rptd</a:t>
            </a:r>
            <a:r>
              <a:rPr lang="en-US" sz="2400" b="1" dirty="0">
                <a:effectLst>
                  <a:glow rad="101600">
                    <a:srgbClr val="000000"/>
                  </a:glow>
                </a:effectLst>
                <a:latin typeface="Kalaham" pitchFamily="2" charset="0"/>
                <a:cs typeface="Arial"/>
              </a:rPr>
              <a:t>; </a:t>
            </a:r>
            <a:r>
              <a:rPr lang="en-US" sz="2400" b="1" dirty="0">
                <a:latin typeface="Arial" pitchFamily="34" charset="0"/>
                <a:ea typeface="ＭＳ Ｐゴシック" charset="0"/>
                <a:cs typeface="Arial" pitchFamily="34" charset="0"/>
              </a:rPr>
              <a:t>/</a:t>
            </a:r>
            <a:r>
              <a:rPr lang="en-US" sz="2400" b="1" dirty="0" err="1">
                <a:effectLst>
                  <a:glow rad="101600">
                    <a:srgbClr val="000000"/>
                  </a:glow>
                </a:effectLst>
                <a:latin typeface="Kalaham" pitchFamily="2" charset="0"/>
                <a:cs typeface="Arial"/>
              </a:rPr>
              <a:t>jK</a:t>
            </a:r>
            <a:r>
              <a:rPr lang="en-US" sz="2400" b="1" dirty="0">
                <a:effectLst>
                  <a:glow rad="101600">
                    <a:srgbClr val="000000"/>
                  </a:glow>
                </a:effectLst>
                <a:latin typeface="Kalaham" pitchFamily="2" charset="0"/>
                <a:cs typeface="Arial"/>
              </a:rPr>
              <a:t>];</a:t>
            </a:r>
          </a:p>
          <a:p>
            <a:pPr algn="ctr" defTabSz="914400" fontAlgn="base">
              <a:spcBef>
                <a:spcPct val="20000"/>
              </a:spcBef>
              <a:spcAft>
                <a:spcPct val="0"/>
              </a:spcAft>
              <a:buClr>
                <a:srgbClr val="FFCC66"/>
              </a:buClr>
              <a:buSzPct val="90000"/>
              <a:buFont typeface="Symbol" pitchFamily="-111" charset="2"/>
              <a:buNone/>
              <a:defRPr/>
            </a:pPr>
            <a:endParaRPr lang="en-US" sz="2400" b="1" dirty="0">
              <a:solidFill>
                <a:srgbClr val="EAEAEA"/>
              </a:solidFill>
              <a:effectLst>
                <a:glow rad="101600">
                  <a:srgbClr val="000000"/>
                </a:glow>
              </a:effectLst>
              <a:latin typeface="Kalaham" pitchFamily="2" charset="0"/>
              <a:ea typeface="ＭＳ Ｐゴシック" charset="0"/>
              <a:cs typeface="Arial"/>
            </a:endParaRPr>
          </a:p>
        </p:txBody>
      </p:sp>
      <p:sp>
        <p:nvSpPr>
          <p:cNvPr id="299012" name="Text Box 5"/>
          <p:cNvSpPr txBox="1">
            <a:spLocks noChangeArrowheads="1"/>
          </p:cNvSpPr>
          <p:nvPr/>
        </p:nvSpPr>
        <p:spPr bwMode="auto">
          <a:xfrm>
            <a:off x="4876800" y="6338888"/>
            <a:ext cx="5328703"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600" dirty="0">
              <a:solidFill>
                <a:srgbClr val="EAEAEA"/>
              </a:solidFill>
              <a:latin typeface="Kalaham" pitchFamily="2" charset="0"/>
              <a:cs typeface="Arial" charset="0"/>
            </a:endParaRPr>
          </a:p>
          <a:p>
            <a:pPr defTabSz="914400" eaLnBrk="1" fontAlgn="base" hangingPunct="1">
              <a:spcBef>
                <a:spcPct val="0"/>
              </a:spcBef>
              <a:spcAft>
                <a:spcPct val="0"/>
              </a:spcAft>
            </a:pPr>
            <a:r>
              <a:rPr lang="en-US" sz="1600" dirty="0">
                <a:solidFill>
                  <a:srgbClr val="EAEAEA"/>
                </a:solidFill>
                <a:latin typeface="Kalaham" pitchFamily="2" charset="0"/>
                <a:cs typeface="Arial" charset="0"/>
              </a:rPr>
              <a:t>10 Mk; E}</a:t>
            </a:r>
            <a:r>
              <a:rPr lang="en-US" sz="1600" dirty="0" err="1">
                <a:solidFill>
                  <a:srgbClr val="EAEAEA"/>
                </a:solidFill>
                <a:latin typeface="Kalaham" pitchFamily="2" charset="0"/>
                <a:cs typeface="Arial" charset="0"/>
              </a:rPr>
              <a:t>w;whz;L</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gioa</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vgpiua</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gs;sp</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tiug;gl;bif</a:t>
            </a:r>
            <a:endParaRPr lang="en-US" sz="1600" dirty="0">
              <a:solidFill>
                <a:srgbClr val="EAEAEA"/>
              </a:solidFill>
              <a:latin typeface="Kalaham" pitchFamily="2" charset="0"/>
              <a:cs typeface="Arial" charset="0"/>
            </a:endParaRPr>
          </a:p>
        </p:txBody>
      </p:sp>
      <p:sp>
        <p:nvSpPr>
          <p:cNvPr id="598022" name="Rectangle 6"/>
          <p:cNvSpPr>
            <a:spLocks noGrp="1" noChangeArrowheads="1"/>
          </p:cNvSpPr>
          <p:nvPr>
            <p:ph type="subTitle" idx="1"/>
          </p:nvPr>
        </p:nvSpPr>
        <p:spPr>
          <a:xfrm>
            <a:off x="2980273" y="762000"/>
            <a:ext cx="6163733" cy="4876800"/>
          </a:xfrm>
          <a:noFill/>
          <a:ln w="12700" cap="sq">
            <a:noFill/>
            <a:miter lim="800000"/>
            <a:headEnd type="none" w="sm" len="sm"/>
            <a:tailEnd type="none" w="sm" len="sm"/>
          </a:ln>
          <a:effectLst/>
        </p:spPr>
        <p:txBody>
          <a:bodyPr/>
          <a:lstStyle/>
          <a:p>
            <a:pPr defTabSz="457200" eaLnBrk="1" hangingPunct="1"/>
            <a:r>
              <a:rPr lang="en-US" sz="2000" b="1" kern="1200" dirty="0" err="1">
                <a:effectLst>
                  <a:glow rad="101600">
                    <a:srgbClr val="000000"/>
                  </a:glow>
                </a:effectLst>
                <a:latin typeface="Kalaham" pitchFamily="2" charset="0"/>
                <a:ea typeface="+mn-ea"/>
                <a:cs typeface="Arial"/>
              </a:rPr>
              <a:t>tpz;Nl</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khjq;fs</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kw;Wk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vz;nza</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mWtil</a:t>
            </a:r>
            <a:r>
              <a:rPr lang="en-US" sz="2000" b="1" kern="1200" dirty="0">
                <a:effectLst>
                  <a:glow rad="101600">
                    <a:srgbClr val="000000"/>
                  </a:glow>
                </a:effectLst>
                <a:latin typeface="Kalaham" pitchFamily="2" charset="0"/>
                <a:ea typeface="+mn-ea"/>
                <a:cs typeface="Arial"/>
              </a:rPr>
              <a:t> ;</a:t>
            </a:r>
          </a:p>
          <a:p>
            <a:pPr defTabSz="457200" eaLnBrk="1" hangingPunct="1"/>
            <a:r>
              <a:rPr lang="en-US" sz="2000" b="1" kern="1200" dirty="0" err="1">
                <a:effectLst>
                  <a:glow rad="101600">
                    <a:srgbClr val="000000"/>
                  </a:glow>
                </a:effectLst>
                <a:latin typeface="Kalaham" pitchFamily="2" charset="0"/>
                <a:ea typeface="+mn-ea"/>
                <a:cs typeface="Arial"/>
              </a:rPr>
              <a:t>tpijf;Fk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khjq;fs</a:t>
            </a:r>
            <a:r>
              <a:rPr lang="en-US" sz="2000" b="1" kern="1200" dirty="0">
                <a:effectLst>
                  <a:glow rad="101600">
                    <a:srgbClr val="000000"/>
                  </a:glow>
                </a:effectLst>
                <a:latin typeface="Kalaham" pitchFamily="2" charset="0"/>
                <a:ea typeface="+mn-ea"/>
                <a:cs typeface="Arial"/>
              </a:rPr>
              <a:t>;; ;</a:t>
            </a:r>
          </a:p>
          <a:p>
            <a:pPr defTabSz="457200" eaLnBrk="1" hangingPunct="1"/>
            <a:r>
              <a:rPr lang="en-US" sz="2000" b="1" kern="1200" dirty="0" err="1">
                <a:effectLst>
                  <a:glow rad="101600">
                    <a:srgbClr val="000000"/>
                  </a:glow>
                </a:effectLst>
                <a:latin typeface="Kalaham" pitchFamily="2" charset="0"/>
                <a:ea typeface="+mn-ea"/>
                <a:cs typeface="Arial"/>
              </a:rPr>
              <a:t>tre;j</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Nka;r;ry</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khjq;fs</a:t>
            </a:r>
            <a:r>
              <a:rPr lang="en-US" sz="2000" b="1" kern="1200" dirty="0">
                <a:effectLst>
                  <a:glow rad="101600">
                    <a:srgbClr val="000000"/>
                  </a:glow>
                </a:effectLst>
                <a:latin typeface="Kalaham" pitchFamily="2" charset="0"/>
                <a:ea typeface="+mn-ea"/>
                <a:cs typeface="Arial"/>
              </a:rPr>
              <a:t>;; ;</a:t>
            </a:r>
          </a:p>
          <a:p>
            <a:pPr defTabSz="457200" eaLnBrk="1" hangingPunct="1"/>
            <a:r>
              <a:rPr lang="en-US" sz="2000" b="1" kern="1200" dirty="0" err="1">
                <a:effectLst>
                  <a:glow rad="101600">
                    <a:srgbClr val="000000"/>
                  </a:glow>
                </a:effectLst>
                <a:latin typeface="Kalaham" pitchFamily="2" charset="0"/>
                <a:ea typeface="+mn-ea"/>
                <a:cs typeface="Arial"/>
              </a:rPr>
              <a:t>Msp</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Of;Fk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khjk</a:t>
            </a:r>
            <a:r>
              <a:rPr lang="en-US" sz="2000" b="1" kern="1200" dirty="0">
                <a:effectLst>
                  <a:glow rad="101600">
                    <a:srgbClr val="000000"/>
                  </a:glow>
                </a:effectLst>
                <a:latin typeface="Kalaham" pitchFamily="2" charset="0"/>
                <a:ea typeface="+mn-ea"/>
                <a:cs typeface="Arial"/>
              </a:rPr>
              <a:t>;; ;</a:t>
            </a:r>
          </a:p>
          <a:p>
            <a:pPr defTabSz="457200" eaLnBrk="1" hangingPunct="1"/>
            <a:r>
              <a:rPr lang="en-US" sz="2000" b="1" kern="1200" dirty="0" err="1">
                <a:effectLst>
                  <a:glow rad="101600">
                    <a:srgbClr val="000000"/>
                  </a:glow>
                </a:effectLst>
                <a:latin typeface="Kalaham" pitchFamily="2" charset="0"/>
                <a:ea typeface="+mn-ea"/>
                <a:cs typeface="Arial"/>
              </a:rPr>
              <a:t>thw;NfhJik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mWtil</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khjk</a:t>
            </a:r>
            <a:r>
              <a:rPr lang="en-US" sz="2000" b="1" kern="1200" dirty="0">
                <a:effectLst>
                  <a:glow rad="101600">
                    <a:srgbClr val="000000"/>
                  </a:glow>
                </a:effectLst>
                <a:latin typeface="Kalaham" pitchFamily="2" charset="0"/>
                <a:ea typeface="+mn-ea"/>
                <a:cs typeface="Arial"/>
              </a:rPr>
              <a:t>;; ;</a:t>
            </a:r>
          </a:p>
          <a:p>
            <a:pPr defTabSz="457200" eaLnBrk="1" hangingPunct="1"/>
            <a:r>
              <a:rPr lang="en-US" sz="2000" b="1" kern="1200" dirty="0" err="1">
                <a:effectLst>
                  <a:glow rad="101600">
                    <a:srgbClr val="000000"/>
                  </a:glow>
                </a:effectLst>
                <a:latin typeface="Kalaham" pitchFamily="2" charset="0"/>
                <a:ea typeface="+mn-ea"/>
                <a:cs typeface="Arial"/>
              </a:rPr>
              <a:t>NfhJik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mWtil</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mstpLk</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khjk</a:t>
            </a:r>
            <a:r>
              <a:rPr lang="en-US" sz="2000" b="1" kern="1200" dirty="0">
                <a:effectLst>
                  <a:glow rad="101600">
                    <a:srgbClr val="000000"/>
                  </a:glow>
                </a:effectLst>
                <a:latin typeface="Kalaham" pitchFamily="2" charset="0"/>
                <a:ea typeface="+mn-ea"/>
                <a:cs typeface="Arial"/>
              </a:rPr>
              <a:t>;;</a:t>
            </a:r>
          </a:p>
          <a:p>
            <a:pPr defTabSz="457200" eaLnBrk="1" hangingPunct="1"/>
            <a:r>
              <a:rPr lang="en-US" sz="2000" b="1" kern="1200" dirty="0" err="1">
                <a:effectLst>
                  <a:glow rad="101600">
                    <a:srgbClr val="000000"/>
                  </a:glow>
                </a:effectLst>
                <a:latin typeface="Kalaham" pitchFamily="2" charset="0"/>
                <a:ea typeface="+mn-ea"/>
                <a:cs typeface="Arial"/>
              </a:rPr>
              <a:t>fj;jupj;J</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khjq;fs</a:t>
            </a:r>
            <a:r>
              <a:rPr lang="en-US" sz="2000" b="1" kern="1200" dirty="0">
                <a:effectLst>
                  <a:glow rad="101600">
                    <a:srgbClr val="000000"/>
                  </a:glow>
                </a:effectLst>
                <a:latin typeface="Kalaham" pitchFamily="2" charset="0"/>
                <a:ea typeface="+mn-ea"/>
                <a:cs typeface="Arial"/>
              </a:rPr>
              <a:t>;;</a:t>
            </a:r>
          </a:p>
          <a:p>
            <a:pPr defTabSz="457200" eaLnBrk="1" hangingPunct="1"/>
            <a:r>
              <a:rPr lang="en-US" sz="2000" b="1" kern="1200" dirty="0" err="1">
                <a:effectLst>
                  <a:glow rad="101600">
                    <a:srgbClr val="000000"/>
                  </a:glow>
                </a:effectLst>
                <a:latin typeface="Kalaham" pitchFamily="2" charset="0"/>
                <a:ea typeface="+mn-ea"/>
                <a:cs typeface="Arial"/>
              </a:rPr>
              <a:t>Nfhil</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goj;jpd</a:t>
            </a:r>
            <a:r>
              <a:rPr lang="en-US" sz="2000" b="1" kern="1200" dirty="0">
                <a:effectLst>
                  <a:glow rad="101600">
                    <a:srgbClr val="000000"/>
                  </a:glow>
                </a:effectLst>
                <a:latin typeface="Kalaham" pitchFamily="2" charset="0"/>
                <a:ea typeface="+mn-ea"/>
                <a:cs typeface="Arial"/>
              </a:rPr>
              <a:t>; </a:t>
            </a:r>
            <a:r>
              <a:rPr lang="en-US" sz="2000" b="1" kern="1200" dirty="0" err="1">
                <a:effectLst>
                  <a:glow rad="101600">
                    <a:srgbClr val="000000"/>
                  </a:glow>
                </a:effectLst>
                <a:latin typeface="Kalaham" pitchFamily="2" charset="0"/>
                <a:ea typeface="+mn-ea"/>
                <a:cs typeface="Arial"/>
              </a:rPr>
              <a:t>khjk</a:t>
            </a:r>
            <a:r>
              <a:rPr lang="en-US" sz="2000" b="1" kern="1200" dirty="0">
                <a:effectLst>
                  <a:glow rad="101600">
                    <a:srgbClr val="000000"/>
                  </a:glow>
                </a:effectLst>
                <a:latin typeface="Kalaham" pitchFamily="2" charset="0"/>
                <a:ea typeface="+mn-ea"/>
                <a:cs typeface="Arial"/>
              </a:rPr>
              <a:t>;.</a:t>
            </a:r>
          </a:p>
        </p:txBody>
      </p:sp>
    </p:spTree>
    <p:extLst>
      <p:ext uri="{BB962C8B-B14F-4D97-AF65-F5344CB8AC3E}">
        <p14:creationId xmlns:p14="http://schemas.microsoft.com/office/powerpoint/2010/main" val="151468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8022">
                                            <p:txEl>
                                              <p:pRg st="0" end="0"/>
                                            </p:txEl>
                                          </p:spTgt>
                                        </p:tgtEl>
                                        <p:attrNameLst>
                                          <p:attrName>style.visibility</p:attrName>
                                        </p:attrNameLst>
                                      </p:cBhvr>
                                      <p:to>
                                        <p:strVal val="visible"/>
                                      </p:to>
                                    </p:set>
                                    <p:animEffect transition="in" filter="fade">
                                      <p:cBhvr>
                                        <p:cTn id="7" dur="500"/>
                                        <p:tgtEl>
                                          <p:spTgt spid="5980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8022">
                                            <p:txEl>
                                              <p:pRg st="1" end="1"/>
                                            </p:txEl>
                                          </p:spTgt>
                                        </p:tgtEl>
                                        <p:attrNameLst>
                                          <p:attrName>style.visibility</p:attrName>
                                        </p:attrNameLst>
                                      </p:cBhvr>
                                      <p:to>
                                        <p:strVal val="visible"/>
                                      </p:to>
                                    </p:set>
                                    <p:animEffect transition="in" filter="fade">
                                      <p:cBhvr>
                                        <p:cTn id="12" dur="500"/>
                                        <p:tgtEl>
                                          <p:spTgt spid="5980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8022">
                                            <p:txEl>
                                              <p:pRg st="2" end="2"/>
                                            </p:txEl>
                                          </p:spTgt>
                                        </p:tgtEl>
                                        <p:attrNameLst>
                                          <p:attrName>style.visibility</p:attrName>
                                        </p:attrNameLst>
                                      </p:cBhvr>
                                      <p:to>
                                        <p:strVal val="visible"/>
                                      </p:to>
                                    </p:set>
                                    <p:animEffect transition="in" filter="fade">
                                      <p:cBhvr>
                                        <p:cTn id="17" dur="500"/>
                                        <p:tgtEl>
                                          <p:spTgt spid="5980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8022">
                                            <p:txEl>
                                              <p:pRg st="3" end="3"/>
                                            </p:txEl>
                                          </p:spTgt>
                                        </p:tgtEl>
                                        <p:attrNameLst>
                                          <p:attrName>style.visibility</p:attrName>
                                        </p:attrNameLst>
                                      </p:cBhvr>
                                      <p:to>
                                        <p:strVal val="visible"/>
                                      </p:to>
                                    </p:set>
                                    <p:animEffect transition="in" filter="fade">
                                      <p:cBhvr>
                                        <p:cTn id="22" dur="500"/>
                                        <p:tgtEl>
                                          <p:spTgt spid="5980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8022">
                                            <p:txEl>
                                              <p:pRg st="4" end="4"/>
                                            </p:txEl>
                                          </p:spTgt>
                                        </p:tgtEl>
                                        <p:attrNameLst>
                                          <p:attrName>style.visibility</p:attrName>
                                        </p:attrNameLst>
                                      </p:cBhvr>
                                      <p:to>
                                        <p:strVal val="visible"/>
                                      </p:to>
                                    </p:set>
                                    <p:animEffect transition="in" filter="fade">
                                      <p:cBhvr>
                                        <p:cTn id="27" dur="500"/>
                                        <p:tgtEl>
                                          <p:spTgt spid="5980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8022">
                                            <p:txEl>
                                              <p:pRg st="5" end="5"/>
                                            </p:txEl>
                                          </p:spTgt>
                                        </p:tgtEl>
                                        <p:attrNameLst>
                                          <p:attrName>style.visibility</p:attrName>
                                        </p:attrNameLst>
                                      </p:cBhvr>
                                      <p:to>
                                        <p:strVal val="visible"/>
                                      </p:to>
                                    </p:set>
                                    <p:animEffect transition="in" filter="fade">
                                      <p:cBhvr>
                                        <p:cTn id="32" dur="500"/>
                                        <p:tgtEl>
                                          <p:spTgt spid="5980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8022">
                                            <p:txEl>
                                              <p:pRg st="6" end="6"/>
                                            </p:txEl>
                                          </p:spTgt>
                                        </p:tgtEl>
                                        <p:attrNameLst>
                                          <p:attrName>style.visibility</p:attrName>
                                        </p:attrNameLst>
                                      </p:cBhvr>
                                      <p:to>
                                        <p:strVal val="visible"/>
                                      </p:to>
                                    </p:set>
                                    <p:animEffect transition="in" filter="fade">
                                      <p:cBhvr>
                                        <p:cTn id="37" dur="500"/>
                                        <p:tgtEl>
                                          <p:spTgt spid="59802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8022">
                                            <p:txEl>
                                              <p:pRg st="7" end="7"/>
                                            </p:txEl>
                                          </p:spTgt>
                                        </p:tgtEl>
                                        <p:attrNameLst>
                                          <p:attrName>style.visibility</p:attrName>
                                        </p:attrNameLst>
                                      </p:cBhvr>
                                      <p:to>
                                        <p:strVal val="visible"/>
                                      </p:to>
                                    </p:set>
                                    <p:animEffect transition="in" filter="fade">
                                      <p:cBhvr>
                                        <p:cTn id="42" dur="500"/>
                                        <p:tgtEl>
                                          <p:spTgt spid="59802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98020"/>
                                        </p:tgtEl>
                                        <p:attrNameLst>
                                          <p:attrName>style.visibility</p:attrName>
                                        </p:attrNameLst>
                                      </p:cBhvr>
                                      <p:to>
                                        <p:strVal val="visible"/>
                                      </p:to>
                                    </p:set>
                                    <p:animEffect transition="in" filter="fade">
                                      <p:cBhvr>
                                        <p:cTn id="47"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utoUpdateAnimBg="0"/>
      <p:bldP spid="5980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8" name="Rectangle 3"/>
          <p:cNvSpPr>
            <a:spLocks noGrp="1" noChangeArrowheads="1"/>
          </p:cNvSpPr>
          <p:nvPr>
            <p:ph type="ctrTitle"/>
          </p:nvPr>
        </p:nvSpPr>
        <p:spPr>
          <a:xfrm>
            <a:off x="6659563" y="981075"/>
            <a:ext cx="2484437" cy="2514600"/>
          </a:xfrm>
        </p:spPr>
        <p:txBody>
          <a:bodyPr/>
          <a:lstStyle/>
          <a:p>
            <a:pPr algn="ctr" eaLnBrk="1" hangingPunct="1"/>
            <a:r>
              <a:rPr lang="en-US" sz="4000" dirty="0" err="1">
                <a:latin typeface="Kalaham" pitchFamily="2" charset="0"/>
                <a:ea typeface="ＭＳ Ｐゴシック" charset="0"/>
                <a:cs typeface="Arial" charset="0"/>
              </a:rPr>
              <a:t>nf</a:t>
            </a:r>
            <a:r>
              <a:rPr lang="en-US" sz="4000" dirty="0">
                <a:latin typeface="Kalaham" pitchFamily="2" charset="0"/>
                <a:ea typeface="ＭＳ Ｐゴシック" charset="0"/>
                <a:cs typeface="Arial" charset="0"/>
              </a:rPr>
              <a:t>]</a:t>
            </a:r>
            <a:r>
              <a:rPr lang="en-US" sz="4000" dirty="0" err="1">
                <a:latin typeface="Kalaham" pitchFamily="2" charset="0"/>
                <a:ea typeface="ＭＳ Ｐゴシック" charset="0"/>
                <a:cs typeface="Arial" charset="0"/>
              </a:rPr>
              <a:t>upd</a:t>
            </a:r>
            <a:r>
              <a:rPr lang="en-US" sz="4000" dirty="0">
                <a:latin typeface="Kalaham" pitchFamily="2" charset="0"/>
                <a:ea typeface="ＭＳ Ｐゴシック" charset="0"/>
                <a:cs typeface="Arial" charset="0"/>
              </a:rPr>
              <a:t>; </a:t>
            </a:r>
            <a:r>
              <a:rPr lang="en-US" sz="4000" dirty="0" err="1">
                <a:latin typeface="Kalaham" pitchFamily="2" charset="0"/>
                <a:ea typeface="ＭＳ Ｐゴシック" charset="0"/>
                <a:cs typeface="Arial" charset="0"/>
              </a:rPr>
              <a:t>ehl;fhl;b</a:t>
            </a:r>
            <a:endParaRPr lang="en-US" sz="4000" dirty="0">
              <a:latin typeface="Arial" charset="0"/>
              <a:ea typeface="ＭＳ Ｐゴシック" charset="0"/>
              <a:cs typeface="Arial" charset="0"/>
            </a:endParaRPr>
          </a:p>
        </p:txBody>
      </p:sp>
      <p:sp>
        <p:nvSpPr>
          <p:cNvPr id="196613" name="Rectangle 5"/>
          <p:cNvSpPr>
            <a:spLocks noChangeArrowheads="1"/>
          </p:cNvSpPr>
          <p:nvPr/>
        </p:nvSpPr>
        <p:spPr bwMode="auto">
          <a:xfrm>
            <a:off x="110080" y="762000"/>
            <a:ext cx="2667000" cy="4876800"/>
          </a:xfrm>
          <a:prstGeom prst="rect">
            <a:avLst/>
          </a:prstGeom>
          <a:noFill/>
          <a:ln w="12700" cap="sq">
            <a:noFill/>
            <a:miter lim="800000"/>
            <a:headEnd type="none" w="sm" len="sm"/>
            <a:tailEnd type="none" w="sm" len="sm"/>
          </a:ln>
          <a:effectLst/>
        </p:spPr>
        <p:txBody>
          <a:bodyPr/>
          <a:lstStyle/>
          <a:p>
            <a:pPr defTabSz="914400" fontAlgn="base">
              <a:spcBef>
                <a:spcPct val="20000"/>
              </a:spcBef>
              <a:spcAft>
                <a:spcPct val="0"/>
              </a:spcAft>
              <a:buClr>
                <a:srgbClr val="FFCC66"/>
              </a:buClr>
              <a:buSzPct val="90000"/>
              <a:buFont typeface="Symbol" pitchFamily="-111" charset="2"/>
              <a:buNone/>
              <a:defRPr/>
            </a:pPr>
            <a:r>
              <a:rPr lang="en-US" sz="2400" b="1" dirty="0">
                <a:solidFill>
                  <a:srgbClr val="EAEAEA"/>
                </a:solidFill>
                <a:effectLst>
                  <a:glow rad="101600">
                    <a:srgbClr val="000000"/>
                  </a:glow>
                </a:effectLst>
                <a:latin typeface="Kalaham" pitchFamily="2" charset="0"/>
                <a:ea typeface="ＭＳ Ｐゴシック" charset="0"/>
                <a:cs typeface="Arial"/>
              </a:rPr>
              <a:t>Mf];l;    </a:t>
            </a:r>
            <a:r>
              <a:rPr lang="en-US" sz="2400" b="1" dirty="0" err="1">
                <a:solidFill>
                  <a:srgbClr val="EAEAEA"/>
                </a:solidFill>
                <a:effectLst>
                  <a:glow rad="101600">
                    <a:srgbClr val="000000"/>
                  </a:glow>
                </a:effectLst>
                <a:latin typeface="Kalaham" pitchFamily="2" charset="0"/>
                <a:ea typeface="ＭＳ Ｐゴシック" charset="0"/>
                <a:cs typeface="Arial"/>
              </a:rPr>
              <a:t>nrg;lk;gu</a:t>
            </a:r>
            <a:r>
              <a:rPr lang="en-US" sz="2400" b="1" dirty="0">
                <a:solidFill>
                  <a:srgbClr val="EAEAEA"/>
                </a:solidFill>
                <a:effectLst>
                  <a:glow rad="101600">
                    <a:srgbClr val="000000"/>
                  </a:glow>
                </a:effectLst>
                <a:latin typeface="Kalaham" pitchFamily="2" charset="0"/>
                <a:ea typeface="ＭＳ Ｐゴシック" charset="0"/>
                <a:cs typeface="Arial"/>
              </a:rPr>
              <a:t>;</a:t>
            </a: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mf;Nlhgu</a:t>
            </a:r>
            <a:r>
              <a:rPr lang="en-US" sz="2400" b="1" dirty="0">
                <a:solidFill>
                  <a:srgbClr val="EAEAEA"/>
                </a:solidFill>
                <a:effectLst>
                  <a:glow rad="101600">
                    <a:srgbClr val="000000"/>
                  </a:glow>
                </a:effectLst>
                <a:latin typeface="Kalaham" pitchFamily="2" charset="0"/>
                <a:ea typeface="ＭＳ Ｐゴシック" charset="0"/>
                <a:cs typeface="Arial"/>
              </a:rPr>
              <a:t>;-</a:t>
            </a:r>
            <a:r>
              <a:rPr lang="en-US" sz="2400" b="1" dirty="0" err="1">
                <a:solidFill>
                  <a:srgbClr val="EAEAEA"/>
                </a:solidFill>
                <a:effectLst>
                  <a:glow rad="101600">
                    <a:srgbClr val="000000"/>
                  </a:glow>
                </a:effectLst>
                <a:latin typeface="Kalaham" pitchFamily="2" charset="0"/>
                <a:ea typeface="ＭＳ Ｐゴシック" charset="0"/>
                <a:cs typeface="Arial"/>
              </a:rPr>
              <a:t>etk;gu</a:t>
            </a:r>
            <a:r>
              <a:rPr lang="en-US" sz="2400" b="1" dirty="0">
                <a:solidFill>
                  <a:srgbClr val="EAEAEA"/>
                </a:solidFill>
                <a:effectLst>
                  <a:glow rad="101600">
                    <a:srgbClr val="000000"/>
                  </a:glow>
                </a:effectLst>
                <a:latin typeface="Kalaham" pitchFamily="2" charset="0"/>
                <a:ea typeface="ＭＳ Ｐゴシック" charset="0"/>
                <a:cs typeface="Arial"/>
              </a:rPr>
              <a:t>;</a:t>
            </a: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brk;gu</a:t>
            </a:r>
            <a:r>
              <a:rPr lang="en-US" sz="2400" b="1" dirty="0">
                <a:solidFill>
                  <a:srgbClr val="EAEAEA"/>
                </a:solidFill>
                <a:effectLst>
                  <a:glow rad="101600">
                    <a:srgbClr val="000000"/>
                  </a:glow>
                </a:effectLst>
                <a:latin typeface="Kalaham" pitchFamily="2" charset="0"/>
                <a:ea typeface="ＭＳ Ｐゴシック" charset="0"/>
                <a:cs typeface="Arial"/>
              </a:rPr>
              <a:t>; </a:t>
            </a:r>
            <a:r>
              <a:rPr lang="en-US" altLang="ja-JP" sz="2400" dirty="0">
                <a:latin typeface="Times New Roman" charset="0"/>
                <a:ea typeface="ＭＳ Ｐゴシック" charset="0"/>
                <a:cs typeface="ＭＳ Ｐゴシック" charset="0"/>
              </a:rPr>
              <a:t>-</a:t>
            </a:r>
            <a:r>
              <a:rPr lang="en-US" sz="2400" b="1" dirty="0">
                <a:solidFill>
                  <a:srgbClr val="EAEAEA"/>
                </a:solidFill>
                <a:effectLst>
                  <a:glow rad="101600">
                    <a:srgbClr val="000000"/>
                  </a:glow>
                </a:effectLst>
                <a:latin typeface="Kalaham" pitchFamily="2" charset="0"/>
                <a:ea typeface="ＭＳ Ｐゴシック" charset="0"/>
                <a:cs typeface="Arial"/>
              </a:rPr>
              <a:t> [</a:t>
            </a:r>
            <a:r>
              <a:rPr lang="en-US" sz="2400" b="1" dirty="0" err="1">
                <a:solidFill>
                  <a:srgbClr val="EAEAEA"/>
                </a:solidFill>
                <a:effectLst>
                  <a:glow rad="101600">
                    <a:srgbClr val="000000"/>
                  </a:glow>
                </a:effectLst>
                <a:latin typeface="Kalaham" pitchFamily="2" charset="0"/>
                <a:ea typeface="ＭＳ Ｐゴシック" charset="0"/>
                <a:cs typeface="Arial"/>
              </a:rPr>
              <a:t>dtup</a:t>
            </a:r>
            <a:endParaRPr lang="en-US" sz="2400" b="1" dirty="0">
              <a:solidFill>
                <a:srgbClr val="EAEAEA"/>
              </a:solidFill>
              <a:effectLst>
                <a:glow rad="101600">
                  <a:srgbClr val="000000"/>
                </a:glow>
              </a:effectLst>
              <a:latin typeface="Kalaham" pitchFamily="2" charset="0"/>
              <a:ea typeface="ＭＳ Ｐゴシック" charset="0"/>
              <a:cs typeface="Arial"/>
            </a:endParaRP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gpg;utup</a:t>
            </a:r>
            <a:endParaRPr lang="en-US" sz="2400" b="1" dirty="0">
              <a:solidFill>
                <a:srgbClr val="EAEAEA"/>
              </a:solidFill>
              <a:effectLst>
                <a:glow rad="101600">
                  <a:srgbClr val="000000"/>
                </a:glow>
              </a:effectLst>
              <a:latin typeface="Kalaham" pitchFamily="2" charset="0"/>
              <a:ea typeface="ＭＳ Ｐゴシック" charset="0"/>
              <a:cs typeface="Arial"/>
            </a:endParaRP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khu;r</a:t>
            </a:r>
            <a:r>
              <a:rPr lang="en-US" sz="2400" b="1" dirty="0">
                <a:solidFill>
                  <a:srgbClr val="EAEAEA"/>
                </a:solidFill>
                <a:effectLst>
                  <a:glow rad="101600">
                    <a:srgbClr val="000000"/>
                  </a:glow>
                </a:effectLst>
                <a:latin typeface="Kalaham" pitchFamily="2" charset="0"/>
                <a:ea typeface="ＭＳ Ｐゴシック" charset="0"/>
                <a:cs typeface="Arial"/>
              </a:rPr>
              <a:t>;</a:t>
            </a: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Vg;uy</a:t>
            </a:r>
            <a:r>
              <a:rPr lang="en-US" sz="2400" b="1" dirty="0">
                <a:solidFill>
                  <a:srgbClr val="EAEAEA"/>
                </a:solidFill>
                <a:effectLst>
                  <a:glow rad="101600">
                    <a:srgbClr val="000000"/>
                  </a:glow>
                </a:effectLst>
                <a:latin typeface="Kalaham" pitchFamily="2" charset="0"/>
                <a:ea typeface="ＭＳ Ｐゴシック" charset="0"/>
                <a:cs typeface="Arial"/>
              </a:rPr>
              <a:t>;</a:t>
            </a:r>
          </a:p>
          <a:p>
            <a:pPr defTabSz="914400" fontAlgn="base">
              <a:spcBef>
                <a:spcPct val="20000"/>
              </a:spcBef>
              <a:spcAft>
                <a:spcPct val="0"/>
              </a:spcAft>
              <a:buClr>
                <a:srgbClr val="FFCC66"/>
              </a:buClr>
              <a:buSzPct val="90000"/>
              <a:buFont typeface="Symbol" pitchFamily="-111" charset="2"/>
              <a:buNone/>
              <a:defRPr/>
            </a:pPr>
            <a:r>
              <a:rPr lang="en-US" sz="2400" b="1" dirty="0" err="1">
                <a:solidFill>
                  <a:srgbClr val="EAEAEA"/>
                </a:solidFill>
                <a:effectLst>
                  <a:glow rad="101600">
                    <a:srgbClr val="000000"/>
                  </a:glow>
                </a:effectLst>
                <a:latin typeface="Kalaham" pitchFamily="2" charset="0"/>
                <a:ea typeface="ＭＳ Ｐゴシック" charset="0"/>
                <a:cs typeface="Arial"/>
              </a:rPr>
              <a:t>Nk</a:t>
            </a:r>
            <a:r>
              <a:rPr lang="en-US" sz="2400" b="1" dirty="0">
                <a:solidFill>
                  <a:srgbClr val="EAEAEA"/>
                </a:solidFill>
                <a:effectLst>
                  <a:glow rad="101600">
                    <a:srgbClr val="000000"/>
                  </a:glow>
                </a:effectLst>
                <a:latin typeface="Kalaham" pitchFamily="2" charset="0"/>
                <a:ea typeface="ＭＳ Ｐゴシック" charset="0"/>
                <a:cs typeface="Arial"/>
              </a:rPr>
              <a:t>-[_d;</a:t>
            </a:r>
          </a:p>
          <a:p>
            <a:pPr defTabSz="914400" fontAlgn="base">
              <a:spcBef>
                <a:spcPct val="20000"/>
              </a:spcBef>
              <a:spcAft>
                <a:spcPct val="0"/>
              </a:spcAft>
              <a:buClr>
                <a:srgbClr val="FFCC66"/>
              </a:buClr>
              <a:buSzPct val="90000"/>
              <a:buFont typeface="Symbol" pitchFamily="-111" charset="2"/>
              <a:buNone/>
              <a:defRPr/>
            </a:pPr>
            <a:r>
              <a:rPr lang="en-US" sz="2400" b="1" dirty="0">
                <a:solidFill>
                  <a:srgbClr val="EAEAEA"/>
                </a:solidFill>
                <a:effectLst>
                  <a:glow rad="101600">
                    <a:srgbClr val="000000"/>
                  </a:glow>
                </a:effectLst>
                <a:latin typeface="Kalaham" pitchFamily="2" charset="0"/>
                <a:ea typeface="ＭＳ Ｐゴシック" charset="0"/>
                <a:cs typeface="Arial"/>
              </a:rPr>
              <a:t>[_</a:t>
            </a:r>
            <a:r>
              <a:rPr lang="en-US" sz="2400" b="1" dirty="0" err="1">
                <a:solidFill>
                  <a:srgbClr val="EAEAEA"/>
                </a:solidFill>
                <a:effectLst>
                  <a:glow rad="101600">
                    <a:srgbClr val="000000"/>
                  </a:glow>
                </a:effectLst>
                <a:latin typeface="Kalaham" pitchFamily="2" charset="0"/>
                <a:ea typeface="ＭＳ Ｐゴシック" charset="0"/>
                <a:cs typeface="Arial"/>
              </a:rPr>
              <a:t>iy</a:t>
            </a:r>
            <a:endParaRPr lang="en-US" sz="2400" b="1" dirty="0">
              <a:solidFill>
                <a:srgbClr val="EAEAEA"/>
              </a:solidFill>
              <a:effectLst>
                <a:glow rad="101600">
                  <a:srgbClr val="000000"/>
                </a:glow>
              </a:effectLst>
              <a:latin typeface="Kalaham" pitchFamily="2" charset="0"/>
              <a:ea typeface="ＭＳ Ｐゴシック" charset="0"/>
              <a:cs typeface="Arial"/>
            </a:endParaRPr>
          </a:p>
        </p:txBody>
      </p:sp>
      <p:sp>
        <p:nvSpPr>
          <p:cNvPr id="301060" name="Text Box 6"/>
          <p:cNvSpPr txBox="1">
            <a:spLocks noChangeArrowheads="1"/>
          </p:cNvSpPr>
          <p:nvPr/>
        </p:nvSpPr>
        <p:spPr bwMode="auto">
          <a:xfrm>
            <a:off x="4876800" y="6338888"/>
            <a:ext cx="5328703"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600" dirty="0">
              <a:solidFill>
                <a:srgbClr val="EAEAEA"/>
              </a:solidFill>
              <a:latin typeface="Kalaham" pitchFamily="2" charset="0"/>
              <a:cs typeface="Arial" charset="0"/>
            </a:endParaRPr>
          </a:p>
          <a:p>
            <a:pPr defTabSz="914400" eaLnBrk="1" fontAlgn="base" hangingPunct="1">
              <a:spcBef>
                <a:spcPct val="0"/>
              </a:spcBef>
              <a:spcAft>
                <a:spcPct val="0"/>
              </a:spcAft>
            </a:pPr>
            <a:r>
              <a:rPr lang="en-US" sz="1600" dirty="0">
                <a:solidFill>
                  <a:srgbClr val="EAEAEA"/>
                </a:solidFill>
                <a:latin typeface="Kalaham" pitchFamily="2" charset="0"/>
                <a:cs typeface="Arial" charset="0"/>
              </a:rPr>
              <a:t>10 Mk; E}</a:t>
            </a:r>
            <a:r>
              <a:rPr lang="en-US" sz="1600" dirty="0" err="1">
                <a:solidFill>
                  <a:srgbClr val="EAEAEA"/>
                </a:solidFill>
                <a:latin typeface="Kalaham" pitchFamily="2" charset="0"/>
                <a:cs typeface="Arial" charset="0"/>
              </a:rPr>
              <a:t>w;whz;L</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gioa</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vgpiua</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gs;sp</a:t>
            </a:r>
            <a:r>
              <a:rPr lang="en-US" sz="1600" dirty="0">
                <a:solidFill>
                  <a:srgbClr val="EAEAEA"/>
                </a:solidFill>
                <a:latin typeface="Kalaham" pitchFamily="2" charset="0"/>
                <a:cs typeface="Arial" charset="0"/>
              </a:rPr>
              <a:t> </a:t>
            </a:r>
            <a:r>
              <a:rPr lang="en-US" sz="1600" dirty="0" err="1">
                <a:solidFill>
                  <a:srgbClr val="EAEAEA"/>
                </a:solidFill>
                <a:latin typeface="Kalaham" pitchFamily="2" charset="0"/>
                <a:cs typeface="Arial" charset="0"/>
              </a:rPr>
              <a:t>tiug;gl;bif</a:t>
            </a:r>
            <a:endParaRPr lang="en-US" sz="1600" dirty="0">
              <a:solidFill>
                <a:srgbClr val="EAEAEA"/>
              </a:solidFill>
              <a:latin typeface="Kalaham" pitchFamily="2" charset="0"/>
              <a:cs typeface="Arial" charset="0"/>
            </a:endParaRPr>
          </a:p>
          <a:p>
            <a:pPr defTabSz="914400" eaLnBrk="1" fontAlgn="base" hangingPunct="1">
              <a:spcBef>
                <a:spcPct val="0"/>
              </a:spcBef>
              <a:spcAft>
                <a:spcPct val="0"/>
              </a:spcAft>
            </a:pPr>
            <a:endParaRPr lang="en-US" sz="1600" dirty="0">
              <a:solidFill>
                <a:srgbClr val="EAEAEA"/>
              </a:solidFill>
              <a:cs typeface="Arial" charset="0"/>
            </a:endParaRPr>
          </a:p>
        </p:txBody>
      </p:sp>
      <p:sp>
        <p:nvSpPr>
          <p:cNvPr id="196612" name="Rectangle 4"/>
          <p:cNvSpPr>
            <a:spLocks noGrp="1" noChangeArrowheads="1"/>
          </p:cNvSpPr>
          <p:nvPr>
            <p:ph type="subTitle" idx="1"/>
          </p:nvPr>
        </p:nvSpPr>
        <p:spPr>
          <a:xfrm>
            <a:off x="2777080" y="731044"/>
            <a:ext cx="5391150" cy="4876800"/>
          </a:xfrm>
          <a:noFill/>
          <a:ln w="12700" cap="sq">
            <a:noFill/>
            <a:miter lim="800000"/>
            <a:headEnd type="none" w="sm" len="sm"/>
            <a:tailEnd type="none" w="sm" len="sm"/>
          </a:ln>
          <a:effectLst/>
        </p:spPr>
        <p:txBody>
          <a:bodyPr/>
          <a:lstStyle/>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tpz;Nl</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khjq;fs</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kw;Wk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vz;nza</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mWtil</a:t>
            </a:r>
            <a:r>
              <a:rPr lang="en-US" sz="2400" b="1" kern="1200" dirty="0">
                <a:solidFill>
                  <a:srgbClr val="EAEAEA"/>
                </a:solidFill>
                <a:effectLst>
                  <a:glow rad="101600">
                    <a:srgbClr val="000000"/>
                  </a:glow>
                </a:effectLst>
                <a:latin typeface="Kalaham" pitchFamily="2" charset="0"/>
                <a:ea typeface="ＭＳ Ｐゴシック" charset="0"/>
                <a:cs typeface="Arial"/>
              </a:rPr>
              <a:t> ;</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tpijf;Fk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khjq;fs</a:t>
            </a:r>
            <a:r>
              <a:rPr lang="en-US" sz="2400" b="1" kern="1200" dirty="0">
                <a:solidFill>
                  <a:srgbClr val="EAEAEA"/>
                </a:solidFill>
                <a:effectLst>
                  <a:glow rad="101600">
                    <a:srgbClr val="000000"/>
                  </a:glow>
                </a:effectLst>
                <a:latin typeface="Kalaham" pitchFamily="2" charset="0"/>
                <a:ea typeface="ＭＳ Ｐゴシック" charset="0"/>
                <a:cs typeface="Arial"/>
              </a:rPr>
              <a:t>;; ;</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tre;j</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Nka;r;ry</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khjq;fs</a:t>
            </a:r>
            <a:r>
              <a:rPr lang="en-US" sz="2400" b="1" kern="1200" dirty="0">
                <a:solidFill>
                  <a:srgbClr val="EAEAEA"/>
                </a:solidFill>
                <a:effectLst>
                  <a:glow rad="101600">
                    <a:srgbClr val="000000"/>
                  </a:glow>
                </a:effectLst>
                <a:latin typeface="Kalaham" pitchFamily="2" charset="0"/>
                <a:ea typeface="ＭＳ Ｐゴシック" charset="0"/>
                <a:cs typeface="Arial"/>
              </a:rPr>
              <a:t>;; ;</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Msp</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Of;Fk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khjk</a:t>
            </a:r>
            <a:r>
              <a:rPr lang="en-US" sz="2400" b="1" kern="1200" dirty="0">
                <a:solidFill>
                  <a:srgbClr val="EAEAEA"/>
                </a:solidFill>
                <a:effectLst>
                  <a:glow rad="101600">
                    <a:srgbClr val="000000"/>
                  </a:glow>
                </a:effectLst>
                <a:latin typeface="Kalaham" pitchFamily="2" charset="0"/>
                <a:ea typeface="ＭＳ Ｐゴシック" charset="0"/>
                <a:cs typeface="Arial"/>
              </a:rPr>
              <a:t>;; ;</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thw;NfhJik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mWtil</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khjk</a:t>
            </a:r>
            <a:r>
              <a:rPr lang="en-US" sz="2400" b="1" kern="1200" dirty="0">
                <a:solidFill>
                  <a:srgbClr val="EAEAEA"/>
                </a:solidFill>
                <a:effectLst>
                  <a:glow rad="101600">
                    <a:srgbClr val="000000"/>
                  </a:glow>
                </a:effectLst>
                <a:latin typeface="Kalaham" pitchFamily="2" charset="0"/>
                <a:ea typeface="ＭＳ Ｐゴシック" charset="0"/>
                <a:cs typeface="Arial"/>
              </a:rPr>
              <a:t>;; ;</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NfhJik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mWtil</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mstpLk</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khjk</a:t>
            </a:r>
            <a:r>
              <a:rPr lang="en-US" sz="2400" b="1" kern="1200" dirty="0">
                <a:solidFill>
                  <a:srgbClr val="EAEAEA"/>
                </a:solidFill>
                <a:effectLst>
                  <a:glow rad="101600">
                    <a:srgbClr val="000000"/>
                  </a:glow>
                </a:effectLst>
                <a:latin typeface="Kalaham" pitchFamily="2" charset="0"/>
                <a:ea typeface="ＭＳ Ｐゴシック" charset="0"/>
                <a:cs typeface="Arial"/>
              </a:rPr>
              <a:t>;;</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fj;jupj;J</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khjq;fs</a:t>
            </a:r>
            <a:r>
              <a:rPr lang="en-US" sz="2400" b="1" kern="1200" dirty="0">
                <a:solidFill>
                  <a:srgbClr val="EAEAEA"/>
                </a:solidFill>
                <a:effectLst>
                  <a:glow rad="101600">
                    <a:srgbClr val="000000"/>
                  </a:glow>
                </a:effectLst>
                <a:latin typeface="Kalaham" pitchFamily="2" charset="0"/>
                <a:ea typeface="ＭＳ Ｐゴシック" charset="0"/>
                <a:cs typeface="Arial"/>
              </a:rPr>
              <a:t>;;</a:t>
            </a:r>
          </a:p>
          <a:p>
            <a:pPr eaLnBrk="1" hangingPunct="1">
              <a:buClr>
                <a:srgbClr val="FFCC66"/>
              </a:buClr>
            </a:pPr>
            <a:r>
              <a:rPr lang="en-US" sz="2400" b="1" kern="1200" dirty="0" err="1">
                <a:solidFill>
                  <a:srgbClr val="EAEAEA"/>
                </a:solidFill>
                <a:effectLst>
                  <a:glow rad="101600">
                    <a:srgbClr val="000000"/>
                  </a:glow>
                </a:effectLst>
                <a:latin typeface="Kalaham" pitchFamily="2" charset="0"/>
                <a:ea typeface="ＭＳ Ｐゴシック" charset="0"/>
                <a:cs typeface="Arial"/>
              </a:rPr>
              <a:t>Nfhil</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goj;jpd</a:t>
            </a:r>
            <a:r>
              <a:rPr lang="en-US" sz="2400" b="1" kern="1200" dirty="0">
                <a:solidFill>
                  <a:srgbClr val="EAEAEA"/>
                </a:solidFill>
                <a:effectLst>
                  <a:glow rad="101600">
                    <a:srgbClr val="000000"/>
                  </a:glow>
                </a:effectLst>
                <a:latin typeface="Kalaham" pitchFamily="2" charset="0"/>
                <a:ea typeface="ＭＳ Ｐゴシック" charset="0"/>
                <a:cs typeface="Arial"/>
              </a:rPr>
              <a:t>; </a:t>
            </a:r>
            <a:r>
              <a:rPr lang="en-US" sz="2400" b="1" kern="1200" dirty="0" err="1">
                <a:solidFill>
                  <a:srgbClr val="EAEAEA"/>
                </a:solidFill>
                <a:effectLst>
                  <a:glow rad="101600">
                    <a:srgbClr val="000000"/>
                  </a:glow>
                </a:effectLst>
                <a:latin typeface="Kalaham" pitchFamily="2" charset="0"/>
                <a:ea typeface="ＭＳ Ｐゴシック" charset="0"/>
                <a:cs typeface="Arial"/>
              </a:rPr>
              <a:t>khjk</a:t>
            </a:r>
            <a:r>
              <a:rPr lang="en-US" sz="2400" b="1" kern="1200" dirty="0">
                <a:solidFill>
                  <a:srgbClr val="EAEAEA"/>
                </a:solidFill>
                <a:effectLst>
                  <a:glow rad="101600">
                    <a:srgbClr val="000000"/>
                  </a:glow>
                </a:effectLst>
                <a:latin typeface="Kalaham" pitchFamily="2" charset="0"/>
                <a:ea typeface="ＭＳ Ｐゴシック" charset="0"/>
                <a:cs typeface="Arial"/>
              </a:rPr>
              <a:t>;.</a:t>
            </a:r>
          </a:p>
        </p:txBody>
      </p:sp>
    </p:spTree>
    <p:extLst>
      <p:ext uri="{BB962C8B-B14F-4D97-AF65-F5344CB8AC3E}">
        <p14:creationId xmlns:p14="http://schemas.microsoft.com/office/powerpoint/2010/main" val="1545060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defRPr/>
            </a:pPr>
            <a:r>
              <a:rPr lang="en-US" sz="2000" dirty="0" err="1">
                <a:latin typeface="Kalaham" pitchFamily="2" charset="0"/>
                <a:ea typeface="ＭＳ Ｐゴシック" charset="0"/>
                <a:cs typeface="ＭＳ Ｐゴシック" charset="0"/>
              </a:rPr>
              <a:t>r%fj;jpdupd</a:t>
            </a:r>
            <a:r>
              <a:rPr lang="en-US" sz="2000" dirty="0">
                <a:latin typeface="Kalaham" pitchFamily="2" charset="0"/>
                <a:ea typeface="ＭＳ Ｐゴシック" charset="0"/>
                <a:cs typeface="ＭＳ Ｐゴシック" charset="0"/>
              </a:rPr>
              <a:t>; </a:t>
            </a:r>
            <a:r>
              <a:rPr lang="en-US" sz="2000" dirty="0" err="1">
                <a:latin typeface="Kalaham" pitchFamily="2" charset="0"/>
                <a:ea typeface="ＭＳ Ｐゴシック" charset="0"/>
                <a:cs typeface="ＭＳ Ｐゴシック" charset="0"/>
              </a:rPr>
              <a:t>jdp</a:t>
            </a:r>
            <a:r>
              <a:rPr lang="en-US" sz="2000" dirty="0">
                <a:latin typeface="Kalaham" pitchFamily="2" charset="0"/>
                <a:ea typeface="ＭＳ Ｐゴシック" charset="0"/>
                <a:cs typeface="ＭＳ Ｐゴシック" charset="0"/>
              </a:rPr>
              <a:t> </a:t>
            </a:r>
            <a:r>
              <a:rPr lang="en-US" sz="2000" dirty="0" err="1">
                <a:latin typeface="Kalaham" pitchFamily="2" charset="0"/>
                <a:ea typeface="ＭＳ Ｐゴシック" charset="0"/>
                <a:cs typeface="ＭＳ Ｐゴシック" charset="0"/>
              </a:rPr>
              <a:t>cupikfs</a:t>
            </a:r>
            <a:r>
              <a:rPr lang="en-US" sz="2000" dirty="0">
                <a:latin typeface="Kalaham" pitchFamily="2" charset="0"/>
                <a:ea typeface="ＭＳ Ｐゴシック" charset="0"/>
                <a:cs typeface="ＭＳ Ｐゴシック" charset="0"/>
              </a:rPr>
              <a:t>; </a:t>
            </a:r>
            <a:r>
              <a:rPr lang="en-US" sz="2000" dirty="0" err="1">
                <a:latin typeface="Kalaham" pitchFamily="2" charset="0"/>
                <a:ea typeface="ＭＳ Ｐゴシック" charset="0"/>
                <a:cs typeface="ＭＳ Ｐゴシック" charset="0"/>
              </a:rPr>
              <a:t>rk;ge;jkhd</a:t>
            </a:r>
            <a:r>
              <a:rPr lang="en-US" sz="2000" dirty="0">
                <a:latin typeface="Kalaham" pitchFamily="2" charset="0"/>
                <a:ea typeface="ＭＳ Ｐゴシック" charset="0"/>
                <a:cs typeface="ＭＳ Ｐゴシック" charset="0"/>
              </a:rPr>
              <a:t> </a:t>
            </a:r>
          </a:p>
          <a:p>
            <a:pPr marL="263525" indent="-263525" eaLnBrk="1" hangingPunct="1">
              <a:defRPr/>
            </a:pPr>
            <a:r>
              <a:rPr lang="en-US" sz="2000" dirty="0" err="1">
                <a:latin typeface="Kalaham" pitchFamily="2" charset="0"/>
                <a:ea typeface="ＭＳ Ｐゴシック" charset="0"/>
                <a:cs typeface="ＭＳ Ｐゴシック" charset="0"/>
              </a:rPr>
              <a:t>Gdpjkhd</a:t>
            </a:r>
            <a:endParaRPr lang="en-US" sz="2000" dirty="0">
              <a:latin typeface="Kalaham" pitchFamily="2" charset="0"/>
              <a:ea typeface="ＭＳ Ｐゴシック" charset="0"/>
              <a:cs typeface="ＭＳ Ｐゴシック" charset="0"/>
            </a:endParaRPr>
          </a:p>
          <a:p>
            <a:pPr marL="263525" indent="-263525" eaLnBrk="1" hangingPunct="1">
              <a:defRPr/>
            </a:pPr>
            <a:r>
              <a:rPr lang="en-US" sz="2000" dirty="0" err="1">
                <a:latin typeface="Kalaham" pitchFamily="2" charset="0"/>
                <a:ea typeface="ＭＳ Ｐゴシック" charset="0"/>
                <a:cs typeface="ＭＳ Ｐゴシック" charset="0"/>
              </a:rPr>
              <a:t>vz;zplg;gl;lJ</a:t>
            </a:r>
            <a:endParaRPr lang="en-US" sz="2000" dirty="0">
              <a:latin typeface="Kalaham" pitchFamily="2" charset="0"/>
              <a:ea typeface="ＭＳ Ｐゴシック" charset="0"/>
              <a:cs typeface="ＭＳ Ｐゴシック" charset="0"/>
            </a:endParaRP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xmlns="">
                <a:solidFill>
                  <a:srgbClr val="FFFFFF"/>
                </a:solidFill>
              </a14:hiddenFill>
            </a:ext>
          </a:extLst>
        </p:spPr>
      </p:pic>
      <p:sp>
        <p:nvSpPr>
          <p:cNvPr id="13319" name="AutoShape 7"/>
          <p:cNvSpPr>
            <a:spLocks/>
          </p:cNvSpPr>
          <p:nvPr/>
        </p:nvSpPr>
        <p:spPr bwMode="auto">
          <a:xfrm>
            <a:off x="2095500" y="36195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defTabSz="914400" eaLnBrk="0" fontAlgn="base" hangingPunct="0">
              <a:spcBef>
                <a:spcPct val="0"/>
              </a:spcBef>
              <a:spcAft>
                <a:spcPct val="0"/>
              </a:spcAft>
              <a:defRPr/>
            </a:pPr>
            <a:endParaRPr lang="en-US" dirty="0">
              <a:solidFill>
                <a:srgbClr val="060400"/>
              </a:solidFill>
              <a:effectLst>
                <a:outerShdw blurRad="38100" dist="38100" dir="2700000" algn="tl">
                  <a:srgbClr val="000000">
                    <a:alpha val="43137"/>
                  </a:srgbClr>
                </a:outerShdw>
              </a:effectLst>
              <a:latin typeface="Tahoma" charset="-52"/>
              <a:ea typeface="ＭＳ Ｐゴシック" charset="0"/>
              <a:cs typeface="ＭＳ Ｐゴシック" charset="0"/>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066800" y="14732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en-US" dirty="0" err="1">
                <a:latin typeface="Kalaham" pitchFamily="2" charset="0"/>
                <a:ea typeface="ＭＳ Ｐゴシック" charset="0"/>
                <a:cs typeface="Arial" charset="0"/>
              </a:rPr>
              <a:t>A+j</a:t>
            </a:r>
            <a:r>
              <a:rPr lang="en-US" dirty="0">
                <a:latin typeface="Kalaham" pitchFamily="2" charset="0"/>
                <a:ea typeface="ＭＳ Ｐゴシック" charset="0"/>
                <a:cs typeface="Arial" charset="0"/>
              </a:rPr>
              <a:t> </a:t>
            </a:r>
            <a:r>
              <a:rPr lang="en-US" dirty="0" err="1">
                <a:latin typeface="Kalaham" pitchFamily="2" charset="0"/>
                <a:ea typeface="ＭＳ Ｐゴシック" charset="0"/>
                <a:cs typeface="Arial" charset="0"/>
              </a:rPr>
              <a:t>ehl;fhl;b</a:t>
            </a:r>
            <a:endParaRPr lang="en-US" dirty="0">
              <a:latin typeface="Arial" charset="0"/>
              <a:ea typeface="ＭＳ Ｐゴシック" charset="0"/>
              <a:cs typeface="ＭＳ Ｐゴシック" charset="0"/>
            </a:endParaRPr>
          </a:p>
        </p:txBody>
      </p:sp>
      <p:sp>
        <p:nvSpPr>
          <p:cNvPr id="13322" name="Text Box 10"/>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rPr>
              <a:t>134</a:t>
            </a:r>
            <a:endParaRPr lang="en-US" sz="1800" dirty="0">
              <a:solidFill>
                <a:srgbClr val="FFFFFF"/>
              </a:solidFill>
            </a:endParaRPr>
          </a:p>
        </p:txBody>
      </p:sp>
    </p:spTree>
    <p:extLst>
      <p:ext uri="{BB962C8B-B14F-4D97-AF65-F5344CB8AC3E}">
        <p14:creationId xmlns:p14="http://schemas.microsoft.com/office/powerpoint/2010/main" val="322991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lang="en-US" sz="28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Gdpj</a:t>
              </a:r>
              <a:r>
                <a:rPr lang="en-US" sz="28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 </a:t>
              </a:r>
              <a:r>
                <a:rPr lang="en-US" sz="28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ehl;fhl;b</a:t>
              </a:r>
              <a:r>
                <a:rPr lang="en-US" sz="28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 </a:t>
              </a:r>
              <a:r>
                <a:rPr lang="en-US" sz="28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Jtf;fk</a:t>
              </a:r>
              <a:r>
                <a:rPr lang="en-US" sz="28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lang="en-US" sz="2800" b="1" dirty="0" err="1">
                  <a:solidFill>
                    <a:schemeClr val="bg1"/>
                  </a:solidFill>
                  <a:effectLst>
                    <a:outerShdw blurRad="38100" dist="38100" dir="2700000" algn="tl">
                      <a:srgbClr val="000000">
                        <a:alpha val="43137"/>
                      </a:srgbClr>
                    </a:outerShdw>
                  </a:effectLst>
                  <a:latin typeface="Kalaham" pitchFamily="2" charset="0"/>
                  <a:ea typeface="ＭＳ Ｐゴシック" charset="0"/>
                  <a:cs typeface="ＭＳ Ｐゴシック" charset="0"/>
                </a:rPr>
                <a:t>r%f</a:t>
              </a: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 </a:t>
              </a:r>
              <a:r>
                <a:rPr lang="en-US" sz="28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ehl;fhl;b</a:t>
              </a:r>
              <a:r>
                <a:rPr lang="en-US" sz="28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 </a:t>
              </a:r>
              <a:r>
                <a:rPr lang="en-US" sz="28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Jtf;fk</a:t>
              </a:r>
              <a:r>
                <a:rPr lang="en-US" sz="28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en-US" sz="2000" b="1" kern="0" dirty="0" err="1">
                <a:solidFill>
                  <a:srgbClr val="FFFF00"/>
                </a:solidFill>
                <a:latin typeface="Kalaham" pitchFamily="2" charset="0"/>
                <a:ea typeface="ＭＳ Ｐゴシック" charset="0"/>
                <a:cs typeface="ＭＳ Ｐゴシック" charset="0"/>
              </a:rPr>
              <a:t>ahj;jpuhfk</a:t>
            </a:r>
            <a:r>
              <a:rPr lang="en-US" sz="2000" b="1" kern="0" dirty="0">
                <a:solidFill>
                  <a:srgbClr val="FFFF00"/>
                </a:solidFill>
                <a:latin typeface="Kalaham" pitchFamily="2" charset="0"/>
                <a:ea typeface="ＭＳ Ｐゴシック" charset="0"/>
                <a:cs typeface="ＭＳ Ｐゴシック" charset="0"/>
              </a:rPr>
              <a:t> ,</a:t>
            </a:r>
            <a:r>
              <a:rPr lang="en-US" sz="2000" b="1" kern="0" dirty="0" err="1">
                <a:solidFill>
                  <a:srgbClr val="FFFF00"/>
                </a:solidFill>
                <a:latin typeface="Kalaham" pitchFamily="2" charset="0"/>
                <a:ea typeface="ＭＳ Ｐゴシック" charset="0"/>
                <a:cs typeface="ＭＳ Ｐゴシック" charset="0"/>
              </a:rPr>
              <a:t>uT</a:t>
            </a:r>
            <a:r>
              <a:rPr lang="en-US" sz="2000" b="1" kern="0" dirty="0">
                <a:solidFill>
                  <a:srgbClr val="FFFF00"/>
                </a:solidFill>
                <a:latin typeface="Kalaham" pitchFamily="2" charset="0"/>
                <a:ea typeface="ＭＳ Ｐゴシック" charset="0"/>
                <a:cs typeface="ＭＳ Ｐゴシック" charset="0"/>
              </a:rPr>
              <a:t> </a:t>
            </a:r>
            <a:r>
              <a:rPr lang="en-US" sz="2000" b="1" kern="0" dirty="0">
                <a:solidFill>
                  <a:srgbClr val="FFFF00"/>
                </a:solidFill>
                <a:latin typeface="Arial" charset="0"/>
                <a:ea typeface="ＭＳ Ｐゴシック" charset="0"/>
                <a:cs typeface="ＭＳ Ｐゴシック" charset="0"/>
              </a:rPr>
              <a:t>:</a:t>
            </a:r>
          </a:p>
          <a:p>
            <a:pPr defTabSz="914400" eaLnBrk="1" hangingPunct="1">
              <a:defRPr/>
            </a:pPr>
            <a:endParaRPr lang="en-US" sz="2000" b="1" kern="0" dirty="0">
              <a:solidFill>
                <a:srgbClr val="FFFFFF"/>
              </a:solidFill>
              <a:latin typeface="Arial" charset="0"/>
              <a:ea typeface="ＭＳ Ｐゴシック" charset="0"/>
              <a:cs typeface="ＭＳ Ｐゴシック" charset="0"/>
            </a:endParaRPr>
          </a:p>
          <a:p>
            <a:pPr defTabSz="914400" eaLnBrk="1" hangingPunct="1">
              <a:defRPr/>
            </a:pPr>
            <a:r>
              <a:rPr lang="en-US" sz="2000" b="1" kern="0" dirty="0">
                <a:solidFill>
                  <a:srgbClr val="FFFFFF"/>
                </a:solidFill>
                <a:latin typeface="Kalaham" pitchFamily="2" charset="0"/>
                <a:ea typeface="ＭＳ Ｐゴシック" charset="0"/>
                <a:cs typeface="ＭＳ Ｐゴシック" charset="0"/>
              </a:rPr>
              <a:t>,];</a:t>
            </a:r>
            <a:r>
              <a:rPr lang="en-US" sz="2000" b="1" kern="0" dirty="0" err="1">
                <a:solidFill>
                  <a:srgbClr val="FFFFFF"/>
                </a:solidFill>
                <a:latin typeface="Kalaham" pitchFamily="2" charset="0"/>
                <a:ea typeface="ＭＳ Ｐゴシック" charset="0"/>
                <a:cs typeface="ＭＳ Ｐゴシック" charset="0"/>
              </a:rPr>
              <a:t>uNtyu</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vfpg;J</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Njrj;jpy</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Ue;jNghJ</a:t>
            </a:r>
            <a:r>
              <a:rPr lang="en-US" sz="2000" b="1" kern="0" dirty="0">
                <a:solidFill>
                  <a:srgbClr val="FFFFFF"/>
                </a:solidFill>
                <a:latin typeface="Kalaham" pitchFamily="2" charset="0"/>
                <a:ea typeface="ＭＳ Ｐゴシック" charset="0"/>
                <a:cs typeface="ＭＳ Ｐゴシック" charset="0"/>
              </a:rPr>
              <a:t>&gt; ​​</a:t>
            </a:r>
            <a:r>
              <a:rPr lang="en-US" sz="2000" b="1" kern="0" dirty="0" err="1">
                <a:solidFill>
                  <a:srgbClr val="FFFFFF"/>
                </a:solidFill>
                <a:latin typeface="Kalaham" pitchFamily="2" charset="0"/>
                <a:ea typeface="ＭＳ Ｐゴシック" charset="0"/>
                <a:cs typeface="ＭＳ Ｐゴシック" charset="0"/>
              </a:rPr>
              <a:t>fu;j;ju</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NkhNrAf;Fk</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MNuhDf;Fk</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gpd;tUk</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mwpTWj;jy;fis</a:t>
            </a:r>
            <a:r>
              <a:rPr lang="en-US" sz="2000" b="1" kern="0" dirty="0">
                <a:solidFill>
                  <a:srgbClr val="FFFFFF"/>
                </a:solidFill>
                <a:latin typeface="Kalaham" pitchFamily="2" charset="0"/>
                <a:ea typeface="ＭＳ Ｐゴシック" charset="0"/>
                <a:cs typeface="ＭＳ Ｐゴシック" charset="0"/>
              </a:rPr>
              <a:t> </a:t>
            </a:r>
            <a:r>
              <a:rPr lang="en-US" sz="2000" b="1" kern="0" dirty="0" err="1">
                <a:solidFill>
                  <a:srgbClr val="FFFFFF"/>
                </a:solidFill>
                <a:latin typeface="Kalaham" pitchFamily="2" charset="0"/>
                <a:ea typeface="ＭＳ Ｐゴシック" charset="0"/>
                <a:cs typeface="ＭＳ Ｐゴシック" charset="0"/>
              </a:rPr>
              <a:t>nfhLj;jhu</a:t>
            </a:r>
            <a:r>
              <a:rPr lang="en-US" sz="2000" b="1" kern="0" dirty="0">
                <a:solidFill>
                  <a:srgbClr val="FFFFFF"/>
                </a:solidFill>
                <a:latin typeface="Kalaham" pitchFamily="2" charset="0"/>
                <a:ea typeface="ＭＳ Ｐゴシック" charset="0"/>
                <a:cs typeface="ＭＳ Ｐゴシック" charset="0"/>
              </a:rPr>
              <a:t>;</a:t>
            </a:r>
            <a:r>
              <a:rPr lang="en-US" sz="2000" b="1" kern="0" dirty="0">
                <a:solidFill>
                  <a:srgbClr val="FFFFFF"/>
                </a:solidFill>
                <a:latin typeface="Arial" charset="0"/>
                <a:ea typeface="ＭＳ Ｐゴシック" charset="0"/>
                <a:cs typeface="ＭＳ Ｐゴシック" charset="0"/>
              </a:rPr>
              <a:t>:</a:t>
            </a:r>
          </a:p>
          <a:p>
            <a:pPr defTabSz="914400" eaLnBrk="1" hangingPunct="1">
              <a:defRPr/>
            </a:pPr>
            <a:r>
              <a:rPr lang="en-US" sz="2000" b="1" kern="0" dirty="0">
                <a:solidFill>
                  <a:srgbClr val="FFFF00"/>
                </a:solidFill>
                <a:effectLst/>
                <a:latin typeface="Kalaham" pitchFamily="2" charset="0"/>
                <a:ea typeface="ＭＳ Ｐゴシック" charset="0"/>
                <a:cs typeface="ＭＳ Ｐゴシック" charset="0"/>
              </a:rPr>
              <a:t>2 ",</a:t>
            </a:r>
            <a:r>
              <a:rPr lang="en-US" sz="2000" b="1" kern="0" dirty="0" err="1">
                <a:solidFill>
                  <a:srgbClr val="FFFF00"/>
                </a:solidFill>
                <a:effectLst/>
                <a:latin typeface="Kalaham" pitchFamily="2" charset="0"/>
                <a:ea typeface="ＭＳ Ｐゴシック" charset="0"/>
                <a:cs typeface="ＭＳ Ｐゴシック" charset="0"/>
              </a:rPr>
              <a:t>dpNky</a:t>
            </a:r>
            <a:r>
              <a:rPr lang="en-US" sz="2000" b="1" kern="0" dirty="0">
                <a:solidFill>
                  <a:srgbClr val="FFFF00"/>
                </a:solidFill>
                <a:effectLst/>
                <a:latin typeface="Kalaham" pitchFamily="2" charset="0"/>
                <a:ea typeface="ＭＳ Ｐゴシック" charset="0"/>
                <a:cs typeface="ＭＳ Ｐゴシック" charset="0"/>
              </a:rPr>
              <a:t>;&gt; ,</a:t>
            </a:r>
            <a:r>
              <a:rPr lang="en-US" sz="2000" b="1" kern="0" dirty="0" err="1">
                <a:solidFill>
                  <a:srgbClr val="FFFF00"/>
                </a:solidFill>
                <a:effectLst/>
                <a:latin typeface="Kalaham" pitchFamily="2" charset="0"/>
                <a:ea typeface="ＭＳ Ｐゴシック" charset="0"/>
                <a:cs typeface="ＭＳ Ｐゴシック" charset="0"/>
              </a:rPr>
              <a:t>e;j</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khjk</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cq;fSf;F</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Mz;bd</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Kjy</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khjkhf</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Uf;Fk</a:t>
            </a:r>
            <a:r>
              <a:rPr lang="en-US" sz="2000" b="1" kern="0" dirty="0">
                <a:solidFill>
                  <a:srgbClr val="FFFF00"/>
                </a:solidFill>
                <a:effectLst/>
                <a:latin typeface="Kalaham" pitchFamily="2" charset="0"/>
                <a:ea typeface="ＭＳ Ｐゴシック" charset="0"/>
                <a:cs typeface="ＭＳ Ｐゴシック" charset="0"/>
              </a:rPr>
              <a:t>;" (</a:t>
            </a:r>
            <a:r>
              <a:rPr lang="en-US" sz="2000" b="1" kern="0" dirty="0" err="1">
                <a:solidFill>
                  <a:srgbClr val="FFFF00"/>
                </a:solidFill>
                <a:effectLst/>
                <a:latin typeface="Kalaham" pitchFamily="2" charset="0"/>
                <a:ea typeface="ＭＳ Ｐゴシック" charset="0"/>
                <a:cs typeface="ＭＳ Ｐゴシック" charset="0"/>
              </a:rPr>
              <a:t>ahj;jpuhfkk</a:t>
            </a:r>
            <a:r>
              <a:rPr lang="en-US" sz="2000" b="1" kern="0" dirty="0">
                <a:solidFill>
                  <a:srgbClr val="FFFF00"/>
                </a:solidFill>
                <a:effectLst/>
                <a:latin typeface="Kalaham" pitchFamily="2" charset="0"/>
                <a:ea typeface="ＭＳ Ｐゴシック" charset="0"/>
                <a:cs typeface="ＭＳ Ｐゴシック" charset="0"/>
              </a:rPr>
              <a:t>; 12:1-2)</a:t>
            </a:r>
          </a:p>
        </p:txBody>
      </p:sp>
      <p:sp>
        <p:nvSpPr>
          <p:cNvPr id="4" name="Title 3"/>
          <p:cNvSpPr>
            <a:spLocks noGrp="1"/>
          </p:cNvSpPr>
          <p:nvPr>
            <p:ph type="title"/>
          </p:nvPr>
        </p:nvSpPr>
        <p:spPr>
          <a:xfrm>
            <a:off x="3827463" y="2781300"/>
            <a:ext cx="2424112" cy="1409700"/>
          </a:xfrm>
        </p:spPr>
        <p:txBody>
          <a:bodyPr/>
          <a:lstStyle/>
          <a:p>
            <a:pPr>
              <a:defRPr/>
            </a:pPr>
            <a:r>
              <a:rPr lang="en-US" sz="3600" b="1" dirty="0" err="1">
                <a:solidFill>
                  <a:schemeClr val="bg1"/>
                </a:solidFill>
                <a:effectLst>
                  <a:outerShdw blurRad="38100" dist="38100" dir="2700000" algn="tl">
                    <a:srgbClr val="000000">
                      <a:alpha val="43137"/>
                    </a:srgbClr>
                  </a:outerShdw>
                </a:effectLst>
                <a:latin typeface="Kalaham" pitchFamily="2" charset="0"/>
                <a:ea typeface="ＭＳ Ｐゴシック" charset="0"/>
                <a:cs typeface="Arial" charset="0"/>
              </a:rPr>
              <a:t>A+j</a:t>
            </a:r>
            <a:r>
              <a:rPr lang="en-US" sz="3600" b="1" dirty="0">
                <a:solidFill>
                  <a:schemeClr val="bg1"/>
                </a:solidFill>
                <a:effectLst>
                  <a:outerShdw blurRad="38100" dist="38100" dir="2700000" algn="tl">
                    <a:srgbClr val="000000">
                      <a:alpha val="43137"/>
                    </a:srgbClr>
                  </a:outerShdw>
                </a:effectLst>
                <a:latin typeface="Kalaham" pitchFamily="2" charset="0"/>
                <a:ea typeface="ＭＳ Ｐゴシック" charset="0"/>
                <a:cs typeface="Arial" charset="0"/>
              </a:rPr>
              <a:t> </a:t>
            </a:r>
            <a:r>
              <a:rPr lang="en-US" sz="3600" b="1" dirty="0" err="1">
                <a:solidFill>
                  <a:schemeClr val="bg1"/>
                </a:solidFill>
                <a:effectLst>
                  <a:outerShdw blurRad="38100" dist="38100" dir="2700000" algn="tl">
                    <a:srgbClr val="000000">
                      <a:alpha val="43137"/>
                    </a:srgbClr>
                  </a:outerShdw>
                </a:effectLst>
                <a:latin typeface="Kalaham" pitchFamily="2" charset="0"/>
                <a:ea typeface="ＭＳ Ｐゴシック" charset="0"/>
                <a:cs typeface="Arial" charset="0"/>
              </a:rPr>
              <a:t>ehl;fhl;b</a:t>
            </a:r>
            <a:endParaRPr lang="en-US" sz="36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670227" y="233744"/>
            <a:ext cx="1636712" cy="629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khu;r</a:t>
            </a:r>
            <a:r>
              <a:rPr lang="en-US" sz="2400" b="1" dirty="0">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a:t>
            </a:r>
          </a:p>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Vg;uy</a:t>
            </a:r>
            <a:endParaRPr lang="en-US" sz="2400" b="1" dirty="0">
              <a:solidFill>
                <a:schemeClr val="bg1"/>
              </a:solidFill>
              <a:effectLst>
                <a:glow rad="101600">
                  <a:srgbClr val="000000"/>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26626" y="6028980"/>
            <a:ext cx="1790700" cy="732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nrg;lk;gu</a:t>
            </a:r>
            <a:r>
              <a:rPr lang="en-US" sz="2400" b="1" dirty="0">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a:t>
            </a:r>
          </a:p>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mf;Nlhgu</a:t>
            </a:r>
            <a:endParaRPr lang="en-US" sz="2400" b="1" dirty="0">
              <a:solidFill>
                <a:schemeClr val="bg1"/>
              </a:solidFill>
              <a:effectLst>
                <a:glow rad="101600">
                  <a:srgbClr val="000000"/>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180,</a:t>
            </a:r>
          </a:p>
          <a:p>
            <a:pPr defTabSz="914400" eaLnBrk="1" fontAlgn="base" hangingPunct="1">
              <a:spcBef>
                <a:spcPct val="0"/>
              </a:spcBef>
              <a:spcAft>
                <a:spcPct val="0"/>
              </a:spcAft>
            </a:pPr>
            <a:r>
              <a:rPr lang="en-US" b="1" dirty="0">
                <a:solidFill>
                  <a:srgbClr val="FFFFFF"/>
                </a:solidFill>
                <a:cs typeface="Arial" charset="0"/>
              </a:rPr>
              <a:t>290</a:t>
            </a:r>
          </a:p>
        </p:txBody>
      </p:sp>
    </p:spTree>
    <p:extLst>
      <p:ext uri="{BB962C8B-B14F-4D97-AF65-F5344CB8AC3E}">
        <p14:creationId xmlns:p14="http://schemas.microsoft.com/office/powerpoint/2010/main" val="24387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180,</a:t>
            </a:r>
          </a:p>
          <a:p>
            <a:pPr defTabSz="914400" eaLnBrk="1" fontAlgn="base" hangingPunct="1">
              <a:spcBef>
                <a:spcPct val="0"/>
              </a:spcBef>
              <a:spcAft>
                <a:spcPct val="0"/>
              </a:spcAft>
            </a:pPr>
            <a:r>
              <a:rPr lang="en-US" b="1" dirty="0">
                <a:solidFill>
                  <a:srgbClr val="FFFFFF"/>
                </a:solidFill>
                <a:cs typeface="Arial" charset="0"/>
              </a:rPr>
              <a:t>290</a:t>
            </a: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2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lang="en-US" sz="24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ehl;fhl;b</a:t>
              </a:r>
              <a:r>
                <a:rPr lang="en-US" sz="24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 </a:t>
              </a:r>
              <a:r>
                <a:rPr lang="en-US" sz="24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njhlq;FfpwJ</a:t>
              </a:r>
              <a:endParaRPr lang="en-US" sz="24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endParaRPr>
            </a:p>
            <a:p>
              <a:pPr defTabSz="914400">
                <a:defRPr/>
              </a:pP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2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lang="en-US" sz="24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r%f</a:t>
              </a:r>
              <a:endParaRPr lang="en-US" sz="24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endParaRPr>
            </a:p>
            <a:p>
              <a:pPr defTabSz="914400">
                <a:defRPr/>
              </a:pPr>
              <a:r>
                <a:rPr lang="en-US" sz="24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ehl;fhl;b</a:t>
              </a:r>
              <a:r>
                <a:rPr lang="en-US" sz="24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 </a:t>
              </a:r>
              <a:r>
                <a:rPr lang="en-US" sz="2400" b="1" dirty="0" err="1">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rPr>
                <a:t>njhlq;FfpwJ</a:t>
              </a:r>
              <a:endParaRPr lang="en-US" sz="2400" b="1" dirty="0">
                <a:solidFill>
                  <a:srgbClr val="FFFFFF"/>
                </a:solidFill>
                <a:effectLst>
                  <a:outerShdw blurRad="50800" dist="38100" dir="2700000" algn="tl">
                    <a:srgbClr val="000000">
                      <a:alpha val="43000"/>
                    </a:srgbClr>
                  </a:outerShdw>
                </a:effectLst>
                <a:latin typeface="Kalaham" pitchFamily="2"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khu;r</a:t>
            </a:r>
            <a:r>
              <a:rPr lang="en-US" sz="2400" b="1" dirty="0">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a:t>
            </a:r>
          </a:p>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Vg;uy</a:t>
            </a:r>
            <a:endParaRPr lang="en-US" sz="2400" b="1" dirty="0">
              <a:solidFill>
                <a:schemeClr val="bg1"/>
              </a:solidFill>
              <a:effectLst>
                <a:glow rad="101600">
                  <a:srgbClr val="000000"/>
                </a:glow>
                <a:outerShdw blurRad="38100" dist="38100" dir="2700000" algn="tl">
                  <a:srgbClr val="000000">
                    <a:alpha val="43137"/>
                  </a:srgbClr>
                </a:outerShdw>
              </a:effectLst>
              <a:latin typeface="Times New Roman" charset="0"/>
              <a:ea typeface="ＭＳ Ｐゴシック" charset="0"/>
              <a:cs typeface="ＭＳ Ｐゴシック" charset="0"/>
            </a:endParaRPr>
          </a:p>
          <a:p>
            <a:pPr defTabSz="914400">
              <a:defRPr/>
            </a:pP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nrg;lk;gu</a:t>
            </a:r>
            <a:r>
              <a:rPr lang="en-US" sz="2400" b="1" dirty="0">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a:t>
            </a:r>
          </a:p>
          <a:p>
            <a:pPr defTabSz="914400">
              <a:spcBef>
                <a:spcPct val="20000"/>
              </a:spcBef>
              <a:buClr>
                <a:srgbClr val="FFCC66"/>
              </a:buClr>
              <a:buSzPct val="90000"/>
              <a:defRPr/>
            </a:pPr>
            <a:r>
              <a:rPr lang="en-US" sz="2400" b="1" dirty="0" err="1">
                <a:solidFill>
                  <a:schemeClr val="bg1"/>
                </a:solidFill>
                <a:effectLst>
                  <a:glow rad="101600">
                    <a:srgbClr val="000000"/>
                  </a:glow>
                  <a:outerShdw blurRad="38100" dist="38100" dir="2700000" algn="tl">
                    <a:srgbClr val="000000">
                      <a:alpha val="43137"/>
                    </a:srgbClr>
                  </a:outerShdw>
                </a:effectLst>
                <a:latin typeface="Kalaham" pitchFamily="2" charset="0"/>
                <a:ea typeface="ＭＳ Ｐゴシック" charset="0"/>
                <a:cs typeface="Arial"/>
              </a:rPr>
              <a:t>mf;Nlhgu</a:t>
            </a:r>
            <a:endParaRPr lang="en-US" sz="2400" b="1" dirty="0">
              <a:solidFill>
                <a:schemeClr val="bg1"/>
              </a:solidFill>
              <a:effectLst>
                <a:glow rad="101600">
                  <a:srgbClr val="000000"/>
                </a:glow>
                <a:outerShdw blurRad="38100" dist="38100" dir="2700000" algn="tl">
                  <a:srgbClr val="000000">
                    <a:alpha val="43137"/>
                  </a:srgbClr>
                </a:outerShdw>
              </a:effectLst>
              <a:latin typeface="Times New Roman" charset="0"/>
              <a:ea typeface="ＭＳ Ｐゴシック" charset="0"/>
              <a:cs typeface="ＭＳ Ｐゴシック" charset="0"/>
            </a:endParaRPr>
          </a:p>
          <a:p>
            <a:pPr defTabSz="914400">
              <a:defRPr/>
            </a:pP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8" y="4364801"/>
            <a:ext cx="2133600" cy="2493199"/>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lvl="0" algn="ctr" defTabSz="914400" fontAlgn="base">
              <a:spcBef>
                <a:spcPct val="0"/>
              </a:spcBef>
              <a:spcAft>
                <a:spcPct val="0"/>
              </a:spcAft>
              <a:defRPr/>
            </a:pPr>
            <a:endParaRPr lang="en-US" b="1" kern="0" dirty="0">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err="1">
                <a:latin typeface="Kalaham" pitchFamily="2" charset="0"/>
                <a:ea typeface="ＭＳ Ｐゴシック" charset="0"/>
                <a:cs typeface="Arial" charset="0"/>
              </a:rPr>
              <a:t>A+jh</a:t>
            </a:r>
            <a:r>
              <a:rPr lang="en-US" b="1" kern="0" dirty="0">
                <a:latin typeface="Kalaham" pitchFamily="2" charset="0"/>
                <a:ea typeface="ＭＳ Ｐゴシック" charset="0"/>
                <a:cs typeface="Arial" charset="0"/>
              </a:rPr>
              <a:t> </a:t>
            </a:r>
            <a:r>
              <a:rPr lang="en-US" b="1" kern="0" dirty="0" err="1">
                <a:latin typeface="Kalaham" pitchFamily="2" charset="0"/>
                <a:ea typeface="ＭＳ Ｐゴシック" charset="0"/>
                <a:cs typeface="Arial" charset="0"/>
              </a:rPr>
              <a:t>jp</a:t>
            </a:r>
            <a:r>
              <a:rPr lang="en-US" b="1" kern="0" dirty="0">
                <a:latin typeface="Kalaham" pitchFamily="2" charset="0"/>
                <a:ea typeface="ＭＳ Ｐゴシック" charset="0"/>
                <a:cs typeface="Arial" charset="0"/>
              </a:rPr>
              <a:t>\;</a:t>
            </a:r>
            <a:r>
              <a:rPr lang="en-US" b="1" kern="0" dirty="0" err="1">
                <a:latin typeface="Kalaham" pitchFamily="2" charset="0"/>
                <a:ea typeface="ＭＳ Ｐゴシック" charset="0"/>
                <a:cs typeface="Arial" charset="0"/>
              </a:rPr>
              <a:t>upAld</a:t>
            </a:r>
            <a:r>
              <a:rPr lang="en-US" b="1" kern="0" dirty="0">
                <a:latin typeface="Kalaham" pitchFamily="2" charset="0"/>
                <a:ea typeface="ＭＳ Ｐゴシック" charset="0"/>
                <a:cs typeface="Arial" charset="0"/>
              </a:rPr>
              <a:t>; </a:t>
            </a:r>
          </a:p>
          <a:p>
            <a:pPr lvl="0" algn="ctr" defTabSz="914400" fontAlgn="base">
              <a:spcBef>
                <a:spcPct val="0"/>
              </a:spcBef>
              <a:spcAft>
                <a:spcPct val="0"/>
              </a:spcAft>
              <a:defRPr/>
            </a:pPr>
            <a:r>
              <a:rPr lang="en-US" b="1" kern="0" dirty="0" err="1">
                <a:latin typeface="Kalaham" pitchFamily="2" charset="0"/>
                <a:ea typeface="ＭＳ Ｐゴシック" charset="0"/>
                <a:cs typeface="Arial" charset="0"/>
              </a:rPr>
              <a:t>njhlq;fpaJ</a:t>
            </a:r>
            <a:r>
              <a:rPr lang="en-US" b="1" kern="0" dirty="0">
                <a:latin typeface="Kalaham" pitchFamily="2" charset="0"/>
                <a:ea typeface="ＭＳ Ｐゴシック" charset="0"/>
                <a:cs typeface="Arial" charset="0"/>
              </a:rPr>
              <a:t> </a:t>
            </a:r>
            <a:r>
              <a:rPr lang="en-US" b="1" kern="0" dirty="0" err="1">
                <a:latin typeface="Kalaham" pitchFamily="2" charset="0"/>
                <a:ea typeface="ＭＳ Ｐゴシック" charset="0"/>
                <a:cs typeface="Arial" charset="0"/>
              </a:rPr>
              <a:t>kw;Wk</a:t>
            </a:r>
            <a:r>
              <a:rPr lang="en-US" b="1" kern="0" dirty="0">
                <a:latin typeface="Kalaham" pitchFamily="2" charset="0"/>
                <a:ea typeface="ＭＳ Ｐゴシック" charset="0"/>
                <a:cs typeface="Arial" charset="0"/>
              </a:rPr>
              <a:t>;</a:t>
            </a:r>
          </a:p>
          <a:p>
            <a:pPr lvl="0" algn="ctr" defTabSz="914400" fontAlgn="base">
              <a:spcBef>
                <a:spcPct val="0"/>
              </a:spcBef>
              <a:spcAft>
                <a:spcPct val="0"/>
              </a:spcAft>
              <a:defRPr/>
            </a:pPr>
            <a:endParaRPr lang="en-US" b="1" kern="0" dirty="0">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err="1">
                <a:latin typeface="Kalaham" pitchFamily="2" charset="0"/>
                <a:ea typeface="ＭＳ Ｐゴシック" charset="0"/>
                <a:cs typeface="Arial" charset="0"/>
              </a:rPr>
              <a:t>cupikngww</a:t>
            </a:r>
            <a:r>
              <a:rPr lang="en-US" b="1" kern="0" dirty="0">
                <a:latin typeface="Kalaham" pitchFamily="2" charset="0"/>
                <a:ea typeface="ＭＳ Ｐゴシック" charset="0"/>
                <a:cs typeface="Arial" charset="0"/>
              </a:rPr>
              <a:t> </a:t>
            </a:r>
          </a:p>
          <a:p>
            <a:pPr lvl="0" algn="ctr" defTabSz="914400" fontAlgn="base">
              <a:spcBef>
                <a:spcPct val="0"/>
              </a:spcBef>
              <a:spcAft>
                <a:spcPct val="0"/>
              </a:spcAft>
              <a:defRPr/>
            </a:pPr>
            <a:r>
              <a:rPr lang="en-US" b="1" kern="0" dirty="0" err="1">
                <a:latin typeface="Kalaham" pitchFamily="2" charset="0"/>
                <a:ea typeface="ＭＳ Ｐゴシック" charset="0"/>
                <a:cs typeface="Arial" charset="0"/>
              </a:rPr>
              <a:t>tUlq;fis</a:t>
            </a:r>
            <a:r>
              <a:rPr lang="en-US" b="1" kern="0" dirty="0">
                <a:latin typeface="Kalaham" pitchFamily="2" charset="0"/>
                <a:ea typeface="ＭＳ Ｐゴシック" charset="0"/>
                <a:cs typeface="Arial" charset="0"/>
              </a:rPr>
              <a:t> </a:t>
            </a:r>
            <a:r>
              <a:rPr lang="en-US" b="1" kern="0" dirty="0" err="1">
                <a:latin typeface="Kalaham" pitchFamily="2" charset="0"/>
                <a:ea typeface="ＭＳ Ｐゴシック" charset="0"/>
                <a:cs typeface="Arial" charset="0"/>
              </a:rPr>
              <a:t>vz;Z</a:t>
            </a:r>
            <a:endParaRPr kumimoji="0" lang="en-US" b="1" i="0" u="none" strike="noStrike" kern="0" cap="none" spc="0" normalizeH="0" baseline="0" noProof="0" dirty="0">
              <a:ln>
                <a:noFill/>
              </a:ln>
              <a:effectLst/>
              <a:uLnTx/>
              <a:uFillTx/>
              <a:latin typeface="Kalaham" pitchFamily="2" charset="0"/>
              <a:ea typeface="ＭＳ Ｐゴシック" charset="0"/>
              <a:cs typeface="Arial" charset="0"/>
            </a:endParaRP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lvl="0" algn="ctr" defTabSz="914400" fontAlgn="base">
              <a:spcBef>
                <a:spcPct val="0"/>
              </a:spcBef>
              <a:spcAft>
                <a:spcPct val="0"/>
              </a:spcAft>
              <a:defRPr/>
            </a:pPr>
            <a:r>
              <a:rPr lang="en-US" b="1" kern="0" dirty="0">
                <a:solidFill>
                  <a:srgbClr val="000000"/>
                </a:solidFill>
                <a:latin typeface="Kalaham" pitchFamily="2" charset="0"/>
                <a:ea typeface="ＭＳ Ｐゴシック" charset="0"/>
                <a:cs typeface="Arial" charset="0"/>
              </a:rPr>
              <a:t>,uh[</a:t>
            </a:r>
            <a:r>
              <a:rPr lang="en-US" b="1" kern="0" dirty="0" err="1">
                <a:solidFill>
                  <a:srgbClr val="000000"/>
                </a:solidFill>
                <a:latin typeface="Kalaham" pitchFamily="2" charset="0"/>
                <a:ea typeface="ＭＳ Ｐゴシック" charset="0"/>
                <a:cs typeface="Arial" charset="0"/>
              </a:rPr>
              <a:t>htpd</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Ml;rp</a:t>
            </a:r>
            <a:endParaRPr lang="en-US" b="1" kern="0" dirty="0">
              <a:solidFill>
                <a:srgbClr val="000000"/>
              </a:solidFill>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a:solidFill>
                  <a:srgbClr val="000000"/>
                </a:solidFill>
                <a:latin typeface="Kalaham" pitchFamily="2" charset="0"/>
                <a:ea typeface="ＭＳ Ｐゴシック" charset="0"/>
                <a:cs typeface="Arial" charset="0"/>
              </a:rPr>
              <a:t>,</a:t>
            </a:r>
            <a:r>
              <a:rPr lang="en-US" b="1" kern="0" dirty="0" err="1">
                <a:solidFill>
                  <a:srgbClr val="000000"/>
                </a:solidFill>
                <a:latin typeface="Kalaham" pitchFamily="2" charset="0"/>
                <a:ea typeface="ＭＳ Ｐゴシック" charset="0"/>
                <a:cs typeface="Arial" charset="0"/>
              </a:rPr>
              <a:t>q;Nf</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njhlq;fpaJ</a:t>
            </a:r>
            <a:endParaRPr lang="en-US" b="1" kern="0" dirty="0">
              <a:solidFill>
                <a:srgbClr val="000000"/>
              </a:solidFill>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vd;why</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vd;d</a:t>
            </a:r>
            <a:r>
              <a:rPr lang="en-US" b="1" kern="0" dirty="0">
                <a:solidFill>
                  <a:srgbClr val="000000"/>
                </a:solidFill>
                <a:latin typeface="Kalaham" pitchFamily="2" charset="0"/>
                <a:ea typeface="ＭＳ Ｐゴシック" charset="0"/>
                <a:cs typeface="Arial" charset="0"/>
              </a:rPr>
              <a:t>?</a:t>
            </a:r>
            <a:endParaRPr kumimoji="0" lang="en-US" b="1" i="0" u="none" strike="noStrike" kern="0" cap="none" spc="0" normalizeH="0" baseline="0" noProof="0" dirty="0">
              <a:ln>
                <a:noFill/>
              </a:ln>
              <a:solidFill>
                <a:srgbClr val="000000"/>
              </a:solidFill>
              <a:effectLst/>
              <a:uLnTx/>
              <a:uFillTx/>
              <a:latin typeface="Kalaham" pitchFamily="2" charset="0"/>
              <a:ea typeface="ＭＳ Ｐゴシック" charset="0"/>
              <a:cs typeface="Arial" charset="0"/>
            </a:endParaRPr>
          </a:p>
        </p:txBody>
      </p:sp>
      <p:sp>
        <p:nvSpPr>
          <p:cNvPr id="27" name="AutoShape 4"/>
          <p:cNvSpPr>
            <a:spLocks noChangeArrowheads="1"/>
          </p:cNvSpPr>
          <p:nvPr/>
        </p:nvSpPr>
        <p:spPr bwMode="auto">
          <a:xfrm>
            <a:off x="2667000" y="20638"/>
            <a:ext cx="2865438" cy="2217236"/>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lvl="0" algn="ctr" defTabSz="914400" fontAlgn="base">
              <a:spcBef>
                <a:spcPct val="0"/>
              </a:spcBef>
              <a:spcAft>
                <a:spcPct val="0"/>
              </a:spcAft>
              <a:defRPr/>
            </a:pPr>
            <a:endParaRPr lang="en-US" b="1" kern="0" dirty="0">
              <a:solidFill>
                <a:srgbClr val="000000"/>
              </a:solidFill>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a:solidFill>
                  <a:srgbClr val="000000"/>
                </a:solidFill>
                <a:latin typeface="Kalaham" pitchFamily="2" charset="0"/>
                <a:ea typeface="ＭＳ Ｐゴシック" charset="0"/>
                <a:cs typeface="Arial" charset="0"/>
              </a:rPr>
              <a:t>,];</a:t>
            </a:r>
            <a:r>
              <a:rPr lang="en-US" b="1" kern="0" dirty="0" err="1">
                <a:solidFill>
                  <a:srgbClr val="000000"/>
                </a:solidFill>
                <a:latin typeface="Kalaham" pitchFamily="2" charset="0"/>
                <a:ea typeface="ＭＳ Ｐゴシック" charset="0"/>
                <a:cs typeface="Arial" charset="0"/>
              </a:rPr>
              <a:t>uNty</a:t>
            </a:r>
            <a:r>
              <a:rPr lang="en-US" b="1" kern="0" dirty="0">
                <a:solidFill>
                  <a:srgbClr val="000000"/>
                </a:solidFill>
                <a:latin typeface="Kalaham" pitchFamily="2" charset="0"/>
                <a:ea typeface="ＭＳ Ｐゴシック" charset="0"/>
                <a:cs typeface="Arial" charset="0"/>
              </a:rPr>
              <a:t>; </a:t>
            </a:r>
          </a:p>
          <a:p>
            <a:pPr lvl="0" algn="ctr" defTabSz="914400" fontAlgn="base">
              <a:spcBef>
                <a:spcPct val="0"/>
              </a:spcBef>
              <a:spcAft>
                <a:spcPct val="0"/>
              </a:spcAft>
              <a:defRPr/>
            </a:pPr>
            <a:r>
              <a:rPr lang="en-US" b="1" kern="0" dirty="0" err="1">
                <a:solidFill>
                  <a:srgbClr val="000000"/>
                </a:solidFill>
                <a:latin typeface="Kalaham" pitchFamily="2" charset="0"/>
                <a:ea typeface="ＭＳ Ｐゴシック" charset="0"/>
                <a:cs typeface="Arial" charset="0"/>
              </a:rPr>
              <a:t>eprhDld</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njhlq;fpaJ</a:t>
            </a:r>
            <a:endParaRPr lang="en-US" b="1" kern="0" dirty="0">
              <a:solidFill>
                <a:srgbClr val="000000"/>
              </a:solidFill>
              <a:latin typeface="Kalaham" pitchFamily="2" charset="0"/>
              <a:ea typeface="ＭＳ Ｐゴシック" charset="0"/>
              <a:cs typeface="Arial" charset="0"/>
            </a:endParaRPr>
          </a:p>
          <a:p>
            <a:pPr lvl="0" algn="ctr" defTabSz="914400" fontAlgn="base">
              <a:spcBef>
                <a:spcPct val="0"/>
              </a:spcBef>
              <a:spcAft>
                <a:spcPct val="0"/>
              </a:spcAft>
              <a:defRPr/>
            </a:pPr>
            <a:r>
              <a:rPr lang="en-US" b="1" kern="0" dirty="0">
                <a:solidFill>
                  <a:srgbClr val="000000"/>
                </a:solidFill>
                <a:latin typeface="Kalaham" pitchFamily="2" charset="0"/>
                <a:ea typeface="ＭＳ Ｐゴシック" charset="0"/>
                <a:cs typeface="Arial" charset="0"/>
              </a:rPr>
              <a:t>;</a:t>
            </a:r>
            <a:r>
              <a:rPr lang="en-US" b="1" kern="0" dirty="0" err="1">
                <a:solidFill>
                  <a:srgbClr val="000000"/>
                </a:solidFill>
                <a:latin typeface="Kalaham" pitchFamily="2" charset="0"/>
                <a:ea typeface="ＭＳ Ｐゴシック" charset="0"/>
                <a:cs typeface="Arial" charset="0"/>
              </a:rPr>
              <a:t>kw;Wk</a:t>
            </a:r>
            <a:r>
              <a:rPr lang="en-US" b="1" kern="0" dirty="0">
                <a:solidFill>
                  <a:srgbClr val="000000"/>
                </a:solidFill>
                <a:latin typeface="Kalaham" pitchFamily="2" charset="0"/>
                <a:ea typeface="ＭＳ Ｐゴシック" charset="0"/>
                <a:cs typeface="Arial" charset="0"/>
              </a:rPr>
              <a:t> </a:t>
            </a:r>
          </a:p>
          <a:p>
            <a:pPr lvl="0" algn="ctr" defTabSz="914400" fontAlgn="base">
              <a:spcBef>
                <a:spcPct val="0"/>
              </a:spcBef>
              <a:spcAft>
                <a:spcPct val="0"/>
              </a:spcAft>
              <a:defRPr/>
            </a:pPr>
            <a:r>
              <a:rPr lang="en-US" b="1" kern="0" dirty="0" err="1">
                <a:solidFill>
                  <a:srgbClr val="000000"/>
                </a:solidFill>
                <a:latin typeface="Kalaham" pitchFamily="2" charset="0"/>
                <a:ea typeface="ＭＳ Ｐゴシック" charset="0"/>
                <a:cs typeface="Arial" charset="0"/>
              </a:rPr>
              <a:t>mZfy</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Mz;L</a:t>
            </a:r>
            <a:r>
              <a:rPr lang="en-US" b="1" kern="0" dirty="0">
                <a:solidFill>
                  <a:srgbClr val="000000"/>
                </a:solidFill>
                <a:latin typeface="Kalaham" pitchFamily="2" charset="0"/>
                <a:ea typeface="ＭＳ Ｐゴシック" charset="0"/>
                <a:cs typeface="Arial" charset="0"/>
              </a:rPr>
              <a:t>; </a:t>
            </a:r>
            <a:r>
              <a:rPr lang="en-US" b="1" kern="0" dirty="0" err="1">
                <a:solidFill>
                  <a:srgbClr val="000000"/>
                </a:solidFill>
                <a:latin typeface="Kalaham" pitchFamily="2" charset="0"/>
                <a:ea typeface="ＭＳ Ｐゴシック" charset="0"/>
                <a:cs typeface="Arial" charset="0"/>
              </a:rPr>
              <a:t>vz;ztpy;iy</a:t>
            </a:r>
            <a:endParaRPr kumimoji="0" lang="en-US" b="1" i="0" u="none" strike="noStrike" kern="0" cap="none" spc="0" normalizeH="0" baseline="0" noProof="0" dirty="0">
              <a:ln>
                <a:noFill/>
              </a:ln>
              <a:solidFill>
                <a:srgbClr val="000000"/>
              </a:solidFill>
              <a:effectLst/>
              <a:uLnTx/>
              <a:uFillTx/>
              <a:latin typeface="Kalaham" pitchFamily="2" charset="0"/>
              <a:ea typeface="ＭＳ Ｐゴシック" charset="0"/>
              <a:cs typeface="Arial" charset="0"/>
            </a:endParaRPr>
          </a:p>
        </p:txBody>
      </p:sp>
      <p:sp>
        <p:nvSpPr>
          <p:cNvPr id="29" name="Rectangle 2"/>
          <p:cNvSpPr>
            <a:spLocks noChangeArrowheads="1"/>
          </p:cNvSpPr>
          <p:nvPr/>
        </p:nvSpPr>
        <p:spPr bwMode="auto">
          <a:xfrm>
            <a:off x="2571024" y="3045597"/>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3600" dirty="0">
                <a:solidFill>
                  <a:srgbClr val="FFFFFF"/>
                </a:solidFill>
                <a:latin typeface="Kalaham" pitchFamily="2" charset="0"/>
                <a:ea typeface="ＭＳ Ｐゴシック" charset="0"/>
                <a:cs typeface="Arial" charset="0"/>
              </a:rPr>
              <a:t>,</a:t>
            </a:r>
            <a:r>
              <a:rPr lang="en-US" sz="3600" dirty="0" err="1">
                <a:solidFill>
                  <a:srgbClr val="FFFFFF"/>
                </a:solidFill>
                <a:latin typeface="Kalaham" pitchFamily="2" charset="0"/>
                <a:ea typeface="ＭＳ Ｐゴシック" charset="0"/>
                <a:cs typeface="Arial" charset="0"/>
              </a:rPr>
              <a:t>uz;L</a:t>
            </a:r>
            <a:r>
              <a:rPr lang="en-US" sz="3600" dirty="0">
                <a:solidFill>
                  <a:srgbClr val="FFFFFF"/>
                </a:solidFill>
                <a:latin typeface="Kalaham" pitchFamily="2" charset="0"/>
                <a:ea typeface="ＭＳ Ｐゴシック" charset="0"/>
                <a:cs typeface="Arial" charset="0"/>
              </a:rPr>
              <a:t> </a:t>
            </a:r>
            <a:r>
              <a:rPr lang="en-US" sz="3600" dirty="0" err="1">
                <a:solidFill>
                  <a:srgbClr val="FFFFFF"/>
                </a:solidFill>
                <a:latin typeface="Kalaham" pitchFamily="2" charset="0"/>
                <a:ea typeface="ＭＳ Ｐゴシック" charset="0"/>
                <a:cs typeface="Arial" charset="0"/>
              </a:rPr>
              <a:t>Kf;fpa</a:t>
            </a:r>
            <a:r>
              <a:rPr lang="en-US" sz="3600" dirty="0">
                <a:solidFill>
                  <a:srgbClr val="FFFFFF"/>
                </a:solidFill>
                <a:latin typeface="Kalaham" pitchFamily="2" charset="0"/>
                <a:ea typeface="ＭＳ Ｐゴシック" charset="0"/>
                <a:cs typeface="Arial" charset="0"/>
              </a:rPr>
              <a:t> </a:t>
            </a:r>
            <a:r>
              <a:rPr lang="en-US" sz="3600" dirty="0" err="1">
                <a:solidFill>
                  <a:srgbClr val="FFFFFF"/>
                </a:solidFill>
                <a:latin typeface="Kalaham" pitchFamily="2" charset="0"/>
                <a:ea typeface="ＭＳ Ｐゴシック" charset="0"/>
                <a:cs typeface="Arial" charset="0"/>
              </a:rPr>
              <a:t>rpf;fy;fs</a:t>
            </a:r>
            <a:r>
              <a:rPr lang="en-US" sz="3600" dirty="0">
                <a:solidFill>
                  <a:srgbClr val="FFFFFF"/>
                </a:solidFill>
                <a:latin typeface="Kalaham" pitchFamily="2" charset="0"/>
                <a:ea typeface="ＭＳ Ｐゴシック" charset="0"/>
                <a:cs typeface="Arial" charset="0"/>
              </a:rPr>
              <a:t>;:</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lvl="0" defTabSz="914400" eaLnBrk="1" hangingPunct="1">
              <a:defRPr/>
            </a:pPr>
            <a:r>
              <a:rPr lang="en-US" sz="2800" b="1" kern="0" dirty="0" err="1">
                <a:solidFill>
                  <a:srgbClr val="FFFFFF"/>
                </a:solidFill>
                <a:latin typeface="Kalaham" pitchFamily="2" charset="0"/>
                <a:ea typeface="ＭＳ Ｐゴシック" charset="0"/>
                <a:cs typeface="Arial" charset="0"/>
              </a:rPr>
              <a:t>mtu;fs</a:t>
            </a:r>
            <a:r>
              <a:rPr lang="en-US" sz="2800" b="1" kern="0" dirty="0">
                <a:solidFill>
                  <a:srgbClr val="FFFFFF"/>
                </a:solidFill>
                <a:latin typeface="Kalaham" pitchFamily="2" charset="0"/>
                <a:ea typeface="ＭＳ Ｐゴシック" charset="0"/>
                <a:cs typeface="Arial" charset="0"/>
              </a:rPr>
              <a:t>; </a:t>
            </a:r>
            <a:r>
              <a:rPr lang="en-US" sz="2800" b="1" kern="0" dirty="0" err="1">
                <a:solidFill>
                  <a:srgbClr val="FFFFFF"/>
                </a:solidFill>
                <a:latin typeface="Kalaham" pitchFamily="2" charset="0"/>
                <a:ea typeface="ＭＳ Ｐゴシック" charset="0"/>
                <a:cs typeface="Arial" charset="0"/>
              </a:rPr>
              <a:t>Eioe;j</a:t>
            </a:r>
            <a:r>
              <a:rPr lang="en-US" sz="2800" b="1" kern="0" dirty="0">
                <a:solidFill>
                  <a:srgbClr val="FFFFFF"/>
                </a:solidFill>
                <a:latin typeface="Kalaham" pitchFamily="2" charset="0"/>
                <a:ea typeface="ＭＳ Ｐゴシック" charset="0"/>
                <a:cs typeface="Arial" charset="0"/>
              </a:rPr>
              <a:t> </a:t>
            </a:r>
            <a:r>
              <a:rPr lang="en-US" sz="2800" b="1" kern="0" dirty="0" err="1">
                <a:solidFill>
                  <a:srgbClr val="FFFFFF"/>
                </a:solidFill>
                <a:latin typeface="Kalaham" pitchFamily="2" charset="0"/>
                <a:ea typeface="ＭＳ Ｐゴシック" charset="0"/>
                <a:cs typeface="Arial" charset="0"/>
              </a:rPr>
              <a:t>Mz;ilf</a:t>
            </a:r>
            <a:r>
              <a:rPr lang="en-US" sz="2800" b="1" kern="0" dirty="0">
                <a:solidFill>
                  <a:srgbClr val="FFFFFF"/>
                </a:solidFill>
                <a:latin typeface="Kalaham" pitchFamily="2" charset="0"/>
                <a:ea typeface="ＭＳ Ｐゴシック" charset="0"/>
                <a:cs typeface="Arial" charset="0"/>
              </a:rPr>
              <a:t>; </a:t>
            </a:r>
            <a:r>
              <a:rPr lang="en-US" sz="2800" b="1" kern="0" dirty="0" err="1">
                <a:solidFill>
                  <a:srgbClr val="FFFFFF"/>
                </a:solidFill>
                <a:latin typeface="Kalaham" pitchFamily="2" charset="0"/>
                <a:ea typeface="ＭＳ Ｐゴシック" charset="0"/>
                <a:cs typeface="Arial" charset="0"/>
              </a:rPr>
              <a:t>fzf;fpl;lhu;fsh</a:t>
            </a:r>
            <a:r>
              <a:rPr lang="en-US" sz="2800" b="1" kern="0" dirty="0">
                <a:solidFill>
                  <a:srgbClr val="FFFFFF"/>
                </a:solidFill>
                <a:latin typeface="Kalaham" pitchFamily="2"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uLnTx/>
              <a:uFillTx/>
              <a:latin typeface="Kalaham" pitchFamily="2" charset="0"/>
              <a:ea typeface="ＭＳ Ｐゴシック" charset="0"/>
              <a:cs typeface="Arial" charset="0"/>
            </a:endParaRP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dirty="0">
                <a:solidFill>
                  <a:srgbClr val="FFFFFF"/>
                </a:solidFill>
                <a:latin typeface="Kalaham" pitchFamily="2" charset="0"/>
                <a:ea typeface="ＭＳ Ｐゴシック" charset="0"/>
                <a:cs typeface="Arial" charset="0"/>
              </a:rPr>
              <a:t>,uh[</a:t>
            </a:r>
            <a:r>
              <a:rPr lang="en-US" sz="2800" b="1" dirty="0" err="1">
                <a:solidFill>
                  <a:srgbClr val="FFFFFF"/>
                </a:solidFill>
                <a:latin typeface="Kalaham" pitchFamily="2" charset="0"/>
                <a:ea typeface="ＭＳ Ｐゴシック" charset="0"/>
                <a:cs typeface="Arial" charset="0"/>
              </a:rPr>
              <a:t>hf;fspd</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Ml;rpia</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jPu;khdpf;f</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mtu;fs</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ve;j</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Kiwiag</a:t>
            </a:r>
            <a:r>
              <a:rPr lang="en-US" sz="2800" b="1" dirty="0">
                <a:solidFill>
                  <a:srgbClr val="FFFFFF"/>
                </a:solidFill>
                <a:latin typeface="Kalaham" pitchFamily="2" charset="0"/>
                <a:ea typeface="ＭＳ Ｐゴシック" charset="0"/>
                <a:cs typeface="Arial" charset="0"/>
              </a:rPr>
              <a:t>; </a:t>
            </a:r>
            <a:r>
              <a:rPr lang="en-US" sz="2800" b="1" dirty="0" err="1">
                <a:solidFill>
                  <a:srgbClr val="FFFFFF"/>
                </a:solidFill>
                <a:latin typeface="Kalaham" pitchFamily="2" charset="0"/>
                <a:ea typeface="ＭＳ Ｐゴシック" charset="0"/>
                <a:cs typeface="Arial" charset="0"/>
              </a:rPr>
              <a:t>gad;gLj;jpdu</a:t>
            </a:r>
            <a:r>
              <a:rPr lang="en-US" sz="2800" b="1" dirty="0">
                <a:solidFill>
                  <a:srgbClr val="FFFFFF"/>
                </a:solidFill>
                <a:latin typeface="Kalaham" pitchFamily="2" charset="0"/>
                <a:ea typeface="ＭＳ Ｐゴシック" charset="0"/>
                <a:cs typeface="Arial" charset="0"/>
              </a:rPr>
              <a:t>;?</a:t>
            </a:r>
          </a:p>
        </p:txBody>
      </p:sp>
    </p:spTree>
    <p:extLst>
      <p:ext uri="{BB962C8B-B14F-4D97-AF65-F5344CB8AC3E}">
        <p14:creationId xmlns:p14="http://schemas.microsoft.com/office/powerpoint/2010/main" val="643225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eaLnBrk="1" hangingPunct="1">
              <a:buFontTx/>
              <a:buAutoNum type="alphaLcParenR"/>
            </a:pPr>
            <a:r>
              <a:rPr lang="en-US" sz="2800" dirty="0">
                <a:latin typeface="Arial"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A+jh</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uNty</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gad;gLj;Jk</a:t>
            </a:r>
            <a:r>
              <a:rPr lang="en-US" sz="2800" dirty="0">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ntt;NtW</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fhy</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mstPL</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mikg;Gfs</a:t>
            </a:r>
            <a:r>
              <a:rPr lang="en-US" sz="2800" dirty="0">
                <a:latin typeface="Kalaham" pitchFamily="2" charset="0"/>
                <a:ea typeface="ＭＳ Ｐゴシック" charset="0"/>
                <a:cs typeface="ＭＳ Ｐゴシック" charset="0"/>
              </a:rPr>
              <a:t>;</a:t>
            </a:r>
          </a:p>
        </p:txBody>
      </p:sp>
      <p:sp>
        <p:nvSpPr>
          <p:cNvPr id="307202" name="Rectangle 18"/>
          <p:cNvSpPr>
            <a:spLocks noGrp="1" noChangeArrowheads="1"/>
          </p:cNvSpPr>
          <p:nvPr>
            <p:ph type="title"/>
          </p:nvPr>
        </p:nvSpPr>
        <p:spPr>
          <a:xfrm>
            <a:off x="990600" y="304800"/>
            <a:ext cx="7469188" cy="495300"/>
          </a:xfrm>
          <a:noFill/>
        </p:spPr>
        <p:txBody>
          <a:bodyPr/>
          <a:lstStyle/>
          <a:p>
            <a:pPr algn="ctr" eaLnBrk="1" hangingPunct="1"/>
            <a:r>
              <a:rPr lang="en-US" b="1" dirty="0" err="1">
                <a:latin typeface="Kalaham" pitchFamily="2" charset="0"/>
                <a:ea typeface="ＭＳ Ｐゴシック" charset="0"/>
                <a:cs typeface="ＭＳ Ｐゴシック" charset="0"/>
              </a:rPr>
              <a:t>jpNaypd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jPu;T</a:t>
            </a:r>
            <a:endParaRPr lang="en-US" b="1" dirty="0">
              <a:latin typeface="Kalaham" pitchFamily="2" charset="0"/>
              <a:ea typeface="ＭＳ Ｐゴシック" charset="0"/>
              <a:cs typeface="ＭＳ Ｐゴシック"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705944932"/>
              </p:ext>
            </p:extLst>
          </p:nvPr>
        </p:nvGraphicFramePr>
        <p:xfrm>
          <a:off x="1295400" y="2209800"/>
          <a:ext cx="7772400" cy="4657059"/>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lang="en-US" sz="2400" b="1" dirty="0">
                          <a:latin typeface="Arial" charset="0"/>
                          <a:ea typeface="ＭＳ Ｐゴシック" charset="0"/>
                          <a:cs typeface="ＭＳ Ｐゴシック" charset="0"/>
                        </a:rPr>
                        <a:t> </a:t>
                      </a:r>
                      <a:r>
                        <a:rPr lang="en-US" sz="2400" b="1" dirty="0" err="1">
                          <a:latin typeface="Kalaham" pitchFamily="2" charset="0"/>
                          <a:ea typeface="ＭＳ Ｐゴシック" charset="0"/>
                          <a:cs typeface="ＭＳ Ｐゴシック" charset="0"/>
                        </a:rPr>
                        <a:t>A+jh</a:t>
                      </a:r>
                      <a:r>
                        <a:rPr lang="en-US" sz="2400" b="1" dirty="0">
                          <a:latin typeface="Kalaham" pitchFamily="2" charset="0"/>
                          <a:ea typeface="ＭＳ Ｐゴシック" charset="0"/>
                          <a:cs typeface="ＭＳ Ｐゴシック" charset="0"/>
                        </a:rPr>
                        <a:t> </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lang="en-US" sz="2400" dirty="0">
                          <a:latin typeface="Kalaham" pitchFamily="2" charset="0"/>
                          <a:ea typeface="ＭＳ Ｐゴシック" charset="0"/>
                          <a:cs typeface="ＭＳ Ｐゴシック" charset="0"/>
                        </a:rPr>
                        <a:t>,];</a:t>
                      </a:r>
                      <a:r>
                        <a:rPr lang="en-US" sz="2400" dirty="0" err="1">
                          <a:latin typeface="Kalaham" pitchFamily="2" charset="0"/>
                          <a:ea typeface="ＭＳ Ｐゴシック" charset="0"/>
                          <a:cs typeface="ＭＳ Ｐゴシック" charset="0"/>
                        </a:rPr>
                        <a:t>uNty</a:t>
                      </a:r>
                      <a:endParaRPr kumimoji="0" lang="en-US" sz="2400" b="1" i="0" u="none" strike="noStrike" cap="none" normalizeH="0" baseline="0" dirty="0">
                        <a:ln>
                          <a:noFill/>
                        </a:ln>
                        <a:solidFill>
                          <a:schemeClr val="tx1"/>
                        </a:solidFill>
                        <a:effectLst/>
                        <a:latin typeface="Arial" pitchFamily="-111"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ElioT</a:t>
                      </a:r>
                      <a:r>
                        <a:rPr kumimoji="0" lang="en-US" sz="2400" b="0" i="0" u="none" strike="noStrike" cap="none" normalizeH="0" baseline="0" dirty="0">
                          <a:ln>
                            <a:noFill/>
                          </a:ln>
                          <a:solidFill>
                            <a:schemeClr val="tx1"/>
                          </a:solidFill>
                          <a:effectLst/>
                          <a:latin typeface="Kalaham" pitchFamily="2" charset="0"/>
                        </a:rPr>
                        <a:t> - </a:t>
                      </a:r>
                      <a:r>
                        <a:rPr kumimoji="0" lang="en-US" sz="2400" b="0" i="0" u="none" strike="noStrike" cap="none" normalizeH="0" baseline="0" dirty="0" err="1">
                          <a:ln>
                            <a:noFill/>
                          </a:ln>
                          <a:solidFill>
                            <a:schemeClr val="tx1"/>
                          </a:solidFill>
                          <a:effectLst/>
                          <a:latin typeface="Kalaham" pitchFamily="2" charset="0"/>
                        </a:rPr>
                        <a:t>Mz;L</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Kiw</a:t>
                      </a:r>
                      <a:r>
                        <a:rPr kumimoji="0" lang="en-US" sz="2400" b="0" i="0" u="none" strike="noStrike" cap="none" normalizeH="0" baseline="0" dirty="0">
                          <a:ln>
                            <a:noFill/>
                          </a:ln>
                          <a:solidFill>
                            <a:schemeClr val="tx1"/>
                          </a:solidFill>
                          <a:effectLst/>
                          <a:latin typeface="Kalaham" pitchFamily="2" charset="0"/>
                        </a:rPr>
                        <a:t>&gt; </a:t>
                      </a:r>
                      <a:r>
                        <a:rPr kumimoji="0" lang="en-US" sz="2400" b="0" i="0" u="none" strike="noStrike" cap="none" normalizeH="0" baseline="0" dirty="0" err="1">
                          <a:ln>
                            <a:noFill/>
                          </a:ln>
                          <a:solidFill>
                            <a:schemeClr val="tx1"/>
                          </a:solidFill>
                          <a:effectLst/>
                          <a:latin typeface="Kalaham" pitchFamily="2" charset="0"/>
                        </a:rPr>
                        <a:t>jp</a:t>
                      </a:r>
                      <a:r>
                        <a:rPr kumimoji="0" lang="en-US" sz="2400" b="0" i="0" u="none" strike="noStrike" cap="none" normalizeH="0" baseline="0" dirty="0">
                          <a:ln>
                            <a:noFill/>
                          </a:ln>
                          <a:solidFill>
                            <a:schemeClr val="tx1"/>
                          </a:solidFill>
                          <a:effectLst/>
                          <a:latin typeface="Kalaham" pitchFamily="2" charset="0"/>
                        </a:rPr>
                        <a:t>\;up </a:t>
                      </a:r>
                      <a:r>
                        <a:rPr kumimoji="0" lang="en-US" sz="2400" b="0" i="0" u="none" strike="noStrike" cap="none" normalizeH="0" baseline="0" dirty="0" err="1">
                          <a:ln>
                            <a:noFill/>
                          </a:ln>
                          <a:solidFill>
                            <a:schemeClr val="tx1"/>
                          </a:solidFill>
                          <a:effectLst/>
                          <a:latin typeface="Kalaham" pitchFamily="2" charset="0"/>
                        </a:rPr>
                        <a:t>Jtq;fp</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a:ln>
                            <a:noFill/>
                          </a:ln>
                          <a:solidFill>
                            <a:schemeClr val="tx1"/>
                          </a:solidFill>
                          <a:effectLst/>
                          <a:latin typeface="Arial" pitchFamily="-111" charset="0"/>
                        </a:rPr>
                        <a:t>(931-848)</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mZfy</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my;yhj</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Mz;L</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mikg;G</a:t>
                      </a:r>
                      <a:r>
                        <a:rPr kumimoji="0" lang="en-US" sz="2400" b="0" i="0" u="none" strike="noStrike" cap="none" normalizeH="0" baseline="0" dirty="0">
                          <a:ln>
                            <a:noFill/>
                          </a:ln>
                          <a:solidFill>
                            <a:schemeClr val="tx1"/>
                          </a:solidFill>
                          <a:effectLst/>
                          <a:latin typeface="Kalaham" pitchFamily="2" charset="0"/>
                        </a:rPr>
                        <a:t>&gt; </a:t>
                      </a:r>
                      <a:r>
                        <a:rPr kumimoji="0" lang="en-US" sz="2400" b="0" i="0" u="none" strike="noStrike" cap="none" normalizeH="0" baseline="0" dirty="0" err="1">
                          <a:ln>
                            <a:noFill/>
                          </a:ln>
                          <a:solidFill>
                            <a:schemeClr val="tx1"/>
                          </a:solidFill>
                          <a:effectLst/>
                          <a:latin typeface="Kalaham" pitchFamily="2" charset="0"/>
                        </a:rPr>
                        <a:t>eprhd</a:t>
                      </a:r>
                      <a:r>
                        <a:rPr kumimoji="0" lang="en-US" sz="2400" b="0" i="0" u="none" strike="noStrike" cap="none" normalizeH="0" baseline="0" dirty="0">
                          <a:ln>
                            <a:noFill/>
                          </a:ln>
                          <a:solidFill>
                            <a:schemeClr val="tx1"/>
                          </a:solidFill>
                          <a:effectLst/>
                          <a:latin typeface="Kalaham" pitchFamily="2" charset="0"/>
                        </a:rPr>
                        <a:t>; (931-848) </a:t>
                      </a:r>
                      <a:r>
                        <a:rPr kumimoji="0" lang="en-US" sz="2400" b="0" i="0" u="none" strike="noStrike" cap="none" normalizeH="0" baseline="0" dirty="0" err="1">
                          <a:ln>
                            <a:noFill/>
                          </a:ln>
                          <a:solidFill>
                            <a:schemeClr val="tx1"/>
                          </a:solidFill>
                          <a:effectLst/>
                          <a:latin typeface="Kalaham" pitchFamily="2" charset="0"/>
                        </a:rPr>
                        <a:t>cld</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njhlq;FfpwJ</a:t>
                      </a:r>
                      <a:endParaRPr kumimoji="0" lang="en-US" sz="2400" b="0" i="0" u="none" strike="noStrike" cap="none" normalizeH="0" baseline="0" dirty="0">
                        <a:ln>
                          <a:noFill/>
                        </a:ln>
                        <a:solidFill>
                          <a:schemeClr val="tx1"/>
                        </a:solidFill>
                        <a:effectLst/>
                        <a:latin typeface="Kalaham" pitchFamily="2"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endParaRPr kumimoji="0" lang="en-US" sz="2400" b="0" i="0" u="none" strike="noStrike" cap="none" normalizeH="0" baseline="0" dirty="0">
                        <a:ln>
                          <a:noFill/>
                        </a:ln>
                        <a:solidFill>
                          <a:schemeClr val="tx1"/>
                        </a:solidFill>
                        <a:effectLst/>
                        <a:latin typeface="Arial" pitchFamily="-111" charset="0"/>
                      </a:endParaRP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a:ln>
                            <a:noFill/>
                          </a:ln>
                          <a:solidFill>
                            <a:schemeClr val="tx1"/>
                          </a:solidFill>
                          <a:effectLst/>
                          <a:latin typeface="Kalaham" pitchFamily="2" charset="0"/>
                        </a:rPr>
                        <a:t>,];</a:t>
                      </a:r>
                      <a:r>
                        <a:rPr kumimoji="0" lang="en-US" sz="2400" b="0" i="0" u="none" strike="noStrike" cap="none" normalizeH="0" baseline="0" dirty="0" err="1">
                          <a:ln>
                            <a:noFill/>
                          </a:ln>
                          <a:solidFill>
                            <a:schemeClr val="tx1"/>
                          </a:solidFill>
                          <a:effectLst/>
                          <a:latin typeface="Kalaham" pitchFamily="2" charset="0"/>
                        </a:rPr>
                        <a:t>NuYld</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l;lzp</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kw;Wk</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jpUkzj;jpd</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Neuk</a:t>
                      </a:r>
                      <a:r>
                        <a:rPr kumimoji="0" lang="en-US" sz="2400" b="0" i="0" u="none" strike="noStrike" cap="none" normalizeH="0" baseline="0" dirty="0">
                          <a:ln>
                            <a:noFill/>
                          </a:ln>
                          <a:solidFill>
                            <a:schemeClr val="tx1"/>
                          </a:solidFill>
                          <a:effectLst/>
                          <a:latin typeface="Kalaham" pitchFamily="2" charset="0"/>
                        </a:rPr>
                        <a:t>;</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mZfhj</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Mz;L</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mikg;G</a:t>
                      </a:r>
                      <a:r>
                        <a:rPr kumimoji="0" lang="en-US" sz="2400" b="0" i="0" u="none" strike="noStrike" cap="none" normalizeH="0" baseline="0" dirty="0">
                          <a:ln>
                            <a:noFill/>
                          </a:ln>
                          <a:solidFill>
                            <a:schemeClr val="tx1"/>
                          </a:solidFill>
                          <a:effectLst/>
                          <a:latin typeface="Kalaham" pitchFamily="2" charset="0"/>
                        </a:rPr>
                        <a:t>&gt;</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A+jhtpw;F</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jp</a:t>
                      </a:r>
                      <a:r>
                        <a:rPr kumimoji="0" lang="en-US" sz="2400" b="0" i="0" u="none" strike="noStrike" cap="none" normalizeH="0" baseline="0" dirty="0">
                          <a:ln>
                            <a:noFill/>
                          </a:ln>
                          <a:solidFill>
                            <a:schemeClr val="tx1"/>
                          </a:solidFill>
                          <a:effectLst/>
                          <a:latin typeface="Kalaham" pitchFamily="2" charset="0"/>
                        </a:rPr>
                        <a:t>\;up </a:t>
                      </a:r>
                      <a:r>
                        <a:rPr kumimoji="0" lang="en-US" sz="2400" b="0" i="0" u="none" strike="noStrike" cap="none" normalizeH="0" baseline="0" dirty="0" err="1">
                          <a:ln>
                            <a:noFill/>
                          </a:ln>
                          <a:solidFill>
                            <a:schemeClr val="tx1"/>
                          </a:solidFill>
                          <a:effectLst/>
                          <a:latin typeface="Kalaham" pitchFamily="2" charset="0"/>
                        </a:rPr>
                        <a:t>kw;Wk</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NuYf;fhd</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eprhd</a:t>
                      </a:r>
                      <a:r>
                        <a:rPr kumimoji="0" lang="en-US" sz="2400" b="0" i="0" u="none" strike="noStrike" cap="none" normalizeH="0" baseline="0" dirty="0">
                          <a:ln>
                            <a:noFill/>
                          </a:ln>
                          <a:solidFill>
                            <a:schemeClr val="tx1"/>
                          </a:solidFill>
                          <a:effectLst/>
                          <a:latin typeface="Kalaham" pitchFamily="2" charset="0"/>
                        </a:rPr>
                        <a:t>; (848-796)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mZfy</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Mz;L</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mikg;G</a:t>
                      </a:r>
                      <a:r>
                        <a:rPr kumimoji="0" lang="en-US" sz="2400" b="0" i="0" u="none" strike="noStrike" cap="none" normalizeH="0" baseline="0" dirty="0">
                          <a:ln>
                            <a:noFill/>
                          </a:ln>
                          <a:solidFill>
                            <a:schemeClr val="tx1"/>
                          </a:solidFill>
                          <a:effectLst/>
                          <a:latin typeface="Kalaham" pitchFamily="2" charset="0"/>
                        </a:rPr>
                        <a:t>&gt; </a:t>
                      </a:r>
                      <a:r>
                        <a:rPr kumimoji="0" lang="en-US" sz="2400" b="0" i="0" u="none" strike="noStrike" cap="none" normalizeH="0" baseline="0" dirty="0" err="1">
                          <a:ln>
                            <a:noFill/>
                          </a:ln>
                          <a:solidFill>
                            <a:schemeClr val="tx1"/>
                          </a:solidFill>
                          <a:effectLst/>
                          <a:latin typeface="Kalaham" pitchFamily="2" charset="0"/>
                        </a:rPr>
                        <a:t>Muk;gk</a:t>
                      </a:r>
                      <a:r>
                        <a:rPr kumimoji="0" lang="en-US" sz="2400" b="0" i="0" u="none" strike="noStrike" cap="none" normalizeH="0" baseline="0" dirty="0">
                          <a:ln>
                            <a:noFill/>
                          </a:ln>
                          <a:solidFill>
                            <a:schemeClr val="tx1"/>
                          </a:solidFill>
                          <a:effectLst/>
                          <a:latin typeface="Kalaham" pitchFamily="2" charset="0"/>
                        </a:rPr>
                        <a:t>;</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0" i="0" u="none" strike="noStrike" cap="none" normalizeH="0" baseline="0" dirty="0" err="1">
                          <a:ln>
                            <a:noFill/>
                          </a:ln>
                          <a:solidFill>
                            <a:schemeClr val="tx1"/>
                          </a:solidFill>
                          <a:effectLst/>
                          <a:latin typeface="Kalaham" pitchFamily="2" charset="0"/>
                        </a:rPr>
                        <a:t>A+jhTf;fhf</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jp</a:t>
                      </a:r>
                      <a:r>
                        <a:rPr kumimoji="0" lang="en-US" sz="2400" b="0" i="0" u="none" strike="noStrike" cap="none" normalizeH="0" baseline="0" dirty="0">
                          <a:ln>
                            <a:noFill/>
                          </a:ln>
                          <a:solidFill>
                            <a:schemeClr val="tx1"/>
                          </a:solidFill>
                          <a:effectLst/>
                          <a:latin typeface="Kalaham" pitchFamily="2" charset="0"/>
                        </a:rPr>
                        <a:t>\;up </a:t>
                      </a:r>
                      <a:r>
                        <a:rPr kumimoji="0" lang="en-US" sz="2400" b="0" i="0" u="none" strike="noStrike" cap="none" normalizeH="0" baseline="0" dirty="0" err="1">
                          <a:ln>
                            <a:noFill/>
                          </a:ln>
                          <a:solidFill>
                            <a:schemeClr val="tx1"/>
                          </a:solidFill>
                          <a:effectLst/>
                          <a:latin typeface="Kalaham" pitchFamily="2" charset="0"/>
                        </a:rPr>
                        <a:t>kw;Wk</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NuYf;F</a:t>
                      </a:r>
                      <a:r>
                        <a:rPr kumimoji="0" lang="en-US" sz="2400" b="0" i="0" u="none" strike="noStrike" cap="none" normalizeH="0" baseline="0" dirty="0">
                          <a:ln>
                            <a:noFill/>
                          </a:ln>
                          <a:solidFill>
                            <a:schemeClr val="tx1"/>
                          </a:solidFill>
                          <a:effectLst/>
                          <a:latin typeface="Kalaham" pitchFamily="2" charset="0"/>
                        </a:rPr>
                        <a:t> </a:t>
                      </a:r>
                      <a:r>
                        <a:rPr kumimoji="0" lang="en-US" sz="2400" b="0" i="0" u="none" strike="noStrike" cap="none" normalizeH="0" baseline="0" dirty="0" err="1">
                          <a:ln>
                            <a:noFill/>
                          </a:ln>
                          <a:solidFill>
                            <a:schemeClr val="tx1"/>
                          </a:solidFill>
                          <a:effectLst/>
                          <a:latin typeface="Kalaham" pitchFamily="2" charset="0"/>
                        </a:rPr>
                        <a:t>eprhd</a:t>
                      </a:r>
                      <a:r>
                        <a:rPr kumimoji="0" lang="en-US" sz="2400" b="0" i="0" u="none" strike="noStrike" cap="none" normalizeH="0" baseline="0" dirty="0">
                          <a:ln>
                            <a:noFill/>
                          </a:ln>
                          <a:solidFill>
                            <a:schemeClr val="tx1"/>
                          </a:solidFill>
                          <a:effectLst/>
                          <a:latin typeface="Kalaham" pitchFamily="2" charset="0"/>
                        </a:rPr>
                        <a:t>; (796-586)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7218"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3722762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Rectangle 4"/>
          <p:cNvSpPr>
            <a:spLocks noGrp="1" noChangeArrowheads="1"/>
          </p:cNvSpPr>
          <p:nvPr>
            <p:ph type="title"/>
          </p:nvPr>
        </p:nvSpPr>
        <p:spPr>
          <a:noFill/>
        </p:spPr>
        <p:txBody>
          <a:bodyPr/>
          <a:lstStyle/>
          <a:p>
            <a:pPr algn="ctr" eaLnBrk="1" hangingPunct="1"/>
            <a:r>
              <a:rPr lang="en-US" b="1" dirty="0" err="1">
                <a:latin typeface="Kalaham" pitchFamily="2" charset="0"/>
                <a:ea typeface="ＭＳ Ｐゴシック" charset="0"/>
                <a:cs typeface="ＭＳ Ｐゴシック" charset="0"/>
              </a:rPr>
              <a:t>jpNaypd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jPu;T</a:t>
            </a:r>
            <a:endParaRPr lang="en-US" b="1" dirty="0">
              <a:latin typeface="Kalaham" pitchFamily="2" charset="0"/>
              <a:ea typeface="ＭＳ Ｐゴシック" charset="0"/>
              <a:cs typeface="ＭＳ Ｐゴシック" charset="0"/>
            </a:endParaRPr>
          </a:p>
        </p:txBody>
      </p:sp>
      <p:sp>
        <p:nvSpPr>
          <p:cNvPr id="546819" name="Rectangle 3"/>
          <p:cNvSpPr>
            <a:spLocks noGrp="1" noChangeArrowheads="1"/>
          </p:cNvSpPr>
          <p:nvPr>
            <p:ph type="body" idx="1"/>
          </p:nvPr>
        </p:nvSpPr>
        <p:spPr>
          <a:xfrm>
            <a:off x="1219200" y="1600200"/>
            <a:ext cx="7924800" cy="4495800"/>
          </a:xfrm>
          <a:noFill/>
        </p:spPr>
        <p:txBody>
          <a:bodyPr/>
          <a:lstStyle/>
          <a:p>
            <a:pPr marL="609600" indent="-609600">
              <a:buClr>
                <a:schemeClr val="accent1"/>
              </a:buClr>
              <a:buSzTx/>
              <a:buNone/>
            </a:pPr>
            <a:r>
              <a:rPr lang="en-US" dirty="0">
                <a:latin typeface="Arial" charset="0"/>
                <a:ea typeface="ＭＳ Ｐゴシック" charset="0"/>
                <a:cs typeface="ＭＳ Ｐゴシック" charset="0"/>
              </a:rPr>
              <a:t>a) </a:t>
            </a:r>
            <a:r>
              <a:rPr lang="pl-PL" dirty="0">
                <a:latin typeface="Kalaham" pitchFamily="2" charset="0"/>
                <a:ea typeface="ＭＳ Ｐゴシック" charset="0"/>
                <a:cs typeface="ＭＳ Ｐゴシック" charset="0"/>
              </a:rPr>
              <a:t>,];uNty; kw;Wk; A+jh rpy ,iz Ml;rpfs;</a:t>
            </a:r>
            <a:endParaRPr lang="en-US" dirty="0">
              <a:latin typeface="Kalaham" pitchFamily="2" charset="0"/>
              <a:ea typeface="ＭＳ Ｐゴシック" charset="0"/>
              <a:cs typeface="ＭＳ Ｐゴシック" charset="0"/>
            </a:endParaRPr>
          </a:p>
          <a:p>
            <a:pPr marL="609600" indent="-609600">
              <a:buClr>
                <a:schemeClr val="accent1"/>
              </a:buClr>
              <a:buSzTx/>
              <a:buNone/>
            </a:pPr>
            <a:r>
              <a:rPr lang="en-US" dirty="0">
                <a:latin typeface="Arial" pitchFamily="34" charset="0"/>
                <a:ea typeface="ＭＳ Ｐゴシック" charset="0"/>
                <a:cs typeface="Arial" pitchFamily="34" charset="0"/>
              </a:rPr>
              <a:t>b) </a:t>
            </a:r>
            <a:r>
              <a:rPr lang="en-US" dirty="0">
                <a:latin typeface="Kalaham" pitchFamily="2" charset="0"/>
                <a:ea typeface="ＭＳ Ｐゴシック" charset="0"/>
                <a:cs typeface="ＭＳ Ｐゴシック" charset="0"/>
              </a:rPr>
              <a:t>,];</a:t>
            </a:r>
            <a:r>
              <a:rPr lang="en-US" dirty="0" err="1">
                <a:latin typeface="Kalaham" pitchFamily="2" charset="0"/>
                <a:ea typeface="ＭＳ Ｐゴシック" charset="0"/>
                <a:cs typeface="ＭＳ Ｐゴシック" charset="0"/>
              </a:rPr>
              <a:t>Ntypd</a:t>
            </a:r>
            <a:r>
              <a:rPr lang="en-US" dirty="0">
                <a:latin typeface="Kalaham" pitchFamily="2" charset="0"/>
                <a:ea typeface="ＭＳ Ｐゴシック" charset="0"/>
                <a:cs typeface="ＭＳ Ｐゴシック" charset="0"/>
              </a:rPr>
              <a:t>; </a:t>
            </a:r>
            <a:r>
              <a:rPr lang="en-US" dirty="0">
                <a:solidFill>
                  <a:schemeClr val="accent1"/>
                </a:solidFill>
                <a:latin typeface="Kalaham" pitchFamily="2" charset="0"/>
                <a:ea typeface="ＭＳ Ｐゴシック" charset="0"/>
                <a:cs typeface="ＭＳ Ｐゴシック" charset="0"/>
              </a:rPr>
              <a:t>,U </a:t>
            </a:r>
            <a:r>
              <a:rPr lang="en-US" dirty="0" err="1">
                <a:solidFill>
                  <a:schemeClr val="accent1"/>
                </a:solidFill>
                <a:latin typeface="Kalaham" pitchFamily="2" charset="0"/>
                <a:ea typeface="ＭＳ Ｐゴシック" charset="0"/>
                <a:cs typeface="ＭＳ Ｐゴシック" charset="0"/>
              </a:rPr>
              <a:t>Nghl;b</a:t>
            </a:r>
            <a:r>
              <a:rPr lang="en-US" dirty="0">
                <a:solidFill>
                  <a:schemeClr val="accent1"/>
                </a:solidFill>
                <a:latin typeface="Kalaham" pitchFamily="2" charset="0"/>
                <a:ea typeface="ＭＳ Ｐゴシック" charset="0"/>
                <a:cs typeface="ＭＳ Ｐゴシック" charset="0"/>
              </a:rPr>
              <a:t> </a:t>
            </a:r>
            <a:r>
              <a:rPr lang="en-US" dirty="0" err="1">
                <a:solidFill>
                  <a:schemeClr val="accent1"/>
                </a:solidFill>
                <a:latin typeface="Kalaham" pitchFamily="2" charset="0"/>
                <a:ea typeface="ＭＳ Ｐゴシック" charset="0"/>
                <a:cs typeface="ＭＳ Ｐゴシック" charset="0"/>
              </a:rPr>
              <a:t>Ml;rpapd</a:t>
            </a:r>
            <a:r>
              <a:rPr lang="en-US" dirty="0">
                <a:solidFill>
                  <a:schemeClr val="accent1"/>
                </a:solidFill>
                <a:latin typeface="Kalaham" pitchFamily="2" charset="0"/>
                <a:ea typeface="ＭＳ Ｐゴシック" charset="0"/>
                <a:cs typeface="ＭＳ Ｐゴシック" charset="0"/>
              </a:rPr>
              <a:t>; </a:t>
            </a:r>
            <a:r>
              <a:rPr lang="en-US" dirty="0" err="1">
                <a:latin typeface="Kalaham" pitchFamily="2" charset="0"/>
                <a:ea typeface="ＭＳ Ｐゴシック" charset="0"/>
                <a:cs typeface="ＭＳ Ｐゴシック" charset="0"/>
              </a:rPr>
              <a:t>epfo;Tfs</a:t>
            </a:r>
            <a:r>
              <a:rPr lang="en-US" dirty="0">
                <a:latin typeface="Kalaham" pitchFamily="2" charset="0"/>
                <a:ea typeface="ＭＳ Ｐゴシック" charset="0"/>
                <a:cs typeface="ＭＳ Ｐゴシック" charset="0"/>
              </a:rPr>
              <a:t>;</a:t>
            </a:r>
          </a:p>
          <a:p>
            <a:pPr marL="609600" indent="-609600">
              <a:buClr>
                <a:schemeClr val="accent1"/>
              </a:buClr>
              <a:buSzTx/>
              <a:buNone/>
            </a:pPr>
            <a:r>
              <a:rPr lang="en-US" dirty="0">
                <a:latin typeface="Arial" pitchFamily="34" charset="0"/>
                <a:ea typeface="ＭＳ Ｐゴシック" charset="0"/>
                <a:cs typeface="Arial" pitchFamily="34" charset="0"/>
              </a:rPr>
              <a:t>c)</a:t>
            </a:r>
            <a:r>
              <a:rPr lang="en-US" dirty="0">
                <a:latin typeface="Kalaham" pitchFamily="2" charset="0"/>
                <a:ea typeface="ＭＳ Ｐゴシック" charset="0"/>
                <a:cs typeface="ＭＳ Ｐゴシック" charset="0"/>
              </a:rPr>
              <a:t> </a:t>
            </a:r>
            <a:r>
              <a:rPr lang="ta-IN" dirty="0"/>
              <a:t>2 </a:t>
            </a:r>
            <a:r>
              <a:rPr lang="en-US" dirty="0">
                <a:latin typeface="Kalaham" pitchFamily="2" charset="0"/>
                <a:ea typeface="ＭＳ Ｐゴシック" charset="0"/>
                <a:cs typeface="Arial"/>
              </a:rPr>
              <a:t>,uh[</a:t>
            </a:r>
            <a:r>
              <a:rPr lang="en-US" dirty="0" err="1">
                <a:latin typeface="Kalaham" pitchFamily="2" charset="0"/>
                <a:ea typeface="ＭＳ Ｐゴシック" charset="0"/>
                <a:cs typeface="Arial"/>
              </a:rPr>
              <a:t>uf;fs</a:t>
            </a:r>
            <a:r>
              <a:rPr lang="ta-IN" dirty="0"/>
              <a:t> </a:t>
            </a:r>
            <a:r>
              <a:rPr lang="ta-IN" sz="2400" dirty="0"/>
              <a:t>17 மற்றும் 18-ல் உள்ள சில ஒத்திசைவுகள் தாமதமாக</a:t>
            </a:r>
            <a:r>
              <a:rPr lang="en-US" sz="2400" dirty="0"/>
              <a:t> </a:t>
            </a:r>
            <a:r>
              <a:rPr lang="ta-IN" sz="2400" dirty="0"/>
              <a:t>செருகப்பட்டன</a:t>
            </a:r>
            <a:r>
              <a:rPr lang="en-US" sz="2400" dirty="0"/>
              <a:t> </a:t>
            </a:r>
            <a:r>
              <a:rPr lang="ta-IN" sz="2400" dirty="0"/>
              <a:t>அசல் ஆட்சியின்  இணக்கமாக</a:t>
            </a:r>
            <a:endParaRPr lang="en-US" sz="2400" dirty="0"/>
          </a:p>
          <a:p>
            <a:pPr marL="609600" indent="-609600">
              <a:buClr>
                <a:schemeClr val="accent1"/>
              </a:buClr>
              <a:buSzTx/>
              <a:buNone/>
            </a:pPr>
            <a:endParaRPr lang="en-US" sz="2000" dirty="0">
              <a:latin typeface="Kalaham" pitchFamily="2" charset="0"/>
              <a:ea typeface="ＭＳ Ｐゴシック" charset="0"/>
              <a:cs typeface="ＭＳ Ｐゴシック" charset="0"/>
            </a:endParaRPr>
          </a:p>
        </p:txBody>
      </p:sp>
      <p:sp>
        <p:nvSpPr>
          <p:cNvPr id="309251"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4249211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1" y="8470"/>
            <a:ext cx="8297333" cy="753530"/>
          </a:xfrm>
          <a:solidFill>
            <a:schemeClr val="bg2"/>
          </a:solidFill>
        </p:spPr>
        <p:txBody>
          <a:bodyPr/>
          <a:lstStyle/>
          <a:p>
            <a:pPr algn="ctr">
              <a:defRPr/>
            </a:pPr>
            <a:r>
              <a:rPr kumimoji="0" lang="en-US" sz="2800" b="1" dirty="0" err="1">
                <a:solidFill>
                  <a:schemeClr val="tx1"/>
                </a:solidFill>
                <a:latin typeface="Kalaham" pitchFamily="2" charset="0"/>
                <a:ea typeface="ＭＳ Ｐゴシック" charset="0"/>
                <a:cs typeface="Arial"/>
              </a:rPr>
              <a:t>gioa</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Vw;ghl;L</a:t>
            </a:r>
            <a:r>
              <a:rPr kumimoji="0" lang="en-US" sz="2800" b="1" dirty="0">
                <a:solidFill>
                  <a:schemeClr val="tx1"/>
                </a:solidFill>
                <a:latin typeface="Kalaham" pitchFamily="2" charset="0"/>
                <a:ea typeface="ＭＳ Ｐゴシック" charset="0"/>
                <a:cs typeface="Arial"/>
              </a:rPr>
              <a:t> ,uh[</a:t>
            </a:r>
            <a:r>
              <a:rPr kumimoji="0" lang="en-US" sz="2800" b="1" dirty="0" err="1">
                <a:solidFill>
                  <a:schemeClr val="tx1"/>
                </a:solidFill>
                <a:latin typeface="Kalaham" pitchFamily="2" charset="0"/>
                <a:ea typeface="ＭＳ Ｐゴシック" charset="0"/>
                <a:cs typeface="Arial"/>
              </a:rPr>
              <a:t>uf;fs</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kw;Wk</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jPu;f;fjuprpfspd</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tpsf;fg;glk</a:t>
            </a:r>
            <a:r>
              <a:rPr kumimoji="0" lang="en-US" sz="2800" b="1" dirty="0">
                <a:solidFill>
                  <a:schemeClr val="tx1"/>
                </a:solidFill>
                <a:latin typeface="Kalaham" pitchFamily="2" charset="0"/>
                <a:ea typeface="ＭＳ Ｐゴシック" charset="0"/>
                <a:cs typeface="Arial"/>
              </a:rPr>
              <a:t>;</a:t>
            </a:r>
            <a:endParaRPr kumimoji="0" lang="en-US" sz="2800" b="1" dirty="0">
              <a:solidFill>
                <a:schemeClr val="tx1"/>
              </a:solidFill>
              <a:latin typeface="Arial"/>
              <a:ea typeface="ＭＳ Ｐゴシック" charset="0"/>
              <a:cs typeface="Arial"/>
            </a:endParaRPr>
          </a:p>
        </p:txBody>
      </p:sp>
      <p:sp>
        <p:nvSpPr>
          <p:cNvPr id="311299" name="Text Box 2"/>
          <p:cNvSpPr txBox="1">
            <a:spLocks noChangeArrowheads="1"/>
          </p:cNvSpPr>
          <p:nvPr/>
        </p:nvSpPr>
        <p:spPr bwMode="auto">
          <a:xfrm>
            <a:off x="83756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65c</a:t>
            </a:r>
          </a:p>
        </p:txBody>
      </p:sp>
    </p:spTree>
    <p:extLst>
      <p:ext uri="{BB962C8B-B14F-4D97-AF65-F5344CB8AC3E}">
        <p14:creationId xmlns:p14="http://schemas.microsoft.com/office/powerpoint/2010/main" val="3158542036"/>
      </p:ext>
    </p:extLst>
  </p:cSld>
  <p:clrMapOvr>
    <a:masterClrMapping/>
  </p:clrMapOvr>
  <p:transition spd="med">
    <p:zoom dir="in"/>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4" name="Rectangle 4"/>
          <p:cNvSpPr>
            <a:spLocks noGrp="1" noChangeArrowheads="1"/>
          </p:cNvSpPr>
          <p:nvPr>
            <p:ph type="title"/>
          </p:nvPr>
        </p:nvSpPr>
        <p:spPr>
          <a:xfrm>
            <a:off x="685800" y="4"/>
            <a:ext cx="7543800" cy="753533"/>
          </a:xfrm>
          <a:solidFill>
            <a:schemeClr val="bg2"/>
          </a:solidFill>
          <a:ln w="9525">
            <a:noFill/>
            <a:miter lim="800000"/>
            <a:headEnd/>
            <a:tailEnd/>
          </a:ln>
        </p:spPr>
        <p:txBody>
          <a:bodyPr vert="horz" wrap="square" lIns="92075" tIns="46037" rIns="92075" bIns="46037" numCol="1" anchor="ctr" anchorCtr="0" compatLnSpc="1">
            <a:prstTxWarp prst="textNoShape">
              <a:avLst/>
            </a:prstTxWarp>
          </a:bodyPr>
          <a:lstStyle/>
          <a:p>
            <a:pPr algn="ctr"/>
            <a:r>
              <a:rPr kumimoji="0" lang="en-US" sz="2800" b="1" dirty="0" err="1">
                <a:solidFill>
                  <a:schemeClr val="tx1"/>
                </a:solidFill>
                <a:latin typeface="Kalaham" pitchFamily="2" charset="0"/>
                <a:ea typeface="ＭＳ Ｐゴシック" charset="0"/>
                <a:cs typeface="Arial"/>
              </a:rPr>
              <a:t>gioa</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Vw;ghl;L</a:t>
            </a:r>
            <a:r>
              <a:rPr kumimoji="0" lang="en-US" sz="2800" b="1" dirty="0">
                <a:solidFill>
                  <a:schemeClr val="tx1"/>
                </a:solidFill>
                <a:latin typeface="Kalaham" pitchFamily="2" charset="0"/>
                <a:ea typeface="ＭＳ Ｐゴシック" charset="0"/>
                <a:cs typeface="Arial"/>
              </a:rPr>
              <a:t> ,uh[</a:t>
            </a:r>
            <a:r>
              <a:rPr kumimoji="0" lang="en-US" sz="2800" b="1" dirty="0" err="1">
                <a:solidFill>
                  <a:schemeClr val="tx1"/>
                </a:solidFill>
                <a:latin typeface="Kalaham" pitchFamily="2" charset="0"/>
                <a:ea typeface="ＭＳ Ｐゴシック" charset="0"/>
                <a:cs typeface="Arial"/>
              </a:rPr>
              <a:t>uf;fs</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kw;Wk</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jPu;f;fjuprpfspd</a:t>
            </a:r>
            <a:r>
              <a:rPr kumimoji="0" lang="en-US" sz="2800" b="1" dirty="0">
                <a:solidFill>
                  <a:schemeClr val="tx1"/>
                </a:solidFill>
                <a:latin typeface="Kalaham" pitchFamily="2" charset="0"/>
                <a:ea typeface="ＭＳ Ｐゴシック" charset="0"/>
                <a:cs typeface="Arial"/>
              </a:rPr>
              <a:t>; </a:t>
            </a:r>
            <a:r>
              <a:rPr kumimoji="0" lang="en-US" sz="2800" b="1" dirty="0" err="1">
                <a:solidFill>
                  <a:schemeClr val="tx1"/>
                </a:solidFill>
                <a:latin typeface="Kalaham" pitchFamily="2" charset="0"/>
                <a:ea typeface="ＭＳ Ｐゴシック" charset="0"/>
                <a:cs typeface="Arial"/>
              </a:rPr>
              <a:t>tpsf;fg;glk</a:t>
            </a:r>
            <a:r>
              <a:rPr kumimoji="0" lang="en-US" sz="2800" b="1" dirty="0">
                <a:solidFill>
                  <a:schemeClr val="tx1"/>
                </a:solidFill>
                <a:latin typeface="Kalaham" pitchFamily="2" charset="0"/>
                <a:ea typeface="ＭＳ Ｐゴシック" charset="0"/>
                <a:cs typeface="Arial"/>
              </a:rPr>
              <a:t>;</a:t>
            </a: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a:t>
            </a: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l;LwT</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Ml;rp</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endParaRPr>
          </a:p>
        </p:txBody>
      </p:sp>
      <p:sp>
        <p:nvSpPr>
          <p:cNvPr id="230406" name="WordArt 6"/>
          <p:cNvSpPr>
            <a:spLocks noChangeArrowheads="1" noChangeShapeType="1" noTextEdit="1"/>
          </p:cNvSpPr>
          <p:nvPr/>
        </p:nvSpPr>
        <p:spPr bwMode="auto">
          <a:xfrm>
            <a:off x="4165599" y="2705100"/>
            <a:ext cx="3703053"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Nghl;bapLfpw</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 ,uh[</a:t>
            </a: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rPr>
              <a:t>uf;fs</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Kalaham" pitchFamily="2" charset="0"/>
              <a:ea typeface="Impact"/>
              <a:cs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3351" name="Text Box 9"/>
          <p:cNvSpPr txBox="1">
            <a:spLocks noChangeArrowheads="1"/>
          </p:cNvSpPr>
          <p:nvPr/>
        </p:nvSpPr>
        <p:spPr bwMode="auto">
          <a:xfrm>
            <a:off x="83756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65c</a:t>
            </a:r>
          </a:p>
        </p:txBody>
      </p:sp>
    </p:spTree>
    <p:extLst>
      <p:ext uri="{BB962C8B-B14F-4D97-AF65-F5344CB8AC3E}">
        <p14:creationId xmlns:p14="http://schemas.microsoft.com/office/powerpoint/2010/main" val="142374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4"/>
          <p:cNvSpPr>
            <a:spLocks noGrp="1" noChangeArrowheads="1"/>
          </p:cNvSpPr>
          <p:nvPr>
            <p:ph type="title"/>
          </p:nvPr>
        </p:nvSpPr>
        <p:spPr>
          <a:noFill/>
        </p:spPr>
        <p:txBody>
          <a:bodyPr/>
          <a:lstStyle/>
          <a:p>
            <a:pPr algn="ctr" eaLnBrk="1" hangingPunct="1"/>
            <a:br>
              <a:rPr lang="en-US" b="1" dirty="0">
                <a:latin typeface="Arial" charset="0"/>
                <a:ea typeface="ＭＳ Ｐゴシック" charset="0"/>
                <a:cs typeface="ＭＳ Ｐゴシック" charset="0"/>
              </a:rPr>
            </a:br>
            <a:r>
              <a:rPr lang="en-US" b="1" dirty="0" err="1">
                <a:latin typeface="Kalaham" pitchFamily="2" charset="0"/>
                <a:ea typeface="ＭＳ Ｐゴシック" charset="0"/>
                <a:cs typeface="ＭＳ Ｐゴシック" charset="0"/>
              </a:rPr>
              <a:t>ehk</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vd;d</a:t>
            </a:r>
            <a:r>
              <a:rPr lang="en-US" b="1" dirty="0">
                <a:latin typeface="Kalaham" pitchFamily="2" charset="0"/>
                <a:ea typeface="ＭＳ Ｐゴシック" charset="0"/>
                <a:cs typeface="ＭＳ Ｐゴシック" charset="0"/>
              </a:rPr>
              <a:t> </a:t>
            </a:r>
            <a:r>
              <a:rPr lang="en-US" b="1" dirty="0" err="1">
                <a:latin typeface="Kalaham" pitchFamily="2" charset="0"/>
                <a:ea typeface="ＭＳ Ｐゴシック" charset="0"/>
                <a:cs typeface="ＭＳ Ｐゴシック" charset="0"/>
              </a:rPr>
              <a:t>epidf;fpNwhk</a:t>
            </a:r>
            <a:r>
              <a:rPr lang="en-US" b="1" dirty="0">
                <a:latin typeface="Kalaham" pitchFamily="2" charset="0"/>
                <a:ea typeface="ＭＳ Ｐゴシック" charset="0"/>
                <a:cs typeface="ＭＳ Ｐゴシック" charset="0"/>
              </a:rPr>
              <a:t>;?</a:t>
            </a:r>
          </a:p>
        </p:txBody>
      </p:sp>
      <p:sp>
        <p:nvSpPr>
          <p:cNvPr id="544771" name="Rectangle 3"/>
          <p:cNvSpPr>
            <a:spLocks noGrp="1" noChangeArrowheads="1"/>
          </p:cNvSpPr>
          <p:nvPr>
            <p:ph type="body" idx="1"/>
          </p:nvPr>
        </p:nvSpPr>
        <p:spPr>
          <a:noFill/>
        </p:spPr>
        <p:txBody>
          <a:bodyPr/>
          <a:lstStyle/>
          <a:p>
            <a:pPr>
              <a:buClrTx/>
            </a:pPr>
            <a:r>
              <a:rPr lang="en-US" sz="2800" dirty="0" err="1">
                <a:solidFill>
                  <a:schemeClr val="accent1"/>
                </a:solidFill>
                <a:latin typeface="Kalaham" pitchFamily="2" charset="0"/>
                <a:ea typeface="ＭＳ Ｐゴシック" charset="0"/>
                <a:cs typeface="ＭＳ Ｐゴシック" charset="0"/>
              </a:rPr>
              <a:t>xyp</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Kd;Diu</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Ntjhfk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tuyhw;W</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juit</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Jy;ypakhf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Vw;Wf;nfhs;tJ</a:t>
            </a:r>
            <a:endParaRPr lang="en-US" sz="2800" dirty="0">
              <a:latin typeface="Arial" charset="0"/>
              <a:ea typeface="ＭＳ Ｐゴシック" charset="0"/>
              <a:cs typeface="ＭＳ Ｐゴシック" charset="0"/>
            </a:endParaRPr>
          </a:p>
          <a:p>
            <a:pPr>
              <a:buClrTx/>
            </a:pPr>
            <a:r>
              <a:rPr lang="en-US" sz="2800" dirty="0" err="1">
                <a:solidFill>
                  <a:schemeClr val="accent1"/>
                </a:solidFill>
                <a:latin typeface="Kalaham" pitchFamily="2" charset="0"/>
                <a:ea typeface="ＭＳ Ｐゴシック" charset="0"/>
                <a:cs typeface="ＭＳ Ｐゴシック" charset="0"/>
              </a:rPr>
              <a:t>xyp</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Kiw</a:t>
            </a:r>
            <a:r>
              <a:rPr lang="en-US" sz="2800" dirty="0">
                <a:solidFill>
                  <a:schemeClr val="accent1"/>
                </a:solidFill>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ve;j</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jpfjpAk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y;yhky</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Jtq;fp</a:t>
            </a:r>
            <a:r>
              <a:rPr lang="en-US" sz="2800" dirty="0">
                <a:latin typeface="Kalaham" pitchFamily="2" charset="0"/>
                <a:ea typeface="ＭＳ Ｐゴシック" charset="0"/>
                <a:cs typeface="ＭＳ Ｐゴシック" charset="0"/>
              </a:rPr>
              <a:t> &gt; </a:t>
            </a:r>
            <a:r>
              <a:rPr lang="en-US" sz="2800" dirty="0" err="1">
                <a:latin typeface="Kalaham" pitchFamily="2" charset="0"/>
                <a:ea typeface="ＭＳ Ｐゴシック" charset="0"/>
                <a:cs typeface="ＭＳ Ｐゴシック" charset="0"/>
              </a:rPr>
              <a:t>gpd;du</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Guhjd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fpof;F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mUNf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gjpTfSld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gzpGupAk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jpfjpfis</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rupghu;j;js</a:t>
            </a:r>
            <a:r>
              <a:rPr lang="en-US" sz="2800" dirty="0">
                <a:solidFill>
                  <a:schemeClr val="accent1"/>
                </a:solidFill>
                <a:latin typeface="Kalaham" pitchFamily="2" charset="0"/>
                <a:ea typeface="ＭＳ Ｐゴシック" charset="0"/>
                <a:cs typeface="ＭＳ Ｐゴシック" charset="0"/>
              </a:rPr>
              <a:t>; </a:t>
            </a:r>
            <a:endParaRPr lang="en-US" sz="2800" dirty="0">
              <a:latin typeface="Arial" charset="0"/>
              <a:ea typeface="ＭＳ Ｐゴシック" charset="0"/>
              <a:cs typeface="ＭＳ Ｐゴシック" charset="0"/>
            </a:endParaRPr>
          </a:p>
          <a:p>
            <a:pPr>
              <a:buClrTx/>
            </a:pPr>
            <a:r>
              <a:rPr lang="en-US" sz="2800" dirty="0" err="1">
                <a:solidFill>
                  <a:schemeClr val="accent1"/>
                </a:solidFill>
                <a:latin typeface="Kalaham" pitchFamily="2" charset="0"/>
                <a:ea typeface="ＭＳ Ｐゴシック" charset="0"/>
                <a:cs typeface="ＭＳ Ｐゴシック" charset="0"/>
              </a:rPr>
              <a:t>ek;gfkhd</a:t>
            </a:r>
            <a:r>
              <a:rPr lang="en-US" sz="2800" dirty="0">
                <a:solidFill>
                  <a:schemeClr val="accent1"/>
                </a:solidFill>
                <a:latin typeface="Kalaham" pitchFamily="2" charset="0"/>
                <a:ea typeface="ＭＳ Ｐゴシック" charset="0"/>
                <a:cs typeface="ＭＳ Ｐゴシック" charset="0"/>
              </a:rPr>
              <a:t> </a:t>
            </a:r>
            <a:r>
              <a:rPr lang="en-US" sz="2800" dirty="0" err="1">
                <a:solidFill>
                  <a:schemeClr val="accent1"/>
                </a:solidFill>
                <a:latin typeface="Kalaham" pitchFamily="2" charset="0"/>
                <a:ea typeface="ＭＳ Ｐゴシック" charset="0"/>
                <a:cs typeface="ＭＳ Ｐゴシック" charset="0"/>
              </a:rPr>
              <a:t>KbTfs</a:t>
            </a:r>
            <a:r>
              <a:rPr lang="en-US" sz="2800" dirty="0">
                <a:solidFill>
                  <a:schemeClr val="accent1"/>
                </a:solidFill>
                <a:latin typeface="Kalaham" pitchFamily="2" charset="0"/>
                <a:ea typeface="ＭＳ Ｐゴシック" charset="0"/>
                <a:cs typeface="ＭＳ Ｐゴシック" charset="0"/>
              </a:rPr>
              <a:t>; </a:t>
            </a:r>
            <a:r>
              <a:rPr lang="en-US" sz="2800" dirty="0">
                <a:latin typeface="Arial"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Ntjhfk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juT</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kw;Wk</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Guhjd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fpof;F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mUNf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tuyhw;Wf;F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irthf</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Ml;rpfspd</a:t>
            </a:r>
            <a:r>
              <a:rPr lang="en-US" sz="2800" dirty="0">
                <a:latin typeface="Kalaham" pitchFamily="2" charset="0"/>
                <a:ea typeface="ＭＳ Ｐゴシック" charset="0"/>
                <a:cs typeface="ＭＳ Ｐゴシック" charset="0"/>
              </a:rPr>
              <a:t>; </a:t>
            </a:r>
            <a:r>
              <a:rPr lang="en-US" sz="2800" dirty="0" err="1">
                <a:latin typeface="Kalaham" pitchFamily="2" charset="0"/>
                <a:ea typeface="ＭＳ Ｐゴシック" charset="0"/>
                <a:cs typeface="ＭＳ Ｐゴシック" charset="0"/>
              </a:rPr>
              <a:t>xOq;F</a:t>
            </a:r>
            <a:r>
              <a:rPr lang="en-US" sz="2800" dirty="0">
                <a:latin typeface="Kalaham" pitchFamily="2" charset="0"/>
                <a:ea typeface="ＭＳ Ｐゴシック" charset="0"/>
                <a:cs typeface="ＭＳ Ｐゴシック" charset="0"/>
              </a:rPr>
              <a:t>.</a:t>
            </a:r>
          </a:p>
          <a:p>
            <a:pPr>
              <a:buClrTx/>
            </a:pPr>
            <a:r>
              <a:rPr lang="pl-PL" sz="2800" dirty="0">
                <a:latin typeface="Kalaham" pitchFamily="2" charset="0"/>
                <a:ea typeface="ＭＳ Ｐゴシック" charset="0"/>
                <a:cs typeface="ＭＳ Ｐゴシック" charset="0"/>
              </a:rPr>
              <a:t>,];uNty; kw;Wk; A+jhtpy; rpy ,iz Ml;rpfs;</a:t>
            </a:r>
            <a:endParaRPr lang="en-US" sz="2800" dirty="0">
              <a:latin typeface="Kalaham" pitchFamily="2" charset="0"/>
              <a:ea typeface="ＭＳ Ｐゴシック" charset="0"/>
              <a:cs typeface="ＭＳ Ｐゴシック" charset="0"/>
            </a:endParaRPr>
          </a:p>
        </p:txBody>
      </p:sp>
      <p:sp>
        <p:nvSpPr>
          <p:cNvPr id="315395" name="Text Box 2"/>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EAEAEA"/>
                </a:solidFill>
              </a:rPr>
              <a:t>70j</a:t>
            </a:r>
          </a:p>
        </p:txBody>
      </p:sp>
    </p:spTree>
    <p:extLst>
      <p:ext uri="{BB962C8B-B14F-4D97-AF65-F5344CB8AC3E}">
        <p14:creationId xmlns:p14="http://schemas.microsoft.com/office/powerpoint/2010/main" val="1833622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4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4660</TotalTime>
  <Words>14378</Words>
  <Application>Microsoft Macintosh PowerPoint</Application>
  <PresentationFormat>On-screen Show (4:3)</PresentationFormat>
  <Paragraphs>1587</Paragraphs>
  <Slides>108</Slides>
  <Notes>106</Notes>
  <HiddenSlides>0</HiddenSlides>
  <MMClips>0</MMClips>
  <ScaleCrop>false</ScaleCrop>
  <HeadingPairs>
    <vt:vector size="8" baseType="variant">
      <vt:variant>
        <vt:lpstr>Fonts Used</vt:lpstr>
      </vt:variant>
      <vt:variant>
        <vt:i4>17</vt:i4>
      </vt:variant>
      <vt:variant>
        <vt:lpstr>Theme</vt:lpstr>
      </vt:variant>
      <vt:variant>
        <vt:i4>18</vt:i4>
      </vt:variant>
      <vt:variant>
        <vt:lpstr>Embedded OLE Servers</vt:lpstr>
      </vt:variant>
      <vt:variant>
        <vt:i4>3</vt:i4>
      </vt:variant>
      <vt:variant>
        <vt:lpstr>Slide Titles</vt:lpstr>
      </vt:variant>
      <vt:variant>
        <vt:i4>108</vt:i4>
      </vt:variant>
    </vt:vector>
  </HeadingPairs>
  <TitlesOfParts>
    <vt:vector size="146" baseType="lpstr">
      <vt:lpstr>Arial Unicode MS</vt:lpstr>
      <vt:lpstr>Liffo</vt:lpstr>
      <vt:lpstr>Arial</vt:lpstr>
      <vt:lpstr>Arial Narrow</vt:lpstr>
      <vt:lpstr>Arial Rounded MT Bold</vt:lpstr>
      <vt:lpstr>Calibri</vt:lpstr>
      <vt:lpstr>Comic Sans MS</vt:lpstr>
      <vt:lpstr>Helvetica</vt:lpstr>
      <vt:lpstr>Impact</vt:lpstr>
      <vt:lpstr>Kalaham</vt:lpstr>
      <vt:lpstr>Monotype Sorts</vt:lpstr>
      <vt:lpstr>Symbol</vt:lpstr>
      <vt:lpstr>Tahoma</vt:lpstr>
      <vt:lpstr>Times</vt:lpstr>
      <vt:lpstr>Times New Roman</vt:lpstr>
      <vt:lpstr>Wingdings</vt:lpstr>
      <vt:lpstr>Wingdings 3</vt:lpstr>
      <vt:lpstr>Lock And Key</vt:lpstr>
      <vt:lpstr>1_Default Design</vt:lpstr>
      <vt:lpstr>Default Design</vt:lpstr>
      <vt:lpstr>Orbit</vt:lpstr>
      <vt:lpstr>1_Lock And Key</vt:lpstr>
      <vt:lpstr>2_Default Design</vt:lpstr>
      <vt:lpstr>untitled 2</vt:lpstr>
      <vt:lpstr>Topo</vt:lpstr>
      <vt:lpstr>MEADOW</vt:lpstr>
      <vt:lpstr>Quill Pen</vt:lpstr>
      <vt:lpstr>Project Overview (Standard)</vt:lpstr>
      <vt:lpstr>6_MEADOW</vt:lpstr>
      <vt:lpstr>3_Default Design</vt:lpstr>
      <vt:lpstr>1_Balance</vt:lpstr>
      <vt:lpstr>4_Default Design</vt:lpstr>
      <vt:lpstr>1_MEADOW</vt:lpstr>
      <vt:lpstr>16_Default Design</vt:lpstr>
      <vt:lpstr>2_Orbit</vt:lpstr>
      <vt:lpstr>Photo Editor Photo</vt:lpstr>
      <vt:lpstr>Document</vt:lpstr>
      <vt:lpstr>Presentation</vt:lpstr>
      <vt:lpstr>gioa Vw;ghL fhytupir  Gjpu;fis jpwj;jy;</vt:lpstr>
      <vt:lpstr>Mjpahfkk;  5  rpwpa FO Nfs;tpfs;</vt:lpstr>
      <vt:lpstr>vkJ tpdhf;fs;</vt:lpstr>
      <vt:lpstr>vq;fs; tprhuiz Kiw  </vt:lpstr>
      <vt:lpstr>gioa Vw;ghl;L fhytupir vd;why; vd;d?</vt:lpstr>
      <vt:lpstr>gioa Vw;ghl;L fhyyupir ,Nad; Kf;fpak;tha;e;jJ ?</vt:lpstr>
      <vt:lpstr>gioa Vw;ghl;bd; fhytupiria twyhw;W Mrpupau;fs; vt;thW jPu;khdpf;fpuhu;fs;?</vt:lpstr>
      <vt:lpstr>gioa Vw;ghl;L fhytupiria tuyhw;whrpupau;fs; vt;thW jPu;khdpf;fpuhu;fs;?</vt:lpstr>
      <vt:lpstr>PowerPoint Presentation</vt:lpstr>
      <vt:lpstr> Mjpahfkk; 5 kw;Wk; 11 ,ypUe;J gilg;G jpfjpfis fz;Lgpbf;f KbAkh??</vt:lpstr>
      <vt:lpstr>Mjpahfkk; 5 &amp; 11 tk;rhtspfspd; ku;kk; </vt:lpstr>
      <vt:lpstr>Mjpahfkj;jpd; tk;rhtspfspd; ku;kk; </vt:lpstr>
      <vt:lpstr>Mjpahfkk; 5 tk;rhtsp</vt:lpstr>
      <vt:lpstr>Mjpahfkk; 5 &amp; 11 Vd; ,ilntdpiaf;    nfhz;bUf;ftpy;iy ?</vt:lpstr>
      <vt:lpstr>gps;isfspd; tajpy; ehl;fis fdpj;jy;</vt:lpstr>
      <vt:lpstr>PowerPoint Presentation</vt:lpstr>
      <vt:lpstr>Mjpahfkk; 5 Yf;fh 3 tplf;FWfpaJ</vt:lpstr>
      <vt:lpstr>Mjpahfkk; 5 &amp; 11 Vd; ,ilntspiaf;    nfhz;bUf;ftpy;iy?</vt:lpstr>
      <vt:lpstr>,uz;Ltpjkhd ghu;itfs; </vt:lpstr>
      <vt:lpstr>,ilntspf;F Kd;itf;fg;gl;l thjq;fs;</vt:lpstr>
      <vt:lpstr>Neu; fhytupif MjuT</vt:lpstr>
      <vt:lpstr>G+kpf;F vj;jid  taJ vd vt;thW $wyhk;?</vt:lpstr>
      <vt:lpstr>“fzf;if nra;Nthk;.”</vt:lpstr>
      <vt:lpstr>Njrgf;ju;fspd; fhytupir (Mjp 5&gt; 11)</vt:lpstr>
      <vt:lpstr>Methuselah's Death</vt:lpstr>
      <vt:lpstr>Mjpahfkk; 5 ,d; ,ilntspfs; ,y;iy</vt:lpstr>
      <vt:lpstr>nts;s fhytupir</vt:lpstr>
      <vt:lpstr>nts;s fhytupir</vt:lpstr>
      <vt:lpstr>Patriarch's long lives</vt:lpstr>
      <vt:lpstr>rhkhupa ,uh[hf;fspd; gl;bay;</vt:lpstr>
      <vt:lpstr>rhkhupa ,uh[uf;fspd; gl;bay;</vt:lpstr>
      <vt:lpstr>ehLfspd; ml;ltiz</vt:lpstr>
      <vt:lpstr>Njr ml;ltid rupahdjh (Mjp. 10-11)?</vt:lpstr>
      <vt:lpstr>ePu; ePuhtp tpjhdf; Nfhl;ghL</vt:lpstr>
      <vt:lpstr>RtpNr\q;fs; NtWghL</vt:lpstr>
      <vt:lpstr>fz;Lg;gpbg;Gf;fspd; ngwg;gl;l KbTfs;</vt:lpstr>
      <vt:lpstr>Black</vt:lpstr>
      <vt:lpstr>Njr gf;jfu;fspd; ku;kk;</vt:lpstr>
      <vt:lpstr>Njr gf;jHfspd; ku;kk;</vt:lpstr>
      <vt:lpstr>Vfpg;jpd; fhytupir</vt:lpstr>
      <vt:lpstr>ngdp `rd; Kuy; </vt:lpstr>
      <vt:lpstr>fz;Lg;gpbg;Gf;fspd; ngwg;gl;l KbTfs;</vt:lpstr>
      <vt:lpstr>Black</vt:lpstr>
      <vt:lpstr>nrq;fliy fle;jik</vt:lpstr>
      <vt:lpstr>tpRthrapd;ik</vt:lpstr>
      <vt:lpstr>2k; uhk;N]]h ?</vt:lpstr>
      <vt:lpstr>vfpg;jpd; ghuk;gupa tuyhW</vt:lpstr>
      <vt:lpstr>ghuk;gupa fhy mstpypUe;J ghu;Nthdpd; Gjpa ,uhr;rpak;.</vt:lpstr>
      <vt:lpstr>mnkNdhgp] II</vt:lpstr>
      <vt:lpstr>ghuk;gupa fhy mstpypUe;J ghu;Nthdpd; Gjpa ,uhr;rpak;.</vt:lpstr>
      <vt:lpstr>Kuz;glhd vfpg;jpa tuyhW</vt:lpstr>
      <vt:lpstr>vfpg;jpd;  tuyhW</vt:lpstr>
      <vt:lpstr>ahj;jpuhfk jpfjp vd;d?</vt:lpstr>
      <vt:lpstr>Vg;NghJ ntspNaw;wk;?</vt:lpstr>
      <vt:lpstr> vfpg;jpa Nrhw;gfhy fhytupir Kuz;ghL</vt:lpstr>
      <vt:lpstr> vfpg;jpa Nrhw;gfhy fhytupir kjpg;gPL</vt:lpstr>
      <vt:lpstr>ahj;jpuhfkj;jp;Ys;s ku;kk;</vt:lpstr>
      <vt:lpstr>rpW fO foe;Jiwahly;</vt:lpstr>
      <vt:lpstr>xU Muk;g ntspNaw;wk; (1446)</vt:lpstr>
      <vt:lpstr>mk;Nkhdpau;fSf;F vjpuhf n[g;jh</vt:lpstr>
      <vt:lpstr>xU Muk;g ntspNaw;wk; (1446)</vt:lpstr>
      <vt:lpstr>xU Muk;g ntsp;Naw;wk(1446)</vt:lpstr>
      <vt:lpstr>nku;ndg;lh ];nlyh</vt:lpstr>
      <vt:lpstr>xU Muk;g ntspNaw;wk; (1446)</vt:lpstr>
      <vt:lpstr>xU jhkjkhd ntspNaw;wk;(1266-1299)</vt:lpstr>
      <vt:lpstr>xU jhkjkhd ntsp;Naw;wk; (1266-1299)</vt:lpstr>
      <vt:lpstr>xU jhkjkhd ntspNaw;wk(1266-1299)</vt:lpstr>
      <vt:lpstr>Muk;g jpfjp rhd;Wfs;</vt:lpstr>
      <vt:lpstr>Muk;g Njjp gjpy;fs;</vt:lpstr>
      <vt:lpstr>ehk; vd;d epidf;fpNwhk;?</vt:lpstr>
      <vt:lpstr>fz;Lgpbg;GfspypUe;J ngwg;gl;l KbTfs;</vt:lpstr>
      <vt:lpstr>Black</vt:lpstr>
      <vt:lpstr>epahahjpfgjpfspd; ku;kk;</vt:lpstr>
      <vt:lpstr>ePahahjpgjpfis vt;thW nghUj;j KbAk; </vt:lpstr>
      <vt:lpstr>ePahahjpgjpfs; jPu;g;gspj;j Mz;Lfs;</vt:lpstr>
      <vt:lpstr>rhj;jpakhd jPu;Tfs;</vt:lpstr>
      <vt:lpstr>ePahahjpgjpfspd; ,Ug;gplq;fs;</vt:lpstr>
      <vt:lpstr>ehk; vd;d epidf;fpNwhk;?</vt:lpstr>
      <vt:lpstr>gioa Vw;ghl;L Nfhj;jpug;gpjhf;fSk; epahahjpgjpfSk;</vt:lpstr>
      <vt:lpstr>gioa Vw;ghl;L Nfhj;jpug;gpjhf;fSk; epahahjpgjpfSk;</vt:lpstr>
      <vt:lpstr>gioa Vw;ghl;L Nfhj;jpug;gpjhf;fSk; epahahjpgjpfSk;</vt:lpstr>
      <vt:lpstr>fz;Lgpbg;GfspypUe;J ngwg;gl;l KbTfs;</vt:lpstr>
      <vt:lpstr>Samson's Weakness</vt:lpstr>
      <vt:lpstr>Black</vt:lpstr>
      <vt:lpstr>uh[hf;fspd; ku;kk;</vt:lpstr>
      <vt:lpstr>,];uNty; uh[hf;fspd; fhytupir mtrpakhdJ?</vt:lpstr>
      <vt:lpstr> A+jhtpd; uh[hf;fspd;  Ml;rpf;fhyk;</vt:lpstr>
      <vt:lpstr> Kuz;ghLfSf;F Kd;nkhopag;gl;l fhuzq;fs;</vt:lpstr>
      <vt:lpstr> Kd;nkhopag;gl;l jPu;Tfs;</vt:lpstr>
      <vt:lpstr>nf]upd; ehl;fhl;b</vt:lpstr>
      <vt:lpstr>nf]upd; ehl;fhl;b</vt:lpstr>
      <vt:lpstr>A+j ehl;fhl;b</vt:lpstr>
      <vt:lpstr>A+j ehl;fhl;b</vt:lpstr>
      <vt:lpstr>Hebrew Calendars</vt:lpstr>
      <vt:lpstr>jpNaypd; jPu;T</vt:lpstr>
      <vt:lpstr>jpNaypd; jPu;T</vt:lpstr>
      <vt:lpstr>gioa Vw;ghl;L ,uh[uf;fs; kw;Wk; jPu;f;fjuprpfspd; tpsf;fg;glk;</vt:lpstr>
      <vt:lpstr>gioa Vw;ghl;L ,uh[uf;fs; kw;Wk; jPu;f;fjuprpfspd; tpsf;fg;glk;</vt:lpstr>
      <vt:lpstr> ehk; vd;d epidf;fpNwhk;?</vt:lpstr>
      <vt:lpstr>fz;Lgpbg;GfspypUe;J  ngwg;gl;l KbTfs;</vt:lpstr>
      <vt:lpstr>gioa Vw;ghl;L  Neuf; NfhL</vt:lpstr>
      <vt:lpstr>vq;fs; KbTfs; </vt:lpstr>
      <vt:lpstr> ,ij ehq;fs; vt;thW gad;gLj;jyhk;</vt:lpstr>
      <vt:lpstr>Bibliography</vt:lpstr>
      <vt:lpstr>Some Useful Websites</vt:lpstr>
      <vt:lpstr>fhytupir Vd; Kf;fpakhdJ?</vt:lpstr>
      <vt:lpstr>பழைய ஏற்பாடு  பின்னனிகள்BibleStudyDownloads.org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MYSTERIES OF OLD TESTAMENT CHRONOLOGY</dc:title>
  <dc:creator>Rick Griffith</dc:creator>
  <cp:lastModifiedBy>Rick Griffith</cp:lastModifiedBy>
  <cp:revision>342</cp:revision>
  <dcterms:created xsi:type="dcterms:W3CDTF">2014-09-26T08:59:23Z</dcterms:created>
  <dcterms:modified xsi:type="dcterms:W3CDTF">2019-11-22T16:35:35Z</dcterms:modified>
</cp:coreProperties>
</file>