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  <p:sldMasterId id="2147483928" r:id="rId2"/>
    <p:sldMasterId id="2147484070" r:id="rId3"/>
    <p:sldMasterId id="2147484086" r:id="rId4"/>
    <p:sldMasterId id="2147484098" r:id="rId5"/>
    <p:sldMasterId id="2147484100" r:id="rId6"/>
    <p:sldMasterId id="2147484113" r:id="rId7"/>
    <p:sldMasterId id="2147484125" r:id="rId8"/>
    <p:sldMasterId id="2147484142" r:id="rId9"/>
    <p:sldMasterId id="2147484158" r:id="rId10"/>
  </p:sldMasterIdLst>
  <p:notesMasterIdLst>
    <p:notesMasterId r:id="rId71"/>
  </p:notesMasterIdLst>
  <p:sldIdLst>
    <p:sldId id="314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21" r:id="rId24"/>
    <p:sldId id="338" r:id="rId25"/>
    <p:sldId id="339" r:id="rId26"/>
    <p:sldId id="290" r:id="rId27"/>
    <p:sldId id="341" r:id="rId28"/>
    <p:sldId id="342" r:id="rId29"/>
    <p:sldId id="343" r:id="rId30"/>
    <p:sldId id="263" r:id="rId31"/>
    <p:sldId id="265" r:id="rId32"/>
    <p:sldId id="345" r:id="rId33"/>
    <p:sldId id="346" r:id="rId34"/>
    <p:sldId id="268" r:id="rId35"/>
    <p:sldId id="348" r:id="rId36"/>
    <p:sldId id="267" r:id="rId37"/>
    <p:sldId id="275" r:id="rId38"/>
    <p:sldId id="308" r:id="rId39"/>
    <p:sldId id="349" r:id="rId40"/>
    <p:sldId id="350" r:id="rId41"/>
    <p:sldId id="351" r:id="rId42"/>
    <p:sldId id="352" r:id="rId43"/>
    <p:sldId id="353" r:id="rId44"/>
    <p:sldId id="305" r:id="rId45"/>
    <p:sldId id="354" r:id="rId46"/>
    <p:sldId id="355" r:id="rId47"/>
    <p:sldId id="356" r:id="rId48"/>
    <p:sldId id="269" r:id="rId49"/>
    <p:sldId id="358" r:id="rId50"/>
    <p:sldId id="521" r:id="rId51"/>
    <p:sldId id="363" r:id="rId52"/>
    <p:sldId id="276" r:id="rId53"/>
    <p:sldId id="364" r:id="rId54"/>
    <p:sldId id="274" r:id="rId55"/>
    <p:sldId id="360" r:id="rId56"/>
    <p:sldId id="361" r:id="rId57"/>
    <p:sldId id="292" r:id="rId58"/>
    <p:sldId id="293" r:id="rId59"/>
    <p:sldId id="313" r:id="rId60"/>
    <p:sldId id="295" r:id="rId61"/>
    <p:sldId id="296" r:id="rId62"/>
    <p:sldId id="297" r:id="rId63"/>
    <p:sldId id="298" r:id="rId64"/>
    <p:sldId id="299" r:id="rId65"/>
    <p:sldId id="362" r:id="rId66"/>
    <p:sldId id="301" r:id="rId67"/>
    <p:sldId id="302" r:id="rId68"/>
    <p:sldId id="365" r:id="rId69"/>
    <p:sldId id="287" r:id="rId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003399"/>
    <a:srgbClr val="FFFFFF"/>
    <a:srgbClr val="B2B2B2"/>
    <a:srgbClr val="DDD02A"/>
    <a:srgbClr val="376D6C"/>
    <a:srgbClr val="FF3399"/>
    <a:srgbClr val="E62B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17"/>
    <p:restoredTop sz="83156"/>
  </p:normalViewPr>
  <p:slideViewPr>
    <p:cSldViewPr>
      <p:cViewPr varScale="1">
        <p:scale>
          <a:sx n="103" d="100"/>
          <a:sy n="103" d="100"/>
        </p:scale>
        <p:origin x="24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9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 Narrow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745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Narrow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746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746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 Narrow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746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Narrow" charset="0"/>
              </a:defRPr>
            </a:lvl1pPr>
          </a:lstStyle>
          <a:p>
            <a:pPr>
              <a:defRPr/>
            </a:pPr>
            <a:fld id="{F0B21B4A-8497-CE48-A41F-E1DC0DCA1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378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-111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8272596-64DF-B544-8D6A-D228E19C6800}" type="slidenum">
              <a:rPr lang="en-US" sz="1200">
                <a:latin typeface="Arial Narrow" charset="0"/>
              </a:rPr>
              <a:pPr eaLnBrk="1" hangingPunct="1"/>
              <a:t>1</a:t>
            </a:fld>
            <a:endParaRPr lang="en-US" sz="1200">
              <a:latin typeface="Arial Narrow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54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3CB59D1-CE16-CB4A-80A5-05C4855D23CC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552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7D0B7D8-AE7D-B54F-8222-02FE815B5B78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568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72FB6E4-9947-764B-9068-5941E8270EB7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666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C252FD5-E088-C546-82E6-3621440A3D6E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365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A5C76E7-B897-6D4B-ABDA-3EC4CE2BA787}" type="slidenum">
              <a:rPr lang="en-US" sz="1200">
                <a:latin typeface="Arial Narrow" charset="0"/>
              </a:rPr>
              <a:pPr eaLnBrk="1" hangingPunct="1"/>
              <a:t>14</a:t>
            </a:fld>
            <a:endParaRPr lang="en-US" sz="1200">
              <a:latin typeface="Arial Narrow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64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4CE8F5D-1415-C14A-8C51-03DC0A447A0D}" type="slidenum">
              <a:rPr lang="en-US" sz="1200">
                <a:latin typeface="Arial Narrow" charset="0"/>
              </a:rPr>
              <a:pPr eaLnBrk="1" hangingPunct="1"/>
              <a:t>15</a:t>
            </a:fld>
            <a:endParaRPr lang="en-US" sz="1200">
              <a:latin typeface="Arial Narrow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136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3FFEFEF-3817-9B4B-AC42-1FB743F1F2E2}" type="slidenum">
              <a:rPr lang="en-US" sz="1200">
                <a:latin typeface="Arial Narrow" charset="0"/>
              </a:rPr>
              <a:pPr eaLnBrk="1" hangingPunct="1"/>
              <a:t>16</a:t>
            </a:fld>
            <a:endParaRPr lang="en-US" sz="1200">
              <a:latin typeface="Arial Narrow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826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FDCD4AA-F4C5-5E4D-B0CD-E7B64FE8991B}" type="slidenum">
              <a:rPr lang="en-US" sz="1200">
                <a:latin typeface="Arial Narrow" charset="0"/>
              </a:rPr>
              <a:pPr eaLnBrk="1" hangingPunct="1"/>
              <a:t>17</a:t>
            </a:fld>
            <a:endParaRPr lang="en-US" sz="1200">
              <a:latin typeface="Arial Narrow" charset="0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26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020E730-F671-0A45-80BF-101B22F02618}" type="slidenum">
              <a:rPr lang="en-US" sz="1200">
                <a:latin typeface="Arial Narrow" charset="0"/>
              </a:rPr>
              <a:pPr eaLnBrk="1" hangingPunct="1"/>
              <a:t>18</a:t>
            </a:fld>
            <a:endParaRPr lang="en-US" sz="1200">
              <a:latin typeface="Arial Narrow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7938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B188473-B380-CC41-8698-BAB4EC6B2002}" type="slidenum">
              <a:rPr lang="en-US" sz="1200">
                <a:latin typeface="Arial Narrow" charset="0"/>
              </a:rPr>
              <a:pPr eaLnBrk="1" hangingPunct="1"/>
              <a:t>19</a:t>
            </a:fld>
            <a:endParaRPr lang="en-US" sz="1200">
              <a:latin typeface="Arial Narrow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ta-IN" dirty="0">
                <a:latin typeface="Arial Narrow" charset="0"/>
                <a:ea typeface="ＭＳ Ｐゴシック" charset="0"/>
                <a:cs typeface="ＭＳ Ｐゴシック" charset="0"/>
              </a:rPr>
              <a:t>விவிலிய உரையை நன்கு புரிந்துகொள்வதே குறிக்கோள்-பைபிளை நிரூபிப்பதற்கு அல்ல .</a:t>
            </a:r>
          </a:p>
          <a:p>
            <a:r>
              <a:rPr lang="ta-IN" dirty="0">
                <a:latin typeface="Arial Narrow" charset="0"/>
                <a:ea typeface="ＭＳ Ｐゴシック" charset="0"/>
                <a:cs typeface="ＭＳ Ｐゴシック" charset="0"/>
              </a:rPr>
              <a:t>இது பைபிள் தோன்றிய பகுதிகள், காலங்கள் மற்றும் கலாச்சாரங்கள் மற்றும் அவற்றின் பின்னணியை ஆய்வு செய்கிறது.</a:t>
            </a:r>
            <a:endParaRPr lang="en-US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89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E2A8A13-E668-3C42-9655-B30E5BD166E7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17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383AC67-FB16-C04C-8079-7F0045FF9BB0}" type="slidenum">
              <a:rPr lang="en-US" sz="1200">
                <a:latin typeface="Arial Narrow" charset="0"/>
              </a:rPr>
              <a:pPr eaLnBrk="1" hangingPunct="1"/>
              <a:t>20</a:t>
            </a:fld>
            <a:endParaRPr lang="en-US" sz="1200">
              <a:latin typeface="Arial Narrow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5591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70DE82C-12A6-4A46-B8F0-9E611DA34113}" type="slidenum">
              <a:rPr lang="en-US" sz="1200">
                <a:latin typeface="Arial Narrow" charset="0"/>
              </a:rPr>
              <a:pPr eaLnBrk="1" hangingPunct="1"/>
              <a:t>21</a:t>
            </a:fld>
            <a:endParaRPr lang="en-US" sz="1200">
              <a:latin typeface="Arial Narrow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430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C0B57A7-B15C-B945-82F0-10E356C42D38}" type="slidenum">
              <a:rPr lang="en-US" sz="1200">
                <a:latin typeface="Arial Narrow" charset="0"/>
              </a:rPr>
              <a:pPr eaLnBrk="1" hangingPunct="1"/>
              <a:t>22</a:t>
            </a:fld>
            <a:endParaRPr lang="en-US" sz="1200">
              <a:latin typeface="Arial Narrow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027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229C7B3-6880-5140-B997-997A1F8D7352}" type="slidenum">
              <a:rPr lang="en-US" sz="1200">
                <a:latin typeface="Arial Narrow" charset="0"/>
              </a:rPr>
              <a:pPr eaLnBrk="1" hangingPunct="1"/>
              <a:t>23</a:t>
            </a:fld>
            <a:endParaRPr lang="en-US" sz="1200">
              <a:latin typeface="Arial Narrow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7518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F847C24-06F4-5640-A9E9-2A45BDF4CA02}" type="slidenum">
              <a:rPr lang="en-US" sz="1200">
                <a:latin typeface="Arial Narrow" charset="0"/>
              </a:rPr>
              <a:pPr eaLnBrk="1" hangingPunct="1"/>
              <a:t>24</a:t>
            </a:fld>
            <a:endParaRPr lang="en-US" sz="1200">
              <a:latin typeface="Arial Narrow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9816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2FEF92B-5421-1346-B018-633A49BEB159}" type="slidenum">
              <a:rPr lang="en-US" sz="1200">
                <a:latin typeface="Arial Narrow" charset="0"/>
              </a:rPr>
              <a:pPr eaLnBrk="1" hangingPunct="1"/>
              <a:t>25</a:t>
            </a:fld>
            <a:endParaRPr lang="en-US" sz="1200">
              <a:latin typeface="Arial Narrow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2935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A3771E4-4341-A94C-9E97-31160A2DF0AF}" type="slidenum">
              <a:rPr lang="en-US" sz="1200">
                <a:latin typeface="Arial Narrow" charset="0"/>
              </a:rPr>
              <a:pPr eaLnBrk="1" hangingPunct="1"/>
              <a:t>26</a:t>
            </a:fld>
            <a:endParaRPr lang="en-US" sz="1200">
              <a:latin typeface="Arial Narrow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6860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85A9753-C0EB-3C4B-A8D0-83C9366D8704}" type="slidenum">
              <a:rPr lang="en-US" sz="1200">
                <a:latin typeface="Arial Narrow" charset="0"/>
              </a:rPr>
              <a:pPr eaLnBrk="1" hangingPunct="1"/>
              <a:t>27</a:t>
            </a:fld>
            <a:endParaRPr lang="en-US" sz="1200">
              <a:latin typeface="Arial Narrow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655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41CFC1B-49F9-5E48-8052-1AA3AE2B06C0}" type="slidenum">
              <a:rPr lang="en-US" sz="1200">
                <a:latin typeface="Arial Narrow" charset="0"/>
              </a:rPr>
              <a:pPr eaLnBrk="1" hangingPunct="1"/>
              <a:t>28</a:t>
            </a:fld>
            <a:endParaRPr lang="en-US" sz="1200">
              <a:latin typeface="Arial Narrow" charset="0"/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3818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66F2DC3-A37C-FE46-9075-CF1BAC6A1697}" type="slidenum">
              <a:rPr lang="en-US" sz="1200">
                <a:latin typeface="Arial Narrow" charset="0"/>
              </a:rPr>
              <a:pPr eaLnBrk="1" hangingPunct="1"/>
              <a:t>29</a:t>
            </a:fld>
            <a:endParaRPr lang="en-US" sz="1200">
              <a:latin typeface="Arial Narrow" charset="0"/>
            </a:endParaRPr>
          </a:p>
        </p:txBody>
      </p:sp>
      <p:sp>
        <p:nvSpPr>
          <p:cNvPr id="1167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340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231FB0-6BF2-EE46-AD94-EAD6D4FB2719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798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9324ED6-7A5F-2A40-A23F-D4D04BE43EF4}" type="slidenum">
              <a:rPr lang="en-US" sz="1200">
                <a:latin typeface="Arial Narrow" charset="0"/>
              </a:rPr>
              <a:pPr eaLnBrk="1" hangingPunct="1"/>
              <a:t>30</a:t>
            </a:fld>
            <a:endParaRPr lang="en-US" sz="1200">
              <a:latin typeface="Arial Narrow" charset="0"/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7055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DB38896-299D-C74B-8DDE-AEF9A8620057}" type="slidenum">
              <a:rPr lang="en-US" sz="1200">
                <a:latin typeface="Arial Narrow" charset="0"/>
              </a:rPr>
              <a:pPr eaLnBrk="1" hangingPunct="1"/>
              <a:t>31</a:t>
            </a:fld>
            <a:endParaRPr lang="en-US" sz="1200">
              <a:latin typeface="Arial Narrow" charset="0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3104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143E194-CC79-D349-8AA5-2FD32BCBEE79}" type="slidenum">
              <a:rPr lang="en-US" sz="1200">
                <a:latin typeface="Arial Narrow" charset="0"/>
              </a:rPr>
              <a:pPr eaLnBrk="1" hangingPunct="1"/>
              <a:t>32</a:t>
            </a:fld>
            <a:endParaRPr lang="en-US" sz="1200">
              <a:latin typeface="Arial Narrow" charset="0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4041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35C1C6A-4E6C-FC4A-A9D1-81C0E6ED4E72}" type="slidenum">
              <a:rPr lang="en-US" sz="1200">
                <a:latin typeface="Arial Narrow" charset="0"/>
              </a:rPr>
              <a:pPr eaLnBrk="1" hangingPunct="1"/>
              <a:t>33</a:t>
            </a:fld>
            <a:endParaRPr lang="en-US" sz="1200">
              <a:latin typeface="Arial Narrow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8662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3C9FF3B-AF18-944A-B210-E3896C80AC9B}" type="slidenum">
              <a:rPr lang="en-US" sz="1200">
                <a:latin typeface="Arial Narrow" charset="0"/>
              </a:rPr>
              <a:pPr eaLnBrk="1" hangingPunct="1"/>
              <a:t>34</a:t>
            </a:fld>
            <a:endParaRPr lang="en-US" sz="1200">
              <a:latin typeface="Arial Narrow" charset="0"/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5160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02EDC01-A959-414E-B09B-0D6BC06C26CF}" type="slidenum">
              <a:rPr lang="en-US" sz="1200">
                <a:latin typeface="Arial Narrow" charset="0"/>
              </a:rPr>
              <a:pPr eaLnBrk="1" hangingPunct="1"/>
              <a:t>35</a:t>
            </a:fld>
            <a:endParaRPr lang="en-US" sz="1200">
              <a:latin typeface="Arial Narrow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 Narrow" charset="0"/>
                <a:ea typeface="ＭＳ Ｐゴシック" charset="0"/>
                <a:cs typeface="ＭＳ Ｐゴシック" charset="0"/>
              </a:rPr>
              <a:t>BAR Nov/Dec 1999</a:t>
            </a:r>
          </a:p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8879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1862A78-CD26-9D49-8B1A-A510AAC3AD25}" type="slidenum">
              <a:rPr lang="en-US" sz="1200">
                <a:latin typeface="Arial Narrow" charset="0"/>
              </a:rPr>
              <a:pPr eaLnBrk="1" hangingPunct="1"/>
              <a:t>36</a:t>
            </a:fld>
            <a:endParaRPr lang="en-US" sz="1200">
              <a:latin typeface="Arial Narrow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0085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FFDDDE5-216D-FA4B-A9E8-EBAB302923A0}" type="slidenum">
              <a:rPr lang="en-US" sz="1200">
                <a:solidFill>
                  <a:srgbClr val="000000"/>
                </a:solidFill>
                <a:latin typeface="26" charset="0"/>
              </a:rPr>
              <a:pPr eaLnBrk="1" hangingPunct="1"/>
              <a:t>37</a:t>
            </a:fld>
            <a:endParaRPr lang="en-US" sz="1200">
              <a:solidFill>
                <a:srgbClr val="000000"/>
              </a:solidFill>
              <a:latin typeface="26" charset="0"/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2566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27B02F2-806E-9C4C-A3A6-CB50F4BEA5C1}" type="slidenum">
              <a:rPr lang="en-US" sz="1200">
                <a:latin typeface="Arial Narrow" charset="0"/>
              </a:rPr>
              <a:pPr eaLnBrk="1" hangingPunct="1"/>
              <a:t>38</a:t>
            </a:fld>
            <a:endParaRPr lang="en-US" sz="1200">
              <a:latin typeface="Arial Narrow" charset="0"/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5639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4D995A5-89DB-9E42-AED3-8792C7468901}" type="slidenum">
              <a:rPr lang="en-US" sz="1200">
                <a:latin typeface="Arial Narrow" charset="0"/>
              </a:rPr>
              <a:pPr eaLnBrk="1" hangingPunct="1"/>
              <a:t>39</a:t>
            </a:fld>
            <a:endParaRPr lang="en-US" sz="1200">
              <a:latin typeface="Arial Narrow" charset="0"/>
            </a:endParaRPr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825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1517773-A0BD-9944-A0E5-46900023F176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767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1850E58-A3A3-1845-91D7-8FD7E42B254F}" type="slidenum">
              <a:rPr lang="en-US" sz="1200">
                <a:latin typeface="Arial Narrow" charset="0"/>
              </a:rPr>
              <a:pPr eaLnBrk="1" hangingPunct="1"/>
              <a:t>40</a:t>
            </a:fld>
            <a:endParaRPr lang="en-US" sz="1200">
              <a:latin typeface="Arial Narrow" charset="0"/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114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185809-7F58-054C-8830-93D7846D430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7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5804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1850E58-A3A3-1845-91D7-8FD7E42B254F}" type="slidenum">
              <a:rPr lang="en-US" sz="1200">
                <a:latin typeface="Arial Narrow" charset="0"/>
              </a:rPr>
              <a:pPr eaLnBrk="1" hangingPunct="1"/>
              <a:t>42</a:t>
            </a:fld>
            <a:endParaRPr lang="en-US" sz="1200">
              <a:latin typeface="Arial Narrow" charset="0"/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6079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72FF92-9554-F04E-9EA9-0E2A24D659C5}" type="slidenum">
              <a:rPr lang="en-US" sz="1200">
                <a:latin typeface="Arial Narrow" charset="0"/>
              </a:rPr>
              <a:pPr eaLnBrk="1" hangingPunct="1"/>
              <a:t>43</a:t>
            </a:fld>
            <a:endParaRPr lang="en-US" sz="1200">
              <a:latin typeface="Arial Narrow" charset="0"/>
            </a:endParaRPr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7933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1850E58-A3A3-1845-91D7-8FD7E42B254F}" type="slidenum">
              <a:rPr lang="en-US" sz="1200">
                <a:latin typeface="Arial Narrow" charset="0"/>
              </a:rPr>
              <a:pPr eaLnBrk="1" hangingPunct="1"/>
              <a:t>44</a:t>
            </a:fld>
            <a:endParaRPr lang="en-US" sz="1200">
              <a:latin typeface="Arial Narrow" charset="0"/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1733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DDE64AC-A207-6D40-A10E-138050174973}" type="slidenum">
              <a:rPr lang="en-US" sz="1200">
                <a:latin typeface="Arial Narrow" charset="0"/>
              </a:rPr>
              <a:pPr eaLnBrk="1" hangingPunct="1"/>
              <a:t>45</a:t>
            </a:fld>
            <a:endParaRPr lang="en-US" sz="1200">
              <a:latin typeface="Arial Narrow" charset="0"/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527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5106D3B-F6C3-8441-ABAD-BB8269C80F67}" type="slidenum">
              <a:rPr lang="en-US" sz="1200">
                <a:latin typeface="Arial Narrow" charset="0"/>
              </a:rPr>
              <a:pPr eaLnBrk="1" hangingPunct="1"/>
              <a:t>46</a:t>
            </a:fld>
            <a:endParaRPr lang="en-US" sz="1200">
              <a:latin typeface="Arial Narrow" charset="0"/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5798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5020AC1-872A-9844-9774-DC9B4DF27D6B}" type="slidenum">
              <a:rPr lang="en-US" sz="1200">
                <a:latin typeface="Arial Narrow" charset="0"/>
              </a:rPr>
              <a:pPr eaLnBrk="1" hangingPunct="1"/>
              <a:t>47</a:t>
            </a:fld>
            <a:endParaRPr lang="en-US" sz="1200">
              <a:latin typeface="Arial Narrow" charset="0"/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9128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07182B3-C5A3-6041-9756-FAC4D77BF615}" type="slidenum">
              <a:rPr lang="en-US" sz="1200">
                <a:latin typeface="Arial Narrow" charset="0"/>
              </a:rPr>
              <a:pPr eaLnBrk="1" hangingPunct="1"/>
              <a:t>48</a:t>
            </a:fld>
            <a:endParaRPr lang="en-US" sz="1200">
              <a:latin typeface="Arial Narrow" charset="0"/>
            </a:endParaRPr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9665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EF6E94C-E344-CD41-84FE-512A512DB0F7}" type="slidenum">
              <a:rPr lang="en-US" sz="1200">
                <a:latin typeface="Arial Narrow" charset="0"/>
              </a:rPr>
              <a:pPr eaLnBrk="1" hangingPunct="1"/>
              <a:t>49</a:t>
            </a:fld>
            <a:endParaRPr lang="en-US" sz="1200">
              <a:latin typeface="Arial Narrow" charset="0"/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550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8F9A120-F311-0C44-9C84-7BDDB5BC560C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2878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7792281-8F08-5D47-BC8A-588855D31383}" type="slidenum">
              <a:rPr lang="en-US" sz="1200">
                <a:latin typeface="Arial Narrow" charset="0"/>
              </a:rPr>
              <a:pPr eaLnBrk="1" hangingPunct="1"/>
              <a:t>50</a:t>
            </a:fld>
            <a:endParaRPr lang="en-US" sz="1200">
              <a:latin typeface="Arial Narrow" charset="0"/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9832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E426A30-753D-2043-860B-9A6EC2CEAB9D}" type="slidenum">
              <a:rPr lang="en-US" sz="1200">
                <a:latin typeface="Arial Narrow" charset="0"/>
              </a:rPr>
              <a:pPr eaLnBrk="1" hangingPunct="1"/>
              <a:t>51</a:t>
            </a:fld>
            <a:endParaRPr lang="en-US" sz="1200">
              <a:latin typeface="Arial Narrow" charset="0"/>
            </a:endParaRPr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9844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661478F-CA78-904F-A60C-DA218ADBAA95}" type="slidenum">
              <a:rPr lang="en-US" sz="1200">
                <a:latin typeface="Arial Narrow" charset="0"/>
              </a:rPr>
              <a:pPr eaLnBrk="1" hangingPunct="1"/>
              <a:t>52</a:t>
            </a:fld>
            <a:endParaRPr lang="en-US" sz="1200">
              <a:latin typeface="Arial Narrow" charset="0"/>
            </a:endParaRPr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195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BE47683-8969-D742-AED9-3DB4E97D078D}" type="slidenum">
              <a:rPr lang="en-US" sz="1200">
                <a:latin typeface="Arial Narrow" charset="0"/>
              </a:rPr>
              <a:pPr eaLnBrk="1" hangingPunct="1"/>
              <a:t>53</a:t>
            </a:fld>
            <a:endParaRPr lang="en-US" sz="1200">
              <a:latin typeface="Arial Narrow" charset="0"/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845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65BD2FB-7AF0-544A-AF99-E1A8B4E9EBF9}" type="slidenum">
              <a:rPr lang="en-US" sz="1200">
                <a:latin typeface="Arial Narrow" charset="0"/>
              </a:rPr>
              <a:pPr eaLnBrk="1" hangingPunct="1"/>
              <a:t>54</a:t>
            </a:fld>
            <a:endParaRPr lang="en-US" sz="1200">
              <a:latin typeface="Arial Narrow" charset="0"/>
            </a:endParaRPr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8966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771742F-311E-EF4A-8CDD-4589E7124DCA}" type="slidenum">
              <a:rPr lang="en-US" sz="1200">
                <a:latin typeface="Arial Narrow" charset="0"/>
              </a:rPr>
              <a:pPr eaLnBrk="1" hangingPunct="1"/>
              <a:t>55</a:t>
            </a:fld>
            <a:endParaRPr lang="en-US" sz="1200">
              <a:latin typeface="Arial Narrow" charset="0"/>
            </a:endParaRPr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4985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04B979D-97C0-DF41-A91A-9F341731FC7A}" type="slidenum">
              <a:rPr lang="en-US" sz="1200">
                <a:latin typeface="Arial Narrow" charset="0"/>
              </a:rPr>
              <a:pPr eaLnBrk="1" hangingPunct="1"/>
              <a:t>56</a:t>
            </a:fld>
            <a:endParaRPr lang="en-US" sz="1200">
              <a:latin typeface="Arial Narrow" charset="0"/>
            </a:endParaRPr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Arial Narrow" charset="0"/>
              <a:ea typeface="ＭＳ Ｐゴシック" charset="0"/>
              <a:cs typeface="ＭＳ Ｐゴシック" charset="0"/>
            </a:endParaRPr>
          </a:p>
          <a:p>
            <a:r>
              <a:rPr lang="ta-IN" dirty="0">
                <a:latin typeface="Arial Narrow" charset="0"/>
                <a:ea typeface="ＭＳ Ｐゴシック" charset="0"/>
                <a:cs typeface="ＭＳ Ｐゴシック" charset="0"/>
              </a:rPr>
              <a:t>விவிலிய உரையின் இந்த பகுதி புதிய ஏற்பாட்டு காலத்தின் யூதர்கள் அணியும் மறைவாசகங்கள் அடங்கிய சிறு தோற்பேழைகளுக்கு முன்னர் பொருள்களில் பயன்படுத்தப்பட்டது என்று இது நமக்கு சொல்கிறது.</a:t>
            </a:r>
          </a:p>
          <a:p>
            <a:r>
              <a:rPr lang="ta-IN" dirty="0">
                <a:latin typeface="Arial Narrow" charset="0"/>
                <a:ea typeface="ＭＳ Ｐゴシック" charset="0"/>
                <a:cs typeface="ＭＳ Ｐゴシック" charset="0"/>
              </a:rPr>
              <a:t>இது ஒரு உண்மையான தொல்பொருள் தளத்திலிருந்து வருகிறது, எனவே இது உண்மையானது என்று எங்களுக்குத் தெரியும்.</a:t>
            </a:r>
            <a:endParaRPr lang="en-US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2892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9621B0F-09CB-BB47-8E44-47E651EFFBBC}" type="slidenum">
              <a:rPr lang="en-US" sz="1200">
                <a:latin typeface="Arial Narrow" charset="0"/>
              </a:rPr>
              <a:pPr eaLnBrk="1" hangingPunct="1"/>
              <a:t>57</a:t>
            </a:fld>
            <a:endParaRPr lang="en-US" sz="1200">
              <a:latin typeface="Arial Narrow" charset="0"/>
            </a:endParaRP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5057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40BC91F-DEE5-F040-A8D3-A932F355BEF4}" type="slidenum">
              <a:rPr lang="en-US" sz="1200">
                <a:latin typeface="Arial Narrow" charset="0"/>
              </a:rPr>
              <a:pPr eaLnBrk="1" hangingPunct="1"/>
              <a:t>58</a:t>
            </a:fld>
            <a:endParaRPr lang="en-US" sz="1200">
              <a:latin typeface="Arial Narrow" charset="0"/>
            </a:endParaRPr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5433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>
            <a:extLst>
              <a:ext uri="{FF2B5EF4-FFF2-40B4-BE49-F238E27FC236}">
                <a16:creationId xmlns:a16="http://schemas.microsoft.com/office/drawing/2014/main" id="{56DF1652-FE4F-4C47-83EE-241ED3A96E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E8295C-5FC9-DE41-B6FB-C276FE0240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03779" name="Rectangle 2">
            <a:extLst>
              <a:ext uri="{FF2B5EF4-FFF2-40B4-BE49-F238E27FC236}">
                <a16:creationId xmlns:a16="http://schemas.microsoft.com/office/drawing/2014/main" id="{1ADA9CDB-EF1D-D743-BA55-B4D9FEBDC7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80" name="Rectangle 3">
            <a:extLst>
              <a:ext uri="{FF2B5EF4-FFF2-40B4-BE49-F238E27FC236}">
                <a16:creationId xmlns:a16="http://schemas.microsoft.com/office/drawing/2014/main" id="{68CD2454-FFFE-B146-9549-74DD555AE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Bible Study (bs)</a:t>
            </a:r>
          </a:p>
        </p:txBody>
      </p:sp>
    </p:spTree>
    <p:extLst>
      <p:ext uri="{BB962C8B-B14F-4D97-AF65-F5344CB8AC3E}">
        <p14:creationId xmlns:p14="http://schemas.microsoft.com/office/powerpoint/2010/main" val="59841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6AEFC4A-D496-0542-9A76-D2650CEADEA0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05904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6FD82A9-43F2-FF43-A76D-7293302EDDC6}" type="slidenum">
              <a:rPr lang="en-US" sz="1200">
                <a:latin typeface="Arial Narrow" charset="0"/>
              </a:rPr>
              <a:pPr eaLnBrk="1" hangingPunct="1"/>
              <a:t>60</a:t>
            </a:fld>
            <a:endParaRPr lang="en-US" sz="1200">
              <a:latin typeface="Arial Narrow" charset="0"/>
            </a:endParaRPr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154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4BF3C3C-4EE1-0745-8AD0-91A27BAE776F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7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869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62AC0D6-7088-E74D-BA73-DFFBCEEB0C47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8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027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F1D5A8A-6619-C344-95BF-2AD16D155B61}" type="slidenum">
              <a:rPr lang="en-US" sz="1200">
                <a:solidFill>
                  <a:srgbClr val="000000"/>
                </a:solidFill>
                <a:latin typeface="Times" charset="0"/>
              </a:rPr>
              <a:pPr eaLnBrk="1" hangingPunct="1"/>
              <a:t>9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87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D8377-A216-9E4B-B6BF-00FCAE9C74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13FE9-7A31-164B-B457-82ECF7A91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544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EEB26-B754-E44E-8B7D-C9F79C4750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183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4F638-0E88-744F-9427-31C5DF73A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423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D5016-1853-2745-B607-11A1C5159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984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8C934-DE6C-F949-BF06-AF48D7166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576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C2FC1-97D9-8343-9E19-D1E5611F6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998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83572008-073C-D94D-932A-A3B9656DE1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AEF94275-DB16-E344-BE92-D80749E870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2E49EE9A-C85E-F144-8E6C-104F0C3042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8E13910-1454-8942-AE11-0843E18412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62800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133112C0-A9EA-144B-9E39-DE0C701BA0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8F09679-6209-4C42-B7C7-56098C457D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A6F1489-287C-3647-A48B-29E9B4E1F7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CE83217-49B9-FE49-9551-CE42BC5F5F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083204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7B3287B1-07E8-D841-AA77-A92D5B14D9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0E809132-7ED3-A64E-834F-AF34AA19E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C5A05782-CD08-D840-BC78-1E5B10C8F6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D7CA38B-ADCD-0842-9C7E-D562F543A5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169704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DCE88748-234C-5B46-93C7-4A6814960F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0DA51A6F-AF3F-AF43-B3FF-C47671C7F5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692259D5-DF57-A24B-82E5-8B1F21FB89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C82C1B3-0611-1A4B-AD24-48AEA57852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814815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FD8E7C33-9625-784A-B194-F3F1D51092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F1D9E47-84D2-174C-93F5-B2B38CC5C5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4FC31C7-74CA-B343-B2CB-86B6CFE2D5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DFB9C96-C6D9-974D-A1DA-BE9A916211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282654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D4CB6-6CF7-674B-B977-9E4C251BD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6962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44F1ABC3-87B8-794F-897A-D2CCD8D03C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5A5FFDA4-2122-5542-9FAC-F43F825FDE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23869DAB-E705-FD4D-8314-97BE43114B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FF9F7E6-1F5D-9E4E-ACD7-B2EF6BA32C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97131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BCEC3055-1272-6E48-879E-AED0817881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B7EFF2B4-DED1-034B-864D-332E86026A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23429D11-BD98-9749-A00D-CB0B718BC4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3386380-752B-E240-88A0-E7A9EBC00C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6876757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7A01A830-A8DA-6C43-A066-E5A96E678A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224304D5-09D3-1044-87B8-B13D9EA346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BB691746-7B76-0E48-BAB9-5209771169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8C0F596-4FB9-7341-BCEB-335FBE1600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877405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5E19FB90-294D-3B4D-9E7B-1E1FEAEEE6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4AB3377D-CBFE-314C-AEF7-9A0684CBF0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71D95DB-2431-004C-9395-6CBC0FFF3D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3FBE9FA-27FA-5848-AD32-F2A9A22EAA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645148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D3629E67-114B-3541-ACDB-6E3EC1F5A5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08DA2D95-D4FD-3F49-BBB0-BF46807ED3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5940A40-C4AD-0645-9642-A0A7A3DFC4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DC295C4-638E-FB4A-91ED-9F90A8B8C1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586616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2771498F-5DB7-DC45-8579-190B7CD1F2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37477746-6939-F141-BC8F-7B8C3BBAC6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6275C51-29A1-9D44-9698-FB05618124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A37C7A9-9B11-C14E-A8D4-E9313E99BF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293214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BONES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466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466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5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C6EB7-380F-8A4E-A776-100D1D24D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77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BBCF0-59C8-3A4D-8204-E43BAC1B9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0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754F8-4849-7344-A07D-1F09285E9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91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1BF1C-C746-D74B-8AC3-DD2778FA0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94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A7248-3F54-3E44-A038-E45858C93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9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BC841-04F8-7C4C-8EA0-56BBFCA24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67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C4FDE-333A-0B4D-B36F-00ACF3DEF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23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27389-B749-4346-A2C6-33E40006F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20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EA4AD-9CCD-6A4B-8762-1EFC65CFA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59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53B8D-6873-E740-8762-52B27B508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14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9D0C8-B9FA-9849-A596-0DB7C86DB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51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34815-0DEF-1D44-A1DA-5526CC9D5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74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A227D-07EF-224A-941F-87FE1212A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547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0" y="-12700"/>
            <a:ext cx="9156700" cy="6870700"/>
            <a:chOff x="0" y="-8"/>
            <a:chExt cx="5768" cy="4328"/>
          </a:xfrm>
        </p:grpSpPr>
        <p:sp>
          <p:nvSpPr>
            <p:cNvPr id="5" name="Rectangle 59"/>
            <p:cNvSpPr>
              <a:spLocks noChangeArrowheads="1"/>
            </p:cNvSpPr>
            <p:nvPr/>
          </p:nvSpPr>
          <p:spPr bwMode="auto">
            <a:xfrm>
              <a:off x="0" y="0"/>
              <a:ext cx="5760" cy="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51"/>
            <p:cNvSpPr>
              <a:spLocks noChangeArrowheads="1"/>
            </p:cNvSpPr>
            <p:nvPr/>
          </p:nvSpPr>
          <p:spPr bwMode="white">
            <a:xfrm>
              <a:off x="0" y="1344"/>
              <a:ext cx="5760" cy="297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-111" charset="0"/>
                <a:ea typeface="+mn-ea"/>
                <a:cs typeface="+mn-cs"/>
              </a:endParaRPr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hidden">
            <a:xfrm>
              <a:off x="0" y="-8"/>
              <a:ext cx="3640" cy="1434"/>
            </a:xfrm>
            <a:custGeom>
              <a:avLst/>
              <a:gdLst>
                <a:gd name="T0" fmla="*/ 0 w 3640"/>
                <a:gd name="T1" fmla="*/ 1152 h 1434"/>
                <a:gd name="T2" fmla="*/ 672 w 3640"/>
                <a:gd name="T3" fmla="*/ 1392 h 1434"/>
                <a:gd name="T4" fmla="*/ 912 w 3640"/>
                <a:gd name="T5" fmla="*/ 1152 h 1434"/>
                <a:gd name="T6" fmla="*/ 864 w 3640"/>
                <a:gd name="T7" fmla="*/ 816 h 1434"/>
                <a:gd name="T8" fmla="*/ 1170 w 3640"/>
                <a:gd name="T9" fmla="*/ 588 h 1434"/>
                <a:gd name="T10" fmla="*/ 1692 w 3640"/>
                <a:gd name="T11" fmla="*/ 546 h 1434"/>
                <a:gd name="T12" fmla="*/ 2112 w 3640"/>
                <a:gd name="T13" fmla="*/ 576 h 1434"/>
                <a:gd name="T14" fmla="*/ 2208 w 3640"/>
                <a:gd name="T15" fmla="*/ 384 h 1434"/>
                <a:gd name="T16" fmla="*/ 2184 w 3640"/>
                <a:gd name="T17" fmla="*/ 138 h 1434"/>
                <a:gd name="T18" fmla="*/ 2640 w 3640"/>
                <a:gd name="T19" fmla="*/ 144 h 1434"/>
                <a:gd name="T20" fmla="*/ 3024 w 3640"/>
                <a:gd name="T21" fmla="*/ 432 h 1434"/>
                <a:gd name="T22" fmla="*/ 3552 w 3640"/>
                <a:gd name="T23" fmla="*/ 192 h 1434"/>
                <a:gd name="T24" fmla="*/ 3552 w 3640"/>
                <a:gd name="T25" fmla="*/ 0 h 14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0" h="1434">
                  <a:moveTo>
                    <a:pt x="0" y="1152"/>
                  </a:moveTo>
                  <a:cubicBezTo>
                    <a:pt x="112" y="1192"/>
                    <a:pt x="204" y="1434"/>
                    <a:pt x="672" y="1392"/>
                  </a:cubicBezTo>
                  <a:cubicBezTo>
                    <a:pt x="824" y="1392"/>
                    <a:pt x="880" y="1248"/>
                    <a:pt x="912" y="1152"/>
                  </a:cubicBezTo>
                  <a:cubicBezTo>
                    <a:pt x="944" y="1056"/>
                    <a:pt x="821" y="910"/>
                    <a:pt x="864" y="816"/>
                  </a:cubicBezTo>
                  <a:cubicBezTo>
                    <a:pt x="864" y="552"/>
                    <a:pt x="1044" y="582"/>
                    <a:pt x="1170" y="588"/>
                  </a:cubicBezTo>
                  <a:cubicBezTo>
                    <a:pt x="1386" y="666"/>
                    <a:pt x="1535" y="548"/>
                    <a:pt x="1692" y="546"/>
                  </a:cubicBezTo>
                  <a:cubicBezTo>
                    <a:pt x="1849" y="544"/>
                    <a:pt x="1944" y="648"/>
                    <a:pt x="2112" y="576"/>
                  </a:cubicBezTo>
                  <a:cubicBezTo>
                    <a:pt x="2250" y="510"/>
                    <a:pt x="2200" y="448"/>
                    <a:pt x="2208" y="384"/>
                  </a:cubicBezTo>
                  <a:cubicBezTo>
                    <a:pt x="2220" y="311"/>
                    <a:pt x="2040" y="198"/>
                    <a:pt x="2184" y="138"/>
                  </a:cubicBezTo>
                  <a:cubicBezTo>
                    <a:pt x="2346" y="60"/>
                    <a:pt x="2500" y="95"/>
                    <a:pt x="2640" y="144"/>
                  </a:cubicBezTo>
                  <a:cubicBezTo>
                    <a:pt x="2780" y="193"/>
                    <a:pt x="2872" y="424"/>
                    <a:pt x="3024" y="432"/>
                  </a:cubicBezTo>
                  <a:cubicBezTo>
                    <a:pt x="3176" y="440"/>
                    <a:pt x="3464" y="264"/>
                    <a:pt x="3552" y="192"/>
                  </a:cubicBezTo>
                  <a:cubicBezTo>
                    <a:pt x="3640" y="120"/>
                    <a:pt x="3552" y="40"/>
                    <a:pt x="355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hidden">
            <a:xfrm>
              <a:off x="0" y="-8"/>
              <a:ext cx="1996" cy="1240"/>
            </a:xfrm>
            <a:custGeom>
              <a:avLst/>
              <a:gdLst>
                <a:gd name="T0" fmla="*/ 0 w 1996"/>
                <a:gd name="T1" fmla="*/ 960 h 1240"/>
                <a:gd name="T2" fmla="*/ 336 w 1996"/>
                <a:gd name="T3" fmla="*/ 1200 h 1240"/>
                <a:gd name="T4" fmla="*/ 576 w 1996"/>
                <a:gd name="T5" fmla="*/ 1200 h 1240"/>
                <a:gd name="T6" fmla="*/ 696 w 1996"/>
                <a:gd name="T7" fmla="*/ 972 h 1240"/>
                <a:gd name="T8" fmla="*/ 636 w 1996"/>
                <a:gd name="T9" fmla="*/ 462 h 1240"/>
                <a:gd name="T10" fmla="*/ 816 w 1996"/>
                <a:gd name="T11" fmla="*/ 276 h 1240"/>
                <a:gd name="T12" fmla="*/ 1392 w 1996"/>
                <a:gd name="T13" fmla="*/ 432 h 1240"/>
                <a:gd name="T14" fmla="*/ 1740 w 1996"/>
                <a:gd name="T15" fmla="*/ 390 h 1240"/>
                <a:gd name="T16" fmla="*/ 1974 w 1996"/>
                <a:gd name="T17" fmla="*/ 348 h 1240"/>
                <a:gd name="T18" fmla="*/ 1872 w 1996"/>
                <a:gd name="T19" fmla="*/ 0 h 1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96" h="1240">
                  <a:moveTo>
                    <a:pt x="0" y="960"/>
                  </a:moveTo>
                  <a:cubicBezTo>
                    <a:pt x="56" y="1000"/>
                    <a:pt x="240" y="1160"/>
                    <a:pt x="336" y="1200"/>
                  </a:cubicBezTo>
                  <a:cubicBezTo>
                    <a:pt x="432" y="1240"/>
                    <a:pt x="516" y="1238"/>
                    <a:pt x="576" y="1200"/>
                  </a:cubicBezTo>
                  <a:cubicBezTo>
                    <a:pt x="636" y="1162"/>
                    <a:pt x="686" y="1095"/>
                    <a:pt x="696" y="972"/>
                  </a:cubicBezTo>
                  <a:cubicBezTo>
                    <a:pt x="706" y="849"/>
                    <a:pt x="616" y="578"/>
                    <a:pt x="636" y="462"/>
                  </a:cubicBezTo>
                  <a:cubicBezTo>
                    <a:pt x="656" y="346"/>
                    <a:pt x="690" y="281"/>
                    <a:pt x="816" y="276"/>
                  </a:cubicBezTo>
                  <a:cubicBezTo>
                    <a:pt x="942" y="271"/>
                    <a:pt x="1238" y="413"/>
                    <a:pt x="1392" y="432"/>
                  </a:cubicBezTo>
                  <a:cubicBezTo>
                    <a:pt x="1546" y="451"/>
                    <a:pt x="1643" y="404"/>
                    <a:pt x="1740" y="390"/>
                  </a:cubicBezTo>
                  <a:cubicBezTo>
                    <a:pt x="1837" y="376"/>
                    <a:pt x="1952" y="413"/>
                    <a:pt x="1974" y="348"/>
                  </a:cubicBezTo>
                  <a:cubicBezTo>
                    <a:pt x="1996" y="283"/>
                    <a:pt x="1986" y="84"/>
                    <a:pt x="187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hidden">
            <a:xfrm>
              <a:off x="0" y="-8"/>
              <a:ext cx="1584" cy="1008"/>
            </a:xfrm>
            <a:custGeom>
              <a:avLst/>
              <a:gdLst>
                <a:gd name="T0" fmla="*/ 0 w 1584"/>
                <a:gd name="T1" fmla="*/ 576 h 1008"/>
                <a:gd name="T2" fmla="*/ 336 w 1584"/>
                <a:gd name="T3" fmla="*/ 960 h 1008"/>
                <a:gd name="T4" fmla="*/ 480 w 1584"/>
                <a:gd name="T5" fmla="*/ 864 h 1008"/>
                <a:gd name="T6" fmla="*/ 318 w 1584"/>
                <a:gd name="T7" fmla="*/ 414 h 1008"/>
                <a:gd name="T8" fmla="*/ 780 w 1584"/>
                <a:gd name="T9" fmla="*/ 36 h 1008"/>
                <a:gd name="T10" fmla="*/ 1440 w 1584"/>
                <a:gd name="T11" fmla="*/ 192 h 1008"/>
                <a:gd name="T12" fmla="*/ 1584 w 1584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84" h="1008">
                  <a:moveTo>
                    <a:pt x="0" y="576"/>
                  </a:moveTo>
                  <a:cubicBezTo>
                    <a:pt x="56" y="640"/>
                    <a:pt x="256" y="912"/>
                    <a:pt x="336" y="960"/>
                  </a:cubicBezTo>
                  <a:cubicBezTo>
                    <a:pt x="416" y="1008"/>
                    <a:pt x="483" y="955"/>
                    <a:pt x="480" y="864"/>
                  </a:cubicBezTo>
                  <a:cubicBezTo>
                    <a:pt x="477" y="773"/>
                    <a:pt x="384" y="618"/>
                    <a:pt x="318" y="414"/>
                  </a:cubicBezTo>
                  <a:cubicBezTo>
                    <a:pt x="156" y="12"/>
                    <a:pt x="528" y="6"/>
                    <a:pt x="780" y="36"/>
                  </a:cubicBezTo>
                  <a:cubicBezTo>
                    <a:pt x="1002" y="66"/>
                    <a:pt x="1306" y="198"/>
                    <a:pt x="1440" y="192"/>
                  </a:cubicBezTo>
                  <a:cubicBezTo>
                    <a:pt x="1574" y="186"/>
                    <a:pt x="1554" y="40"/>
                    <a:pt x="1584" y="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hidden">
            <a:xfrm>
              <a:off x="856" y="144"/>
              <a:ext cx="3752" cy="1816"/>
            </a:xfrm>
            <a:custGeom>
              <a:avLst/>
              <a:gdLst>
                <a:gd name="T0" fmla="*/ 248 w 3752"/>
                <a:gd name="T1" fmla="*/ 1000 h 1816"/>
                <a:gd name="T2" fmla="*/ 200 w 3752"/>
                <a:gd name="T3" fmla="*/ 760 h 1816"/>
                <a:gd name="T4" fmla="*/ 248 w 3752"/>
                <a:gd name="T5" fmla="*/ 664 h 1816"/>
                <a:gd name="T6" fmla="*/ 584 w 3752"/>
                <a:gd name="T7" fmla="*/ 616 h 1816"/>
                <a:gd name="T8" fmla="*/ 1304 w 3752"/>
                <a:gd name="T9" fmla="*/ 664 h 1816"/>
                <a:gd name="T10" fmla="*/ 1640 w 3752"/>
                <a:gd name="T11" fmla="*/ 424 h 1816"/>
                <a:gd name="T12" fmla="*/ 1976 w 3752"/>
                <a:gd name="T13" fmla="*/ 472 h 1816"/>
                <a:gd name="T14" fmla="*/ 2600 w 3752"/>
                <a:gd name="T15" fmla="*/ 424 h 1816"/>
                <a:gd name="T16" fmla="*/ 3128 w 3752"/>
                <a:gd name="T17" fmla="*/ 88 h 1816"/>
                <a:gd name="T18" fmla="*/ 3560 w 3752"/>
                <a:gd name="T19" fmla="*/ 40 h 1816"/>
                <a:gd name="T20" fmla="*/ 3656 w 3752"/>
                <a:gd name="T21" fmla="*/ 328 h 1816"/>
                <a:gd name="T22" fmla="*/ 2984 w 3752"/>
                <a:gd name="T23" fmla="*/ 760 h 1816"/>
                <a:gd name="T24" fmla="*/ 2456 w 3752"/>
                <a:gd name="T25" fmla="*/ 952 h 1816"/>
                <a:gd name="T26" fmla="*/ 1976 w 3752"/>
                <a:gd name="T27" fmla="*/ 1432 h 1816"/>
                <a:gd name="T28" fmla="*/ 1400 w 3752"/>
                <a:gd name="T29" fmla="*/ 1768 h 1816"/>
                <a:gd name="T30" fmla="*/ 968 w 3752"/>
                <a:gd name="T31" fmla="*/ 1720 h 1816"/>
                <a:gd name="T32" fmla="*/ 296 w 3752"/>
                <a:gd name="T33" fmla="*/ 1768 h 1816"/>
                <a:gd name="T34" fmla="*/ 8 w 3752"/>
                <a:gd name="T35" fmla="*/ 1432 h 1816"/>
                <a:gd name="T36" fmla="*/ 248 w 3752"/>
                <a:gd name="T37" fmla="*/ 1000 h 18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752" h="1816">
                  <a:moveTo>
                    <a:pt x="248" y="1000"/>
                  </a:moveTo>
                  <a:cubicBezTo>
                    <a:pt x="280" y="888"/>
                    <a:pt x="200" y="816"/>
                    <a:pt x="200" y="760"/>
                  </a:cubicBezTo>
                  <a:cubicBezTo>
                    <a:pt x="200" y="704"/>
                    <a:pt x="184" y="688"/>
                    <a:pt x="248" y="664"/>
                  </a:cubicBezTo>
                  <a:cubicBezTo>
                    <a:pt x="312" y="640"/>
                    <a:pt x="408" y="616"/>
                    <a:pt x="584" y="616"/>
                  </a:cubicBezTo>
                  <a:cubicBezTo>
                    <a:pt x="760" y="616"/>
                    <a:pt x="1128" y="696"/>
                    <a:pt x="1304" y="664"/>
                  </a:cubicBezTo>
                  <a:cubicBezTo>
                    <a:pt x="1480" y="632"/>
                    <a:pt x="1528" y="456"/>
                    <a:pt x="1640" y="424"/>
                  </a:cubicBezTo>
                  <a:cubicBezTo>
                    <a:pt x="1752" y="392"/>
                    <a:pt x="1816" y="472"/>
                    <a:pt x="1976" y="472"/>
                  </a:cubicBezTo>
                  <a:cubicBezTo>
                    <a:pt x="2136" y="472"/>
                    <a:pt x="2408" y="488"/>
                    <a:pt x="2600" y="424"/>
                  </a:cubicBezTo>
                  <a:cubicBezTo>
                    <a:pt x="2792" y="360"/>
                    <a:pt x="2968" y="152"/>
                    <a:pt x="3128" y="88"/>
                  </a:cubicBezTo>
                  <a:cubicBezTo>
                    <a:pt x="3288" y="24"/>
                    <a:pt x="3472" y="0"/>
                    <a:pt x="3560" y="40"/>
                  </a:cubicBezTo>
                  <a:cubicBezTo>
                    <a:pt x="3648" y="80"/>
                    <a:pt x="3752" y="208"/>
                    <a:pt x="3656" y="328"/>
                  </a:cubicBezTo>
                  <a:cubicBezTo>
                    <a:pt x="3560" y="448"/>
                    <a:pt x="3184" y="656"/>
                    <a:pt x="2984" y="760"/>
                  </a:cubicBezTo>
                  <a:cubicBezTo>
                    <a:pt x="2784" y="864"/>
                    <a:pt x="2624" y="840"/>
                    <a:pt x="2456" y="952"/>
                  </a:cubicBezTo>
                  <a:cubicBezTo>
                    <a:pt x="2288" y="1064"/>
                    <a:pt x="2152" y="1296"/>
                    <a:pt x="1976" y="1432"/>
                  </a:cubicBezTo>
                  <a:cubicBezTo>
                    <a:pt x="1800" y="1568"/>
                    <a:pt x="1568" y="1720"/>
                    <a:pt x="1400" y="1768"/>
                  </a:cubicBezTo>
                  <a:cubicBezTo>
                    <a:pt x="1232" y="1816"/>
                    <a:pt x="1152" y="1720"/>
                    <a:pt x="968" y="1720"/>
                  </a:cubicBezTo>
                  <a:cubicBezTo>
                    <a:pt x="784" y="1720"/>
                    <a:pt x="456" y="1816"/>
                    <a:pt x="296" y="1768"/>
                  </a:cubicBezTo>
                  <a:cubicBezTo>
                    <a:pt x="136" y="1720"/>
                    <a:pt x="16" y="1560"/>
                    <a:pt x="8" y="1432"/>
                  </a:cubicBezTo>
                  <a:cubicBezTo>
                    <a:pt x="0" y="1304"/>
                    <a:pt x="216" y="1112"/>
                    <a:pt x="248" y="100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hidden">
            <a:xfrm>
              <a:off x="972" y="688"/>
              <a:ext cx="2580" cy="1140"/>
            </a:xfrm>
            <a:custGeom>
              <a:avLst/>
              <a:gdLst>
                <a:gd name="T0" fmla="*/ 36 w 2580"/>
                <a:gd name="T1" fmla="*/ 792 h 1140"/>
                <a:gd name="T2" fmla="*/ 228 w 2580"/>
                <a:gd name="T3" fmla="*/ 456 h 1140"/>
                <a:gd name="T4" fmla="*/ 324 w 2580"/>
                <a:gd name="T5" fmla="*/ 264 h 1140"/>
                <a:gd name="T6" fmla="*/ 612 w 2580"/>
                <a:gd name="T7" fmla="*/ 216 h 1140"/>
                <a:gd name="T8" fmla="*/ 1092 w 2580"/>
                <a:gd name="T9" fmla="*/ 312 h 1140"/>
                <a:gd name="T10" fmla="*/ 1536 w 2580"/>
                <a:gd name="T11" fmla="*/ 60 h 1140"/>
                <a:gd name="T12" fmla="*/ 2388 w 2580"/>
                <a:gd name="T13" fmla="*/ 120 h 1140"/>
                <a:gd name="T14" fmla="*/ 2328 w 2580"/>
                <a:gd name="T15" fmla="*/ 288 h 1140"/>
                <a:gd name="T16" fmla="*/ 2028 w 2580"/>
                <a:gd name="T17" fmla="*/ 612 h 1140"/>
                <a:gd name="T18" fmla="*/ 1428 w 2580"/>
                <a:gd name="T19" fmla="*/ 1032 h 1140"/>
                <a:gd name="T20" fmla="*/ 1140 w 2580"/>
                <a:gd name="T21" fmla="*/ 1080 h 1140"/>
                <a:gd name="T22" fmla="*/ 324 w 2580"/>
                <a:gd name="T23" fmla="*/ 1032 h 1140"/>
                <a:gd name="T24" fmla="*/ 36 w 2580"/>
                <a:gd name="T25" fmla="*/ 792 h 1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80" h="1140">
                  <a:moveTo>
                    <a:pt x="36" y="792"/>
                  </a:moveTo>
                  <a:cubicBezTo>
                    <a:pt x="66" y="666"/>
                    <a:pt x="180" y="544"/>
                    <a:pt x="228" y="456"/>
                  </a:cubicBezTo>
                  <a:cubicBezTo>
                    <a:pt x="276" y="368"/>
                    <a:pt x="260" y="304"/>
                    <a:pt x="324" y="264"/>
                  </a:cubicBezTo>
                  <a:cubicBezTo>
                    <a:pt x="388" y="224"/>
                    <a:pt x="484" y="208"/>
                    <a:pt x="612" y="216"/>
                  </a:cubicBezTo>
                  <a:cubicBezTo>
                    <a:pt x="740" y="224"/>
                    <a:pt x="828" y="330"/>
                    <a:pt x="1092" y="312"/>
                  </a:cubicBezTo>
                  <a:cubicBezTo>
                    <a:pt x="1422" y="270"/>
                    <a:pt x="1416" y="0"/>
                    <a:pt x="1536" y="60"/>
                  </a:cubicBezTo>
                  <a:cubicBezTo>
                    <a:pt x="1782" y="204"/>
                    <a:pt x="2256" y="82"/>
                    <a:pt x="2388" y="120"/>
                  </a:cubicBezTo>
                  <a:cubicBezTo>
                    <a:pt x="2520" y="158"/>
                    <a:pt x="2580" y="198"/>
                    <a:pt x="2328" y="288"/>
                  </a:cubicBezTo>
                  <a:cubicBezTo>
                    <a:pt x="2094" y="378"/>
                    <a:pt x="2178" y="488"/>
                    <a:pt x="2028" y="612"/>
                  </a:cubicBezTo>
                  <a:cubicBezTo>
                    <a:pt x="1878" y="736"/>
                    <a:pt x="1576" y="954"/>
                    <a:pt x="1428" y="1032"/>
                  </a:cubicBezTo>
                  <a:cubicBezTo>
                    <a:pt x="1292" y="1112"/>
                    <a:pt x="1218" y="1140"/>
                    <a:pt x="1140" y="1080"/>
                  </a:cubicBezTo>
                  <a:cubicBezTo>
                    <a:pt x="918" y="960"/>
                    <a:pt x="508" y="1080"/>
                    <a:pt x="324" y="1032"/>
                  </a:cubicBezTo>
                  <a:cubicBezTo>
                    <a:pt x="140" y="984"/>
                    <a:pt x="0" y="918"/>
                    <a:pt x="36" y="79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hidden">
            <a:xfrm>
              <a:off x="1170" y="910"/>
              <a:ext cx="1758" cy="696"/>
            </a:xfrm>
            <a:custGeom>
              <a:avLst/>
              <a:gdLst>
                <a:gd name="T0" fmla="*/ 60 w 1758"/>
                <a:gd name="T1" fmla="*/ 594 h 696"/>
                <a:gd name="T2" fmla="*/ 126 w 1758"/>
                <a:gd name="T3" fmla="*/ 234 h 696"/>
                <a:gd name="T4" fmla="*/ 1182 w 1758"/>
                <a:gd name="T5" fmla="*/ 234 h 696"/>
                <a:gd name="T6" fmla="*/ 1518 w 1758"/>
                <a:gd name="T7" fmla="*/ 90 h 696"/>
                <a:gd name="T8" fmla="*/ 1710 w 1758"/>
                <a:gd name="T9" fmla="*/ 138 h 696"/>
                <a:gd name="T10" fmla="*/ 1230 w 1758"/>
                <a:gd name="T11" fmla="*/ 522 h 696"/>
                <a:gd name="T12" fmla="*/ 750 w 1758"/>
                <a:gd name="T13" fmla="*/ 666 h 696"/>
                <a:gd name="T14" fmla="*/ 60 w 1758"/>
                <a:gd name="T15" fmla="*/ 594 h 6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58" h="696">
                  <a:moveTo>
                    <a:pt x="60" y="594"/>
                  </a:moveTo>
                  <a:cubicBezTo>
                    <a:pt x="0" y="462"/>
                    <a:pt x="48" y="306"/>
                    <a:pt x="126" y="234"/>
                  </a:cubicBezTo>
                  <a:cubicBezTo>
                    <a:pt x="390" y="30"/>
                    <a:pt x="654" y="378"/>
                    <a:pt x="1182" y="234"/>
                  </a:cubicBezTo>
                  <a:cubicBezTo>
                    <a:pt x="1414" y="210"/>
                    <a:pt x="1284" y="132"/>
                    <a:pt x="1518" y="90"/>
                  </a:cubicBezTo>
                  <a:cubicBezTo>
                    <a:pt x="1680" y="0"/>
                    <a:pt x="1758" y="66"/>
                    <a:pt x="1710" y="138"/>
                  </a:cubicBezTo>
                  <a:cubicBezTo>
                    <a:pt x="1662" y="210"/>
                    <a:pt x="1290" y="372"/>
                    <a:pt x="1230" y="522"/>
                  </a:cubicBezTo>
                  <a:cubicBezTo>
                    <a:pt x="1134" y="696"/>
                    <a:pt x="945" y="654"/>
                    <a:pt x="750" y="666"/>
                  </a:cubicBezTo>
                  <a:cubicBezTo>
                    <a:pt x="555" y="678"/>
                    <a:pt x="164" y="666"/>
                    <a:pt x="60" y="5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hidden">
            <a:xfrm rot="-299203">
              <a:off x="1296" y="1240"/>
              <a:ext cx="928" cy="192"/>
            </a:xfrm>
            <a:custGeom>
              <a:avLst/>
              <a:gdLst>
                <a:gd name="T0" fmla="*/ 104 w 928"/>
                <a:gd name="T1" fmla="*/ 96 h 192"/>
                <a:gd name="T2" fmla="*/ 152 w 928"/>
                <a:gd name="T3" fmla="*/ 0 h 192"/>
                <a:gd name="T4" fmla="*/ 728 w 928"/>
                <a:gd name="T5" fmla="*/ 96 h 192"/>
                <a:gd name="T6" fmla="*/ 920 w 928"/>
                <a:gd name="T7" fmla="*/ 96 h 192"/>
                <a:gd name="T8" fmla="*/ 776 w 928"/>
                <a:gd name="T9" fmla="*/ 192 h 192"/>
                <a:gd name="T10" fmla="*/ 104 w 928"/>
                <a:gd name="T11" fmla="*/ 96 h 1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28" h="192">
                  <a:moveTo>
                    <a:pt x="104" y="96"/>
                  </a:moveTo>
                  <a:cubicBezTo>
                    <a:pt x="0" y="64"/>
                    <a:pt x="48" y="0"/>
                    <a:pt x="152" y="0"/>
                  </a:cubicBezTo>
                  <a:cubicBezTo>
                    <a:pt x="256" y="0"/>
                    <a:pt x="600" y="80"/>
                    <a:pt x="728" y="96"/>
                  </a:cubicBezTo>
                  <a:cubicBezTo>
                    <a:pt x="856" y="112"/>
                    <a:pt x="912" y="80"/>
                    <a:pt x="920" y="96"/>
                  </a:cubicBezTo>
                  <a:cubicBezTo>
                    <a:pt x="928" y="112"/>
                    <a:pt x="912" y="192"/>
                    <a:pt x="776" y="192"/>
                  </a:cubicBezTo>
                  <a:cubicBezTo>
                    <a:pt x="640" y="192"/>
                    <a:pt x="208" y="128"/>
                    <a:pt x="104" y="9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hidden">
            <a:xfrm>
              <a:off x="0" y="1584"/>
              <a:ext cx="5754" cy="2280"/>
            </a:xfrm>
            <a:custGeom>
              <a:avLst/>
              <a:gdLst>
                <a:gd name="T0" fmla="*/ 0 w 5754"/>
                <a:gd name="T1" fmla="*/ 40 h 2280"/>
                <a:gd name="T2" fmla="*/ 336 w 5754"/>
                <a:gd name="T3" fmla="*/ 40 h 2280"/>
                <a:gd name="T4" fmla="*/ 720 w 5754"/>
                <a:gd name="T5" fmla="*/ 280 h 2280"/>
                <a:gd name="T6" fmla="*/ 912 w 5754"/>
                <a:gd name="T7" fmla="*/ 712 h 2280"/>
                <a:gd name="T8" fmla="*/ 864 w 5754"/>
                <a:gd name="T9" fmla="*/ 1240 h 2280"/>
                <a:gd name="T10" fmla="*/ 960 w 5754"/>
                <a:gd name="T11" fmla="*/ 1768 h 2280"/>
                <a:gd name="T12" fmla="*/ 1440 w 5754"/>
                <a:gd name="T13" fmla="*/ 2152 h 2280"/>
                <a:gd name="T14" fmla="*/ 2160 w 5754"/>
                <a:gd name="T15" fmla="*/ 2248 h 2280"/>
                <a:gd name="T16" fmla="*/ 2688 w 5754"/>
                <a:gd name="T17" fmla="*/ 1960 h 2280"/>
                <a:gd name="T18" fmla="*/ 2706 w 5754"/>
                <a:gd name="T19" fmla="*/ 472 h 2280"/>
                <a:gd name="T20" fmla="*/ 3456 w 5754"/>
                <a:gd name="T21" fmla="*/ 424 h 2280"/>
                <a:gd name="T22" fmla="*/ 4416 w 5754"/>
                <a:gd name="T23" fmla="*/ 712 h 2280"/>
                <a:gd name="T24" fmla="*/ 4416 w 5754"/>
                <a:gd name="T25" fmla="*/ 1432 h 2280"/>
                <a:gd name="T26" fmla="*/ 4728 w 5754"/>
                <a:gd name="T27" fmla="*/ 1822 h 2280"/>
                <a:gd name="T28" fmla="*/ 5322 w 5754"/>
                <a:gd name="T29" fmla="*/ 2206 h 2280"/>
                <a:gd name="T30" fmla="*/ 5754 w 5754"/>
                <a:gd name="T31" fmla="*/ 1510 h 228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54" h="2280">
                  <a:moveTo>
                    <a:pt x="0" y="40"/>
                  </a:moveTo>
                  <a:cubicBezTo>
                    <a:pt x="56" y="40"/>
                    <a:pt x="216" y="0"/>
                    <a:pt x="336" y="40"/>
                  </a:cubicBezTo>
                  <a:cubicBezTo>
                    <a:pt x="456" y="80"/>
                    <a:pt x="624" y="168"/>
                    <a:pt x="720" y="280"/>
                  </a:cubicBezTo>
                  <a:cubicBezTo>
                    <a:pt x="816" y="392"/>
                    <a:pt x="888" y="552"/>
                    <a:pt x="912" y="712"/>
                  </a:cubicBezTo>
                  <a:cubicBezTo>
                    <a:pt x="936" y="872"/>
                    <a:pt x="856" y="1064"/>
                    <a:pt x="864" y="1240"/>
                  </a:cubicBezTo>
                  <a:cubicBezTo>
                    <a:pt x="872" y="1416"/>
                    <a:pt x="864" y="1616"/>
                    <a:pt x="960" y="1768"/>
                  </a:cubicBezTo>
                  <a:cubicBezTo>
                    <a:pt x="1056" y="1920"/>
                    <a:pt x="1240" y="2072"/>
                    <a:pt x="1440" y="2152"/>
                  </a:cubicBezTo>
                  <a:cubicBezTo>
                    <a:pt x="1640" y="2232"/>
                    <a:pt x="1952" y="2280"/>
                    <a:pt x="2160" y="2248"/>
                  </a:cubicBezTo>
                  <a:cubicBezTo>
                    <a:pt x="2368" y="2216"/>
                    <a:pt x="2597" y="2256"/>
                    <a:pt x="2688" y="1960"/>
                  </a:cubicBezTo>
                  <a:cubicBezTo>
                    <a:pt x="2779" y="1664"/>
                    <a:pt x="2578" y="728"/>
                    <a:pt x="2706" y="472"/>
                  </a:cubicBezTo>
                  <a:cubicBezTo>
                    <a:pt x="2834" y="216"/>
                    <a:pt x="3171" y="384"/>
                    <a:pt x="3456" y="424"/>
                  </a:cubicBezTo>
                  <a:cubicBezTo>
                    <a:pt x="3741" y="464"/>
                    <a:pt x="4256" y="544"/>
                    <a:pt x="4416" y="712"/>
                  </a:cubicBezTo>
                  <a:cubicBezTo>
                    <a:pt x="4576" y="880"/>
                    <a:pt x="4364" y="1247"/>
                    <a:pt x="4416" y="1432"/>
                  </a:cubicBezTo>
                  <a:cubicBezTo>
                    <a:pt x="4468" y="1617"/>
                    <a:pt x="4577" y="1693"/>
                    <a:pt x="4728" y="1822"/>
                  </a:cubicBezTo>
                  <a:cubicBezTo>
                    <a:pt x="4879" y="1951"/>
                    <a:pt x="5151" y="2258"/>
                    <a:pt x="5322" y="2206"/>
                  </a:cubicBezTo>
                  <a:cubicBezTo>
                    <a:pt x="5493" y="2154"/>
                    <a:pt x="5664" y="1655"/>
                    <a:pt x="5754" y="151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hidden">
            <a:xfrm>
              <a:off x="1056" y="2008"/>
              <a:ext cx="1496" cy="1464"/>
            </a:xfrm>
            <a:custGeom>
              <a:avLst/>
              <a:gdLst>
                <a:gd name="T0" fmla="*/ 408 w 1496"/>
                <a:gd name="T1" fmla="*/ 16 h 1464"/>
                <a:gd name="T2" fmla="*/ 72 w 1496"/>
                <a:gd name="T3" fmla="*/ 304 h 1464"/>
                <a:gd name="T4" fmla="*/ 72 w 1496"/>
                <a:gd name="T5" fmla="*/ 976 h 1464"/>
                <a:gd name="T6" fmla="*/ 504 w 1496"/>
                <a:gd name="T7" fmla="*/ 1360 h 1464"/>
                <a:gd name="T8" fmla="*/ 1128 w 1496"/>
                <a:gd name="T9" fmla="*/ 1408 h 1464"/>
                <a:gd name="T10" fmla="*/ 1464 w 1496"/>
                <a:gd name="T11" fmla="*/ 1024 h 1464"/>
                <a:gd name="T12" fmla="*/ 1320 w 1496"/>
                <a:gd name="T13" fmla="*/ 208 h 1464"/>
                <a:gd name="T14" fmla="*/ 408 w 1496"/>
                <a:gd name="T15" fmla="*/ 16 h 14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96" h="1464">
                  <a:moveTo>
                    <a:pt x="408" y="16"/>
                  </a:moveTo>
                  <a:cubicBezTo>
                    <a:pt x="200" y="32"/>
                    <a:pt x="128" y="144"/>
                    <a:pt x="72" y="304"/>
                  </a:cubicBezTo>
                  <a:cubicBezTo>
                    <a:pt x="16" y="464"/>
                    <a:pt x="0" y="800"/>
                    <a:pt x="72" y="976"/>
                  </a:cubicBezTo>
                  <a:cubicBezTo>
                    <a:pt x="144" y="1152"/>
                    <a:pt x="328" y="1288"/>
                    <a:pt x="504" y="1360"/>
                  </a:cubicBezTo>
                  <a:cubicBezTo>
                    <a:pt x="680" y="1432"/>
                    <a:pt x="968" y="1464"/>
                    <a:pt x="1128" y="1408"/>
                  </a:cubicBezTo>
                  <a:cubicBezTo>
                    <a:pt x="1288" y="1352"/>
                    <a:pt x="1432" y="1224"/>
                    <a:pt x="1464" y="1024"/>
                  </a:cubicBezTo>
                  <a:cubicBezTo>
                    <a:pt x="1496" y="824"/>
                    <a:pt x="1496" y="376"/>
                    <a:pt x="1320" y="208"/>
                  </a:cubicBezTo>
                  <a:cubicBezTo>
                    <a:pt x="1144" y="40"/>
                    <a:pt x="616" y="0"/>
                    <a:pt x="408" y="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hidden">
            <a:xfrm rot="1159149">
              <a:off x="1296" y="2152"/>
              <a:ext cx="1126" cy="730"/>
            </a:xfrm>
            <a:custGeom>
              <a:avLst/>
              <a:gdLst>
                <a:gd name="T0" fmla="*/ 940 w 1126"/>
                <a:gd name="T1" fmla="*/ 196 h 730"/>
                <a:gd name="T2" fmla="*/ 576 w 1126"/>
                <a:gd name="T3" fmla="*/ 20 h 730"/>
                <a:gd name="T4" fmla="*/ 192 w 1126"/>
                <a:gd name="T5" fmla="*/ 76 h 730"/>
                <a:gd name="T6" fmla="*/ 24 w 1126"/>
                <a:gd name="T7" fmla="*/ 372 h 730"/>
                <a:gd name="T8" fmla="*/ 520 w 1126"/>
                <a:gd name="T9" fmla="*/ 670 h 730"/>
                <a:gd name="T10" fmla="*/ 1048 w 1126"/>
                <a:gd name="T11" fmla="*/ 568 h 730"/>
                <a:gd name="T12" fmla="*/ 940 w 1126"/>
                <a:gd name="T13" fmla="*/ 196 h 7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26" h="730">
                  <a:moveTo>
                    <a:pt x="940" y="196"/>
                  </a:moveTo>
                  <a:cubicBezTo>
                    <a:pt x="700" y="100"/>
                    <a:pt x="701" y="40"/>
                    <a:pt x="576" y="20"/>
                  </a:cubicBezTo>
                  <a:cubicBezTo>
                    <a:pt x="451" y="0"/>
                    <a:pt x="284" y="17"/>
                    <a:pt x="192" y="76"/>
                  </a:cubicBezTo>
                  <a:cubicBezTo>
                    <a:pt x="100" y="135"/>
                    <a:pt x="56" y="132"/>
                    <a:pt x="24" y="372"/>
                  </a:cubicBezTo>
                  <a:cubicBezTo>
                    <a:pt x="0" y="730"/>
                    <a:pt x="350" y="637"/>
                    <a:pt x="520" y="670"/>
                  </a:cubicBezTo>
                  <a:cubicBezTo>
                    <a:pt x="690" y="703"/>
                    <a:pt x="978" y="647"/>
                    <a:pt x="1048" y="568"/>
                  </a:cubicBezTo>
                  <a:cubicBezTo>
                    <a:pt x="1118" y="489"/>
                    <a:pt x="1126" y="280"/>
                    <a:pt x="940" y="19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3112" y="-8"/>
              <a:ext cx="2648" cy="3394"/>
            </a:xfrm>
            <a:custGeom>
              <a:avLst/>
              <a:gdLst>
                <a:gd name="T0" fmla="*/ 1496 w 2648"/>
                <a:gd name="T1" fmla="*/ 0 h 3394"/>
                <a:gd name="T2" fmla="*/ 1640 w 2648"/>
                <a:gd name="T3" fmla="*/ 384 h 3394"/>
                <a:gd name="T4" fmla="*/ 1400 w 2648"/>
                <a:gd name="T5" fmla="*/ 864 h 3394"/>
                <a:gd name="T6" fmla="*/ 536 w 2648"/>
                <a:gd name="T7" fmla="*/ 1200 h 3394"/>
                <a:gd name="T8" fmla="*/ 56 w 2648"/>
                <a:gd name="T9" fmla="*/ 1584 h 3394"/>
                <a:gd name="T10" fmla="*/ 200 w 2648"/>
                <a:gd name="T11" fmla="*/ 1872 h 3394"/>
                <a:gd name="T12" fmla="*/ 1064 w 2648"/>
                <a:gd name="T13" fmla="*/ 2016 h 3394"/>
                <a:gd name="T14" fmla="*/ 1592 w 2648"/>
                <a:gd name="T15" fmla="*/ 2304 h 3394"/>
                <a:gd name="T16" fmla="*/ 1562 w 2648"/>
                <a:gd name="T17" fmla="*/ 2940 h 3394"/>
                <a:gd name="T18" fmla="*/ 2120 w 2648"/>
                <a:gd name="T19" fmla="*/ 3384 h 3394"/>
                <a:gd name="T20" fmla="*/ 2648 w 2648"/>
                <a:gd name="T21" fmla="*/ 2880 h 33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48" h="3394">
                  <a:moveTo>
                    <a:pt x="1496" y="0"/>
                  </a:moveTo>
                  <a:cubicBezTo>
                    <a:pt x="1520" y="64"/>
                    <a:pt x="1656" y="240"/>
                    <a:pt x="1640" y="384"/>
                  </a:cubicBezTo>
                  <a:cubicBezTo>
                    <a:pt x="1624" y="528"/>
                    <a:pt x="1584" y="728"/>
                    <a:pt x="1400" y="864"/>
                  </a:cubicBezTo>
                  <a:cubicBezTo>
                    <a:pt x="1216" y="1000"/>
                    <a:pt x="760" y="1080"/>
                    <a:pt x="536" y="1200"/>
                  </a:cubicBezTo>
                  <a:cubicBezTo>
                    <a:pt x="312" y="1320"/>
                    <a:pt x="112" y="1472"/>
                    <a:pt x="56" y="1584"/>
                  </a:cubicBezTo>
                  <a:cubicBezTo>
                    <a:pt x="0" y="1696"/>
                    <a:pt x="32" y="1800"/>
                    <a:pt x="200" y="1872"/>
                  </a:cubicBezTo>
                  <a:cubicBezTo>
                    <a:pt x="368" y="1944"/>
                    <a:pt x="832" y="1944"/>
                    <a:pt x="1064" y="2016"/>
                  </a:cubicBezTo>
                  <a:cubicBezTo>
                    <a:pt x="1296" y="2088"/>
                    <a:pt x="1509" y="2150"/>
                    <a:pt x="1592" y="2304"/>
                  </a:cubicBezTo>
                  <a:cubicBezTo>
                    <a:pt x="1675" y="2458"/>
                    <a:pt x="1474" y="2760"/>
                    <a:pt x="1562" y="2940"/>
                  </a:cubicBezTo>
                  <a:cubicBezTo>
                    <a:pt x="1650" y="3120"/>
                    <a:pt x="1939" y="3394"/>
                    <a:pt x="2120" y="3384"/>
                  </a:cubicBezTo>
                  <a:cubicBezTo>
                    <a:pt x="2301" y="3374"/>
                    <a:pt x="2538" y="2985"/>
                    <a:pt x="2648" y="288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hidden">
            <a:xfrm>
              <a:off x="3504" y="-8"/>
              <a:ext cx="2256" cy="3160"/>
            </a:xfrm>
            <a:custGeom>
              <a:avLst/>
              <a:gdLst>
                <a:gd name="T0" fmla="*/ 1488 w 2256"/>
                <a:gd name="T1" fmla="*/ 0 h 3160"/>
                <a:gd name="T2" fmla="*/ 1488 w 2256"/>
                <a:gd name="T3" fmla="*/ 528 h 3160"/>
                <a:gd name="T4" fmla="*/ 1104 w 2256"/>
                <a:gd name="T5" fmla="*/ 1008 h 3160"/>
                <a:gd name="T6" fmla="*/ 144 w 2256"/>
                <a:gd name="T7" fmla="*/ 1488 h 3160"/>
                <a:gd name="T8" fmla="*/ 240 w 2256"/>
                <a:gd name="T9" fmla="*/ 1776 h 3160"/>
                <a:gd name="T10" fmla="*/ 1056 w 2256"/>
                <a:gd name="T11" fmla="*/ 1872 h 3160"/>
                <a:gd name="T12" fmla="*/ 1536 w 2256"/>
                <a:gd name="T13" fmla="*/ 2064 h 3160"/>
                <a:gd name="T14" fmla="*/ 1536 w 2256"/>
                <a:gd name="T15" fmla="*/ 2448 h 3160"/>
                <a:gd name="T16" fmla="*/ 1344 w 2256"/>
                <a:gd name="T17" fmla="*/ 2784 h 3160"/>
                <a:gd name="T18" fmla="*/ 1632 w 2256"/>
                <a:gd name="T19" fmla="*/ 3120 h 3160"/>
                <a:gd name="T20" fmla="*/ 1968 w 2256"/>
                <a:gd name="T21" fmla="*/ 3024 h 3160"/>
                <a:gd name="T22" fmla="*/ 2208 w 2256"/>
                <a:gd name="T23" fmla="*/ 2496 h 3160"/>
                <a:gd name="T24" fmla="*/ 2112 w 2256"/>
                <a:gd name="T25" fmla="*/ 1968 h 3160"/>
                <a:gd name="T26" fmla="*/ 1776 w 2256"/>
                <a:gd name="T27" fmla="*/ 1584 h 3160"/>
                <a:gd name="T28" fmla="*/ 1824 w 2256"/>
                <a:gd name="T29" fmla="*/ 1152 h 3160"/>
                <a:gd name="T30" fmla="*/ 2256 w 2256"/>
                <a:gd name="T31" fmla="*/ 672 h 316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56" h="3160">
                  <a:moveTo>
                    <a:pt x="1488" y="0"/>
                  </a:moveTo>
                  <a:cubicBezTo>
                    <a:pt x="1488" y="88"/>
                    <a:pt x="1552" y="360"/>
                    <a:pt x="1488" y="528"/>
                  </a:cubicBezTo>
                  <a:cubicBezTo>
                    <a:pt x="1424" y="696"/>
                    <a:pt x="1328" y="848"/>
                    <a:pt x="1104" y="1008"/>
                  </a:cubicBezTo>
                  <a:cubicBezTo>
                    <a:pt x="880" y="1168"/>
                    <a:pt x="288" y="1360"/>
                    <a:pt x="144" y="1488"/>
                  </a:cubicBezTo>
                  <a:cubicBezTo>
                    <a:pt x="0" y="1616"/>
                    <a:pt x="88" y="1712"/>
                    <a:pt x="240" y="1776"/>
                  </a:cubicBezTo>
                  <a:cubicBezTo>
                    <a:pt x="392" y="1840"/>
                    <a:pt x="840" y="1824"/>
                    <a:pt x="1056" y="1872"/>
                  </a:cubicBezTo>
                  <a:cubicBezTo>
                    <a:pt x="1272" y="1920"/>
                    <a:pt x="1456" y="1968"/>
                    <a:pt x="1536" y="2064"/>
                  </a:cubicBezTo>
                  <a:cubicBezTo>
                    <a:pt x="1616" y="2160"/>
                    <a:pt x="1568" y="2328"/>
                    <a:pt x="1536" y="2448"/>
                  </a:cubicBezTo>
                  <a:cubicBezTo>
                    <a:pt x="1504" y="2568"/>
                    <a:pt x="1328" y="2672"/>
                    <a:pt x="1344" y="2784"/>
                  </a:cubicBezTo>
                  <a:cubicBezTo>
                    <a:pt x="1360" y="2896"/>
                    <a:pt x="1528" y="3080"/>
                    <a:pt x="1632" y="3120"/>
                  </a:cubicBezTo>
                  <a:cubicBezTo>
                    <a:pt x="1736" y="3160"/>
                    <a:pt x="1872" y="3128"/>
                    <a:pt x="1968" y="3024"/>
                  </a:cubicBezTo>
                  <a:cubicBezTo>
                    <a:pt x="2064" y="2920"/>
                    <a:pt x="2184" y="2672"/>
                    <a:pt x="2208" y="2496"/>
                  </a:cubicBezTo>
                  <a:cubicBezTo>
                    <a:pt x="2232" y="2320"/>
                    <a:pt x="2184" y="2120"/>
                    <a:pt x="2112" y="1968"/>
                  </a:cubicBezTo>
                  <a:cubicBezTo>
                    <a:pt x="2040" y="1816"/>
                    <a:pt x="1824" y="1720"/>
                    <a:pt x="1776" y="1584"/>
                  </a:cubicBezTo>
                  <a:cubicBezTo>
                    <a:pt x="1728" y="1448"/>
                    <a:pt x="1744" y="1304"/>
                    <a:pt x="1824" y="1152"/>
                  </a:cubicBezTo>
                  <a:cubicBezTo>
                    <a:pt x="1904" y="1000"/>
                    <a:pt x="2166" y="772"/>
                    <a:pt x="2256" y="672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hidden">
            <a:xfrm>
              <a:off x="4008" y="1080"/>
              <a:ext cx="1048" cy="696"/>
            </a:xfrm>
            <a:custGeom>
              <a:avLst/>
              <a:gdLst>
                <a:gd name="T0" fmla="*/ 984 w 1048"/>
                <a:gd name="T1" fmla="*/ 256 h 696"/>
                <a:gd name="T2" fmla="*/ 840 w 1048"/>
                <a:gd name="T3" fmla="*/ 16 h 696"/>
                <a:gd name="T4" fmla="*/ 552 w 1048"/>
                <a:gd name="T5" fmla="*/ 160 h 696"/>
                <a:gd name="T6" fmla="*/ 320 w 1048"/>
                <a:gd name="T7" fmla="*/ 304 h 696"/>
                <a:gd name="T8" fmla="*/ 600 w 1048"/>
                <a:gd name="T9" fmla="*/ 592 h 696"/>
                <a:gd name="T10" fmla="*/ 984 w 1048"/>
                <a:gd name="T11" fmla="*/ 640 h 696"/>
                <a:gd name="T12" fmla="*/ 984 w 1048"/>
                <a:gd name="T13" fmla="*/ 256 h 6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8" h="696">
                  <a:moveTo>
                    <a:pt x="984" y="256"/>
                  </a:moveTo>
                  <a:cubicBezTo>
                    <a:pt x="960" y="152"/>
                    <a:pt x="992" y="32"/>
                    <a:pt x="840" y="16"/>
                  </a:cubicBezTo>
                  <a:cubicBezTo>
                    <a:pt x="736" y="0"/>
                    <a:pt x="624" y="104"/>
                    <a:pt x="552" y="160"/>
                  </a:cubicBezTo>
                  <a:cubicBezTo>
                    <a:pt x="465" y="208"/>
                    <a:pt x="480" y="240"/>
                    <a:pt x="320" y="304"/>
                  </a:cubicBezTo>
                  <a:cubicBezTo>
                    <a:pt x="168" y="368"/>
                    <a:pt x="0" y="512"/>
                    <a:pt x="600" y="592"/>
                  </a:cubicBezTo>
                  <a:cubicBezTo>
                    <a:pt x="696" y="640"/>
                    <a:pt x="920" y="696"/>
                    <a:pt x="984" y="640"/>
                  </a:cubicBezTo>
                  <a:cubicBezTo>
                    <a:pt x="1048" y="584"/>
                    <a:pt x="984" y="336"/>
                    <a:pt x="984" y="25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hidden">
            <a:xfrm>
              <a:off x="5117" y="-8"/>
              <a:ext cx="547" cy="696"/>
            </a:xfrm>
            <a:custGeom>
              <a:avLst/>
              <a:gdLst>
                <a:gd name="T0" fmla="*/ 19 w 547"/>
                <a:gd name="T1" fmla="*/ 0 h 696"/>
                <a:gd name="T2" fmla="*/ 19 w 547"/>
                <a:gd name="T3" fmla="*/ 528 h 696"/>
                <a:gd name="T4" fmla="*/ 131 w 547"/>
                <a:gd name="T5" fmla="*/ 680 h 696"/>
                <a:gd name="T6" fmla="*/ 355 w 547"/>
                <a:gd name="T7" fmla="*/ 624 h 696"/>
                <a:gd name="T8" fmla="*/ 499 w 547"/>
                <a:gd name="T9" fmla="*/ 384 h 696"/>
                <a:gd name="T10" fmla="*/ 547 w 547"/>
                <a:gd name="T11" fmla="*/ 0 h 6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7" h="696">
                  <a:moveTo>
                    <a:pt x="19" y="0"/>
                  </a:moveTo>
                  <a:cubicBezTo>
                    <a:pt x="19" y="88"/>
                    <a:pt x="0" y="415"/>
                    <a:pt x="19" y="528"/>
                  </a:cubicBezTo>
                  <a:cubicBezTo>
                    <a:pt x="38" y="641"/>
                    <a:pt x="75" y="664"/>
                    <a:pt x="131" y="680"/>
                  </a:cubicBezTo>
                  <a:cubicBezTo>
                    <a:pt x="187" y="696"/>
                    <a:pt x="294" y="673"/>
                    <a:pt x="355" y="624"/>
                  </a:cubicBezTo>
                  <a:cubicBezTo>
                    <a:pt x="416" y="575"/>
                    <a:pt x="467" y="488"/>
                    <a:pt x="499" y="384"/>
                  </a:cubicBezTo>
                  <a:cubicBezTo>
                    <a:pt x="531" y="280"/>
                    <a:pt x="537" y="80"/>
                    <a:pt x="547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hidden">
            <a:xfrm>
              <a:off x="0" y="2024"/>
              <a:ext cx="1984" cy="2296"/>
            </a:xfrm>
            <a:custGeom>
              <a:avLst/>
              <a:gdLst>
                <a:gd name="T0" fmla="*/ 0 w 1984"/>
                <a:gd name="T1" fmla="*/ 32 h 2296"/>
                <a:gd name="T2" fmla="*/ 336 w 1984"/>
                <a:gd name="T3" fmla="*/ 32 h 2296"/>
                <a:gd name="T4" fmla="*/ 592 w 1984"/>
                <a:gd name="T5" fmla="*/ 224 h 2296"/>
                <a:gd name="T6" fmla="*/ 696 w 1984"/>
                <a:gd name="T7" fmla="*/ 664 h 2296"/>
                <a:gd name="T8" fmla="*/ 664 w 1984"/>
                <a:gd name="T9" fmla="*/ 1224 h 2296"/>
                <a:gd name="T10" fmla="*/ 816 w 1984"/>
                <a:gd name="T11" fmla="*/ 1784 h 2296"/>
                <a:gd name="T12" fmla="*/ 1128 w 1984"/>
                <a:gd name="T13" fmla="*/ 2128 h 2296"/>
                <a:gd name="T14" fmla="*/ 1984 w 1984"/>
                <a:gd name="T15" fmla="*/ 2296 h 22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84" h="2296">
                  <a:moveTo>
                    <a:pt x="0" y="32"/>
                  </a:moveTo>
                  <a:cubicBezTo>
                    <a:pt x="56" y="32"/>
                    <a:pt x="237" y="0"/>
                    <a:pt x="336" y="32"/>
                  </a:cubicBezTo>
                  <a:cubicBezTo>
                    <a:pt x="435" y="64"/>
                    <a:pt x="532" y="119"/>
                    <a:pt x="592" y="224"/>
                  </a:cubicBezTo>
                  <a:cubicBezTo>
                    <a:pt x="652" y="329"/>
                    <a:pt x="684" y="497"/>
                    <a:pt x="696" y="664"/>
                  </a:cubicBezTo>
                  <a:cubicBezTo>
                    <a:pt x="708" y="831"/>
                    <a:pt x="644" y="1037"/>
                    <a:pt x="664" y="1224"/>
                  </a:cubicBezTo>
                  <a:cubicBezTo>
                    <a:pt x="684" y="1411"/>
                    <a:pt x="739" y="1633"/>
                    <a:pt x="816" y="1784"/>
                  </a:cubicBezTo>
                  <a:cubicBezTo>
                    <a:pt x="893" y="1935"/>
                    <a:pt x="933" y="2043"/>
                    <a:pt x="1128" y="2128"/>
                  </a:cubicBezTo>
                  <a:cubicBezTo>
                    <a:pt x="1323" y="2213"/>
                    <a:pt x="1806" y="2261"/>
                    <a:pt x="1984" y="2296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hidden">
            <a:xfrm>
              <a:off x="0" y="2400"/>
              <a:ext cx="816" cy="1912"/>
            </a:xfrm>
            <a:custGeom>
              <a:avLst/>
              <a:gdLst>
                <a:gd name="T0" fmla="*/ 0 w 816"/>
                <a:gd name="T1" fmla="*/ 280 h 1912"/>
                <a:gd name="T2" fmla="*/ 384 w 816"/>
                <a:gd name="T3" fmla="*/ 280 h 1912"/>
                <a:gd name="T4" fmla="*/ 368 w 816"/>
                <a:gd name="T5" fmla="*/ 896 h 1912"/>
                <a:gd name="T6" fmla="*/ 528 w 816"/>
                <a:gd name="T7" fmla="*/ 1528 h 1912"/>
                <a:gd name="T8" fmla="*/ 816 w 816"/>
                <a:gd name="T9" fmla="*/ 1912 h 19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6" h="1912">
                  <a:moveTo>
                    <a:pt x="0" y="280"/>
                  </a:moveTo>
                  <a:cubicBezTo>
                    <a:pt x="144" y="0"/>
                    <a:pt x="323" y="177"/>
                    <a:pt x="384" y="280"/>
                  </a:cubicBezTo>
                  <a:cubicBezTo>
                    <a:pt x="488" y="440"/>
                    <a:pt x="344" y="688"/>
                    <a:pt x="368" y="896"/>
                  </a:cubicBezTo>
                  <a:cubicBezTo>
                    <a:pt x="392" y="1104"/>
                    <a:pt x="453" y="1359"/>
                    <a:pt x="528" y="1528"/>
                  </a:cubicBezTo>
                  <a:cubicBezTo>
                    <a:pt x="603" y="1697"/>
                    <a:pt x="756" y="1832"/>
                    <a:pt x="816" y="1912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hidden">
            <a:xfrm>
              <a:off x="2688" y="3228"/>
              <a:ext cx="3080" cy="1084"/>
            </a:xfrm>
            <a:custGeom>
              <a:avLst/>
              <a:gdLst>
                <a:gd name="T0" fmla="*/ 0 w 3080"/>
                <a:gd name="T1" fmla="*/ 1084 h 1084"/>
                <a:gd name="T2" fmla="*/ 424 w 3080"/>
                <a:gd name="T3" fmla="*/ 932 h 1084"/>
                <a:gd name="T4" fmla="*/ 640 w 3080"/>
                <a:gd name="T5" fmla="*/ 292 h 1084"/>
                <a:gd name="T6" fmla="*/ 1032 w 3080"/>
                <a:gd name="T7" fmla="*/ 20 h 1084"/>
                <a:gd name="T8" fmla="*/ 1536 w 3080"/>
                <a:gd name="T9" fmla="*/ 172 h 1084"/>
                <a:gd name="T10" fmla="*/ 2064 w 3080"/>
                <a:gd name="T11" fmla="*/ 604 h 1084"/>
                <a:gd name="T12" fmla="*/ 2400 w 3080"/>
                <a:gd name="T13" fmla="*/ 940 h 1084"/>
                <a:gd name="T14" fmla="*/ 3080 w 3080"/>
                <a:gd name="T15" fmla="*/ 1084 h 10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80" h="1084">
                  <a:moveTo>
                    <a:pt x="0" y="1084"/>
                  </a:moveTo>
                  <a:cubicBezTo>
                    <a:pt x="71" y="1059"/>
                    <a:pt x="317" y="1064"/>
                    <a:pt x="424" y="932"/>
                  </a:cubicBezTo>
                  <a:cubicBezTo>
                    <a:pt x="531" y="800"/>
                    <a:pt x="539" y="444"/>
                    <a:pt x="640" y="292"/>
                  </a:cubicBezTo>
                  <a:cubicBezTo>
                    <a:pt x="741" y="140"/>
                    <a:pt x="883" y="40"/>
                    <a:pt x="1032" y="20"/>
                  </a:cubicBezTo>
                  <a:cubicBezTo>
                    <a:pt x="1181" y="0"/>
                    <a:pt x="1364" y="75"/>
                    <a:pt x="1536" y="172"/>
                  </a:cubicBezTo>
                  <a:cubicBezTo>
                    <a:pt x="1708" y="269"/>
                    <a:pt x="1920" y="476"/>
                    <a:pt x="2064" y="604"/>
                  </a:cubicBezTo>
                  <a:cubicBezTo>
                    <a:pt x="2208" y="732"/>
                    <a:pt x="2231" y="860"/>
                    <a:pt x="2400" y="940"/>
                  </a:cubicBezTo>
                  <a:cubicBezTo>
                    <a:pt x="2569" y="1020"/>
                    <a:pt x="2939" y="1054"/>
                    <a:pt x="3080" y="1084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" name="Picture 50" descr="Topbanx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33CC99"/>
                </a:clrFrom>
                <a:clrTo>
                  <a:srgbClr val="33CC9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9" t="5319" b="4256"/>
            <a:stretch>
              <a:fillRect/>
            </a:stretch>
          </p:blipFill>
          <p:spPr bwMode="auto">
            <a:xfrm>
              <a:off x="0" y="0"/>
              <a:ext cx="325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52"/>
            <p:cNvSpPr>
              <a:spLocks noChangeArrowheads="1"/>
            </p:cNvSpPr>
            <p:nvPr/>
          </p:nvSpPr>
          <p:spPr bwMode="ltGray">
            <a:xfrm>
              <a:off x="240" y="2112"/>
              <a:ext cx="2688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Line 56"/>
          <p:cNvSpPr>
            <a:spLocks noChangeShapeType="1"/>
          </p:cNvSpPr>
          <p:nvPr/>
        </p:nvSpPr>
        <p:spPr bwMode="ltGray">
          <a:xfrm>
            <a:off x="685800" y="34290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" name="Group 62"/>
          <p:cNvGrpSpPr>
            <a:grpSpLocks/>
          </p:cNvGrpSpPr>
          <p:nvPr/>
        </p:nvGrpSpPr>
        <p:grpSpPr bwMode="auto">
          <a:xfrm>
            <a:off x="762000" y="3352800"/>
            <a:ext cx="457200" cy="457200"/>
            <a:chOff x="480" y="2112"/>
            <a:chExt cx="288" cy="288"/>
          </a:xfrm>
        </p:grpSpPr>
        <p:sp>
          <p:nvSpPr>
            <p:cNvPr id="28" name="Line 57"/>
            <p:cNvSpPr>
              <a:spLocks noChangeShapeType="1"/>
            </p:cNvSpPr>
            <p:nvPr/>
          </p:nvSpPr>
          <p:spPr bwMode="ltGray">
            <a:xfrm>
              <a:off x="528" y="2160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58"/>
            <p:cNvSpPr>
              <a:spLocks noChangeArrowheads="1"/>
            </p:cNvSpPr>
            <p:nvPr/>
          </p:nvSpPr>
          <p:spPr bwMode="ltGray">
            <a:xfrm>
              <a:off x="480" y="2112"/>
              <a:ext cx="117" cy="1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83" name="Rectangle 6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3600"/>
            <a:ext cx="77724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84" name="Rectangle 6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65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420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6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420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6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3420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D556E-1B47-E145-B343-9708077C2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8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608D9-E17D-EF41-B855-0F776DCE40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92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0EDE3-C85D-B241-82D2-40F6DD9497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17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89A3A-0DC1-7C41-A456-8DF8558F2B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526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0EDE3-C85D-B241-82D2-40F6DD9497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196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0EDE3-C85D-B241-82D2-40F6DD9497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9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7B9A6-9AF6-2D48-B17D-1467341C8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555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D1AE1-3F9A-CF40-BF59-09D53FAA50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0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0EDE3-C85D-B241-82D2-40F6DD9497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56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0EDE3-C85D-B241-82D2-40F6DD9497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11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0EDE3-C85D-B241-82D2-40F6DD9497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79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0EDE3-C85D-B241-82D2-40F6DD9497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51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noProof="0"/>
              <a:t>Click icon to add online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4F638-0E88-744F-9427-31C5DF73A1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730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D5016-1853-2745-B607-11A1C51590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787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8C934-DE6C-F949-BF06-AF48D7166D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26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C2FC1-97D9-8343-9E19-D1E5611F62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37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D8377-A216-9E4B-B6BF-00FCAE9C74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95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7E19F-9B0E-0D4C-8337-E4E3224D6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409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EA4AD-9CCD-6A4B-8762-1EFC65CFA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921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7B9A6-9AF6-2D48-B17D-1467341C8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040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7E19F-9B0E-0D4C-8337-E4E3224D6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101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B07F4-64C0-3346-9529-5FD1F89D4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15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262DE-4397-394F-BFEA-3CCD37B2F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360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39A2A-F167-4349-85E9-58C400D99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03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40A08-040B-E04D-B405-51C26BFDA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29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C14B8-F681-3E4D-ADD9-18B6ED3D4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216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13FE9-7A31-164B-B457-82ECF7A91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265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D4CB6-6CF7-674B-B977-9E4C251BD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4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B07F4-64C0-3346-9529-5FD1F89D4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99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166D1AE1-3F9A-CF40-BF59-09D53FAA5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85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BONES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466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466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5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C6EB7-380F-8A4E-A776-100D1D24D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191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BBCF0-59C8-3A4D-8204-E43BAC1B9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05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754F8-4849-7344-A07D-1F09285E9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586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1BF1C-C746-D74B-8AC3-DD2778FA0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730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A7248-3F54-3E44-A038-E45858C93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495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BC841-04F8-7C4C-8EA0-56BBFCA24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55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C4FDE-333A-0B4D-B36F-00ACF3DEF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710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27389-B749-4346-A2C6-33E40006F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872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53B8D-6873-E740-8762-52B27B508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69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262DE-4397-394F-BFEA-3CCD37B2F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117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9D0C8-B9FA-9849-A596-0DB7C86DB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112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34815-0DEF-1D44-A1DA-5526CC9D5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15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A227D-07EF-224A-941F-87FE1212A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827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0400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506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92096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452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1651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9471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773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39A2A-F167-4349-85E9-58C400D99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630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6113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5718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3716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05253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9B6013-15BD-4BDE-BDF8-8B7E0C2F77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719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7C9B33-D5ED-4DDF-8AC3-706A98E74B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92825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492E3-B079-4845-B5DC-383B97E609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0017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CBC7E0-F31F-40F4-94EA-D18AD01C8A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548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08928-8739-4F70-BEF7-A53E85778F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8756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33299E-D22E-4CCB-91DA-C4E8964AF5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240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40A08-040B-E04D-B405-51C26BFDA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129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1E235-231C-46F0-8AD5-568DE033F4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0561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E3A33-43CD-4439-9F19-FD8098ADEE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3524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E792D3-390D-4696-A4C7-1E8ADBACB8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555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179A1-F82C-4380-996F-87EF892386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0199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89449B-7317-4641-887F-AC3AE12A2F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6912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FC8BC6-7C08-4D59-AADC-8EAA30EA3D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7086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1D8754-1C07-4ADE-ACCC-8FEFCCCF7B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4135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26044-AA29-4BD8-9557-D8A24B389D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3587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233801-7D20-4F6E-964A-CCFFF001E3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8788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54A2E-DCFE-422F-9FEF-20FEE00BA3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09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C14B8-F681-3E4D-ADD9-18B6ED3D4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158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0" y="-12700"/>
            <a:ext cx="9156700" cy="6870700"/>
            <a:chOff x="0" y="-8"/>
            <a:chExt cx="5768" cy="4328"/>
          </a:xfrm>
        </p:grpSpPr>
        <p:sp>
          <p:nvSpPr>
            <p:cNvPr id="5" name="Rectangle 59"/>
            <p:cNvSpPr>
              <a:spLocks noChangeArrowheads="1"/>
            </p:cNvSpPr>
            <p:nvPr/>
          </p:nvSpPr>
          <p:spPr bwMode="auto">
            <a:xfrm>
              <a:off x="0" y="0"/>
              <a:ext cx="5760" cy="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51"/>
            <p:cNvSpPr>
              <a:spLocks noChangeArrowheads="1"/>
            </p:cNvSpPr>
            <p:nvPr/>
          </p:nvSpPr>
          <p:spPr bwMode="white">
            <a:xfrm>
              <a:off x="0" y="1344"/>
              <a:ext cx="5760" cy="297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-111" charset="0"/>
                <a:ea typeface="+mn-ea"/>
                <a:cs typeface="+mn-cs"/>
              </a:endParaRPr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hidden">
            <a:xfrm>
              <a:off x="0" y="-8"/>
              <a:ext cx="3640" cy="1434"/>
            </a:xfrm>
            <a:custGeom>
              <a:avLst/>
              <a:gdLst>
                <a:gd name="T0" fmla="*/ 0 w 3640"/>
                <a:gd name="T1" fmla="*/ 1152 h 1434"/>
                <a:gd name="T2" fmla="*/ 672 w 3640"/>
                <a:gd name="T3" fmla="*/ 1392 h 1434"/>
                <a:gd name="T4" fmla="*/ 912 w 3640"/>
                <a:gd name="T5" fmla="*/ 1152 h 1434"/>
                <a:gd name="T6" fmla="*/ 864 w 3640"/>
                <a:gd name="T7" fmla="*/ 816 h 1434"/>
                <a:gd name="T8" fmla="*/ 1170 w 3640"/>
                <a:gd name="T9" fmla="*/ 588 h 1434"/>
                <a:gd name="T10" fmla="*/ 1692 w 3640"/>
                <a:gd name="T11" fmla="*/ 546 h 1434"/>
                <a:gd name="T12" fmla="*/ 2112 w 3640"/>
                <a:gd name="T13" fmla="*/ 576 h 1434"/>
                <a:gd name="T14" fmla="*/ 2208 w 3640"/>
                <a:gd name="T15" fmla="*/ 384 h 1434"/>
                <a:gd name="T16" fmla="*/ 2184 w 3640"/>
                <a:gd name="T17" fmla="*/ 138 h 1434"/>
                <a:gd name="T18" fmla="*/ 2640 w 3640"/>
                <a:gd name="T19" fmla="*/ 144 h 1434"/>
                <a:gd name="T20" fmla="*/ 3024 w 3640"/>
                <a:gd name="T21" fmla="*/ 432 h 1434"/>
                <a:gd name="T22" fmla="*/ 3552 w 3640"/>
                <a:gd name="T23" fmla="*/ 192 h 1434"/>
                <a:gd name="T24" fmla="*/ 3552 w 3640"/>
                <a:gd name="T25" fmla="*/ 0 h 14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0" h="1434">
                  <a:moveTo>
                    <a:pt x="0" y="1152"/>
                  </a:moveTo>
                  <a:cubicBezTo>
                    <a:pt x="112" y="1192"/>
                    <a:pt x="204" y="1434"/>
                    <a:pt x="672" y="1392"/>
                  </a:cubicBezTo>
                  <a:cubicBezTo>
                    <a:pt x="824" y="1392"/>
                    <a:pt x="880" y="1248"/>
                    <a:pt x="912" y="1152"/>
                  </a:cubicBezTo>
                  <a:cubicBezTo>
                    <a:pt x="944" y="1056"/>
                    <a:pt x="821" y="910"/>
                    <a:pt x="864" y="816"/>
                  </a:cubicBezTo>
                  <a:cubicBezTo>
                    <a:pt x="864" y="552"/>
                    <a:pt x="1044" y="582"/>
                    <a:pt x="1170" y="588"/>
                  </a:cubicBezTo>
                  <a:cubicBezTo>
                    <a:pt x="1386" y="666"/>
                    <a:pt x="1535" y="548"/>
                    <a:pt x="1692" y="546"/>
                  </a:cubicBezTo>
                  <a:cubicBezTo>
                    <a:pt x="1849" y="544"/>
                    <a:pt x="1944" y="648"/>
                    <a:pt x="2112" y="576"/>
                  </a:cubicBezTo>
                  <a:cubicBezTo>
                    <a:pt x="2250" y="510"/>
                    <a:pt x="2200" y="448"/>
                    <a:pt x="2208" y="384"/>
                  </a:cubicBezTo>
                  <a:cubicBezTo>
                    <a:pt x="2220" y="311"/>
                    <a:pt x="2040" y="198"/>
                    <a:pt x="2184" y="138"/>
                  </a:cubicBezTo>
                  <a:cubicBezTo>
                    <a:pt x="2346" y="60"/>
                    <a:pt x="2500" y="95"/>
                    <a:pt x="2640" y="144"/>
                  </a:cubicBezTo>
                  <a:cubicBezTo>
                    <a:pt x="2780" y="193"/>
                    <a:pt x="2872" y="424"/>
                    <a:pt x="3024" y="432"/>
                  </a:cubicBezTo>
                  <a:cubicBezTo>
                    <a:pt x="3176" y="440"/>
                    <a:pt x="3464" y="264"/>
                    <a:pt x="3552" y="192"/>
                  </a:cubicBezTo>
                  <a:cubicBezTo>
                    <a:pt x="3640" y="120"/>
                    <a:pt x="3552" y="40"/>
                    <a:pt x="355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hidden">
            <a:xfrm>
              <a:off x="0" y="-8"/>
              <a:ext cx="1996" cy="1240"/>
            </a:xfrm>
            <a:custGeom>
              <a:avLst/>
              <a:gdLst>
                <a:gd name="T0" fmla="*/ 0 w 1996"/>
                <a:gd name="T1" fmla="*/ 960 h 1240"/>
                <a:gd name="T2" fmla="*/ 336 w 1996"/>
                <a:gd name="T3" fmla="*/ 1200 h 1240"/>
                <a:gd name="T4" fmla="*/ 576 w 1996"/>
                <a:gd name="T5" fmla="*/ 1200 h 1240"/>
                <a:gd name="T6" fmla="*/ 696 w 1996"/>
                <a:gd name="T7" fmla="*/ 972 h 1240"/>
                <a:gd name="T8" fmla="*/ 636 w 1996"/>
                <a:gd name="T9" fmla="*/ 462 h 1240"/>
                <a:gd name="T10" fmla="*/ 816 w 1996"/>
                <a:gd name="T11" fmla="*/ 276 h 1240"/>
                <a:gd name="T12" fmla="*/ 1392 w 1996"/>
                <a:gd name="T13" fmla="*/ 432 h 1240"/>
                <a:gd name="T14" fmla="*/ 1740 w 1996"/>
                <a:gd name="T15" fmla="*/ 390 h 1240"/>
                <a:gd name="T16" fmla="*/ 1974 w 1996"/>
                <a:gd name="T17" fmla="*/ 348 h 1240"/>
                <a:gd name="T18" fmla="*/ 1872 w 1996"/>
                <a:gd name="T19" fmla="*/ 0 h 1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96" h="1240">
                  <a:moveTo>
                    <a:pt x="0" y="960"/>
                  </a:moveTo>
                  <a:cubicBezTo>
                    <a:pt x="56" y="1000"/>
                    <a:pt x="240" y="1160"/>
                    <a:pt x="336" y="1200"/>
                  </a:cubicBezTo>
                  <a:cubicBezTo>
                    <a:pt x="432" y="1240"/>
                    <a:pt x="516" y="1238"/>
                    <a:pt x="576" y="1200"/>
                  </a:cubicBezTo>
                  <a:cubicBezTo>
                    <a:pt x="636" y="1162"/>
                    <a:pt x="686" y="1095"/>
                    <a:pt x="696" y="972"/>
                  </a:cubicBezTo>
                  <a:cubicBezTo>
                    <a:pt x="706" y="849"/>
                    <a:pt x="616" y="578"/>
                    <a:pt x="636" y="462"/>
                  </a:cubicBezTo>
                  <a:cubicBezTo>
                    <a:pt x="656" y="346"/>
                    <a:pt x="690" y="281"/>
                    <a:pt x="816" y="276"/>
                  </a:cubicBezTo>
                  <a:cubicBezTo>
                    <a:pt x="942" y="271"/>
                    <a:pt x="1238" y="413"/>
                    <a:pt x="1392" y="432"/>
                  </a:cubicBezTo>
                  <a:cubicBezTo>
                    <a:pt x="1546" y="451"/>
                    <a:pt x="1643" y="404"/>
                    <a:pt x="1740" y="390"/>
                  </a:cubicBezTo>
                  <a:cubicBezTo>
                    <a:pt x="1837" y="376"/>
                    <a:pt x="1952" y="413"/>
                    <a:pt x="1974" y="348"/>
                  </a:cubicBezTo>
                  <a:cubicBezTo>
                    <a:pt x="1996" y="283"/>
                    <a:pt x="1986" y="84"/>
                    <a:pt x="187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hidden">
            <a:xfrm>
              <a:off x="0" y="-8"/>
              <a:ext cx="1584" cy="1008"/>
            </a:xfrm>
            <a:custGeom>
              <a:avLst/>
              <a:gdLst>
                <a:gd name="T0" fmla="*/ 0 w 1584"/>
                <a:gd name="T1" fmla="*/ 576 h 1008"/>
                <a:gd name="T2" fmla="*/ 336 w 1584"/>
                <a:gd name="T3" fmla="*/ 960 h 1008"/>
                <a:gd name="T4" fmla="*/ 480 w 1584"/>
                <a:gd name="T5" fmla="*/ 864 h 1008"/>
                <a:gd name="T6" fmla="*/ 318 w 1584"/>
                <a:gd name="T7" fmla="*/ 414 h 1008"/>
                <a:gd name="T8" fmla="*/ 780 w 1584"/>
                <a:gd name="T9" fmla="*/ 36 h 1008"/>
                <a:gd name="T10" fmla="*/ 1440 w 1584"/>
                <a:gd name="T11" fmla="*/ 192 h 1008"/>
                <a:gd name="T12" fmla="*/ 1584 w 1584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84" h="1008">
                  <a:moveTo>
                    <a:pt x="0" y="576"/>
                  </a:moveTo>
                  <a:cubicBezTo>
                    <a:pt x="56" y="640"/>
                    <a:pt x="256" y="912"/>
                    <a:pt x="336" y="960"/>
                  </a:cubicBezTo>
                  <a:cubicBezTo>
                    <a:pt x="416" y="1008"/>
                    <a:pt x="483" y="955"/>
                    <a:pt x="480" y="864"/>
                  </a:cubicBezTo>
                  <a:cubicBezTo>
                    <a:pt x="477" y="773"/>
                    <a:pt x="384" y="618"/>
                    <a:pt x="318" y="414"/>
                  </a:cubicBezTo>
                  <a:cubicBezTo>
                    <a:pt x="156" y="12"/>
                    <a:pt x="528" y="6"/>
                    <a:pt x="780" y="36"/>
                  </a:cubicBezTo>
                  <a:cubicBezTo>
                    <a:pt x="1002" y="66"/>
                    <a:pt x="1306" y="198"/>
                    <a:pt x="1440" y="192"/>
                  </a:cubicBezTo>
                  <a:cubicBezTo>
                    <a:pt x="1574" y="186"/>
                    <a:pt x="1554" y="40"/>
                    <a:pt x="1584" y="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hidden">
            <a:xfrm>
              <a:off x="856" y="144"/>
              <a:ext cx="3752" cy="1816"/>
            </a:xfrm>
            <a:custGeom>
              <a:avLst/>
              <a:gdLst>
                <a:gd name="T0" fmla="*/ 248 w 3752"/>
                <a:gd name="T1" fmla="*/ 1000 h 1816"/>
                <a:gd name="T2" fmla="*/ 200 w 3752"/>
                <a:gd name="T3" fmla="*/ 760 h 1816"/>
                <a:gd name="T4" fmla="*/ 248 w 3752"/>
                <a:gd name="T5" fmla="*/ 664 h 1816"/>
                <a:gd name="T6" fmla="*/ 584 w 3752"/>
                <a:gd name="T7" fmla="*/ 616 h 1816"/>
                <a:gd name="T8" fmla="*/ 1304 w 3752"/>
                <a:gd name="T9" fmla="*/ 664 h 1816"/>
                <a:gd name="T10" fmla="*/ 1640 w 3752"/>
                <a:gd name="T11" fmla="*/ 424 h 1816"/>
                <a:gd name="T12" fmla="*/ 1976 w 3752"/>
                <a:gd name="T13" fmla="*/ 472 h 1816"/>
                <a:gd name="T14" fmla="*/ 2600 w 3752"/>
                <a:gd name="T15" fmla="*/ 424 h 1816"/>
                <a:gd name="T16" fmla="*/ 3128 w 3752"/>
                <a:gd name="T17" fmla="*/ 88 h 1816"/>
                <a:gd name="T18" fmla="*/ 3560 w 3752"/>
                <a:gd name="T19" fmla="*/ 40 h 1816"/>
                <a:gd name="T20" fmla="*/ 3656 w 3752"/>
                <a:gd name="T21" fmla="*/ 328 h 1816"/>
                <a:gd name="T22" fmla="*/ 2984 w 3752"/>
                <a:gd name="T23" fmla="*/ 760 h 1816"/>
                <a:gd name="T24" fmla="*/ 2456 w 3752"/>
                <a:gd name="T25" fmla="*/ 952 h 1816"/>
                <a:gd name="T26" fmla="*/ 1976 w 3752"/>
                <a:gd name="T27" fmla="*/ 1432 h 1816"/>
                <a:gd name="T28" fmla="*/ 1400 w 3752"/>
                <a:gd name="T29" fmla="*/ 1768 h 1816"/>
                <a:gd name="T30" fmla="*/ 968 w 3752"/>
                <a:gd name="T31" fmla="*/ 1720 h 1816"/>
                <a:gd name="T32" fmla="*/ 296 w 3752"/>
                <a:gd name="T33" fmla="*/ 1768 h 1816"/>
                <a:gd name="T34" fmla="*/ 8 w 3752"/>
                <a:gd name="T35" fmla="*/ 1432 h 1816"/>
                <a:gd name="T36" fmla="*/ 248 w 3752"/>
                <a:gd name="T37" fmla="*/ 1000 h 18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752" h="1816">
                  <a:moveTo>
                    <a:pt x="248" y="1000"/>
                  </a:moveTo>
                  <a:cubicBezTo>
                    <a:pt x="280" y="888"/>
                    <a:pt x="200" y="816"/>
                    <a:pt x="200" y="760"/>
                  </a:cubicBezTo>
                  <a:cubicBezTo>
                    <a:pt x="200" y="704"/>
                    <a:pt x="184" y="688"/>
                    <a:pt x="248" y="664"/>
                  </a:cubicBezTo>
                  <a:cubicBezTo>
                    <a:pt x="312" y="640"/>
                    <a:pt x="408" y="616"/>
                    <a:pt x="584" y="616"/>
                  </a:cubicBezTo>
                  <a:cubicBezTo>
                    <a:pt x="760" y="616"/>
                    <a:pt x="1128" y="696"/>
                    <a:pt x="1304" y="664"/>
                  </a:cubicBezTo>
                  <a:cubicBezTo>
                    <a:pt x="1480" y="632"/>
                    <a:pt x="1528" y="456"/>
                    <a:pt x="1640" y="424"/>
                  </a:cubicBezTo>
                  <a:cubicBezTo>
                    <a:pt x="1752" y="392"/>
                    <a:pt x="1816" y="472"/>
                    <a:pt x="1976" y="472"/>
                  </a:cubicBezTo>
                  <a:cubicBezTo>
                    <a:pt x="2136" y="472"/>
                    <a:pt x="2408" y="488"/>
                    <a:pt x="2600" y="424"/>
                  </a:cubicBezTo>
                  <a:cubicBezTo>
                    <a:pt x="2792" y="360"/>
                    <a:pt x="2968" y="152"/>
                    <a:pt x="3128" y="88"/>
                  </a:cubicBezTo>
                  <a:cubicBezTo>
                    <a:pt x="3288" y="24"/>
                    <a:pt x="3472" y="0"/>
                    <a:pt x="3560" y="40"/>
                  </a:cubicBezTo>
                  <a:cubicBezTo>
                    <a:pt x="3648" y="80"/>
                    <a:pt x="3752" y="208"/>
                    <a:pt x="3656" y="328"/>
                  </a:cubicBezTo>
                  <a:cubicBezTo>
                    <a:pt x="3560" y="448"/>
                    <a:pt x="3184" y="656"/>
                    <a:pt x="2984" y="760"/>
                  </a:cubicBezTo>
                  <a:cubicBezTo>
                    <a:pt x="2784" y="864"/>
                    <a:pt x="2624" y="840"/>
                    <a:pt x="2456" y="952"/>
                  </a:cubicBezTo>
                  <a:cubicBezTo>
                    <a:pt x="2288" y="1064"/>
                    <a:pt x="2152" y="1296"/>
                    <a:pt x="1976" y="1432"/>
                  </a:cubicBezTo>
                  <a:cubicBezTo>
                    <a:pt x="1800" y="1568"/>
                    <a:pt x="1568" y="1720"/>
                    <a:pt x="1400" y="1768"/>
                  </a:cubicBezTo>
                  <a:cubicBezTo>
                    <a:pt x="1232" y="1816"/>
                    <a:pt x="1152" y="1720"/>
                    <a:pt x="968" y="1720"/>
                  </a:cubicBezTo>
                  <a:cubicBezTo>
                    <a:pt x="784" y="1720"/>
                    <a:pt x="456" y="1816"/>
                    <a:pt x="296" y="1768"/>
                  </a:cubicBezTo>
                  <a:cubicBezTo>
                    <a:pt x="136" y="1720"/>
                    <a:pt x="16" y="1560"/>
                    <a:pt x="8" y="1432"/>
                  </a:cubicBezTo>
                  <a:cubicBezTo>
                    <a:pt x="0" y="1304"/>
                    <a:pt x="216" y="1112"/>
                    <a:pt x="248" y="100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hidden">
            <a:xfrm>
              <a:off x="972" y="688"/>
              <a:ext cx="2580" cy="1140"/>
            </a:xfrm>
            <a:custGeom>
              <a:avLst/>
              <a:gdLst>
                <a:gd name="T0" fmla="*/ 36 w 2580"/>
                <a:gd name="T1" fmla="*/ 792 h 1140"/>
                <a:gd name="T2" fmla="*/ 228 w 2580"/>
                <a:gd name="T3" fmla="*/ 456 h 1140"/>
                <a:gd name="T4" fmla="*/ 324 w 2580"/>
                <a:gd name="T5" fmla="*/ 264 h 1140"/>
                <a:gd name="T6" fmla="*/ 612 w 2580"/>
                <a:gd name="T7" fmla="*/ 216 h 1140"/>
                <a:gd name="T8" fmla="*/ 1092 w 2580"/>
                <a:gd name="T9" fmla="*/ 312 h 1140"/>
                <a:gd name="T10" fmla="*/ 1536 w 2580"/>
                <a:gd name="T11" fmla="*/ 60 h 1140"/>
                <a:gd name="T12" fmla="*/ 2388 w 2580"/>
                <a:gd name="T13" fmla="*/ 120 h 1140"/>
                <a:gd name="T14" fmla="*/ 2328 w 2580"/>
                <a:gd name="T15" fmla="*/ 288 h 1140"/>
                <a:gd name="T16" fmla="*/ 2028 w 2580"/>
                <a:gd name="T17" fmla="*/ 612 h 1140"/>
                <a:gd name="T18" fmla="*/ 1428 w 2580"/>
                <a:gd name="T19" fmla="*/ 1032 h 1140"/>
                <a:gd name="T20" fmla="*/ 1140 w 2580"/>
                <a:gd name="T21" fmla="*/ 1080 h 1140"/>
                <a:gd name="T22" fmla="*/ 324 w 2580"/>
                <a:gd name="T23" fmla="*/ 1032 h 1140"/>
                <a:gd name="T24" fmla="*/ 36 w 2580"/>
                <a:gd name="T25" fmla="*/ 792 h 1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80" h="1140">
                  <a:moveTo>
                    <a:pt x="36" y="792"/>
                  </a:moveTo>
                  <a:cubicBezTo>
                    <a:pt x="66" y="666"/>
                    <a:pt x="180" y="544"/>
                    <a:pt x="228" y="456"/>
                  </a:cubicBezTo>
                  <a:cubicBezTo>
                    <a:pt x="276" y="368"/>
                    <a:pt x="260" y="304"/>
                    <a:pt x="324" y="264"/>
                  </a:cubicBezTo>
                  <a:cubicBezTo>
                    <a:pt x="388" y="224"/>
                    <a:pt x="484" y="208"/>
                    <a:pt x="612" y="216"/>
                  </a:cubicBezTo>
                  <a:cubicBezTo>
                    <a:pt x="740" y="224"/>
                    <a:pt x="828" y="330"/>
                    <a:pt x="1092" y="312"/>
                  </a:cubicBezTo>
                  <a:cubicBezTo>
                    <a:pt x="1422" y="270"/>
                    <a:pt x="1416" y="0"/>
                    <a:pt x="1536" y="60"/>
                  </a:cubicBezTo>
                  <a:cubicBezTo>
                    <a:pt x="1782" y="204"/>
                    <a:pt x="2256" y="82"/>
                    <a:pt x="2388" y="120"/>
                  </a:cubicBezTo>
                  <a:cubicBezTo>
                    <a:pt x="2520" y="158"/>
                    <a:pt x="2580" y="198"/>
                    <a:pt x="2328" y="288"/>
                  </a:cubicBezTo>
                  <a:cubicBezTo>
                    <a:pt x="2094" y="378"/>
                    <a:pt x="2178" y="488"/>
                    <a:pt x="2028" y="612"/>
                  </a:cubicBezTo>
                  <a:cubicBezTo>
                    <a:pt x="1878" y="736"/>
                    <a:pt x="1576" y="954"/>
                    <a:pt x="1428" y="1032"/>
                  </a:cubicBezTo>
                  <a:cubicBezTo>
                    <a:pt x="1292" y="1112"/>
                    <a:pt x="1218" y="1140"/>
                    <a:pt x="1140" y="1080"/>
                  </a:cubicBezTo>
                  <a:cubicBezTo>
                    <a:pt x="918" y="960"/>
                    <a:pt x="508" y="1080"/>
                    <a:pt x="324" y="1032"/>
                  </a:cubicBezTo>
                  <a:cubicBezTo>
                    <a:pt x="140" y="984"/>
                    <a:pt x="0" y="918"/>
                    <a:pt x="36" y="79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hidden">
            <a:xfrm>
              <a:off x="1170" y="910"/>
              <a:ext cx="1758" cy="696"/>
            </a:xfrm>
            <a:custGeom>
              <a:avLst/>
              <a:gdLst>
                <a:gd name="T0" fmla="*/ 60 w 1758"/>
                <a:gd name="T1" fmla="*/ 594 h 696"/>
                <a:gd name="T2" fmla="*/ 126 w 1758"/>
                <a:gd name="T3" fmla="*/ 234 h 696"/>
                <a:gd name="T4" fmla="*/ 1182 w 1758"/>
                <a:gd name="T5" fmla="*/ 234 h 696"/>
                <a:gd name="T6" fmla="*/ 1518 w 1758"/>
                <a:gd name="T7" fmla="*/ 90 h 696"/>
                <a:gd name="T8" fmla="*/ 1710 w 1758"/>
                <a:gd name="T9" fmla="*/ 138 h 696"/>
                <a:gd name="T10" fmla="*/ 1230 w 1758"/>
                <a:gd name="T11" fmla="*/ 522 h 696"/>
                <a:gd name="T12" fmla="*/ 750 w 1758"/>
                <a:gd name="T13" fmla="*/ 666 h 696"/>
                <a:gd name="T14" fmla="*/ 60 w 1758"/>
                <a:gd name="T15" fmla="*/ 594 h 6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58" h="696">
                  <a:moveTo>
                    <a:pt x="60" y="594"/>
                  </a:moveTo>
                  <a:cubicBezTo>
                    <a:pt x="0" y="462"/>
                    <a:pt x="48" y="306"/>
                    <a:pt x="126" y="234"/>
                  </a:cubicBezTo>
                  <a:cubicBezTo>
                    <a:pt x="390" y="30"/>
                    <a:pt x="654" y="378"/>
                    <a:pt x="1182" y="234"/>
                  </a:cubicBezTo>
                  <a:cubicBezTo>
                    <a:pt x="1414" y="210"/>
                    <a:pt x="1284" y="132"/>
                    <a:pt x="1518" y="90"/>
                  </a:cubicBezTo>
                  <a:cubicBezTo>
                    <a:pt x="1680" y="0"/>
                    <a:pt x="1758" y="66"/>
                    <a:pt x="1710" y="138"/>
                  </a:cubicBezTo>
                  <a:cubicBezTo>
                    <a:pt x="1662" y="210"/>
                    <a:pt x="1290" y="372"/>
                    <a:pt x="1230" y="522"/>
                  </a:cubicBezTo>
                  <a:cubicBezTo>
                    <a:pt x="1134" y="696"/>
                    <a:pt x="945" y="654"/>
                    <a:pt x="750" y="666"/>
                  </a:cubicBezTo>
                  <a:cubicBezTo>
                    <a:pt x="555" y="678"/>
                    <a:pt x="164" y="666"/>
                    <a:pt x="60" y="5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hidden">
            <a:xfrm rot="-299203">
              <a:off x="1296" y="1240"/>
              <a:ext cx="928" cy="192"/>
            </a:xfrm>
            <a:custGeom>
              <a:avLst/>
              <a:gdLst>
                <a:gd name="T0" fmla="*/ 104 w 928"/>
                <a:gd name="T1" fmla="*/ 96 h 192"/>
                <a:gd name="T2" fmla="*/ 152 w 928"/>
                <a:gd name="T3" fmla="*/ 0 h 192"/>
                <a:gd name="T4" fmla="*/ 728 w 928"/>
                <a:gd name="T5" fmla="*/ 96 h 192"/>
                <a:gd name="T6" fmla="*/ 920 w 928"/>
                <a:gd name="T7" fmla="*/ 96 h 192"/>
                <a:gd name="T8" fmla="*/ 776 w 928"/>
                <a:gd name="T9" fmla="*/ 192 h 192"/>
                <a:gd name="T10" fmla="*/ 104 w 928"/>
                <a:gd name="T11" fmla="*/ 96 h 1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28" h="192">
                  <a:moveTo>
                    <a:pt x="104" y="96"/>
                  </a:moveTo>
                  <a:cubicBezTo>
                    <a:pt x="0" y="64"/>
                    <a:pt x="48" y="0"/>
                    <a:pt x="152" y="0"/>
                  </a:cubicBezTo>
                  <a:cubicBezTo>
                    <a:pt x="256" y="0"/>
                    <a:pt x="600" y="80"/>
                    <a:pt x="728" y="96"/>
                  </a:cubicBezTo>
                  <a:cubicBezTo>
                    <a:pt x="856" y="112"/>
                    <a:pt x="912" y="80"/>
                    <a:pt x="920" y="96"/>
                  </a:cubicBezTo>
                  <a:cubicBezTo>
                    <a:pt x="928" y="112"/>
                    <a:pt x="912" y="192"/>
                    <a:pt x="776" y="192"/>
                  </a:cubicBezTo>
                  <a:cubicBezTo>
                    <a:pt x="640" y="192"/>
                    <a:pt x="208" y="128"/>
                    <a:pt x="104" y="9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hidden">
            <a:xfrm>
              <a:off x="0" y="1584"/>
              <a:ext cx="5754" cy="2280"/>
            </a:xfrm>
            <a:custGeom>
              <a:avLst/>
              <a:gdLst>
                <a:gd name="T0" fmla="*/ 0 w 5754"/>
                <a:gd name="T1" fmla="*/ 40 h 2280"/>
                <a:gd name="T2" fmla="*/ 336 w 5754"/>
                <a:gd name="T3" fmla="*/ 40 h 2280"/>
                <a:gd name="T4" fmla="*/ 720 w 5754"/>
                <a:gd name="T5" fmla="*/ 280 h 2280"/>
                <a:gd name="T6" fmla="*/ 912 w 5754"/>
                <a:gd name="T7" fmla="*/ 712 h 2280"/>
                <a:gd name="T8" fmla="*/ 864 w 5754"/>
                <a:gd name="T9" fmla="*/ 1240 h 2280"/>
                <a:gd name="T10" fmla="*/ 960 w 5754"/>
                <a:gd name="T11" fmla="*/ 1768 h 2280"/>
                <a:gd name="T12" fmla="*/ 1440 w 5754"/>
                <a:gd name="T13" fmla="*/ 2152 h 2280"/>
                <a:gd name="T14" fmla="*/ 2160 w 5754"/>
                <a:gd name="T15" fmla="*/ 2248 h 2280"/>
                <a:gd name="T16" fmla="*/ 2688 w 5754"/>
                <a:gd name="T17" fmla="*/ 1960 h 2280"/>
                <a:gd name="T18" fmla="*/ 2706 w 5754"/>
                <a:gd name="T19" fmla="*/ 472 h 2280"/>
                <a:gd name="T20" fmla="*/ 3456 w 5754"/>
                <a:gd name="T21" fmla="*/ 424 h 2280"/>
                <a:gd name="T22" fmla="*/ 4416 w 5754"/>
                <a:gd name="T23" fmla="*/ 712 h 2280"/>
                <a:gd name="T24" fmla="*/ 4416 w 5754"/>
                <a:gd name="T25" fmla="*/ 1432 h 2280"/>
                <a:gd name="T26" fmla="*/ 4728 w 5754"/>
                <a:gd name="T27" fmla="*/ 1822 h 2280"/>
                <a:gd name="T28" fmla="*/ 5322 w 5754"/>
                <a:gd name="T29" fmla="*/ 2206 h 2280"/>
                <a:gd name="T30" fmla="*/ 5754 w 5754"/>
                <a:gd name="T31" fmla="*/ 1510 h 228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54" h="2280">
                  <a:moveTo>
                    <a:pt x="0" y="40"/>
                  </a:moveTo>
                  <a:cubicBezTo>
                    <a:pt x="56" y="40"/>
                    <a:pt x="216" y="0"/>
                    <a:pt x="336" y="40"/>
                  </a:cubicBezTo>
                  <a:cubicBezTo>
                    <a:pt x="456" y="80"/>
                    <a:pt x="624" y="168"/>
                    <a:pt x="720" y="280"/>
                  </a:cubicBezTo>
                  <a:cubicBezTo>
                    <a:pt x="816" y="392"/>
                    <a:pt x="888" y="552"/>
                    <a:pt x="912" y="712"/>
                  </a:cubicBezTo>
                  <a:cubicBezTo>
                    <a:pt x="936" y="872"/>
                    <a:pt x="856" y="1064"/>
                    <a:pt x="864" y="1240"/>
                  </a:cubicBezTo>
                  <a:cubicBezTo>
                    <a:pt x="872" y="1416"/>
                    <a:pt x="864" y="1616"/>
                    <a:pt x="960" y="1768"/>
                  </a:cubicBezTo>
                  <a:cubicBezTo>
                    <a:pt x="1056" y="1920"/>
                    <a:pt x="1240" y="2072"/>
                    <a:pt x="1440" y="2152"/>
                  </a:cubicBezTo>
                  <a:cubicBezTo>
                    <a:pt x="1640" y="2232"/>
                    <a:pt x="1952" y="2280"/>
                    <a:pt x="2160" y="2248"/>
                  </a:cubicBezTo>
                  <a:cubicBezTo>
                    <a:pt x="2368" y="2216"/>
                    <a:pt x="2597" y="2256"/>
                    <a:pt x="2688" y="1960"/>
                  </a:cubicBezTo>
                  <a:cubicBezTo>
                    <a:pt x="2779" y="1664"/>
                    <a:pt x="2578" y="728"/>
                    <a:pt x="2706" y="472"/>
                  </a:cubicBezTo>
                  <a:cubicBezTo>
                    <a:pt x="2834" y="216"/>
                    <a:pt x="3171" y="384"/>
                    <a:pt x="3456" y="424"/>
                  </a:cubicBezTo>
                  <a:cubicBezTo>
                    <a:pt x="3741" y="464"/>
                    <a:pt x="4256" y="544"/>
                    <a:pt x="4416" y="712"/>
                  </a:cubicBezTo>
                  <a:cubicBezTo>
                    <a:pt x="4576" y="880"/>
                    <a:pt x="4364" y="1247"/>
                    <a:pt x="4416" y="1432"/>
                  </a:cubicBezTo>
                  <a:cubicBezTo>
                    <a:pt x="4468" y="1617"/>
                    <a:pt x="4577" y="1693"/>
                    <a:pt x="4728" y="1822"/>
                  </a:cubicBezTo>
                  <a:cubicBezTo>
                    <a:pt x="4879" y="1951"/>
                    <a:pt x="5151" y="2258"/>
                    <a:pt x="5322" y="2206"/>
                  </a:cubicBezTo>
                  <a:cubicBezTo>
                    <a:pt x="5493" y="2154"/>
                    <a:pt x="5664" y="1655"/>
                    <a:pt x="5754" y="151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hidden">
            <a:xfrm>
              <a:off x="1056" y="2008"/>
              <a:ext cx="1496" cy="1464"/>
            </a:xfrm>
            <a:custGeom>
              <a:avLst/>
              <a:gdLst>
                <a:gd name="T0" fmla="*/ 408 w 1496"/>
                <a:gd name="T1" fmla="*/ 16 h 1464"/>
                <a:gd name="T2" fmla="*/ 72 w 1496"/>
                <a:gd name="T3" fmla="*/ 304 h 1464"/>
                <a:gd name="T4" fmla="*/ 72 w 1496"/>
                <a:gd name="T5" fmla="*/ 976 h 1464"/>
                <a:gd name="T6" fmla="*/ 504 w 1496"/>
                <a:gd name="T7" fmla="*/ 1360 h 1464"/>
                <a:gd name="T8" fmla="*/ 1128 w 1496"/>
                <a:gd name="T9" fmla="*/ 1408 h 1464"/>
                <a:gd name="T10" fmla="*/ 1464 w 1496"/>
                <a:gd name="T11" fmla="*/ 1024 h 1464"/>
                <a:gd name="T12" fmla="*/ 1320 w 1496"/>
                <a:gd name="T13" fmla="*/ 208 h 1464"/>
                <a:gd name="T14" fmla="*/ 408 w 1496"/>
                <a:gd name="T15" fmla="*/ 16 h 14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96" h="1464">
                  <a:moveTo>
                    <a:pt x="408" y="16"/>
                  </a:moveTo>
                  <a:cubicBezTo>
                    <a:pt x="200" y="32"/>
                    <a:pt x="128" y="144"/>
                    <a:pt x="72" y="304"/>
                  </a:cubicBezTo>
                  <a:cubicBezTo>
                    <a:pt x="16" y="464"/>
                    <a:pt x="0" y="800"/>
                    <a:pt x="72" y="976"/>
                  </a:cubicBezTo>
                  <a:cubicBezTo>
                    <a:pt x="144" y="1152"/>
                    <a:pt x="328" y="1288"/>
                    <a:pt x="504" y="1360"/>
                  </a:cubicBezTo>
                  <a:cubicBezTo>
                    <a:pt x="680" y="1432"/>
                    <a:pt x="968" y="1464"/>
                    <a:pt x="1128" y="1408"/>
                  </a:cubicBezTo>
                  <a:cubicBezTo>
                    <a:pt x="1288" y="1352"/>
                    <a:pt x="1432" y="1224"/>
                    <a:pt x="1464" y="1024"/>
                  </a:cubicBezTo>
                  <a:cubicBezTo>
                    <a:pt x="1496" y="824"/>
                    <a:pt x="1496" y="376"/>
                    <a:pt x="1320" y="208"/>
                  </a:cubicBezTo>
                  <a:cubicBezTo>
                    <a:pt x="1144" y="40"/>
                    <a:pt x="616" y="0"/>
                    <a:pt x="408" y="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hidden">
            <a:xfrm rot="1159149">
              <a:off x="1296" y="2152"/>
              <a:ext cx="1126" cy="730"/>
            </a:xfrm>
            <a:custGeom>
              <a:avLst/>
              <a:gdLst>
                <a:gd name="T0" fmla="*/ 940 w 1126"/>
                <a:gd name="T1" fmla="*/ 196 h 730"/>
                <a:gd name="T2" fmla="*/ 576 w 1126"/>
                <a:gd name="T3" fmla="*/ 20 h 730"/>
                <a:gd name="T4" fmla="*/ 192 w 1126"/>
                <a:gd name="T5" fmla="*/ 76 h 730"/>
                <a:gd name="T6" fmla="*/ 24 w 1126"/>
                <a:gd name="T7" fmla="*/ 372 h 730"/>
                <a:gd name="T8" fmla="*/ 520 w 1126"/>
                <a:gd name="T9" fmla="*/ 670 h 730"/>
                <a:gd name="T10" fmla="*/ 1048 w 1126"/>
                <a:gd name="T11" fmla="*/ 568 h 730"/>
                <a:gd name="T12" fmla="*/ 940 w 1126"/>
                <a:gd name="T13" fmla="*/ 196 h 7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26" h="730">
                  <a:moveTo>
                    <a:pt x="940" y="196"/>
                  </a:moveTo>
                  <a:cubicBezTo>
                    <a:pt x="700" y="100"/>
                    <a:pt x="701" y="40"/>
                    <a:pt x="576" y="20"/>
                  </a:cubicBezTo>
                  <a:cubicBezTo>
                    <a:pt x="451" y="0"/>
                    <a:pt x="284" y="17"/>
                    <a:pt x="192" y="76"/>
                  </a:cubicBezTo>
                  <a:cubicBezTo>
                    <a:pt x="100" y="135"/>
                    <a:pt x="56" y="132"/>
                    <a:pt x="24" y="372"/>
                  </a:cubicBezTo>
                  <a:cubicBezTo>
                    <a:pt x="0" y="730"/>
                    <a:pt x="350" y="637"/>
                    <a:pt x="520" y="670"/>
                  </a:cubicBezTo>
                  <a:cubicBezTo>
                    <a:pt x="690" y="703"/>
                    <a:pt x="978" y="647"/>
                    <a:pt x="1048" y="568"/>
                  </a:cubicBezTo>
                  <a:cubicBezTo>
                    <a:pt x="1118" y="489"/>
                    <a:pt x="1126" y="280"/>
                    <a:pt x="940" y="19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3112" y="-8"/>
              <a:ext cx="2648" cy="3394"/>
            </a:xfrm>
            <a:custGeom>
              <a:avLst/>
              <a:gdLst>
                <a:gd name="T0" fmla="*/ 1496 w 2648"/>
                <a:gd name="T1" fmla="*/ 0 h 3394"/>
                <a:gd name="T2" fmla="*/ 1640 w 2648"/>
                <a:gd name="T3" fmla="*/ 384 h 3394"/>
                <a:gd name="T4" fmla="*/ 1400 w 2648"/>
                <a:gd name="T5" fmla="*/ 864 h 3394"/>
                <a:gd name="T6" fmla="*/ 536 w 2648"/>
                <a:gd name="T7" fmla="*/ 1200 h 3394"/>
                <a:gd name="T8" fmla="*/ 56 w 2648"/>
                <a:gd name="T9" fmla="*/ 1584 h 3394"/>
                <a:gd name="T10" fmla="*/ 200 w 2648"/>
                <a:gd name="T11" fmla="*/ 1872 h 3394"/>
                <a:gd name="T12" fmla="*/ 1064 w 2648"/>
                <a:gd name="T13" fmla="*/ 2016 h 3394"/>
                <a:gd name="T14" fmla="*/ 1592 w 2648"/>
                <a:gd name="T15" fmla="*/ 2304 h 3394"/>
                <a:gd name="T16" fmla="*/ 1562 w 2648"/>
                <a:gd name="T17" fmla="*/ 2940 h 3394"/>
                <a:gd name="T18" fmla="*/ 2120 w 2648"/>
                <a:gd name="T19" fmla="*/ 3384 h 3394"/>
                <a:gd name="T20" fmla="*/ 2648 w 2648"/>
                <a:gd name="T21" fmla="*/ 2880 h 33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48" h="3394">
                  <a:moveTo>
                    <a:pt x="1496" y="0"/>
                  </a:moveTo>
                  <a:cubicBezTo>
                    <a:pt x="1520" y="64"/>
                    <a:pt x="1656" y="240"/>
                    <a:pt x="1640" y="384"/>
                  </a:cubicBezTo>
                  <a:cubicBezTo>
                    <a:pt x="1624" y="528"/>
                    <a:pt x="1584" y="728"/>
                    <a:pt x="1400" y="864"/>
                  </a:cubicBezTo>
                  <a:cubicBezTo>
                    <a:pt x="1216" y="1000"/>
                    <a:pt x="760" y="1080"/>
                    <a:pt x="536" y="1200"/>
                  </a:cubicBezTo>
                  <a:cubicBezTo>
                    <a:pt x="312" y="1320"/>
                    <a:pt x="112" y="1472"/>
                    <a:pt x="56" y="1584"/>
                  </a:cubicBezTo>
                  <a:cubicBezTo>
                    <a:pt x="0" y="1696"/>
                    <a:pt x="32" y="1800"/>
                    <a:pt x="200" y="1872"/>
                  </a:cubicBezTo>
                  <a:cubicBezTo>
                    <a:pt x="368" y="1944"/>
                    <a:pt x="832" y="1944"/>
                    <a:pt x="1064" y="2016"/>
                  </a:cubicBezTo>
                  <a:cubicBezTo>
                    <a:pt x="1296" y="2088"/>
                    <a:pt x="1509" y="2150"/>
                    <a:pt x="1592" y="2304"/>
                  </a:cubicBezTo>
                  <a:cubicBezTo>
                    <a:pt x="1675" y="2458"/>
                    <a:pt x="1474" y="2760"/>
                    <a:pt x="1562" y="2940"/>
                  </a:cubicBezTo>
                  <a:cubicBezTo>
                    <a:pt x="1650" y="3120"/>
                    <a:pt x="1939" y="3394"/>
                    <a:pt x="2120" y="3384"/>
                  </a:cubicBezTo>
                  <a:cubicBezTo>
                    <a:pt x="2301" y="3374"/>
                    <a:pt x="2538" y="2985"/>
                    <a:pt x="2648" y="288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hidden">
            <a:xfrm>
              <a:off x="3504" y="-8"/>
              <a:ext cx="2256" cy="3160"/>
            </a:xfrm>
            <a:custGeom>
              <a:avLst/>
              <a:gdLst>
                <a:gd name="T0" fmla="*/ 1488 w 2256"/>
                <a:gd name="T1" fmla="*/ 0 h 3160"/>
                <a:gd name="T2" fmla="*/ 1488 w 2256"/>
                <a:gd name="T3" fmla="*/ 528 h 3160"/>
                <a:gd name="T4" fmla="*/ 1104 w 2256"/>
                <a:gd name="T5" fmla="*/ 1008 h 3160"/>
                <a:gd name="T6" fmla="*/ 144 w 2256"/>
                <a:gd name="T7" fmla="*/ 1488 h 3160"/>
                <a:gd name="T8" fmla="*/ 240 w 2256"/>
                <a:gd name="T9" fmla="*/ 1776 h 3160"/>
                <a:gd name="T10" fmla="*/ 1056 w 2256"/>
                <a:gd name="T11" fmla="*/ 1872 h 3160"/>
                <a:gd name="T12" fmla="*/ 1536 w 2256"/>
                <a:gd name="T13" fmla="*/ 2064 h 3160"/>
                <a:gd name="T14" fmla="*/ 1536 w 2256"/>
                <a:gd name="T15" fmla="*/ 2448 h 3160"/>
                <a:gd name="T16" fmla="*/ 1344 w 2256"/>
                <a:gd name="T17" fmla="*/ 2784 h 3160"/>
                <a:gd name="T18" fmla="*/ 1632 w 2256"/>
                <a:gd name="T19" fmla="*/ 3120 h 3160"/>
                <a:gd name="T20" fmla="*/ 1968 w 2256"/>
                <a:gd name="T21" fmla="*/ 3024 h 3160"/>
                <a:gd name="T22" fmla="*/ 2208 w 2256"/>
                <a:gd name="T23" fmla="*/ 2496 h 3160"/>
                <a:gd name="T24" fmla="*/ 2112 w 2256"/>
                <a:gd name="T25" fmla="*/ 1968 h 3160"/>
                <a:gd name="T26" fmla="*/ 1776 w 2256"/>
                <a:gd name="T27" fmla="*/ 1584 h 3160"/>
                <a:gd name="T28" fmla="*/ 1824 w 2256"/>
                <a:gd name="T29" fmla="*/ 1152 h 3160"/>
                <a:gd name="T30" fmla="*/ 2256 w 2256"/>
                <a:gd name="T31" fmla="*/ 672 h 316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56" h="3160">
                  <a:moveTo>
                    <a:pt x="1488" y="0"/>
                  </a:moveTo>
                  <a:cubicBezTo>
                    <a:pt x="1488" y="88"/>
                    <a:pt x="1552" y="360"/>
                    <a:pt x="1488" y="528"/>
                  </a:cubicBezTo>
                  <a:cubicBezTo>
                    <a:pt x="1424" y="696"/>
                    <a:pt x="1328" y="848"/>
                    <a:pt x="1104" y="1008"/>
                  </a:cubicBezTo>
                  <a:cubicBezTo>
                    <a:pt x="880" y="1168"/>
                    <a:pt x="288" y="1360"/>
                    <a:pt x="144" y="1488"/>
                  </a:cubicBezTo>
                  <a:cubicBezTo>
                    <a:pt x="0" y="1616"/>
                    <a:pt x="88" y="1712"/>
                    <a:pt x="240" y="1776"/>
                  </a:cubicBezTo>
                  <a:cubicBezTo>
                    <a:pt x="392" y="1840"/>
                    <a:pt x="840" y="1824"/>
                    <a:pt x="1056" y="1872"/>
                  </a:cubicBezTo>
                  <a:cubicBezTo>
                    <a:pt x="1272" y="1920"/>
                    <a:pt x="1456" y="1968"/>
                    <a:pt x="1536" y="2064"/>
                  </a:cubicBezTo>
                  <a:cubicBezTo>
                    <a:pt x="1616" y="2160"/>
                    <a:pt x="1568" y="2328"/>
                    <a:pt x="1536" y="2448"/>
                  </a:cubicBezTo>
                  <a:cubicBezTo>
                    <a:pt x="1504" y="2568"/>
                    <a:pt x="1328" y="2672"/>
                    <a:pt x="1344" y="2784"/>
                  </a:cubicBezTo>
                  <a:cubicBezTo>
                    <a:pt x="1360" y="2896"/>
                    <a:pt x="1528" y="3080"/>
                    <a:pt x="1632" y="3120"/>
                  </a:cubicBezTo>
                  <a:cubicBezTo>
                    <a:pt x="1736" y="3160"/>
                    <a:pt x="1872" y="3128"/>
                    <a:pt x="1968" y="3024"/>
                  </a:cubicBezTo>
                  <a:cubicBezTo>
                    <a:pt x="2064" y="2920"/>
                    <a:pt x="2184" y="2672"/>
                    <a:pt x="2208" y="2496"/>
                  </a:cubicBezTo>
                  <a:cubicBezTo>
                    <a:pt x="2232" y="2320"/>
                    <a:pt x="2184" y="2120"/>
                    <a:pt x="2112" y="1968"/>
                  </a:cubicBezTo>
                  <a:cubicBezTo>
                    <a:pt x="2040" y="1816"/>
                    <a:pt x="1824" y="1720"/>
                    <a:pt x="1776" y="1584"/>
                  </a:cubicBezTo>
                  <a:cubicBezTo>
                    <a:pt x="1728" y="1448"/>
                    <a:pt x="1744" y="1304"/>
                    <a:pt x="1824" y="1152"/>
                  </a:cubicBezTo>
                  <a:cubicBezTo>
                    <a:pt x="1904" y="1000"/>
                    <a:pt x="2166" y="772"/>
                    <a:pt x="2256" y="672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hidden">
            <a:xfrm>
              <a:off x="4008" y="1080"/>
              <a:ext cx="1048" cy="696"/>
            </a:xfrm>
            <a:custGeom>
              <a:avLst/>
              <a:gdLst>
                <a:gd name="T0" fmla="*/ 984 w 1048"/>
                <a:gd name="T1" fmla="*/ 256 h 696"/>
                <a:gd name="T2" fmla="*/ 840 w 1048"/>
                <a:gd name="T3" fmla="*/ 16 h 696"/>
                <a:gd name="T4" fmla="*/ 552 w 1048"/>
                <a:gd name="T5" fmla="*/ 160 h 696"/>
                <a:gd name="T6" fmla="*/ 320 w 1048"/>
                <a:gd name="T7" fmla="*/ 304 h 696"/>
                <a:gd name="T8" fmla="*/ 600 w 1048"/>
                <a:gd name="T9" fmla="*/ 592 h 696"/>
                <a:gd name="T10" fmla="*/ 984 w 1048"/>
                <a:gd name="T11" fmla="*/ 640 h 696"/>
                <a:gd name="T12" fmla="*/ 984 w 1048"/>
                <a:gd name="T13" fmla="*/ 256 h 6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8" h="696">
                  <a:moveTo>
                    <a:pt x="984" y="256"/>
                  </a:moveTo>
                  <a:cubicBezTo>
                    <a:pt x="960" y="152"/>
                    <a:pt x="992" y="32"/>
                    <a:pt x="840" y="16"/>
                  </a:cubicBezTo>
                  <a:cubicBezTo>
                    <a:pt x="736" y="0"/>
                    <a:pt x="624" y="104"/>
                    <a:pt x="552" y="160"/>
                  </a:cubicBezTo>
                  <a:cubicBezTo>
                    <a:pt x="465" y="208"/>
                    <a:pt x="480" y="240"/>
                    <a:pt x="320" y="304"/>
                  </a:cubicBezTo>
                  <a:cubicBezTo>
                    <a:pt x="168" y="368"/>
                    <a:pt x="0" y="512"/>
                    <a:pt x="600" y="592"/>
                  </a:cubicBezTo>
                  <a:cubicBezTo>
                    <a:pt x="696" y="640"/>
                    <a:pt x="920" y="696"/>
                    <a:pt x="984" y="640"/>
                  </a:cubicBezTo>
                  <a:cubicBezTo>
                    <a:pt x="1048" y="584"/>
                    <a:pt x="984" y="336"/>
                    <a:pt x="984" y="25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hidden">
            <a:xfrm>
              <a:off x="5117" y="-8"/>
              <a:ext cx="547" cy="696"/>
            </a:xfrm>
            <a:custGeom>
              <a:avLst/>
              <a:gdLst>
                <a:gd name="T0" fmla="*/ 19 w 547"/>
                <a:gd name="T1" fmla="*/ 0 h 696"/>
                <a:gd name="T2" fmla="*/ 19 w 547"/>
                <a:gd name="T3" fmla="*/ 528 h 696"/>
                <a:gd name="T4" fmla="*/ 131 w 547"/>
                <a:gd name="T5" fmla="*/ 680 h 696"/>
                <a:gd name="T6" fmla="*/ 355 w 547"/>
                <a:gd name="T7" fmla="*/ 624 h 696"/>
                <a:gd name="T8" fmla="*/ 499 w 547"/>
                <a:gd name="T9" fmla="*/ 384 h 696"/>
                <a:gd name="T10" fmla="*/ 547 w 547"/>
                <a:gd name="T11" fmla="*/ 0 h 6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7" h="696">
                  <a:moveTo>
                    <a:pt x="19" y="0"/>
                  </a:moveTo>
                  <a:cubicBezTo>
                    <a:pt x="19" y="88"/>
                    <a:pt x="0" y="415"/>
                    <a:pt x="19" y="528"/>
                  </a:cubicBezTo>
                  <a:cubicBezTo>
                    <a:pt x="38" y="641"/>
                    <a:pt x="75" y="664"/>
                    <a:pt x="131" y="680"/>
                  </a:cubicBezTo>
                  <a:cubicBezTo>
                    <a:pt x="187" y="696"/>
                    <a:pt x="294" y="673"/>
                    <a:pt x="355" y="624"/>
                  </a:cubicBezTo>
                  <a:cubicBezTo>
                    <a:pt x="416" y="575"/>
                    <a:pt x="467" y="488"/>
                    <a:pt x="499" y="384"/>
                  </a:cubicBezTo>
                  <a:cubicBezTo>
                    <a:pt x="531" y="280"/>
                    <a:pt x="537" y="80"/>
                    <a:pt x="547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hidden">
            <a:xfrm>
              <a:off x="0" y="2024"/>
              <a:ext cx="1984" cy="2296"/>
            </a:xfrm>
            <a:custGeom>
              <a:avLst/>
              <a:gdLst>
                <a:gd name="T0" fmla="*/ 0 w 1984"/>
                <a:gd name="T1" fmla="*/ 32 h 2296"/>
                <a:gd name="T2" fmla="*/ 336 w 1984"/>
                <a:gd name="T3" fmla="*/ 32 h 2296"/>
                <a:gd name="T4" fmla="*/ 592 w 1984"/>
                <a:gd name="T5" fmla="*/ 224 h 2296"/>
                <a:gd name="T6" fmla="*/ 696 w 1984"/>
                <a:gd name="T7" fmla="*/ 664 h 2296"/>
                <a:gd name="T8" fmla="*/ 664 w 1984"/>
                <a:gd name="T9" fmla="*/ 1224 h 2296"/>
                <a:gd name="T10" fmla="*/ 816 w 1984"/>
                <a:gd name="T11" fmla="*/ 1784 h 2296"/>
                <a:gd name="T12" fmla="*/ 1128 w 1984"/>
                <a:gd name="T13" fmla="*/ 2128 h 2296"/>
                <a:gd name="T14" fmla="*/ 1984 w 1984"/>
                <a:gd name="T15" fmla="*/ 2296 h 22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84" h="2296">
                  <a:moveTo>
                    <a:pt x="0" y="32"/>
                  </a:moveTo>
                  <a:cubicBezTo>
                    <a:pt x="56" y="32"/>
                    <a:pt x="237" y="0"/>
                    <a:pt x="336" y="32"/>
                  </a:cubicBezTo>
                  <a:cubicBezTo>
                    <a:pt x="435" y="64"/>
                    <a:pt x="532" y="119"/>
                    <a:pt x="592" y="224"/>
                  </a:cubicBezTo>
                  <a:cubicBezTo>
                    <a:pt x="652" y="329"/>
                    <a:pt x="684" y="497"/>
                    <a:pt x="696" y="664"/>
                  </a:cubicBezTo>
                  <a:cubicBezTo>
                    <a:pt x="708" y="831"/>
                    <a:pt x="644" y="1037"/>
                    <a:pt x="664" y="1224"/>
                  </a:cubicBezTo>
                  <a:cubicBezTo>
                    <a:pt x="684" y="1411"/>
                    <a:pt x="739" y="1633"/>
                    <a:pt x="816" y="1784"/>
                  </a:cubicBezTo>
                  <a:cubicBezTo>
                    <a:pt x="893" y="1935"/>
                    <a:pt x="933" y="2043"/>
                    <a:pt x="1128" y="2128"/>
                  </a:cubicBezTo>
                  <a:cubicBezTo>
                    <a:pt x="1323" y="2213"/>
                    <a:pt x="1806" y="2261"/>
                    <a:pt x="1984" y="2296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hidden">
            <a:xfrm>
              <a:off x="0" y="2400"/>
              <a:ext cx="816" cy="1912"/>
            </a:xfrm>
            <a:custGeom>
              <a:avLst/>
              <a:gdLst>
                <a:gd name="T0" fmla="*/ 0 w 816"/>
                <a:gd name="T1" fmla="*/ 280 h 1912"/>
                <a:gd name="T2" fmla="*/ 384 w 816"/>
                <a:gd name="T3" fmla="*/ 280 h 1912"/>
                <a:gd name="T4" fmla="*/ 368 w 816"/>
                <a:gd name="T5" fmla="*/ 896 h 1912"/>
                <a:gd name="T6" fmla="*/ 528 w 816"/>
                <a:gd name="T7" fmla="*/ 1528 h 1912"/>
                <a:gd name="T8" fmla="*/ 816 w 816"/>
                <a:gd name="T9" fmla="*/ 1912 h 19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6" h="1912">
                  <a:moveTo>
                    <a:pt x="0" y="280"/>
                  </a:moveTo>
                  <a:cubicBezTo>
                    <a:pt x="144" y="0"/>
                    <a:pt x="323" y="177"/>
                    <a:pt x="384" y="280"/>
                  </a:cubicBezTo>
                  <a:cubicBezTo>
                    <a:pt x="488" y="440"/>
                    <a:pt x="344" y="688"/>
                    <a:pt x="368" y="896"/>
                  </a:cubicBezTo>
                  <a:cubicBezTo>
                    <a:pt x="392" y="1104"/>
                    <a:pt x="453" y="1359"/>
                    <a:pt x="528" y="1528"/>
                  </a:cubicBezTo>
                  <a:cubicBezTo>
                    <a:pt x="603" y="1697"/>
                    <a:pt x="756" y="1832"/>
                    <a:pt x="816" y="1912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hidden">
            <a:xfrm>
              <a:off x="2688" y="3228"/>
              <a:ext cx="3080" cy="1084"/>
            </a:xfrm>
            <a:custGeom>
              <a:avLst/>
              <a:gdLst>
                <a:gd name="T0" fmla="*/ 0 w 3080"/>
                <a:gd name="T1" fmla="*/ 1084 h 1084"/>
                <a:gd name="T2" fmla="*/ 424 w 3080"/>
                <a:gd name="T3" fmla="*/ 932 h 1084"/>
                <a:gd name="T4" fmla="*/ 640 w 3080"/>
                <a:gd name="T5" fmla="*/ 292 h 1084"/>
                <a:gd name="T6" fmla="*/ 1032 w 3080"/>
                <a:gd name="T7" fmla="*/ 20 h 1084"/>
                <a:gd name="T8" fmla="*/ 1536 w 3080"/>
                <a:gd name="T9" fmla="*/ 172 h 1084"/>
                <a:gd name="T10" fmla="*/ 2064 w 3080"/>
                <a:gd name="T11" fmla="*/ 604 h 1084"/>
                <a:gd name="T12" fmla="*/ 2400 w 3080"/>
                <a:gd name="T13" fmla="*/ 940 h 1084"/>
                <a:gd name="T14" fmla="*/ 3080 w 3080"/>
                <a:gd name="T15" fmla="*/ 1084 h 10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80" h="1084">
                  <a:moveTo>
                    <a:pt x="0" y="1084"/>
                  </a:moveTo>
                  <a:cubicBezTo>
                    <a:pt x="71" y="1059"/>
                    <a:pt x="317" y="1064"/>
                    <a:pt x="424" y="932"/>
                  </a:cubicBezTo>
                  <a:cubicBezTo>
                    <a:pt x="531" y="800"/>
                    <a:pt x="539" y="444"/>
                    <a:pt x="640" y="292"/>
                  </a:cubicBezTo>
                  <a:cubicBezTo>
                    <a:pt x="741" y="140"/>
                    <a:pt x="883" y="40"/>
                    <a:pt x="1032" y="20"/>
                  </a:cubicBezTo>
                  <a:cubicBezTo>
                    <a:pt x="1181" y="0"/>
                    <a:pt x="1364" y="75"/>
                    <a:pt x="1536" y="172"/>
                  </a:cubicBezTo>
                  <a:cubicBezTo>
                    <a:pt x="1708" y="269"/>
                    <a:pt x="1920" y="476"/>
                    <a:pt x="2064" y="604"/>
                  </a:cubicBezTo>
                  <a:cubicBezTo>
                    <a:pt x="2208" y="732"/>
                    <a:pt x="2231" y="860"/>
                    <a:pt x="2400" y="940"/>
                  </a:cubicBezTo>
                  <a:cubicBezTo>
                    <a:pt x="2569" y="1020"/>
                    <a:pt x="2939" y="1054"/>
                    <a:pt x="3080" y="1084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" name="Picture 50" descr="Topbanx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33CC99"/>
                </a:clrFrom>
                <a:clrTo>
                  <a:srgbClr val="33CC9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9" t="5319" b="4256"/>
            <a:stretch>
              <a:fillRect/>
            </a:stretch>
          </p:blipFill>
          <p:spPr bwMode="auto">
            <a:xfrm>
              <a:off x="0" y="0"/>
              <a:ext cx="325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52"/>
            <p:cNvSpPr>
              <a:spLocks noChangeArrowheads="1"/>
            </p:cNvSpPr>
            <p:nvPr/>
          </p:nvSpPr>
          <p:spPr bwMode="ltGray">
            <a:xfrm>
              <a:off x="240" y="2112"/>
              <a:ext cx="2688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Line 56"/>
          <p:cNvSpPr>
            <a:spLocks noChangeShapeType="1"/>
          </p:cNvSpPr>
          <p:nvPr/>
        </p:nvSpPr>
        <p:spPr bwMode="ltGray">
          <a:xfrm>
            <a:off x="685800" y="34290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" name="Group 62"/>
          <p:cNvGrpSpPr>
            <a:grpSpLocks/>
          </p:cNvGrpSpPr>
          <p:nvPr/>
        </p:nvGrpSpPr>
        <p:grpSpPr bwMode="auto">
          <a:xfrm>
            <a:off x="762000" y="3352800"/>
            <a:ext cx="457200" cy="457200"/>
            <a:chOff x="480" y="2112"/>
            <a:chExt cx="288" cy="288"/>
          </a:xfrm>
        </p:grpSpPr>
        <p:sp>
          <p:nvSpPr>
            <p:cNvPr id="28" name="Line 57"/>
            <p:cNvSpPr>
              <a:spLocks noChangeShapeType="1"/>
            </p:cNvSpPr>
            <p:nvPr/>
          </p:nvSpPr>
          <p:spPr bwMode="ltGray">
            <a:xfrm>
              <a:off x="528" y="2160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58"/>
            <p:cNvSpPr>
              <a:spLocks noChangeArrowheads="1"/>
            </p:cNvSpPr>
            <p:nvPr/>
          </p:nvSpPr>
          <p:spPr bwMode="ltGray">
            <a:xfrm>
              <a:off x="480" y="2112"/>
              <a:ext cx="117" cy="1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83" name="Rectangle 6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3600"/>
            <a:ext cx="77724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84" name="Rectangle 6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65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420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6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420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6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3420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164C3-1D0C-E048-A5A4-CF749A2CC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5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0153A-B741-0A49-8B8C-C616A49E74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261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B6D4B-2BF8-DB45-9A3A-A943EDC82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4182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E092D-00A8-924A-BC6C-F520AF8A9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04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D4186-FD27-7844-9BFF-B8B4052472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922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2C0EA-1445-B341-A63F-7335AD2A7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873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176CF-27AE-564C-B757-A2C3E8B53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392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2E4A9-3942-114F-9AFA-7BAE76FD5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151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95034-7FB8-7449-81A4-B2395A871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957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1370F-5193-2245-926B-F70B4ECFF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44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1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0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0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0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C17A8D7-5B86-CB4E-9EE8-6B8769681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>
            <a:extLst>
              <a:ext uri="{FF2B5EF4-FFF2-40B4-BE49-F238E27FC236}">
                <a16:creationId xmlns:a16="http://schemas.microsoft.com/office/drawing/2014/main" id="{62AD4450-8FA3-D641-98DA-4BEBCF1F5A5E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>
              <a:extLst>
                <a:ext uri="{FF2B5EF4-FFF2-40B4-BE49-F238E27FC236}">
                  <a16:creationId xmlns:a16="http://schemas.microsoft.com/office/drawing/2014/main" id="{6A29605D-54F1-E642-8C4B-87B6261F345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>
              <a:extLst>
                <a:ext uri="{FF2B5EF4-FFF2-40B4-BE49-F238E27FC236}">
                  <a16:creationId xmlns:a16="http://schemas.microsoft.com/office/drawing/2014/main" id="{68670730-2C1D-C046-A6A9-32B58D72DEA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>
              <a:extLst>
                <a:ext uri="{FF2B5EF4-FFF2-40B4-BE49-F238E27FC236}">
                  <a16:creationId xmlns:a16="http://schemas.microsoft.com/office/drawing/2014/main" id="{A8268CF6-F562-D549-94C3-11A2D16647D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>
              <a:extLst>
                <a:ext uri="{FF2B5EF4-FFF2-40B4-BE49-F238E27FC236}">
                  <a16:creationId xmlns:a16="http://schemas.microsoft.com/office/drawing/2014/main" id="{83DFC51A-4529-5A49-87A5-7AF9D63C56F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32" name="Oval 7">
              <a:extLst>
                <a:ext uri="{FF2B5EF4-FFF2-40B4-BE49-F238E27FC236}">
                  <a16:creationId xmlns:a16="http://schemas.microsoft.com/office/drawing/2014/main" id="{2A407C3F-2A02-7140-9E06-36703A092FF7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defTabSz="914400" eaLnBrk="1" hangingPunct="1"/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133" name="Oval 8">
              <a:extLst>
                <a:ext uri="{FF2B5EF4-FFF2-40B4-BE49-F238E27FC236}">
                  <a16:creationId xmlns:a16="http://schemas.microsoft.com/office/drawing/2014/main" id="{155A4669-55C6-3548-BEE4-566F491C3C51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defTabSz="914400" eaLnBrk="1" hangingPunct="1"/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134" name="Oval 9">
              <a:extLst>
                <a:ext uri="{FF2B5EF4-FFF2-40B4-BE49-F238E27FC236}">
                  <a16:creationId xmlns:a16="http://schemas.microsoft.com/office/drawing/2014/main" id="{330F652B-A86A-B040-A435-3369A2CCA46D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defTabSz="914400" eaLnBrk="1" hangingPunct="1"/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329738" name="Rectangle 10">
            <a:extLst>
              <a:ext uri="{FF2B5EF4-FFF2-40B4-BE49-F238E27FC236}">
                <a16:creationId xmlns:a16="http://schemas.microsoft.com/office/drawing/2014/main" id="{D1843749-2F4E-3841-AB39-2A268A0556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>
            <a:extLst>
              <a:ext uri="{FF2B5EF4-FFF2-40B4-BE49-F238E27FC236}">
                <a16:creationId xmlns:a16="http://schemas.microsoft.com/office/drawing/2014/main" id="{F43FA88D-DADA-3842-B734-E9FE1DBCFE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>
            <a:extLst>
              <a:ext uri="{FF2B5EF4-FFF2-40B4-BE49-F238E27FC236}">
                <a16:creationId xmlns:a16="http://schemas.microsoft.com/office/drawing/2014/main" id="{2DB5488E-6630-3644-A544-C04DC2D5F58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>
            <a:extLst>
              <a:ext uri="{FF2B5EF4-FFF2-40B4-BE49-F238E27FC236}">
                <a16:creationId xmlns:a16="http://schemas.microsoft.com/office/drawing/2014/main" id="{76828906-B5D4-ED43-8FE2-515043A8A88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>
            <a:extLst>
              <a:ext uri="{FF2B5EF4-FFF2-40B4-BE49-F238E27FC236}">
                <a16:creationId xmlns:a16="http://schemas.microsoft.com/office/drawing/2014/main" id="{60A454DB-EB91-494F-83AF-A7A490159D1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fld id="{D567A3C1-BBF7-D341-A8DA-0E761C653E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3918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60D66683-7520-9F40-AC22-9BED5A3DEE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404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5363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  <p:sp>
            <p:nvSpPr>
              <p:cNvPr id="45363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  <p:sp>
            <p:nvSpPr>
              <p:cNvPr id="45364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  <p:sp>
            <p:nvSpPr>
              <p:cNvPr id="4404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4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</p:grpSp>
        <p:sp>
          <p:nvSpPr>
            <p:cNvPr id="45364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BONES" pitchFamily="-105" charset="0"/>
              </a:endParaRPr>
            </a:p>
          </p:txBody>
        </p:sp>
        <p:sp>
          <p:nvSpPr>
            <p:cNvPr id="4404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364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364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364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46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56"/>
          <p:cNvGrpSpPr>
            <a:grpSpLocks/>
          </p:cNvGrpSpPr>
          <p:nvPr/>
        </p:nvGrpSpPr>
        <p:grpSpPr bwMode="auto">
          <a:xfrm>
            <a:off x="0" y="-12700"/>
            <a:ext cx="9156700" cy="6870700"/>
            <a:chOff x="0" y="-8"/>
            <a:chExt cx="5768" cy="4328"/>
          </a:xfrm>
        </p:grpSpPr>
        <p:sp>
          <p:nvSpPr>
            <p:cNvPr id="1032" name="Rectangle 54"/>
            <p:cNvSpPr>
              <a:spLocks noChangeArrowheads="1"/>
            </p:cNvSpPr>
            <p:nvPr/>
          </p:nvSpPr>
          <p:spPr bwMode="auto">
            <a:xfrm>
              <a:off x="0" y="624"/>
              <a:ext cx="5760" cy="3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" name="Rectangle 50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" name="Freeform 3"/>
            <p:cNvSpPr>
              <a:spLocks/>
            </p:cNvSpPr>
            <p:nvPr/>
          </p:nvSpPr>
          <p:spPr bwMode="hidden">
            <a:xfrm>
              <a:off x="0" y="-8"/>
              <a:ext cx="3640" cy="1434"/>
            </a:xfrm>
            <a:custGeom>
              <a:avLst/>
              <a:gdLst>
                <a:gd name="T0" fmla="*/ 0 w 3640"/>
                <a:gd name="T1" fmla="*/ 1152 h 1434"/>
                <a:gd name="T2" fmla="*/ 672 w 3640"/>
                <a:gd name="T3" fmla="*/ 1392 h 1434"/>
                <a:gd name="T4" fmla="*/ 912 w 3640"/>
                <a:gd name="T5" fmla="*/ 1152 h 1434"/>
                <a:gd name="T6" fmla="*/ 864 w 3640"/>
                <a:gd name="T7" fmla="*/ 816 h 1434"/>
                <a:gd name="T8" fmla="*/ 1170 w 3640"/>
                <a:gd name="T9" fmla="*/ 588 h 1434"/>
                <a:gd name="T10" fmla="*/ 1692 w 3640"/>
                <a:gd name="T11" fmla="*/ 546 h 1434"/>
                <a:gd name="T12" fmla="*/ 2112 w 3640"/>
                <a:gd name="T13" fmla="*/ 576 h 1434"/>
                <a:gd name="T14" fmla="*/ 2208 w 3640"/>
                <a:gd name="T15" fmla="*/ 384 h 1434"/>
                <a:gd name="T16" fmla="*/ 2184 w 3640"/>
                <a:gd name="T17" fmla="*/ 138 h 1434"/>
                <a:gd name="T18" fmla="*/ 2640 w 3640"/>
                <a:gd name="T19" fmla="*/ 144 h 1434"/>
                <a:gd name="T20" fmla="*/ 3024 w 3640"/>
                <a:gd name="T21" fmla="*/ 432 h 1434"/>
                <a:gd name="T22" fmla="*/ 3552 w 3640"/>
                <a:gd name="T23" fmla="*/ 192 h 1434"/>
                <a:gd name="T24" fmla="*/ 3552 w 3640"/>
                <a:gd name="T25" fmla="*/ 0 h 14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0" h="1434">
                  <a:moveTo>
                    <a:pt x="0" y="1152"/>
                  </a:moveTo>
                  <a:cubicBezTo>
                    <a:pt x="112" y="1192"/>
                    <a:pt x="204" y="1434"/>
                    <a:pt x="672" y="1392"/>
                  </a:cubicBezTo>
                  <a:cubicBezTo>
                    <a:pt x="824" y="1392"/>
                    <a:pt x="880" y="1248"/>
                    <a:pt x="912" y="1152"/>
                  </a:cubicBezTo>
                  <a:cubicBezTo>
                    <a:pt x="944" y="1056"/>
                    <a:pt x="821" y="910"/>
                    <a:pt x="864" y="816"/>
                  </a:cubicBezTo>
                  <a:cubicBezTo>
                    <a:pt x="864" y="552"/>
                    <a:pt x="1044" y="582"/>
                    <a:pt x="1170" y="588"/>
                  </a:cubicBezTo>
                  <a:cubicBezTo>
                    <a:pt x="1386" y="666"/>
                    <a:pt x="1535" y="548"/>
                    <a:pt x="1692" y="546"/>
                  </a:cubicBezTo>
                  <a:cubicBezTo>
                    <a:pt x="1849" y="544"/>
                    <a:pt x="1944" y="648"/>
                    <a:pt x="2112" y="576"/>
                  </a:cubicBezTo>
                  <a:cubicBezTo>
                    <a:pt x="2250" y="510"/>
                    <a:pt x="2200" y="448"/>
                    <a:pt x="2208" y="384"/>
                  </a:cubicBezTo>
                  <a:cubicBezTo>
                    <a:pt x="2220" y="311"/>
                    <a:pt x="2040" y="198"/>
                    <a:pt x="2184" y="138"/>
                  </a:cubicBezTo>
                  <a:cubicBezTo>
                    <a:pt x="2346" y="60"/>
                    <a:pt x="2500" y="95"/>
                    <a:pt x="2640" y="144"/>
                  </a:cubicBezTo>
                  <a:cubicBezTo>
                    <a:pt x="2780" y="193"/>
                    <a:pt x="2872" y="424"/>
                    <a:pt x="3024" y="432"/>
                  </a:cubicBezTo>
                  <a:cubicBezTo>
                    <a:pt x="3176" y="440"/>
                    <a:pt x="3464" y="264"/>
                    <a:pt x="3552" y="192"/>
                  </a:cubicBezTo>
                  <a:cubicBezTo>
                    <a:pt x="3640" y="120"/>
                    <a:pt x="3552" y="40"/>
                    <a:pt x="355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Freeform 4"/>
            <p:cNvSpPr>
              <a:spLocks/>
            </p:cNvSpPr>
            <p:nvPr/>
          </p:nvSpPr>
          <p:spPr bwMode="hidden">
            <a:xfrm>
              <a:off x="0" y="-8"/>
              <a:ext cx="1996" cy="1240"/>
            </a:xfrm>
            <a:custGeom>
              <a:avLst/>
              <a:gdLst>
                <a:gd name="T0" fmla="*/ 0 w 1996"/>
                <a:gd name="T1" fmla="*/ 960 h 1240"/>
                <a:gd name="T2" fmla="*/ 336 w 1996"/>
                <a:gd name="T3" fmla="*/ 1200 h 1240"/>
                <a:gd name="T4" fmla="*/ 576 w 1996"/>
                <a:gd name="T5" fmla="*/ 1200 h 1240"/>
                <a:gd name="T6" fmla="*/ 696 w 1996"/>
                <a:gd name="T7" fmla="*/ 972 h 1240"/>
                <a:gd name="T8" fmla="*/ 636 w 1996"/>
                <a:gd name="T9" fmla="*/ 462 h 1240"/>
                <a:gd name="T10" fmla="*/ 816 w 1996"/>
                <a:gd name="T11" fmla="*/ 276 h 1240"/>
                <a:gd name="T12" fmla="*/ 1392 w 1996"/>
                <a:gd name="T13" fmla="*/ 432 h 1240"/>
                <a:gd name="T14" fmla="*/ 1740 w 1996"/>
                <a:gd name="T15" fmla="*/ 390 h 1240"/>
                <a:gd name="T16" fmla="*/ 1974 w 1996"/>
                <a:gd name="T17" fmla="*/ 348 h 1240"/>
                <a:gd name="T18" fmla="*/ 1872 w 1996"/>
                <a:gd name="T19" fmla="*/ 0 h 1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96" h="1240">
                  <a:moveTo>
                    <a:pt x="0" y="960"/>
                  </a:moveTo>
                  <a:cubicBezTo>
                    <a:pt x="56" y="1000"/>
                    <a:pt x="240" y="1160"/>
                    <a:pt x="336" y="1200"/>
                  </a:cubicBezTo>
                  <a:cubicBezTo>
                    <a:pt x="432" y="1240"/>
                    <a:pt x="516" y="1238"/>
                    <a:pt x="576" y="1200"/>
                  </a:cubicBezTo>
                  <a:cubicBezTo>
                    <a:pt x="636" y="1162"/>
                    <a:pt x="686" y="1095"/>
                    <a:pt x="696" y="972"/>
                  </a:cubicBezTo>
                  <a:cubicBezTo>
                    <a:pt x="706" y="849"/>
                    <a:pt x="616" y="578"/>
                    <a:pt x="636" y="462"/>
                  </a:cubicBezTo>
                  <a:cubicBezTo>
                    <a:pt x="656" y="346"/>
                    <a:pt x="690" y="281"/>
                    <a:pt x="816" y="276"/>
                  </a:cubicBezTo>
                  <a:cubicBezTo>
                    <a:pt x="942" y="271"/>
                    <a:pt x="1238" y="413"/>
                    <a:pt x="1392" y="432"/>
                  </a:cubicBezTo>
                  <a:cubicBezTo>
                    <a:pt x="1546" y="451"/>
                    <a:pt x="1643" y="404"/>
                    <a:pt x="1740" y="390"/>
                  </a:cubicBezTo>
                  <a:cubicBezTo>
                    <a:pt x="1837" y="376"/>
                    <a:pt x="1952" y="413"/>
                    <a:pt x="1974" y="348"/>
                  </a:cubicBezTo>
                  <a:cubicBezTo>
                    <a:pt x="1996" y="283"/>
                    <a:pt x="1986" y="84"/>
                    <a:pt x="187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" name="Freeform 5"/>
            <p:cNvSpPr>
              <a:spLocks/>
            </p:cNvSpPr>
            <p:nvPr/>
          </p:nvSpPr>
          <p:spPr bwMode="hidden">
            <a:xfrm>
              <a:off x="0" y="-8"/>
              <a:ext cx="1584" cy="1008"/>
            </a:xfrm>
            <a:custGeom>
              <a:avLst/>
              <a:gdLst>
                <a:gd name="T0" fmla="*/ 0 w 1584"/>
                <a:gd name="T1" fmla="*/ 576 h 1008"/>
                <a:gd name="T2" fmla="*/ 336 w 1584"/>
                <a:gd name="T3" fmla="*/ 960 h 1008"/>
                <a:gd name="T4" fmla="*/ 480 w 1584"/>
                <a:gd name="T5" fmla="*/ 864 h 1008"/>
                <a:gd name="T6" fmla="*/ 318 w 1584"/>
                <a:gd name="T7" fmla="*/ 414 h 1008"/>
                <a:gd name="T8" fmla="*/ 780 w 1584"/>
                <a:gd name="T9" fmla="*/ 36 h 1008"/>
                <a:gd name="T10" fmla="*/ 1440 w 1584"/>
                <a:gd name="T11" fmla="*/ 192 h 1008"/>
                <a:gd name="T12" fmla="*/ 1584 w 1584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84" h="1008">
                  <a:moveTo>
                    <a:pt x="0" y="576"/>
                  </a:moveTo>
                  <a:cubicBezTo>
                    <a:pt x="56" y="640"/>
                    <a:pt x="256" y="912"/>
                    <a:pt x="336" y="960"/>
                  </a:cubicBezTo>
                  <a:cubicBezTo>
                    <a:pt x="416" y="1008"/>
                    <a:pt x="483" y="955"/>
                    <a:pt x="480" y="864"/>
                  </a:cubicBezTo>
                  <a:cubicBezTo>
                    <a:pt x="477" y="773"/>
                    <a:pt x="384" y="618"/>
                    <a:pt x="318" y="414"/>
                  </a:cubicBezTo>
                  <a:cubicBezTo>
                    <a:pt x="156" y="12"/>
                    <a:pt x="528" y="6"/>
                    <a:pt x="780" y="36"/>
                  </a:cubicBezTo>
                  <a:cubicBezTo>
                    <a:pt x="1002" y="66"/>
                    <a:pt x="1306" y="198"/>
                    <a:pt x="1440" y="192"/>
                  </a:cubicBezTo>
                  <a:cubicBezTo>
                    <a:pt x="1574" y="186"/>
                    <a:pt x="1554" y="40"/>
                    <a:pt x="1584" y="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" name="Freeform 6"/>
            <p:cNvSpPr>
              <a:spLocks/>
            </p:cNvSpPr>
            <p:nvPr/>
          </p:nvSpPr>
          <p:spPr bwMode="hidden">
            <a:xfrm>
              <a:off x="856" y="144"/>
              <a:ext cx="3752" cy="1816"/>
            </a:xfrm>
            <a:custGeom>
              <a:avLst/>
              <a:gdLst>
                <a:gd name="T0" fmla="*/ 248 w 3752"/>
                <a:gd name="T1" fmla="*/ 1000 h 1816"/>
                <a:gd name="T2" fmla="*/ 200 w 3752"/>
                <a:gd name="T3" fmla="*/ 760 h 1816"/>
                <a:gd name="T4" fmla="*/ 248 w 3752"/>
                <a:gd name="T5" fmla="*/ 664 h 1816"/>
                <a:gd name="T6" fmla="*/ 584 w 3752"/>
                <a:gd name="T7" fmla="*/ 616 h 1816"/>
                <a:gd name="T8" fmla="*/ 1304 w 3752"/>
                <a:gd name="T9" fmla="*/ 664 h 1816"/>
                <a:gd name="T10" fmla="*/ 1640 w 3752"/>
                <a:gd name="T11" fmla="*/ 424 h 1816"/>
                <a:gd name="T12" fmla="*/ 1976 w 3752"/>
                <a:gd name="T13" fmla="*/ 472 h 1816"/>
                <a:gd name="T14" fmla="*/ 2600 w 3752"/>
                <a:gd name="T15" fmla="*/ 424 h 1816"/>
                <a:gd name="T16" fmla="*/ 3128 w 3752"/>
                <a:gd name="T17" fmla="*/ 88 h 1816"/>
                <a:gd name="T18" fmla="*/ 3560 w 3752"/>
                <a:gd name="T19" fmla="*/ 40 h 1816"/>
                <a:gd name="T20" fmla="*/ 3656 w 3752"/>
                <a:gd name="T21" fmla="*/ 328 h 1816"/>
                <a:gd name="T22" fmla="*/ 2984 w 3752"/>
                <a:gd name="T23" fmla="*/ 760 h 1816"/>
                <a:gd name="T24" fmla="*/ 2456 w 3752"/>
                <a:gd name="T25" fmla="*/ 952 h 1816"/>
                <a:gd name="T26" fmla="*/ 1976 w 3752"/>
                <a:gd name="T27" fmla="*/ 1432 h 1816"/>
                <a:gd name="T28" fmla="*/ 1400 w 3752"/>
                <a:gd name="T29" fmla="*/ 1768 h 1816"/>
                <a:gd name="T30" fmla="*/ 968 w 3752"/>
                <a:gd name="T31" fmla="*/ 1720 h 1816"/>
                <a:gd name="T32" fmla="*/ 296 w 3752"/>
                <a:gd name="T33" fmla="*/ 1768 h 1816"/>
                <a:gd name="T34" fmla="*/ 8 w 3752"/>
                <a:gd name="T35" fmla="*/ 1432 h 1816"/>
                <a:gd name="T36" fmla="*/ 248 w 3752"/>
                <a:gd name="T37" fmla="*/ 1000 h 18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752" h="1816">
                  <a:moveTo>
                    <a:pt x="248" y="1000"/>
                  </a:moveTo>
                  <a:cubicBezTo>
                    <a:pt x="280" y="888"/>
                    <a:pt x="200" y="816"/>
                    <a:pt x="200" y="760"/>
                  </a:cubicBezTo>
                  <a:cubicBezTo>
                    <a:pt x="200" y="704"/>
                    <a:pt x="184" y="688"/>
                    <a:pt x="248" y="664"/>
                  </a:cubicBezTo>
                  <a:cubicBezTo>
                    <a:pt x="312" y="640"/>
                    <a:pt x="408" y="616"/>
                    <a:pt x="584" y="616"/>
                  </a:cubicBezTo>
                  <a:cubicBezTo>
                    <a:pt x="760" y="616"/>
                    <a:pt x="1128" y="696"/>
                    <a:pt x="1304" y="664"/>
                  </a:cubicBezTo>
                  <a:cubicBezTo>
                    <a:pt x="1480" y="632"/>
                    <a:pt x="1528" y="456"/>
                    <a:pt x="1640" y="424"/>
                  </a:cubicBezTo>
                  <a:cubicBezTo>
                    <a:pt x="1752" y="392"/>
                    <a:pt x="1816" y="472"/>
                    <a:pt x="1976" y="472"/>
                  </a:cubicBezTo>
                  <a:cubicBezTo>
                    <a:pt x="2136" y="472"/>
                    <a:pt x="2408" y="488"/>
                    <a:pt x="2600" y="424"/>
                  </a:cubicBezTo>
                  <a:cubicBezTo>
                    <a:pt x="2792" y="360"/>
                    <a:pt x="2968" y="152"/>
                    <a:pt x="3128" y="88"/>
                  </a:cubicBezTo>
                  <a:cubicBezTo>
                    <a:pt x="3288" y="24"/>
                    <a:pt x="3472" y="0"/>
                    <a:pt x="3560" y="40"/>
                  </a:cubicBezTo>
                  <a:cubicBezTo>
                    <a:pt x="3648" y="80"/>
                    <a:pt x="3752" y="208"/>
                    <a:pt x="3656" y="328"/>
                  </a:cubicBezTo>
                  <a:cubicBezTo>
                    <a:pt x="3560" y="448"/>
                    <a:pt x="3184" y="656"/>
                    <a:pt x="2984" y="760"/>
                  </a:cubicBezTo>
                  <a:cubicBezTo>
                    <a:pt x="2784" y="864"/>
                    <a:pt x="2624" y="840"/>
                    <a:pt x="2456" y="952"/>
                  </a:cubicBezTo>
                  <a:cubicBezTo>
                    <a:pt x="2288" y="1064"/>
                    <a:pt x="2152" y="1296"/>
                    <a:pt x="1976" y="1432"/>
                  </a:cubicBezTo>
                  <a:cubicBezTo>
                    <a:pt x="1800" y="1568"/>
                    <a:pt x="1568" y="1720"/>
                    <a:pt x="1400" y="1768"/>
                  </a:cubicBezTo>
                  <a:cubicBezTo>
                    <a:pt x="1232" y="1816"/>
                    <a:pt x="1152" y="1720"/>
                    <a:pt x="968" y="1720"/>
                  </a:cubicBezTo>
                  <a:cubicBezTo>
                    <a:pt x="784" y="1720"/>
                    <a:pt x="456" y="1816"/>
                    <a:pt x="296" y="1768"/>
                  </a:cubicBezTo>
                  <a:cubicBezTo>
                    <a:pt x="136" y="1720"/>
                    <a:pt x="16" y="1560"/>
                    <a:pt x="8" y="1432"/>
                  </a:cubicBezTo>
                  <a:cubicBezTo>
                    <a:pt x="0" y="1304"/>
                    <a:pt x="216" y="1112"/>
                    <a:pt x="248" y="100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8" name="Freeform 7"/>
            <p:cNvSpPr>
              <a:spLocks/>
            </p:cNvSpPr>
            <p:nvPr/>
          </p:nvSpPr>
          <p:spPr bwMode="hidden">
            <a:xfrm>
              <a:off x="972" y="688"/>
              <a:ext cx="2580" cy="1140"/>
            </a:xfrm>
            <a:custGeom>
              <a:avLst/>
              <a:gdLst>
                <a:gd name="T0" fmla="*/ 36 w 2580"/>
                <a:gd name="T1" fmla="*/ 792 h 1140"/>
                <a:gd name="T2" fmla="*/ 228 w 2580"/>
                <a:gd name="T3" fmla="*/ 456 h 1140"/>
                <a:gd name="T4" fmla="*/ 324 w 2580"/>
                <a:gd name="T5" fmla="*/ 264 h 1140"/>
                <a:gd name="T6" fmla="*/ 612 w 2580"/>
                <a:gd name="T7" fmla="*/ 216 h 1140"/>
                <a:gd name="T8" fmla="*/ 1092 w 2580"/>
                <a:gd name="T9" fmla="*/ 312 h 1140"/>
                <a:gd name="T10" fmla="*/ 1536 w 2580"/>
                <a:gd name="T11" fmla="*/ 60 h 1140"/>
                <a:gd name="T12" fmla="*/ 2388 w 2580"/>
                <a:gd name="T13" fmla="*/ 120 h 1140"/>
                <a:gd name="T14" fmla="*/ 2328 w 2580"/>
                <a:gd name="T15" fmla="*/ 288 h 1140"/>
                <a:gd name="T16" fmla="*/ 2028 w 2580"/>
                <a:gd name="T17" fmla="*/ 612 h 1140"/>
                <a:gd name="T18" fmla="*/ 1428 w 2580"/>
                <a:gd name="T19" fmla="*/ 1032 h 1140"/>
                <a:gd name="T20" fmla="*/ 1140 w 2580"/>
                <a:gd name="T21" fmla="*/ 1080 h 1140"/>
                <a:gd name="T22" fmla="*/ 324 w 2580"/>
                <a:gd name="T23" fmla="*/ 1032 h 1140"/>
                <a:gd name="T24" fmla="*/ 36 w 2580"/>
                <a:gd name="T25" fmla="*/ 792 h 1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80" h="1140">
                  <a:moveTo>
                    <a:pt x="36" y="792"/>
                  </a:moveTo>
                  <a:cubicBezTo>
                    <a:pt x="66" y="666"/>
                    <a:pt x="180" y="544"/>
                    <a:pt x="228" y="456"/>
                  </a:cubicBezTo>
                  <a:cubicBezTo>
                    <a:pt x="276" y="368"/>
                    <a:pt x="260" y="304"/>
                    <a:pt x="324" y="264"/>
                  </a:cubicBezTo>
                  <a:cubicBezTo>
                    <a:pt x="388" y="224"/>
                    <a:pt x="484" y="208"/>
                    <a:pt x="612" y="216"/>
                  </a:cubicBezTo>
                  <a:cubicBezTo>
                    <a:pt x="740" y="224"/>
                    <a:pt x="828" y="330"/>
                    <a:pt x="1092" y="312"/>
                  </a:cubicBezTo>
                  <a:cubicBezTo>
                    <a:pt x="1422" y="270"/>
                    <a:pt x="1416" y="0"/>
                    <a:pt x="1536" y="60"/>
                  </a:cubicBezTo>
                  <a:cubicBezTo>
                    <a:pt x="1782" y="204"/>
                    <a:pt x="2256" y="82"/>
                    <a:pt x="2388" y="120"/>
                  </a:cubicBezTo>
                  <a:cubicBezTo>
                    <a:pt x="2520" y="158"/>
                    <a:pt x="2580" y="198"/>
                    <a:pt x="2328" y="288"/>
                  </a:cubicBezTo>
                  <a:cubicBezTo>
                    <a:pt x="2094" y="378"/>
                    <a:pt x="2178" y="488"/>
                    <a:pt x="2028" y="612"/>
                  </a:cubicBezTo>
                  <a:cubicBezTo>
                    <a:pt x="1878" y="736"/>
                    <a:pt x="1576" y="954"/>
                    <a:pt x="1428" y="1032"/>
                  </a:cubicBezTo>
                  <a:cubicBezTo>
                    <a:pt x="1292" y="1112"/>
                    <a:pt x="1218" y="1140"/>
                    <a:pt x="1140" y="1080"/>
                  </a:cubicBezTo>
                  <a:cubicBezTo>
                    <a:pt x="918" y="960"/>
                    <a:pt x="508" y="1080"/>
                    <a:pt x="324" y="1032"/>
                  </a:cubicBezTo>
                  <a:cubicBezTo>
                    <a:pt x="140" y="984"/>
                    <a:pt x="0" y="918"/>
                    <a:pt x="36" y="79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" name="Freeform 8"/>
            <p:cNvSpPr>
              <a:spLocks/>
            </p:cNvSpPr>
            <p:nvPr/>
          </p:nvSpPr>
          <p:spPr bwMode="hidden">
            <a:xfrm>
              <a:off x="1170" y="910"/>
              <a:ext cx="1758" cy="696"/>
            </a:xfrm>
            <a:custGeom>
              <a:avLst/>
              <a:gdLst>
                <a:gd name="T0" fmla="*/ 60 w 1758"/>
                <a:gd name="T1" fmla="*/ 594 h 696"/>
                <a:gd name="T2" fmla="*/ 126 w 1758"/>
                <a:gd name="T3" fmla="*/ 234 h 696"/>
                <a:gd name="T4" fmla="*/ 1182 w 1758"/>
                <a:gd name="T5" fmla="*/ 234 h 696"/>
                <a:gd name="T6" fmla="*/ 1518 w 1758"/>
                <a:gd name="T7" fmla="*/ 90 h 696"/>
                <a:gd name="T8" fmla="*/ 1710 w 1758"/>
                <a:gd name="T9" fmla="*/ 138 h 696"/>
                <a:gd name="T10" fmla="*/ 1230 w 1758"/>
                <a:gd name="T11" fmla="*/ 522 h 696"/>
                <a:gd name="T12" fmla="*/ 750 w 1758"/>
                <a:gd name="T13" fmla="*/ 666 h 696"/>
                <a:gd name="T14" fmla="*/ 60 w 1758"/>
                <a:gd name="T15" fmla="*/ 594 h 6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58" h="696">
                  <a:moveTo>
                    <a:pt x="60" y="594"/>
                  </a:moveTo>
                  <a:cubicBezTo>
                    <a:pt x="0" y="462"/>
                    <a:pt x="48" y="306"/>
                    <a:pt x="126" y="234"/>
                  </a:cubicBezTo>
                  <a:cubicBezTo>
                    <a:pt x="390" y="30"/>
                    <a:pt x="654" y="378"/>
                    <a:pt x="1182" y="234"/>
                  </a:cubicBezTo>
                  <a:cubicBezTo>
                    <a:pt x="1414" y="210"/>
                    <a:pt x="1284" y="132"/>
                    <a:pt x="1518" y="90"/>
                  </a:cubicBezTo>
                  <a:cubicBezTo>
                    <a:pt x="1680" y="0"/>
                    <a:pt x="1758" y="66"/>
                    <a:pt x="1710" y="138"/>
                  </a:cubicBezTo>
                  <a:cubicBezTo>
                    <a:pt x="1662" y="210"/>
                    <a:pt x="1290" y="372"/>
                    <a:pt x="1230" y="522"/>
                  </a:cubicBezTo>
                  <a:cubicBezTo>
                    <a:pt x="1134" y="696"/>
                    <a:pt x="945" y="654"/>
                    <a:pt x="750" y="666"/>
                  </a:cubicBezTo>
                  <a:cubicBezTo>
                    <a:pt x="555" y="678"/>
                    <a:pt x="164" y="666"/>
                    <a:pt x="60" y="5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" name="Freeform 9"/>
            <p:cNvSpPr>
              <a:spLocks/>
            </p:cNvSpPr>
            <p:nvPr/>
          </p:nvSpPr>
          <p:spPr bwMode="hidden">
            <a:xfrm rot="-299203">
              <a:off x="1296" y="1240"/>
              <a:ext cx="928" cy="192"/>
            </a:xfrm>
            <a:custGeom>
              <a:avLst/>
              <a:gdLst>
                <a:gd name="T0" fmla="*/ 104 w 928"/>
                <a:gd name="T1" fmla="*/ 96 h 192"/>
                <a:gd name="T2" fmla="*/ 152 w 928"/>
                <a:gd name="T3" fmla="*/ 0 h 192"/>
                <a:gd name="T4" fmla="*/ 728 w 928"/>
                <a:gd name="T5" fmla="*/ 96 h 192"/>
                <a:gd name="T6" fmla="*/ 920 w 928"/>
                <a:gd name="T7" fmla="*/ 96 h 192"/>
                <a:gd name="T8" fmla="*/ 776 w 928"/>
                <a:gd name="T9" fmla="*/ 192 h 192"/>
                <a:gd name="T10" fmla="*/ 104 w 928"/>
                <a:gd name="T11" fmla="*/ 96 h 1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28" h="192">
                  <a:moveTo>
                    <a:pt x="104" y="96"/>
                  </a:moveTo>
                  <a:cubicBezTo>
                    <a:pt x="0" y="64"/>
                    <a:pt x="48" y="0"/>
                    <a:pt x="152" y="0"/>
                  </a:cubicBezTo>
                  <a:cubicBezTo>
                    <a:pt x="256" y="0"/>
                    <a:pt x="600" y="80"/>
                    <a:pt x="728" y="96"/>
                  </a:cubicBezTo>
                  <a:cubicBezTo>
                    <a:pt x="856" y="112"/>
                    <a:pt x="912" y="80"/>
                    <a:pt x="920" y="96"/>
                  </a:cubicBezTo>
                  <a:cubicBezTo>
                    <a:pt x="928" y="112"/>
                    <a:pt x="912" y="192"/>
                    <a:pt x="776" y="192"/>
                  </a:cubicBezTo>
                  <a:cubicBezTo>
                    <a:pt x="640" y="192"/>
                    <a:pt x="208" y="128"/>
                    <a:pt x="104" y="9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1" name="Freeform 10"/>
            <p:cNvSpPr>
              <a:spLocks/>
            </p:cNvSpPr>
            <p:nvPr/>
          </p:nvSpPr>
          <p:spPr bwMode="hidden">
            <a:xfrm>
              <a:off x="0" y="1584"/>
              <a:ext cx="5754" cy="2280"/>
            </a:xfrm>
            <a:custGeom>
              <a:avLst/>
              <a:gdLst>
                <a:gd name="T0" fmla="*/ 0 w 5754"/>
                <a:gd name="T1" fmla="*/ 40 h 2280"/>
                <a:gd name="T2" fmla="*/ 336 w 5754"/>
                <a:gd name="T3" fmla="*/ 40 h 2280"/>
                <a:gd name="T4" fmla="*/ 720 w 5754"/>
                <a:gd name="T5" fmla="*/ 280 h 2280"/>
                <a:gd name="T6" fmla="*/ 912 w 5754"/>
                <a:gd name="T7" fmla="*/ 712 h 2280"/>
                <a:gd name="T8" fmla="*/ 864 w 5754"/>
                <a:gd name="T9" fmla="*/ 1240 h 2280"/>
                <a:gd name="T10" fmla="*/ 960 w 5754"/>
                <a:gd name="T11" fmla="*/ 1768 h 2280"/>
                <a:gd name="T12" fmla="*/ 1440 w 5754"/>
                <a:gd name="T13" fmla="*/ 2152 h 2280"/>
                <a:gd name="T14" fmla="*/ 2160 w 5754"/>
                <a:gd name="T15" fmla="*/ 2248 h 2280"/>
                <a:gd name="T16" fmla="*/ 2688 w 5754"/>
                <a:gd name="T17" fmla="*/ 1960 h 2280"/>
                <a:gd name="T18" fmla="*/ 2706 w 5754"/>
                <a:gd name="T19" fmla="*/ 472 h 2280"/>
                <a:gd name="T20" fmla="*/ 3456 w 5754"/>
                <a:gd name="T21" fmla="*/ 424 h 2280"/>
                <a:gd name="T22" fmla="*/ 4416 w 5754"/>
                <a:gd name="T23" fmla="*/ 712 h 2280"/>
                <a:gd name="T24" fmla="*/ 4416 w 5754"/>
                <a:gd name="T25" fmla="*/ 1432 h 2280"/>
                <a:gd name="T26" fmla="*/ 4728 w 5754"/>
                <a:gd name="T27" fmla="*/ 1822 h 2280"/>
                <a:gd name="T28" fmla="*/ 5322 w 5754"/>
                <a:gd name="T29" fmla="*/ 2206 h 2280"/>
                <a:gd name="T30" fmla="*/ 5754 w 5754"/>
                <a:gd name="T31" fmla="*/ 1510 h 228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54" h="2280">
                  <a:moveTo>
                    <a:pt x="0" y="40"/>
                  </a:moveTo>
                  <a:cubicBezTo>
                    <a:pt x="56" y="40"/>
                    <a:pt x="216" y="0"/>
                    <a:pt x="336" y="40"/>
                  </a:cubicBezTo>
                  <a:cubicBezTo>
                    <a:pt x="456" y="80"/>
                    <a:pt x="624" y="168"/>
                    <a:pt x="720" y="280"/>
                  </a:cubicBezTo>
                  <a:cubicBezTo>
                    <a:pt x="816" y="392"/>
                    <a:pt x="888" y="552"/>
                    <a:pt x="912" y="712"/>
                  </a:cubicBezTo>
                  <a:cubicBezTo>
                    <a:pt x="936" y="872"/>
                    <a:pt x="856" y="1064"/>
                    <a:pt x="864" y="1240"/>
                  </a:cubicBezTo>
                  <a:cubicBezTo>
                    <a:pt x="872" y="1416"/>
                    <a:pt x="864" y="1616"/>
                    <a:pt x="960" y="1768"/>
                  </a:cubicBezTo>
                  <a:cubicBezTo>
                    <a:pt x="1056" y="1920"/>
                    <a:pt x="1240" y="2072"/>
                    <a:pt x="1440" y="2152"/>
                  </a:cubicBezTo>
                  <a:cubicBezTo>
                    <a:pt x="1640" y="2232"/>
                    <a:pt x="1952" y="2280"/>
                    <a:pt x="2160" y="2248"/>
                  </a:cubicBezTo>
                  <a:cubicBezTo>
                    <a:pt x="2368" y="2216"/>
                    <a:pt x="2597" y="2256"/>
                    <a:pt x="2688" y="1960"/>
                  </a:cubicBezTo>
                  <a:cubicBezTo>
                    <a:pt x="2779" y="1664"/>
                    <a:pt x="2578" y="728"/>
                    <a:pt x="2706" y="472"/>
                  </a:cubicBezTo>
                  <a:cubicBezTo>
                    <a:pt x="2834" y="216"/>
                    <a:pt x="3171" y="384"/>
                    <a:pt x="3456" y="424"/>
                  </a:cubicBezTo>
                  <a:cubicBezTo>
                    <a:pt x="3741" y="464"/>
                    <a:pt x="4256" y="544"/>
                    <a:pt x="4416" y="712"/>
                  </a:cubicBezTo>
                  <a:cubicBezTo>
                    <a:pt x="4576" y="880"/>
                    <a:pt x="4364" y="1247"/>
                    <a:pt x="4416" y="1432"/>
                  </a:cubicBezTo>
                  <a:cubicBezTo>
                    <a:pt x="4468" y="1617"/>
                    <a:pt x="4577" y="1693"/>
                    <a:pt x="4728" y="1822"/>
                  </a:cubicBezTo>
                  <a:cubicBezTo>
                    <a:pt x="4879" y="1951"/>
                    <a:pt x="5151" y="2258"/>
                    <a:pt x="5322" y="2206"/>
                  </a:cubicBezTo>
                  <a:cubicBezTo>
                    <a:pt x="5493" y="2154"/>
                    <a:pt x="5664" y="1655"/>
                    <a:pt x="5754" y="151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2" name="Freeform 11"/>
            <p:cNvSpPr>
              <a:spLocks/>
            </p:cNvSpPr>
            <p:nvPr/>
          </p:nvSpPr>
          <p:spPr bwMode="hidden">
            <a:xfrm>
              <a:off x="1056" y="2008"/>
              <a:ext cx="1496" cy="1464"/>
            </a:xfrm>
            <a:custGeom>
              <a:avLst/>
              <a:gdLst>
                <a:gd name="T0" fmla="*/ 408 w 1496"/>
                <a:gd name="T1" fmla="*/ 16 h 1464"/>
                <a:gd name="T2" fmla="*/ 72 w 1496"/>
                <a:gd name="T3" fmla="*/ 304 h 1464"/>
                <a:gd name="T4" fmla="*/ 72 w 1496"/>
                <a:gd name="T5" fmla="*/ 976 h 1464"/>
                <a:gd name="T6" fmla="*/ 504 w 1496"/>
                <a:gd name="T7" fmla="*/ 1360 h 1464"/>
                <a:gd name="T8" fmla="*/ 1128 w 1496"/>
                <a:gd name="T9" fmla="*/ 1408 h 1464"/>
                <a:gd name="T10" fmla="*/ 1464 w 1496"/>
                <a:gd name="T11" fmla="*/ 1024 h 1464"/>
                <a:gd name="T12" fmla="*/ 1320 w 1496"/>
                <a:gd name="T13" fmla="*/ 208 h 1464"/>
                <a:gd name="T14" fmla="*/ 408 w 1496"/>
                <a:gd name="T15" fmla="*/ 16 h 14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96" h="1464">
                  <a:moveTo>
                    <a:pt x="408" y="16"/>
                  </a:moveTo>
                  <a:cubicBezTo>
                    <a:pt x="200" y="32"/>
                    <a:pt x="128" y="144"/>
                    <a:pt x="72" y="304"/>
                  </a:cubicBezTo>
                  <a:cubicBezTo>
                    <a:pt x="16" y="464"/>
                    <a:pt x="0" y="800"/>
                    <a:pt x="72" y="976"/>
                  </a:cubicBezTo>
                  <a:cubicBezTo>
                    <a:pt x="144" y="1152"/>
                    <a:pt x="328" y="1288"/>
                    <a:pt x="504" y="1360"/>
                  </a:cubicBezTo>
                  <a:cubicBezTo>
                    <a:pt x="680" y="1432"/>
                    <a:pt x="968" y="1464"/>
                    <a:pt x="1128" y="1408"/>
                  </a:cubicBezTo>
                  <a:cubicBezTo>
                    <a:pt x="1288" y="1352"/>
                    <a:pt x="1432" y="1224"/>
                    <a:pt x="1464" y="1024"/>
                  </a:cubicBezTo>
                  <a:cubicBezTo>
                    <a:pt x="1496" y="824"/>
                    <a:pt x="1496" y="376"/>
                    <a:pt x="1320" y="208"/>
                  </a:cubicBezTo>
                  <a:cubicBezTo>
                    <a:pt x="1144" y="40"/>
                    <a:pt x="616" y="0"/>
                    <a:pt x="408" y="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3" name="Freeform 12"/>
            <p:cNvSpPr>
              <a:spLocks/>
            </p:cNvSpPr>
            <p:nvPr/>
          </p:nvSpPr>
          <p:spPr bwMode="hidden">
            <a:xfrm rot="1159149">
              <a:off x="1296" y="2152"/>
              <a:ext cx="1126" cy="730"/>
            </a:xfrm>
            <a:custGeom>
              <a:avLst/>
              <a:gdLst>
                <a:gd name="T0" fmla="*/ 940 w 1126"/>
                <a:gd name="T1" fmla="*/ 196 h 730"/>
                <a:gd name="T2" fmla="*/ 576 w 1126"/>
                <a:gd name="T3" fmla="*/ 20 h 730"/>
                <a:gd name="T4" fmla="*/ 192 w 1126"/>
                <a:gd name="T5" fmla="*/ 76 h 730"/>
                <a:gd name="T6" fmla="*/ 24 w 1126"/>
                <a:gd name="T7" fmla="*/ 372 h 730"/>
                <a:gd name="T8" fmla="*/ 520 w 1126"/>
                <a:gd name="T9" fmla="*/ 670 h 730"/>
                <a:gd name="T10" fmla="*/ 1048 w 1126"/>
                <a:gd name="T11" fmla="*/ 568 h 730"/>
                <a:gd name="T12" fmla="*/ 940 w 1126"/>
                <a:gd name="T13" fmla="*/ 196 h 7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26" h="730">
                  <a:moveTo>
                    <a:pt x="940" y="196"/>
                  </a:moveTo>
                  <a:cubicBezTo>
                    <a:pt x="700" y="100"/>
                    <a:pt x="701" y="40"/>
                    <a:pt x="576" y="20"/>
                  </a:cubicBezTo>
                  <a:cubicBezTo>
                    <a:pt x="451" y="0"/>
                    <a:pt x="284" y="17"/>
                    <a:pt x="192" y="76"/>
                  </a:cubicBezTo>
                  <a:cubicBezTo>
                    <a:pt x="100" y="135"/>
                    <a:pt x="56" y="132"/>
                    <a:pt x="24" y="372"/>
                  </a:cubicBezTo>
                  <a:cubicBezTo>
                    <a:pt x="0" y="730"/>
                    <a:pt x="350" y="637"/>
                    <a:pt x="520" y="670"/>
                  </a:cubicBezTo>
                  <a:cubicBezTo>
                    <a:pt x="690" y="703"/>
                    <a:pt x="978" y="647"/>
                    <a:pt x="1048" y="568"/>
                  </a:cubicBezTo>
                  <a:cubicBezTo>
                    <a:pt x="1118" y="489"/>
                    <a:pt x="1126" y="280"/>
                    <a:pt x="940" y="19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" name="Freeform 13"/>
            <p:cNvSpPr>
              <a:spLocks/>
            </p:cNvSpPr>
            <p:nvPr/>
          </p:nvSpPr>
          <p:spPr bwMode="hidden">
            <a:xfrm>
              <a:off x="3112" y="-8"/>
              <a:ext cx="2648" cy="3394"/>
            </a:xfrm>
            <a:custGeom>
              <a:avLst/>
              <a:gdLst>
                <a:gd name="T0" fmla="*/ 1496 w 2648"/>
                <a:gd name="T1" fmla="*/ 0 h 3394"/>
                <a:gd name="T2" fmla="*/ 1640 w 2648"/>
                <a:gd name="T3" fmla="*/ 384 h 3394"/>
                <a:gd name="T4" fmla="*/ 1400 w 2648"/>
                <a:gd name="T5" fmla="*/ 864 h 3394"/>
                <a:gd name="T6" fmla="*/ 536 w 2648"/>
                <a:gd name="T7" fmla="*/ 1200 h 3394"/>
                <a:gd name="T8" fmla="*/ 56 w 2648"/>
                <a:gd name="T9" fmla="*/ 1584 h 3394"/>
                <a:gd name="T10" fmla="*/ 200 w 2648"/>
                <a:gd name="T11" fmla="*/ 1872 h 3394"/>
                <a:gd name="T12" fmla="*/ 1064 w 2648"/>
                <a:gd name="T13" fmla="*/ 2016 h 3394"/>
                <a:gd name="T14" fmla="*/ 1592 w 2648"/>
                <a:gd name="T15" fmla="*/ 2304 h 3394"/>
                <a:gd name="T16" fmla="*/ 1562 w 2648"/>
                <a:gd name="T17" fmla="*/ 2940 h 3394"/>
                <a:gd name="T18" fmla="*/ 2120 w 2648"/>
                <a:gd name="T19" fmla="*/ 3384 h 3394"/>
                <a:gd name="T20" fmla="*/ 2648 w 2648"/>
                <a:gd name="T21" fmla="*/ 2880 h 33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48" h="3394">
                  <a:moveTo>
                    <a:pt x="1496" y="0"/>
                  </a:moveTo>
                  <a:cubicBezTo>
                    <a:pt x="1520" y="64"/>
                    <a:pt x="1656" y="240"/>
                    <a:pt x="1640" y="384"/>
                  </a:cubicBezTo>
                  <a:cubicBezTo>
                    <a:pt x="1624" y="528"/>
                    <a:pt x="1584" y="728"/>
                    <a:pt x="1400" y="864"/>
                  </a:cubicBezTo>
                  <a:cubicBezTo>
                    <a:pt x="1216" y="1000"/>
                    <a:pt x="760" y="1080"/>
                    <a:pt x="536" y="1200"/>
                  </a:cubicBezTo>
                  <a:cubicBezTo>
                    <a:pt x="312" y="1320"/>
                    <a:pt x="112" y="1472"/>
                    <a:pt x="56" y="1584"/>
                  </a:cubicBezTo>
                  <a:cubicBezTo>
                    <a:pt x="0" y="1696"/>
                    <a:pt x="32" y="1800"/>
                    <a:pt x="200" y="1872"/>
                  </a:cubicBezTo>
                  <a:cubicBezTo>
                    <a:pt x="368" y="1944"/>
                    <a:pt x="832" y="1944"/>
                    <a:pt x="1064" y="2016"/>
                  </a:cubicBezTo>
                  <a:cubicBezTo>
                    <a:pt x="1296" y="2088"/>
                    <a:pt x="1509" y="2150"/>
                    <a:pt x="1592" y="2304"/>
                  </a:cubicBezTo>
                  <a:cubicBezTo>
                    <a:pt x="1675" y="2458"/>
                    <a:pt x="1474" y="2760"/>
                    <a:pt x="1562" y="2940"/>
                  </a:cubicBezTo>
                  <a:cubicBezTo>
                    <a:pt x="1650" y="3120"/>
                    <a:pt x="1939" y="3394"/>
                    <a:pt x="2120" y="3384"/>
                  </a:cubicBezTo>
                  <a:cubicBezTo>
                    <a:pt x="2301" y="3374"/>
                    <a:pt x="2538" y="2985"/>
                    <a:pt x="2648" y="288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" name="Freeform 14"/>
            <p:cNvSpPr>
              <a:spLocks/>
            </p:cNvSpPr>
            <p:nvPr/>
          </p:nvSpPr>
          <p:spPr bwMode="hidden">
            <a:xfrm>
              <a:off x="3504" y="-8"/>
              <a:ext cx="2256" cy="3160"/>
            </a:xfrm>
            <a:custGeom>
              <a:avLst/>
              <a:gdLst>
                <a:gd name="T0" fmla="*/ 1488 w 2256"/>
                <a:gd name="T1" fmla="*/ 0 h 3160"/>
                <a:gd name="T2" fmla="*/ 1488 w 2256"/>
                <a:gd name="T3" fmla="*/ 528 h 3160"/>
                <a:gd name="T4" fmla="*/ 1104 w 2256"/>
                <a:gd name="T5" fmla="*/ 1008 h 3160"/>
                <a:gd name="T6" fmla="*/ 144 w 2256"/>
                <a:gd name="T7" fmla="*/ 1488 h 3160"/>
                <a:gd name="T8" fmla="*/ 240 w 2256"/>
                <a:gd name="T9" fmla="*/ 1776 h 3160"/>
                <a:gd name="T10" fmla="*/ 1056 w 2256"/>
                <a:gd name="T11" fmla="*/ 1872 h 3160"/>
                <a:gd name="T12" fmla="*/ 1536 w 2256"/>
                <a:gd name="T13" fmla="*/ 2064 h 3160"/>
                <a:gd name="T14" fmla="*/ 1536 w 2256"/>
                <a:gd name="T15" fmla="*/ 2448 h 3160"/>
                <a:gd name="T16" fmla="*/ 1344 w 2256"/>
                <a:gd name="T17" fmla="*/ 2784 h 3160"/>
                <a:gd name="T18" fmla="*/ 1632 w 2256"/>
                <a:gd name="T19" fmla="*/ 3120 h 3160"/>
                <a:gd name="T20" fmla="*/ 1968 w 2256"/>
                <a:gd name="T21" fmla="*/ 3024 h 3160"/>
                <a:gd name="T22" fmla="*/ 2208 w 2256"/>
                <a:gd name="T23" fmla="*/ 2496 h 3160"/>
                <a:gd name="T24" fmla="*/ 2112 w 2256"/>
                <a:gd name="T25" fmla="*/ 1968 h 3160"/>
                <a:gd name="T26" fmla="*/ 1776 w 2256"/>
                <a:gd name="T27" fmla="*/ 1584 h 3160"/>
                <a:gd name="T28" fmla="*/ 1824 w 2256"/>
                <a:gd name="T29" fmla="*/ 1152 h 3160"/>
                <a:gd name="T30" fmla="*/ 2256 w 2256"/>
                <a:gd name="T31" fmla="*/ 672 h 316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56" h="3160">
                  <a:moveTo>
                    <a:pt x="1488" y="0"/>
                  </a:moveTo>
                  <a:cubicBezTo>
                    <a:pt x="1488" y="88"/>
                    <a:pt x="1552" y="360"/>
                    <a:pt x="1488" y="528"/>
                  </a:cubicBezTo>
                  <a:cubicBezTo>
                    <a:pt x="1424" y="696"/>
                    <a:pt x="1328" y="848"/>
                    <a:pt x="1104" y="1008"/>
                  </a:cubicBezTo>
                  <a:cubicBezTo>
                    <a:pt x="880" y="1168"/>
                    <a:pt x="288" y="1360"/>
                    <a:pt x="144" y="1488"/>
                  </a:cubicBezTo>
                  <a:cubicBezTo>
                    <a:pt x="0" y="1616"/>
                    <a:pt x="88" y="1712"/>
                    <a:pt x="240" y="1776"/>
                  </a:cubicBezTo>
                  <a:cubicBezTo>
                    <a:pt x="392" y="1840"/>
                    <a:pt x="840" y="1824"/>
                    <a:pt x="1056" y="1872"/>
                  </a:cubicBezTo>
                  <a:cubicBezTo>
                    <a:pt x="1272" y="1920"/>
                    <a:pt x="1456" y="1968"/>
                    <a:pt x="1536" y="2064"/>
                  </a:cubicBezTo>
                  <a:cubicBezTo>
                    <a:pt x="1616" y="2160"/>
                    <a:pt x="1568" y="2328"/>
                    <a:pt x="1536" y="2448"/>
                  </a:cubicBezTo>
                  <a:cubicBezTo>
                    <a:pt x="1504" y="2568"/>
                    <a:pt x="1328" y="2672"/>
                    <a:pt x="1344" y="2784"/>
                  </a:cubicBezTo>
                  <a:cubicBezTo>
                    <a:pt x="1360" y="2896"/>
                    <a:pt x="1528" y="3080"/>
                    <a:pt x="1632" y="3120"/>
                  </a:cubicBezTo>
                  <a:cubicBezTo>
                    <a:pt x="1736" y="3160"/>
                    <a:pt x="1872" y="3128"/>
                    <a:pt x="1968" y="3024"/>
                  </a:cubicBezTo>
                  <a:cubicBezTo>
                    <a:pt x="2064" y="2920"/>
                    <a:pt x="2184" y="2672"/>
                    <a:pt x="2208" y="2496"/>
                  </a:cubicBezTo>
                  <a:cubicBezTo>
                    <a:pt x="2232" y="2320"/>
                    <a:pt x="2184" y="2120"/>
                    <a:pt x="2112" y="1968"/>
                  </a:cubicBezTo>
                  <a:cubicBezTo>
                    <a:pt x="2040" y="1816"/>
                    <a:pt x="1824" y="1720"/>
                    <a:pt x="1776" y="1584"/>
                  </a:cubicBezTo>
                  <a:cubicBezTo>
                    <a:pt x="1728" y="1448"/>
                    <a:pt x="1744" y="1304"/>
                    <a:pt x="1824" y="1152"/>
                  </a:cubicBezTo>
                  <a:cubicBezTo>
                    <a:pt x="1904" y="1000"/>
                    <a:pt x="2166" y="772"/>
                    <a:pt x="2256" y="672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" name="Freeform 15"/>
            <p:cNvSpPr>
              <a:spLocks/>
            </p:cNvSpPr>
            <p:nvPr/>
          </p:nvSpPr>
          <p:spPr bwMode="hidden">
            <a:xfrm>
              <a:off x="4008" y="1080"/>
              <a:ext cx="1048" cy="696"/>
            </a:xfrm>
            <a:custGeom>
              <a:avLst/>
              <a:gdLst>
                <a:gd name="T0" fmla="*/ 984 w 1048"/>
                <a:gd name="T1" fmla="*/ 256 h 696"/>
                <a:gd name="T2" fmla="*/ 840 w 1048"/>
                <a:gd name="T3" fmla="*/ 16 h 696"/>
                <a:gd name="T4" fmla="*/ 552 w 1048"/>
                <a:gd name="T5" fmla="*/ 160 h 696"/>
                <a:gd name="T6" fmla="*/ 320 w 1048"/>
                <a:gd name="T7" fmla="*/ 304 h 696"/>
                <a:gd name="T8" fmla="*/ 600 w 1048"/>
                <a:gd name="T9" fmla="*/ 592 h 696"/>
                <a:gd name="T10" fmla="*/ 984 w 1048"/>
                <a:gd name="T11" fmla="*/ 640 h 696"/>
                <a:gd name="T12" fmla="*/ 984 w 1048"/>
                <a:gd name="T13" fmla="*/ 256 h 6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8" h="696">
                  <a:moveTo>
                    <a:pt x="984" y="256"/>
                  </a:moveTo>
                  <a:cubicBezTo>
                    <a:pt x="960" y="152"/>
                    <a:pt x="992" y="32"/>
                    <a:pt x="840" y="16"/>
                  </a:cubicBezTo>
                  <a:cubicBezTo>
                    <a:pt x="736" y="0"/>
                    <a:pt x="624" y="104"/>
                    <a:pt x="552" y="160"/>
                  </a:cubicBezTo>
                  <a:cubicBezTo>
                    <a:pt x="465" y="208"/>
                    <a:pt x="480" y="240"/>
                    <a:pt x="320" y="304"/>
                  </a:cubicBezTo>
                  <a:cubicBezTo>
                    <a:pt x="168" y="368"/>
                    <a:pt x="0" y="512"/>
                    <a:pt x="600" y="592"/>
                  </a:cubicBezTo>
                  <a:cubicBezTo>
                    <a:pt x="696" y="640"/>
                    <a:pt x="920" y="696"/>
                    <a:pt x="984" y="640"/>
                  </a:cubicBezTo>
                  <a:cubicBezTo>
                    <a:pt x="1048" y="584"/>
                    <a:pt x="984" y="336"/>
                    <a:pt x="984" y="25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" name="Freeform 16"/>
            <p:cNvSpPr>
              <a:spLocks/>
            </p:cNvSpPr>
            <p:nvPr/>
          </p:nvSpPr>
          <p:spPr bwMode="hidden">
            <a:xfrm>
              <a:off x="5117" y="-8"/>
              <a:ext cx="547" cy="696"/>
            </a:xfrm>
            <a:custGeom>
              <a:avLst/>
              <a:gdLst>
                <a:gd name="T0" fmla="*/ 19 w 547"/>
                <a:gd name="T1" fmla="*/ 0 h 696"/>
                <a:gd name="T2" fmla="*/ 19 w 547"/>
                <a:gd name="T3" fmla="*/ 528 h 696"/>
                <a:gd name="T4" fmla="*/ 131 w 547"/>
                <a:gd name="T5" fmla="*/ 680 h 696"/>
                <a:gd name="T6" fmla="*/ 355 w 547"/>
                <a:gd name="T7" fmla="*/ 624 h 696"/>
                <a:gd name="T8" fmla="*/ 499 w 547"/>
                <a:gd name="T9" fmla="*/ 384 h 696"/>
                <a:gd name="T10" fmla="*/ 547 w 547"/>
                <a:gd name="T11" fmla="*/ 0 h 6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7" h="696">
                  <a:moveTo>
                    <a:pt x="19" y="0"/>
                  </a:moveTo>
                  <a:cubicBezTo>
                    <a:pt x="19" y="88"/>
                    <a:pt x="0" y="415"/>
                    <a:pt x="19" y="528"/>
                  </a:cubicBezTo>
                  <a:cubicBezTo>
                    <a:pt x="38" y="641"/>
                    <a:pt x="75" y="664"/>
                    <a:pt x="131" y="680"/>
                  </a:cubicBezTo>
                  <a:cubicBezTo>
                    <a:pt x="187" y="696"/>
                    <a:pt x="294" y="673"/>
                    <a:pt x="355" y="624"/>
                  </a:cubicBezTo>
                  <a:cubicBezTo>
                    <a:pt x="416" y="575"/>
                    <a:pt x="467" y="488"/>
                    <a:pt x="499" y="384"/>
                  </a:cubicBezTo>
                  <a:cubicBezTo>
                    <a:pt x="531" y="280"/>
                    <a:pt x="537" y="80"/>
                    <a:pt x="547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8" name="Freeform 17"/>
            <p:cNvSpPr>
              <a:spLocks/>
            </p:cNvSpPr>
            <p:nvPr/>
          </p:nvSpPr>
          <p:spPr bwMode="hidden">
            <a:xfrm>
              <a:off x="0" y="2024"/>
              <a:ext cx="1984" cy="2296"/>
            </a:xfrm>
            <a:custGeom>
              <a:avLst/>
              <a:gdLst>
                <a:gd name="T0" fmla="*/ 0 w 1984"/>
                <a:gd name="T1" fmla="*/ 32 h 2296"/>
                <a:gd name="T2" fmla="*/ 336 w 1984"/>
                <a:gd name="T3" fmla="*/ 32 h 2296"/>
                <a:gd name="T4" fmla="*/ 592 w 1984"/>
                <a:gd name="T5" fmla="*/ 224 h 2296"/>
                <a:gd name="T6" fmla="*/ 696 w 1984"/>
                <a:gd name="T7" fmla="*/ 664 h 2296"/>
                <a:gd name="T8" fmla="*/ 664 w 1984"/>
                <a:gd name="T9" fmla="*/ 1224 h 2296"/>
                <a:gd name="T10" fmla="*/ 816 w 1984"/>
                <a:gd name="T11" fmla="*/ 1784 h 2296"/>
                <a:gd name="T12" fmla="*/ 1128 w 1984"/>
                <a:gd name="T13" fmla="*/ 2128 h 2296"/>
                <a:gd name="T14" fmla="*/ 1984 w 1984"/>
                <a:gd name="T15" fmla="*/ 2296 h 22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84" h="2296">
                  <a:moveTo>
                    <a:pt x="0" y="32"/>
                  </a:moveTo>
                  <a:cubicBezTo>
                    <a:pt x="56" y="32"/>
                    <a:pt x="237" y="0"/>
                    <a:pt x="336" y="32"/>
                  </a:cubicBezTo>
                  <a:cubicBezTo>
                    <a:pt x="435" y="64"/>
                    <a:pt x="532" y="119"/>
                    <a:pt x="592" y="224"/>
                  </a:cubicBezTo>
                  <a:cubicBezTo>
                    <a:pt x="652" y="329"/>
                    <a:pt x="684" y="497"/>
                    <a:pt x="696" y="664"/>
                  </a:cubicBezTo>
                  <a:cubicBezTo>
                    <a:pt x="708" y="831"/>
                    <a:pt x="644" y="1037"/>
                    <a:pt x="664" y="1224"/>
                  </a:cubicBezTo>
                  <a:cubicBezTo>
                    <a:pt x="684" y="1411"/>
                    <a:pt x="739" y="1633"/>
                    <a:pt x="816" y="1784"/>
                  </a:cubicBezTo>
                  <a:cubicBezTo>
                    <a:pt x="893" y="1935"/>
                    <a:pt x="933" y="2043"/>
                    <a:pt x="1128" y="2128"/>
                  </a:cubicBezTo>
                  <a:cubicBezTo>
                    <a:pt x="1323" y="2213"/>
                    <a:pt x="1806" y="2261"/>
                    <a:pt x="1984" y="2296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9" name="Freeform 18"/>
            <p:cNvSpPr>
              <a:spLocks/>
            </p:cNvSpPr>
            <p:nvPr/>
          </p:nvSpPr>
          <p:spPr bwMode="hidden">
            <a:xfrm>
              <a:off x="0" y="2400"/>
              <a:ext cx="816" cy="1912"/>
            </a:xfrm>
            <a:custGeom>
              <a:avLst/>
              <a:gdLst>
                <a:gd name="T0" fmla="*/ 0 w 816"/>
                <a:gd name="T1" fmla="*/ 280 h 1912"/>
                <a:gd name="T2" fmla="*/ 384 w 816"/>
                <a:gd name="T3" fmla="*/ 280 h 1912"/>
                <a:gd name="T4" fmla="*/ 368 w 816"/>
                <a:gd name="T5" fmla="*/ 896 h 1912"/>
                <a:gd name="T6" fmla="*/ 528 w 816"/>
                <a:gd name="T7" fmla="*/ 1528 h 1912"/>
                <a:gd name="T8" fmla="*/ 816 w 816"/>
                <a:gd name="T9" fmla="*/ 1912 h 19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6" h="1912">
                  <a:moveTo>
                    <a:pt x="0" y="280"/>
                  </a:moveTo>
                  <a:cubicBezTo>
                    <a:pt x="144" y="0"/>
                    <a:pt x="323" y="177"/>
                    <a:pt x="384" y="280"/>
                  </a:cubicBezTo>
                  <a:cubicBezTo>
                    <a:pt x="488" y="440"/>
                    <a:pt x="344" y="688"/>
                    <a:pt x="368" y="896"/>
                  </a:cubicBezTo>
                  <a:cubicBezTo>
                    <a:pt x="392" y="1104"/>
                    <a:pt x="453" y="1359"/>
                    <a:pt x="528" y="1528"/>
                  </a:cubicBezTo>
                  <a:cubicBezTo>
                    <a:pt x="603" y="1697"/>
                    <a:pt x="756" y="1832"/>
                    <a:pt x="816" y="1912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" name="Freeform 19"/>
            <p:cNvSpPr>
              <a:spLocks/>
            </p:cNvSpPr>
            <p:nvPr/>
          </p:nvSpPr>
          <p:spPr bwMode="hidden">
            <a:xfrm>
              <a:off x="2688" y="3228"/>
              <a:ext cx="3080" cy="1084"/>
            </a:xfrm>
            <a:custGeom>
              <a:avLst/>
              <a:gdLst>
                <a:gd name="T0" fmla="*/ 0 w 3080"/>
                <a:gd name="T1" fmla="*/ 1084 h 1084"/>
                <a:gd name="T2" fmla="*/ 424 w 3080"/>
                <a:gd name="T3" fmla="*/ 932 h 1084"/>
                <a:gd name="T4" fmla="*/ 640 w 3080"/>
                <a:gd name="T5" fmla="*/ 292 h 1084"/>
                <a:gd name="T6" fmla="*/ 1032 w 3080"/>
                <a:gd name="T7" fmla="*/ 20 h 1084"/>
                <a:gd name="T8" fmla="*/ 1536 w 3080"/>
                <a:gd name="T9" fmla="*/ 172 h 1084"/>
                <a:gd name="T10" fmla="*/ 2064 w 3080"/>
                <a:gd name="T11" fmla="*/ 604 h 1084"/>
                <a:gd name="T12" fmla="*/ 2400 w 3080"/>
                <a:gd name="T13" fmla="*/ 940 h 1084"/>
                <a:gd name="T14" fmla="*/ 3080 w 3080"/>
                <a:gd name="T15" fmla="*/ 1084 h 10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80" h="1084">
                  <a:moveTo>
                    <a:pt x="0" y="1084"/>
                  </a:moveTo>
                  <a:cubicBezTo>
                    <a:pt x="71" y="1059"/>
                    <a:pt x="317" y="1064"/>
                    <a:pt x="424" y="932"/>
                  </a:cubicBezTo>
                  <a:cubicBezTo>
                    <a:pt x="531" y="800"/>
                    <a:pt x="539" y="444"/>
                    <a:pt x="640" y="292"/>
                  </a:cubicBezTo>
                  <a:cubicBezTo>
                    <a:pt x="741" y="140"/>
                    <a:pt x="883" y="40"/>
                    <a:pt x="1032" y="20"/>
                  </a:cubicBezTo>
                  <a:cubicBezTo>
                    <a:pt x="1181" y="0"/>
                    <a:pt x="1364" y="75"/>
                    <a:pt x="1536" y="172"/>
                  </a:cubicBezTo>
                  <a:cubicBezTo>
                    <a:pt x="1708" y="269"/>
                    <a:pt x="1920" y="476"/>
                    <a:pt x="2064" y="604"/>
                  </a:cubicBezTo>
                  <a:cubicBezTo>
                    <a:pt x="2208" y="732"/>
                    <a:pt x="2231" y="860"/>
                    <a:pt x="2400" y="940"/>
                  </a:cubicBezTo>
                  <a:cubicBezTo>
                    <a:pt x="2569" y="1020"/>
                    <a:pt x="2939" y="1054"/>
                    <a:pt x="3080" y="1084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51" name="Picture 49" descr="Topbanx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33CC99"/>
                </a:clrFrom>
                <a:clrTo>
                  <a:srgbClr val="33CC9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9" t="5319" b="4256"/>
            <a:stretch>
              <a:fillRect/>
            </a:stretch>
          </p:blipFill>
          <p:spPr bwMode="auto">
            <a:xfrm>
              <a:off x="0" y="0"/>
              <a:ext cx="325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611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658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612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58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613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58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C17A8D7-5B86-CB4E-9EE8-6B8769681E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167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82" r:id="rId12"/>
    <p:sldLayoutId id="2147484083" r:id="rId13"/>
    <p:sldLayoutId id="2147484084" r:id="rId14"/>
    <p:sldLayoutId id="2147484085" r:id="rId1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  <a:ea typeface="ＭＳ Ｐゴシック" pitchFamily="-107" charset="-128"/>
          <a:cs typeface="ＭＳ Ｐゴシック" pitchFamily="-107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  <a:ea typeface="ＭＳ Ｐゴシック" pitchFamily="-107" charset="-128"/>
          <a:cs typeface="ＭＳ Ｐゴシック" pitchFamily="-107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  <a:ea typeface="ＭＳ Ｐゴシック" pitchFamily="-107" charset="-128"/>
          <a:cs typeface="ＭＳ Ｐゴシック" pitchFamily="-107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Blip>
          <a:blip r:embed="rId18"/>
        </a:buBlip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Blip>
          <a:blip r:embed="rId19"/>
        </a:buBlip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0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0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0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C17A8D7-5B86-CB4E-9EE8-6B8769681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7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07" charset="-128"/>
          <a:cs typeface="ＭＳ Ｐゴシック" pitchFamily="-107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07" charset="-128"/>
          <a:cs typeface="ＭＳ Ｐゴシック" pitchFamily="-107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07" charset="-128"/>
          <a:cs typeface="ＭＳ Ｐゴシック" pitchFamily="-107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91" name="Rectangle 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492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93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94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FD0EDE3-C85D-B241-82D2-40F6DD949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6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34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34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34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34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34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charset="0"/>
        <a:buChar char="F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60D66683-7520-9F40-AC22-9BED5A3DEE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4040" name="Group 5"/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5363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  <p:sp>
            <p:nvSpPr>
              <p:cNvPr id="45363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  <p:sp>
            <p:nvSpPr>
              <p:cNvPr id="45364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  <p:sp>
            <p:nvSpPr>
              <p:cNvPr id="4404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64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BONES" pitchFamily="-105" charset="0"/>
                </a:endParaRPr>
              </a:p>
            </p:txBody>
          </p:sp>
        </p:grpSp>
        <p:sp>
          <p:nvSpPr>
            <p:cNvPr id="45364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BONES" pitchFamily="-105" charset="0"/>
              </a:endParaRPr>
            </a:p>
          </p:txBody>
        </p:sp>
        <p:sp>
          <p:nvSpPr>
            <p:cNvPr id="4404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364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364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364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17922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5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147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8ABFA88-91E7-421C-9E8B-77676D332F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478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137" r:id="rId12"/>
    <p:sldLayoutId id="2147484138" r:id="rId13"/>
    <p:sldLayoutId id="2147484139" r:id="rId14"/>
    <p:sldLayoutId id="2147484140" r:id="rId15"/>
    <p:sldLayoutId id="2147484141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56"/>
          <p:cNvGrpSpPr>
            <a:grpSpLocks/>
          </p:cNvGrpSpPr>
          <p:nvPr/>
        </p:nvGrpSpPr>
        <p:grpSpPr bwMode="auto">
          <a:xfrm>
            <a:off x="0" y="-12700"/>
            <a:ext cx="9156700" cy="6870700"/>
            <a:chOff x="0" y="-8"/>
            <a:chExt cx="5768" cy="4328"/>
          </a:xfrm>
        </p:grpSpPr>
        <p:sp>
          <p:nvSpPr>
            <p:cNvPr id="1032" name="Rectangle 54"/>
            <p:cNvSpPr>
              <a:spLocks noChangeArrowheads="1"/>
            </p:cNvSpPr>
            <p:nvPr/>
          </p:nvSpPr>
          <p:spPr bwMode="auto">
            <a:xfrm>
              <a:off x="0" y="624"/>
              <a:ext cx="5760" cy="3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" name="Rectangle 50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" name="Freeform 3"/>
            <p:cNvSpPr>
              <a:spLocks/>
            </p:cNvSpPr>
            <p:nvPr/>
          </p:nvSpPr>
          <p:spPr bwMode="hidden">
            <a:xfrm>
              <a:off x="0" y="-8"/>
              <a:ext cx="3640" cy="1434"/>
            </a:xfrm>
            <a:custGeom>
              <a:avLst/>
              <a:gdLst>
                <a:gd name="T0" fmla="*/ 0 w 3640"/>
                <a:gd name="T1" fmla="*/ 1152 h 1434"/>
                <a:gd name="T2" fmla="*/ 672 w 3640"/>
                <a:gd name="T3" fmla="*/ 1392 h 1434"/>
                <a:gd name="T4" fmla="*/ 912 w 3640"/>
                <a:gd name="T5" fmla="*/ 1152 h 1434"/>
                <a:gd name="T6" fmla="*/ 864 w 3640"/>
                <a:gd name="T7" fmla="*/ 816 h 1434"/>
                <a:gd name="T8" fmla="*/ 1170 w 3640"/>
                <a:gd name="T9" fmla="*/ 588 h 1434"/>
                <a:gd name="T10" fmla="*/ 1692 w 3640"/>
                <a:gd name="T11" fmla="*/ 546 h 1434"/>
                <a:gd name="T12" fmla="*/ 2112 w 3640"/>
                <a:gd name="T13" fmla="*/ 576 h 1434"/>
                <a:gd name="T14" fmla="*/ 2208 w 3640"/>
                <a:gd name="T15" fmla="*/ 384 h 1434"/>
                <a:gd name="T16" fmla="*/ 2184 w 3640"/>
                <a:gd name="T17" fmla="*/ 138 h 1434"/>
                <a:gd name="T18" fmla="*/ 2640 w 3640"/>
                <a:gd name="T19" fmla="*/ 144 h 1434"/>
                <a:gd name="T20" fmla="*/ 3024 w 3640"/>
                <a:gd name="T21" fmla="*/ 432 h 1434"/>
                <a:gd name="T22" fmla="*/ 3552 w 3640"/>
                <a:gd name="T23" fmla="*/ 192 h 1434"/>
                <a:gd name="T24" fmla="*/ 3552 w 3640"/>
                <a:gd name="T25" fmla="*/ 0 h 14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0" h="1434">
                  <a:moveTo>
                    <a:pt x="0" y="1152"/>
                  </a:moveTo>
                  <a:cubicBezTo>
                    <a:pt x="112" y="1192"/>
                    <a:pt x="204" y="1434"/>
                    <a:pt x="672" y="1392"/>
                  </a:cubicBezTo>
                  <a:cubicBezTo>
                    <a:pt x="824" y="1392"/>
                    <a:pt x="880" y="1248"/>
                    <a:pt x="912" y="1152"/>
                  </a:cubicBezTo>
                  <a:cubicBezTo>
                    <a:pt x="944" y="1056"/>
                    <a:pt x="821" y="910"/>
                    <a:pt x="864" y="816"/>
                  </a:cubicBezTo>
                  <a:cubicBezTo>
                    <a:pt x="864" y="552"/>
                    <a:pt x="1044" y="582"/>
                    <a:pt x="1170" y="588"/>
                  </a:cubicBezTo>
                  <a:cubicBezTo>
                    <a:pt x="1386" y="666"/>
                    <a:pt x="1535" y="548"/>
                    <a:pt x="1692" y="546"/>
                  </a:cubicBezTo>
                  <a:cubicBezTo>
                    <a:pt x="1849" y="544"/>
                    <a:pt x="1944" y="648"/>
                    <a:pt x="2112" y="576"/>
                  </a:cubicBezTo>
                  <a:cubicBezTo>
                    <a:pt x="2250" y="510"/>
                    <a:pt x="2200" y="448"/>
                    <a:pt x="2208" y="384"/>
                  </a:cubicBezTo>
                  <a:cubicBezTo>
                    <a:pt x="2220" y="311"/>
                    <a:pt x="2040" y="198"/>
                    <a:pt x="2184" y="138"/>
                  </a:cubicBezTo>
                  <a:cubicBezTo>
                    <a:pt x="2346" y="60"/>
                    <a:pt x="2500" y="95"/>
                    <a:pt x="2640" y="144"/>
                  </a:cubicBezTo>
                  <a:cubicBezTo>
                    <a:pt x="2780" y="193"/>
                    <a:pt x="2872" y="424"/>
                    <a:pt x="3024" y="432"/>
                  </a:cubicBezTo>
                  <a:cubicBezTo>
                    <a:pt x="3176" y="440"/>
                    <a:pt x="3464" y="264"/>
                    <a:pt x="3552" y="192"/>
                  </a:cubicBezTo>
                  <a:cubicBezTo>
                    <a:pt x="3640" y="120"/>
                    <a:pt x="3552" y="40"/>
                    <a:pt x="355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Freeform 4"/>
            <p:cNvSpPr>
              <a:spLocks/>
            </p:cNvSpPr>
            <p:nvPr/>
          </p:nvSpPr>
          <p:spPr bwMode="hidden">
            <a:xfrm>
              <a:off x="0" y="-8"/>
              <a:ext cx="1996" cy="1240"/>
            </a:xfrm>
            <a:custGeom>
              <a:avLst/>
              <a:gdLst>
                <a:gd name="T0" fmla="*/ 0 w 1996"/>
                <a:gd name="T1" fmla="*/ 960 h 1240"/>
                <a:gd name="T2" fmla="*/ 336 w 1996"/>
                <a:gd name="T3" fmla="*/ 1200 h 1240"/>
                <a:gd name="T4" fmla="*/ 576 w 1996"/>
                <a:gd name="T5" fmla="*/ 1200 h 1240"/>
                <a:gd name="T6" fmla="*/ 696 w 1996"/>
                <a:gd name="T7" fmla="*/ 972 h 1240"/>
                <a:gd name="T8" fmla="*/ 636 w 1996"/>
                <a:gd name="T9" fmla="*/ 462 h 1240"/>
                <a:gd name="T10" fmla="*/ 816 w 1996"/>
                <a:gd name="T11" fmla="*/ 276 h 1240"/>
                <a:gd name="T12" fmla="*/ 1392 w 1996"/>
                <a:gd name="T13" fmla="*/ 432 h 1240"/>
                <a:gd name="T14" fmla="*/ 1740 w 1996"/>
                <a:gd name="T15" fmla="*/ 390 h 1240"/>
                <a:gd name="T16" fmla="*/ 1974 w 1996"/>
                <a:gd name="T17" fmla="*/ 348 h 1240"/>
                <a:gd name="T18" fmla="*/ 1872 w 1996"/>
                <a:gd name="T19" fmla="*/ 0 h 1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96" h="1240">
                  <a:moveTo>
                    <a:pt x="0" y="960"/>
                  </a:moveTo>
                  <a:cubicBezTo>
                    <a:pt x="56" y="1000"/>
                    <a:pt x="240" y="1160"/>
                    <a:pt x="336" y="1200"/>
                  </a:cubicBezTo>
                  <a:cubicBezTo>
                    <a:pt x="432" y="1240"/>
                    <a:pt x="516" y="1238"/>
                    <a:pt x="576" y="1200"/>
                  </a:cubicBezTo>
                  <a:cubicBezTo>
                    <a:pt x="636" y="1162"/>
                    <a:pt x="686" y="1095"/>
                    <a:pt x="696" y="972"/>
                  </a:cubicBezTo>
                  <a:cubicBezTo>
                    <a:pt x="706" y="849"/>
                    <a:pt x="616" y="578"/>
                    <a:pt x="636" y="462"/>
                  </a:cubicBezTo>
                  <a:cubicBezTo>
                    <a:pt x="656" y="346"/>
                    <a:pt x="690" y="281"/>
                    <a:pt x="816" y="276"/>
                  </a:cubicBezTo>
                  <a:cubicBezTo>
                    <a:pt x="942" y="271"/>
                    <a:pt x="1238" y="413"/>
                    <a:pt x="1392" y="432"/>
                  </a:cubicBezTo>
                  <a:cubicBezTo>
                    <a:pt x="1546" y="451"/>
                    <a:pt x="1643" y="404"/>
                    <a:pt x="1740" y="390"/>
                  </a:cubicBezTo>
                  <a:cubicBezTo>
                    <a:pt x="1837" y="376"/>
                    <a:pt x="1952" y="413"/>
                    <a:pt x="1974" y="348"/>
                  </a:cubicBezTo>
                  <a:cubicBezTo>
                    <a:pt x="1996" y="283"/>
                    <a:pt x="1986" y="84"/>
                    <a:pt x="1872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" name="Freeform 5"/>
            <p:cNvSpPr>
              <a:spLocks/>
            </p:cNvSpPr>
            <p:nvPr/>
          </p:nvSpPr>
          <p:spPr bwMode="hidden">
            <a:xfrm>
              <a:off x="0" y="-8"/>
              <a:ext cx="1584" cy="1008"/>
            </a:xfrm>
            <a:custGeom>
              <a:avLst/>
              <a:gdLst>
                <a:gd name="T0" fmla="*/ 0 w 1584"/>
                <a:gd name="T1" fmla="*/ 576 h 1008"/>
                <a:gd name="T2" fmla="*/ 336 w 1584"/>
                <a:gd name="T3" fmla="*/ 960 h 1008"/>
                <a:gd name="T4" fmla="*/ 480 w 1584"/>
                <a:gd name="T5" fmla="*/ 864 h 1008"/>
                <a:gd name="T6" fmla="*/ 318 w 1584"/>
                <a:gd name="T7" fmla="*/ 414 h 1008"/>
                <a:gd name="T8" fmla="*/ 780 w 1584"/>
                <a:gd name="T9" fmla="*/ 36 h 1008"/>
                <a:gd name="T10" fmla="*/ 1440 w 1584"/>
                <a:gd name="T11" fmla="*/ 192 h 1008"/>
                <a:gd name="T12" fmla="*/ 1584 w 1584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84" h="1008">
                  <a:moveTo>
                    <a:pt x="0" y="576"/>
                  </a:moveTo>
                  <a:cubicBezTo>
                    <a:pt x="56" y="640"/>
                    <a:pt x="256" y="912"/>
                    <a:pt x="336" y="960"/>
                  </a:cubicBezTo>
                  <a:cubicBezTo>
                    <a:pt x="416" y="1008"/>
                    <a:pt x="483" y="955"/>
                    <a:pt x="480" y="864"/>
                  </a:cubicBezTo>
                  <a:cubicBezTo>
                    <a:pt x="477" y="773"/>
                    <a:pt x="384" y="618"/>
                    <a:pt x="318" y="414"/>
                  </a:cubicBezTo>
                  <a:cubicBezTo>
                    <a:pt x="156" y="12"/>
                    <a:pt x="528" y="6"/>
                    <a:pt x="780" y="36"/>
                  </a:cubicBezTo>
                  <a:cubicBezTo>
                    <a:pt x="1002" y="66"/>
                    <a:pt x="1306" y="198"/>
                    <a:pt x="1440" y="192"/>
                  </a:cubicBezTo>
                  <a:cubicBezTo>
                    <a:pt x="1574" y="186"/>
                    <a:pt x="1554" y="40"/>
                    <a:pt x="1584" y="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" name="Freeform 6"/>
            <p:cNvSpPr>
              <a:spLocks/>
            </p:cNvSpPr>
            <p:nvPr/>
          </p:nvSpPr>
          <p:spPr bwMode="hidden">
            <a:xfrm>
              <a:off x="856" y="144"/>
              <a:ext cx="3752" cy="1816"/>
            </a:xfrm>
            <a:custGeom>
              <a:avLst/>
              <a:gdLst>
                <a:gd name="T0" fmla="*/ 248 w 3752"/>
                <a:gd name="T1" fmla="*/ 1000 h 1816"/>
                <a:gd name="T2" fmla="*/ 200 w 3752"/>
                <a:gd name="T3" fmla="*/ 760 h 1816"/>
                <a:gd name="T4" fmla="*/ 248 w 3752"/>
                <a:gd name="T5" fmla="*/ 664 h 1816"/>
                <a:gd name="T6" fmla="*/ 584 w 3752"/>
                <a:gd name="T7" fmla="*/ 616 h 1816"/>
                <a:gd name="T8" fmla="*/ 1304 w 3752"/>
                <a:gd name="T9" fmla="*/ 664 h 1816"/>
                <a:gd name="T10" fmla="*/ 1640 w 3752"/>
                <a:gd name="T11" fmla="*/ 424 h 1816"/>
                <a:gd name="T12" fmla="*/ 1976 w 3752"/>
                <a:gd name="T13" fmla="*/ 472 h 1816"/>
                <a:gd name="T14" fmla="*/ 2600 w 3752"/>
                <a:gd name="T15" fmla="*/ 424 h 1816"/>
                <a:gd name="T16" fmla="*/ 3128 w 3752"/>
                <a:gd name="T17" fmla="*/ 88 h 1816"/>
                <a:gd name="T18" fmla="*/ 3560 w 3752"/>
                <a:gd name="T19" fmla="*/ 40 h 1816"/>
                <a:gd name="T20" fmla="*/ 3656 w 3752"/>
                <a:gd name="T21" fmla="*/ 328 h 1816"/>
                <a:gd name="T22" fmla="*/ 2984 w 3752"/>
                <a:gd name="T23" fmla="*/ 760 h 1816"/>
                <a:gd name="T24" fmla="*/ 2456 w 3752"/>
                <a:gd name="T25" fmla="*/ 952 h 1816"/>
                <a:gd name="T26" fmla="*/ 1976 w 3752"/>
                <a:gd name="T27" fmla="*/ 1432 h 1816"/>
                <a:gd name="T28" fmla="*/ 1400 w 3752"/>
                <a:gd name="T29" fmla="*/ 1768 h 1816"/>
                <a:gd name="T30" fmla="*/ 968 w 3752"/>
                <a:gd name="T31" fmla="*/ 1720 h 1816"/>
                <a:gd name="T32" fmla="*/ 296 w 3752"/>
                <a:gd name="T33" fmla="*/ 1768 h 1816"/>
                <a:gd name="T34" fmla="*/ 8 w 3752"/>
                <a:gd name="T35" fmla="*/ 1432 h 1816"/>
                <a:gd name="T36" fmla="*/ 248 w 3752"/>
                <a:gd name="T37" fmla="*/ 1000 h 18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752" h="1816">
                  <a:moveTo>
                    <a:pt x="248" y="1000"/>
                  </a:moveTo>
                  <a:cubicBezTo>
                    <a:pt x="280" y="888"/>
                    <a:pt x="200" y="816"/>
                    <a:pt x="200" y="760"/>
                  </a:cubicBezTo>
                  <a:cubicBezTo>
                    <a:pt x="200" y="704"/>
                    <a:pt x="184" y="688"/>
                    <a:pt x="248" y="664"/>
                  </a:cubicBezTo>
                  <a:cubicBezTo>
                    <a:pt x="312" y="640"/>
                    <a:pt x="408" y="616"/>
                    <a:pt x="584" y="616"/>
                  </a:cubicBezTo>
                  <a:cubicBezTo>
                    <a:pt x="760" y="616"/>
                    <a:pt x="1128" y="696"/>
                    <a:pt x="1304" y="664"/>
                  </a:cubicBezTo>
                  <a:cubicBezTo>
                    <a:pt x="1480" y="632"/>
                    <a:pt x="1528" y="456"/>
                    <a:pt x="1640" y="424"/>
                  </a:cubicBezTo>
                  <a:cubicBezTo>
                    <a:pt x="1752" y="392"/>
                    <a:pt x="1816" y="472"/>
                    <a:pt x="1976" y="472"/>
                  </a:cubicBezTo>
                  <a:cubicBezTo>
                    <a:pt x="2136" y="472"/>
                    <a:pt x="2408" y="488"/>
                    <a:pt x="2600" y="424"/>
                  </a:cubicBezTo>
                  <a:cubicBezTo>
                    <a:pt x="2792" y="360"/>
                    <a:pt x="2968" y="152"/>
                    <a:pt x="3128" y="88"/>
                  </a:cubicBezTo>
                  <a:cubicBezTo>
                    <a:pt x="3288" y="24"/>
                    <a:pt x="3472" y="0"/>
                    <a:pt x="3560" y="40"/>
                  </a:cubicBezTo>
                  <a:cubicBezTo>
                    <a:pt x="3648" y="80"/>
                    <a:pt x="3752" y="208"/>
                    <a:pt x="3656" y="328"/>
                  </a:cubicBezTo>
                  <a:cubicBezTo>
                    <a:pt x="3560" y="448"/>
                    <a:pt x="3184" y="656"/>
                    <a:pt x="2984" y="760"/>
                  </a:cubicBezTo>
                  <a:cubicBezTo>
                    <a:pt x="2784" y="864"/>
                    <a:pt x="2624" y="840"/>
                    <a:pt x="2456" y="952"/>
                  </a:cubicBezTo>
                  <a:cubicBezTo>
                    <a:pt x="2288" y="1064"/>
                    <a:pt x="2152" y="1296"/>
                    <a:pt x="1976" y="1432"/>
                  </a:cubicBezTo>
                  <a:cubicBezTo>
                    <a:pt x="1800" y="1568"/>
                    <a:pt x="1568" y="1720"/>
                    <a:pt x="1400" y="1768"/>
                  </a:cubicBezTo>
                  <a:cubicBezTo>
                    <a:pt x="1232" y="1816"/>
                    <a:pt x="1152" y="1720"/>
                    <a:pt x="968" y="1720"/>
                  </a:cubicBezTo>
                  <a:cubicBezTo>
                    <a:pt x="784" y="1720"/>
                    <a:pt x="456" y="1816"/>
                    <a:pt x="296" y="1768"/>
                  </a:cubicBezTo>
                  <a:cubicBezTo>
                    <a:pt x="136" y="1720"/>
                    <a:pt x="16" y="1560"/>
                    <a:pt x="8" y="1432"/>
                  </a:cubicBezTo>
                  <a:cubicBezTo>
                    <a:pt x="0" y="1304"/>
                    <a:pt x="216" y="1112"/>
                    <a:pt x="248" y="100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8" name="Freeform 7"/>
            <p:cNvSpPr>
              <a:spLocks/>
            </p:cNvSpPr>
            <p:nvPr/>
          </p:nvSpPr>
          <p:spPr bwMode="hidden">
            <a:xfrm>
              <a:off x="972" y="688"/>
              <a:ext cx="2580" cy="1140"/>
            </a:xfrm>
            <a:custGeom>
              <a:avLst/>
              <a:gdLst>
                <a:gd name="T0" fmla="*/ 36 w 2580"/>
                <a:gd name="T1" fmla="*/ 792 h 1140"/>
                <a:gd name="T2" fmla="*/ 228 w 2580"/>
                <a:gd name="T3" fmla="*/ 456 h 1140"/>
                <a:gd name="T4" fmla="*/ 324 w 2580"/>
                <a:gd name="T5" fmla="*/ 264 h 1140"/>
                <a:gd name="T6" fmla="*/ 612 w 2580"/>
                <a:gd name="T7" fmla="*/ 216 h 1140"/>
                <a:gd name="T8" fmla="*/ 1092 w 2580"/>
                <a:gd name="T9" fmla="*/ 312 h 1140"/>
                <a:gd name="T10" fmla="*/ 1536 w 2580"/>
                <a:gd name="T11" fmla="*/ 60 h 1140"/>
                <a:gd name="T12" fmla="*/ 2388 w 2580"/>
                <a:gd name="T13" fmla="*/ 120 h 1140"/>
                <a:gd name="T14" fmla="*/ 2328 w 2580"/>
                <a:gd name="T15" fmla="*/ 288 h 1140"/>
                <a:gd name="T16" fmla="*/ 2028 w 2580"/>
                <a:gd name="T17" fmla="*/ 612 h 1140"/>
                <a:gd name="T18" fmla="*/ 1428 w 2580"/>
                <a:gd name="T19" fmla="*/ 1032 h 1140"/>
                <a:gd name="T20" fmla="*/ 1140 w 2580"/>
                <a:gd name="T21" fmla="*/ 1080 h 1140"/>
                <a:gd name="T22" fmla="*/ 324 w 2580"/>
                <a:gd name="T23" fmla="*/ 1032 h 1140"/>
                <a:gd name="T24" fmla="*/ 36 w 2580"/>
                <a:gd name="T25" fmla="*/ 792 h 1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80" h="1140">
                  <a:moveTo>
                    <a:pt x="36" y="792"/>
                  </a:moveTo>
                  <a:cubicBezTo>
                    <a:pt x="66" y="666"/>
                    <a:pt x="180" y="544"/>
                    <a:pt x="228" y="456"/>
                  </a:cubicBezTo>
                  <a:cubicBezTo>
                    <a:pt x="276" y="368"/>
                    <a:pt x="260" y="304"/>
                    <a:pt x="324" y="264"/>
                  </a:cubicBezTo>
                  <a:cubicBezTo>
                    <a:pt x="388" y="224"/>
                    <a:pt x="484" y="208"/>
                    <a:pt x="612" y="216"/>
                  </a:cubicBezTo>
                  <a:cubicBezTo>
                    <a:pt x="740" y="224"/>
                    <a:pt x="828" y="330"/>
                    <a:pt x="1092" y="312"/>
                  </a:cubicBezTo>
                  <a:cubicBezTo>
                    <a:pt x="1422" y="270"/>
                    <a:pt x="1416" y="0"/>
                    <a:pt x="1536" y="60"/>
                  </a:cubicBezTo>
                  <a:cubicBezTo>
                    <a:pt x="1782" y="204"/>
                    <a:pt x="2256" y="82"/>
                    <a:pt x="2388" y="120"/>
                  </a:cubicBezTo>
                  <a:cubicBezTo>
                    <a:pt x="2520" y="158"/>
                    <a:pt x="2580" y="198"/>
                    <a:pt x="2328" y="288"/>
                  </a:cubicBezTo>
                  <a:cubicBezTo>
                    <a:pt x="2094" y="378"/>
                    <a:pt x="2178" y="488"/>
                    <a:pt x="2028" y="612"/>
                  </a:cubicBezTo>
                  <a:cubicBezTo>
                    <a:pt x="1878" y="736"/>
                    <a:pt x="1576" y="954"/>
                    <a:pt x="1428" y="1032"/>
                  </a:cubicBezTo>
                  <a:cubicBezTo>
                    <a:pt x="1292" y="1112"/>
                    <a:pt x="1218" y="1140"/>
                    <a:pt x="1140" y="1080"/>
                  </a:cubicBezTo>
                  <a:cubicBezTo>
                    <a:pt x="918" y="960"/>
                    <a:pt x="508" y="1080"/>
                    <a:pt x="324" y="1032"/>
                  </a:cubicBezTo>
                  <a:cubicBezTo>
                    <a:pt x="140" y="984"/>
                    <a:pt x="0" y="918"/>
                    <a:pt x="36" y="79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" name="Freeform 8"/>
            <p:cNvSpPr>
              <a:spLocks/>
            </p:cNvSpPr>
            <p:nvPr/>
          </p:nvSpPr>
          <p:spPr bwMode="hidden">
            <a:xfrm>
              <a:off x="1170" y="910"/>
              <a:ext cx="1758" cy="696"/>
            </a:xfrm>
            <a:custGeom>
              <a:avLst/>
              <a:gdLst>
                <a:gd name="T0" fmla="*/ 60 w 1758"/>
                <a:gd name="T1" fmla="*/ 594 h 696"/>
                <a:gd name="T2" fmla="*/ 126 w 1758"/>
                <a:gd name="T3" fmla="*/ 234 h 696"/>
                <a:gd name="T4" fmla="*/ 1182 w 1758"/>
                <a:gd name="T5" fmla="*/ 234 h 696"/>
                <a:gd name="T6" fmla="*/ 1518 w 1758"/>
                <a:gd name="T7" fmla="*/ 90 h 696"/>
                <a:gd name="T8" fmla="*/ 1710 w 1758"/>
                <a:gd name="T9" fmla="*/ 138 h 696"/>
                <a:gd name="T10" fmla="*/ 1230 w 1758"/>
                <a:gd name="T11" fmla="*/ 522 h 696"/>
                <a:gd name="T12" fmla="*/ 750 w 1758"/>
                <a:gd name="T13" fmla="*/ 666 h 696"/>
                <a:gd name="T14" fmla="*/ 60 w 1758"/>
                <a:gd name="T15" fmla="*/ 594 h 6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58" h="696">
                  <a:moveTo>
                    <a:pt x="60" y="594"/>
                  </a:moveTo>
                  <a:cubicBezTo>
                    <a:pt x="0" y="462"/>
                    <a:pt x="48" y="306"/>
                    <a:pt x="126" y="234"/>
                  </a:cubicBezTo>
                  <a:cubicBezTo>
                    <a:pt x="390" y="30"/>
                    <a:pt x="654" y="378"/>
                    <a:pt x="1182" y="234"/>
                  </a:cubicBezTo>
                  <a:cubicBezTo>
                    <a:pt x="1414" y="210"/>
                    <a:pt x="1284" y="132"/>
                    <a:pt x="1518" y="90"/>
                  </a:cubicBezTo>
                  <a:cubicBezTo>
                    <a:pt x="1680" y="0"/>
                    <a:pt x="1758" y="66"/>
                    <a:pt x="1710" y="138"/>
                  </a:cubicBezTo>
                  <a:cubicBezTo>
                    <a:pt x="1662" y="210"/>
                    <a:pt x="1290" y="372"/>
                    <a:pt x="1230" y="522"/>
                  </a:cubicBezTo>
                  <a:cubicBezTo>
                    <a:pt x="1134" y="696"/>
                    <a:pt x="945" y="654"/>
                    <a:pt x="750" y="666"/>
                  </a:cubicBezTo>
                  <a:cubicBezTo>
                    <a:pt x="555" y="678"/>
                    <a:pt x="164" y="666"/>
                    <a:pt x="60" y="5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" name="Freeform 9"/>
            <p:cNvSpPr>
              <a:spLocks/>
            </p:cNvSpPr>
            <p:nvPr/>
          </p:nvSpPr>
          <p:spPr bwMode="hidden">
            <a:xfrm rot="-299203">
              <a:off x="1296" y="1240"/>
              <a:ext cx="928" cy="192"/>
            </a:xfrm>
            <a:custGeom>
              <a:avLst/>
              <a:gdLst>
                <a:gd name="T0" fmla="*/ 104 w 928"/>
                <a:gd name="T1" fmla="*/ 96 h 192"/>
                <a:gd name="T2" fmla="*/ 152 w 928"/>
                <a:gd name="T3" fmla="*/ 0 h 192"/>
                <a:gd name="T4" fmla="*/ 728 w 928"/>
                <a:gd name="T5" fmla="*/ 96 h 192"/>
                <a:gd name="T6" fmla="*/ 920 w 928"/>
                <a:gd name="T7" fmla="*/ 96 h 192"/>
                <a:gd name="T8" fmla="*/ 776 w 928"/>
                <a:gd name="T9" fmla="*/ 192 h 192"/>
                <a:gd name="T10" fmla="*/ 104 w 928"/>
                <a:gd name="T11" fmla="*/ 96 h 1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28" h="192">
                  <a:moveTo>
                    <a:pt x="104" y="96"/>
                  </a:moveTo>
                  <a:cubicBezTo>
                    <a:pt x="0" y="64"/>
                    <a:pt x="48" y="0"/>
                    <a:pt x="152" y="0"/>
                  </a:cubicBezTo>
                  <a:cubicBezTo>
                    <a:pt x="256" y="0"/>
                    <a:pt x="600" y="80"/>
                    <a:pt x="728" y="96"/>
                  </a:cubicBezTo>
                  <a:cubicBezTo>
                    <a:pt x="856" y="112"/>
                    <a:pt x="912" y="80"/>
                    <a:pt x="920" y="96"/>
                  </a:cubicBezTo>
                  <a:cubicBezTo>
                    <a:pt x="928" y="112"/>
                    <a:pt x="912" y="192"/>
                    <a:pt x="776" y="192"/>
                  </a:cubicBezTo>
                  <a:cubicBezTo>
                    <a:pt x="640" y="192"/>
                    <a:pt x="208" y="128"/>
                    <a:pt x="104" y="9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1" name="Freeform 10"/>
            <p:cNvSpPr>
              <a:spLocks/>
            </p:cNvSpPr>
            <p:nvPr/>
          </p:nvSpPr>
          <p:spPr bwMode="hidden">
            <a:xfrm>
              <a:off x="0" y="1584"/>
              <a:ext cx="5754" cy="2280"/>
            </a:xfrm>
            <a:custGeom>
              <a:avLst/>
              <a:gdLst>
                <a:gd name="T0" fmla="*/ 0 w 5754"/>
                <a:gd name="T1" fmla="*/ 40 h 2280"/>
                <a:gd name="T2" fmla="*/ 336 w 5754"/>
                <a:gd name="T3" fmla="*/ 40 h 2280"/>
                <a:gd name="T4" fmla="*/ 720 w 5754"/>
                <a:gd name="T5" fmla="*/ 280 h 2280"/>
                <a:gd name="T6" fmla="*/ 912 w 5754"/>
                <a:gd name="T7" fmla="*/ 712 h 2280"/>
                <a:gd name="T8" fmla="*/ 864 w 5754"/>
                <a:gd name="T9" fmla="*/ 1240 h 2280"/>
                <a:gd name="T10" fmla="*/ 960 w 5754"/>
                <a:gd name="T11" fmla="*/ 1768 h 2280"/>
                <a:gd name="T12" fmla="*/ 1440 w 5754"/>
                <a:gd name="T13" fmla="*/ 2152 h 2280"/>
                <a:gd name="T14" fmla="*/ 2160 w 5754"/>
                <a:gd name="T15" fmla="*/ 2248 h 2280"/>
                <a:gd name="T16" fmla="*/ 2688 w 5754"/>
                <a:gd name="T17" fmla="*/ 1960 h 2280"/>
                <a:gd name="T18" fmla="*/ 2706 w 5754"/>
                <a:gd name="T19" fmla="*/ 472 h 2280"/>
                <a:gd name="T20" fmla="*/ 3456 w 5754"/>
                <a:gd name="T21" fmla="*/ 424 h 2280"/>
                <a:gd name="T22" fmla="*/ 4416 w 5754"/>
                <a:gd name="T23" fmla="*/ 712 h 2280"/>
                <a:gd name="T24" fmla="*/ 4416 w 5754"/>
                <a:gd name="T25" fmla="*/ 1432 h 2280"/>
                <a:gd name="T26" fmla="*/ 4728 w 5754"/>
                <a:gd name="T27" fmla="*/ 1822 h 2280"/>
                <a:gd name="T28" fmla="*/ 5322 w 5754"/>
                <a:gd name="T29" fmla="*/ 2206 h 2280"/>
                <a:gd name="T30" fmla="*/ 5754 w 5754"/>
                <a:gd name="T31" fmla="*/ 1510 h 228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54" h="2280">
                  <a:moveTo>
                    <a:pt x="0" y="40"/>
                  </a:moveTo>
                  <a:cubicBezTo>
                    <a:pt x="56" y="40"/>
                    <a:pt x="216" y="0"/>
                    <a:pt x="336" y="40"/>
                  </a:cubicBezTo>
                  <a:cubicBezTo>
                    <a:pt x="456" y="80"/>
                    <a:pt x="624" y="168"/>
                    <a:pt x="720" y="280"/>
                  </a:cubicBezTo>
                  <a:cubicBezTo>
                    <a:pt x="816" y="392"/>
                    <a:pt x="888" y="552"/>
                    <a:pt x="912" y="712"/>
                  </a:cubicBezTo>
                  <a:cubicBezTo>
                    <a:pt x="936" y="872"/>
                    <a:pt x="856" y="1064"/>
                    <a:pt x="864" y="1240"/>
                  </a:cubicBezTo>
                  <a:cubicBezTo>
                    <a:pt x="872" y="1416"/>
                    <a:pt x="864" y="1616"/>
                    <a:pt x="960" y="1768"/>
                  </a:cubicBezTo>
                  <a:cubicBezTo>
                    <a:pt x="1056" y="1920"/>
                    <a:pt x="1240" y="2072"/>
                    <a:pt x="1440" y="2152"/>
                  </a:cubicBezTo>
                  <a:cubicBezTo>
                    <a:pt x="1640" y="2232"/>
                    <a:pt x="1952" y="2280"/>
                    <a:pt x="2160" y="2248"/>
                  </a:cubicBezTo>
                  <a:cubicBezTo>
                    <a:pt x="2368" y="2216"/>
                    <a:pt x="2597" y="2256"/>
                    <a:pt x="2688" y="1960"/>
                  </a:cubicBezTo>
                  <a:cubicBezTo>
                    <a:pt x="2779" y="1664"/>
                    <a:pt x="2578" y="728"/>
                    <a:pt x="2706" y="472"/>
                  </a:cubicBezTo>
                  <a:cubicBezTo>
                    <a:pt x="2834" y="216"/>
                    <a:pt x="3171" y="384"/>
                    <a:pt x="3456" y="424"/>
                  </a:cubicBezTo>
                  <a:cubicBezTo>
                    <a:pt x="3741" y="464"/>
                    <a:pt x="4256" y="544"/>
                    <a:pt x="4416" y="712"/>
                  </a:cubicBezTo>
                  <a:cubicBezTo>
                    <a:pt x="4576" y="880"/>
                    <a:pt x="4364" y="1247"/>
                    <a:pt x="4416" y="1432"/>
                  </a:cubicBezTo>
                  <a:cubicBezTo>
                    <a:pt x="4468" y="1617"/>
                    <a:pt x="4577" y="1693"/>
                    <a:pt x="4728" y="1822"/>
                  </a:cubicBezTo>
                  <a:cubicBezTo>
                    <a:pt x="4879" y="1951"/>
                    <a:pt x="5151" y="2258"/>
                    <a:pt x="5322" y="2206"/>
                  </a:cubicBezTo>
                  <a:cubicBezTo>
                    <a:pt x="5493" y="2154"/>
                    <a:pt x="5664" y="1655"/>
                    <a:pt x="5754" y="151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2" name="Freeform 11"/>
            <p:cNvSpPr>
              <a:spLocks/>
            </p:cNvSpPr>
            <p:nvPr/>
          </p:nvSpPr>
          <p:spPr bwMode="hidden">
            <a:xfrm>
              <a:off x="1056" y="2008"/>
              <a:ext cx="1496" cy="1464"/>
            </a:xfrm>
            <a:custGeom>
              <a:avLst/>
              <a:gdLst>
                <a:gd name="T0" fmla="*/ 408 w 1496"/>
                <a:gd name="T1" fmla="*/ 16 h 1464"/>
                <a:gd name="T2" fmla="*/ 72 w 1496"/>
                <a:gd name="T3" fmla="*/ 304 h 1464"/>
                <a:gd name="T4" fmla="*/ 72 w 1496"/>
                <a:gd name="T5" fmla="*/ 976 h 1464"/>
                <a:gd name="T6" fmla="*/ 504 w 1496"/>
                <a:gd name="T7" fmla="*/ 1360 h 1464"/>
                <a:gd name="T8" fmla="*/ 1128 w 1496"/>
                <a:gd name="T9" fmla="*/ 1408 h 1464"/>
                <a:gd name="T10" fmla="*/ 1464 w 1496"/>
                <a:gd name="T11" fmla="*/ 1024 h 1464"/>
                <a:gd name="T12" fmla="*/ 1320 w 1496"/>
                <a:gd name="T13" fmla="*/ 208 h 1464"/>
                <a:gd name="T14" fmla="*/ 408 w 1496"/>
                <a:gd name="T15" fmla="*/ 16 h 14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96" h="1464">
                  <a:moveTo>
                    <a:pt x="408" y="16"/>
                  </a:moveTo>
                  <a:cubicBezTo>
                    <a:pt x="200" y="32"/>
                    <a:pt x="128" y="144"/>
                    <a:pt x="72" y="304"/>
                  </a:cubicBezTo>
                  <a:cubicBezTo>
                    <a:pt x="16" y="464"/>
                    <a:pt x="0" y="800"/>
                    <a:pt x="72" y="976"/>
                  </a:cubicBezTo>
                  <a:cubicBezTo>
                    <a:pt x="144" y="1152"/>
                    <a:pt x="328" y="1288"/>
                    <a:pt x="504" y="1360"/>
                  </a:cubicBezTo>
                  <a:cubicBezTo>
                    <a:pt x="680" y="1432"/>
                    <a:pt x="968" y="1464"/>
                    <a:pt x="1128" y="1408"/>
                  </a:cubicBezTo>
                  <a:cubicBezTo>
                    <a:pt x="1288" y="1352"/>
                    <a:pt x="1432" y="1224"/>
                    <a:pt x="1464" y="1024"/>
                  </a:cubicBezTo>
                  <a:cubicBezTo>
                    <a:pt x="1496" y="824"/>
                    <a:pt x="1496" y="376"/>
                    <a:pt x="1320" y="208"/>
                  </a:cubicBezTo>
                  <a:cubicBezTo>
                    <a:pt x="1144" y="40"/>
                    <a:pt x="616" y="0"/>
                    <a:pt x="408" y="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3" name="Freeform 12"/>
            <p:cNvSpPr>
              <a:spLocks/>
            </p:cNvSpPr>
            <p:nvPr/>
          </p:nvSpPr>
          <p:spPr bwMode="hidden">
            <a:xfrm rot="1159149">
              <a:off x="1296" y="2152"/>
              <a:ext cx="1126" cy="730"/>
            </a:xfrm>
            <a:custGeom>
              <a:avLst/>
              <a:gdLst>
                <a:gd name="T0" fmla="*/ 940 w 1126"/>
                <a:gd name="T1" fmla="*/ 196 h 730"/>
                <a:gd name="T2" fmla="*/ 576 w 1126"/>
                <a:gd name="T3" fmla="*/ 20 h 730"/>
                <a:gd name="T4" fmla="*/ 192 w 1126"/>
                <a:gd name="T5" fmla="*/ 76 h 730"/>
                <a:gd name="T6" fmla="*/ 24 w 1126"/>
                <a:gd name="T7" fmla="*/ 372 h 730"/>
                <a:gd name="T8" fmla="*/ 520 w 1126"/>
                <a:gd name="T9" fmla="*/ 670 h 730"/>
                <a:gd name="T10" fmla="*/ 1048 w 1126"/>
                <a:gd name="T11" fmla="*/ 568 h 730"/>
                <a:gd name="T12" fmla="*/ 940 w 1126"/>
                <a:gd name="T13" fmla="*/ 196 h 7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26" h="730">
                  <a:moveTo>
                    <a:pt x="940" y="196"/>
                  </a:moveTo>
                  <a:cubicBezTo>
                    <a:pt x="700" y="100"/>
                    <a:pt x="701" y="40"/>
                    <a:pt x="576" y="20"/>
                  </a:cubicBezTo>
                  <a:cubicBezTo>
                    <a:pt x="451" y="0"/>
                    <a:pt x="284" y="17"/>
                    <a:pt x="192" y="76"/>
                  </a:cubicBezTo>
                  <a:cubicBezTo>
                    <a:pt x="100" y="135"/>
                    <a:pt x="56" y="132"/>
                    <a:pt x="24" y="372"/>
                  </a:cubicBezTo>
                  <a:cubicBezTo>
                    <a:pt x="0" y="730"/>
                    <a:pt x="350" y="637"/>
                    <a:pt x="520" y="670"/>
                  </a:cubicBezTo>
                  <a:cubicBezTo>
                    <a:pt x="690" y="703"/>
                    <a:pt x="978" y="647"/>
                    <a:pt x="1048" y="568"/>
                  </a:cubicBezTo>
                  <a:cubicBezTo>
                    <a:pt x="1118" y="489"/>
                    <a:pt x="1126" y="280"/>
                    <a:pt x="940" y="19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" name="Freeform 13"/>
            <p:cNvSpPr>
              <a:spLocks/>
            </p:cNvSpPr>
            <p:nvPr/>
          </p:nvSpPr>
          <p:spPr bwMode="hidden">
            <a:xfrm>
              <a:off x="3112" y="-8"/>
              <a:ext cx="2648" cy="3394"/>
            </a:xfrm>
            <a:custGeom>
              <a:avLst/>
              <a:gdLst>
                <a:gd name="T0" fmla="*/ 1496 w 2648"/>
                <a:gd name="T1" fmla="*/ 0 h 3394"/>
                <a:gd name="T2" fmla="*/ 1640 w 2648"/>
                <a:gd name="T3" fmla="*/ 384 h 3394"/>
                <a:gd name="T4" fmla="*/ 1400 w 2648"/>
                <a:gd name="T5" fmla="*/ 864 h 3394"/>
                <a:gd name="T6" fmla="*/ 536 w 2648"/>
                <a:gd name="T7" fmla="*/ 1200 h 3394"/>
                <a:gd name="T8" fmla="*/ 56 w 2648"/>
                <a:gd name="T9" fmla="*/ 1584 h 3394"/>
                <a:gd name="T10" fmla="*/ 200 w 2648"/>
                <a:gd name="T11" fmla="*/ 1872 h 3394"/>
                <a:gd name="T12" fmla="*/ 1064 w 2648"/>
                <a:gd name="T13" fmla="*/ 2016 h 3394"/>
                <a:gd name="T14" fmla="*/ 1592 w 2648"/>
                <a:gd name="T15" fmla="*/ 2304 h 3394"/>
                <a:gd name="T16" fmla="*/ 1562 w 2648"/>
                <a:gd name="T17" fmla="*/ 2940 h 3394"/>
                <a:gd name="T18" fmla="*/ 2120 w 2648"/>
                <a:gd name="T19" fmla="*/ 3384 h 3394"/>
                <a:gd name="T20" fmla="*/ 2648 w 2648"/>
                <a:gd name="T21" fmla="*/ 2880 h 33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48" h="3394">
                  <a:moveTo>
                    <a:pt x="1496" y="0"/>
                  </a:moveTo>
                  <a:cubicBezTo>
                    <a:pt x="1520" y="64"/>
                    <a:pt x="1656" y="240"/>
                    <a:pt x="1640" y="384"/>
                  </a:cubicBezTo>
                  <a:cubicBezTo>
                    <a:pt x="1624" y="528"/>
                    <a:pt x="1584" y="728"/>
                    <a:pt x="1400" y="864"/>
                  </a:cubicBezTo>
                  <a:cubicBezTo>
                    <a:pt x="1216" y="1000"/>
                    <a:pt x="760" y="1080"/>
                    <a:pt x="536" y="1200"/>
                  </a:cubicBezTo>
                  <a:cubicBezTo>
                    <a:pt x="312" y="1320"/>
                    <a:pt x="112" y="1472"/>
                    <a:pt x="56" y="1584"/>
                  </a:cubicBezTo>
                  <a:cubicBezTo>
                    <a:pt x="0" y="1696"/>
                    <a:pt x="32" y="1800"/>
                    <a:pt x="200" y="1872"/>
                  </a:cubicBezTo>
                  <a:cubicBezTo>
                    <a:pt x="368" y="1944"/>
                    <a:pt x="832" y="1944"/>
                    <a:pt x="1064" y="2016"/>
                  </a:cubicBezTo>
                  <a:cubicBezTo>
                    <a:pt x="1296" y="2088"/>
                    <a:pt x="1509" y="2150"/>
                    <a:pt x="1592" y="2304"/>
                  </a:cubicBezTo>
                  <a:cubicBezTo>
                    <a:pt x="1675" y="2458"/>
                    <a:pt x="1474" y="2760"/>
                    <a:pt x="1562" y="2940"/>
                  </a:cubicBezTo>
                  <a:cubicBezTo>
                    <a:pt x="1650" y="3120"/>
                    <a:pt x="1939" y="3394"/>
                    <a:pt x="2120" y="3384"/>
                  </a:cubicBezTo>
                  <a:cubicBezTo>
                    <a:pt x="2301" y="3374"/>
                    <a:pt x="2538" y="2985"/>
                    <a:pt x="2648" y="288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" name="Freeform 14"/>
            <p:cNvSpPr>
              <a:spLocks/>
            </p:cNvSpPr>
            <p:nvPr/>
          </p:nvSpPr>
          <p:spPr bwMode="hidden">
            <a:xfrm>
              <a:off x="3504" y="-8"/>
              <a:ext cx="2256" cy="3160"/>
            </a:xfrm>
            <a:custGeom>
              <a:avLst/>
              <a:gdLst>
                <a:gd name="T0" fmla="*/ 1488 w 2256"/>
                <a:gd name="T1" fmla="*/ 0 h 3160"/>
                <a:gd name="T2" fmla="*/ 1488 w 2256"/>
                <a:gd name="T3" fmla="*/ 528 h 3160"/>
                <a:gd name="T4" fmla="*/ 1104 w 2256"/>
                <a:gd name="T5" fmla="*/ 1008 h 3160"/>
                <a:gd name="T6" fmla="*/ 144 w 2256"/>
                <a:gd name="T7" fmla="*/ 1488 h 3160"/>
                <a:gd name="T8" fmla="*/ 240 w 2256"/>
                <a:gd name="T9" fmla="*/ 1776 h 3160"/>
                <a:gd name="T10" fmla="*/ 1056 w 2256"/>
                <a:gd name="T11" fmla="*/ 1872 h 3160"/>
                <a:gd name="T12" fmla="*/ 1536 w 2256"/>
                <a:gd name="T13" fmla="*/ 2064 h 3160"/>
                <a:gd name="T14" fmla="*/ 1536 w 2256"/>
                <a:gd name="T15" fmla="*/ 2448 h 3160"/>
                <a:gd name="T16" fmla="*/ 1344 w 2256"/>
                <a:gd name="T17" fmla="*/ 2784 h 3160"/>
                <a:gd name="T18" fmla="*/ 1632 w 2256"/>
                <a:gd name="T19" fmla="*/ 3120 h 3160"/>
                <a:gd name="T20" fmla="*/ 1968 w 2256"/>
                <a:gd name="T21" fmla="*/ 3024 h 3160"/>
                <a:gd name="T22" fmla="*/ 2208 w 2256"/>
                <a:gd name="T23" fmla="*/ 2496 h 3160"/>
                <a:gd name="T24" fmla="*/ 2112 w 2256"/>
                <a:gd name="T25" fmla="*/ 1968 h 3160"/>
                <a:gd name="T26" fmla="*/ 1776 w 2256"/>
                <a:gd name="T27" fmla="*/ 1584 h 3160"/>
                <a:gd name="T28" fmla="*/ 1824 w 2256"/>
                <a:gd name="T29" fmla="*/ 1152 h 3160"/>
                <a:gd name="T30" fmla="*/ 2256 w 2256"/>
                <a:gd name="T31" fmla="*/ 672 h 316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56" h="3160">
                  <a:moveTo>
                    <a:pt x="1488" y="0"/>
                  </a:moveTo>
                  <a:cubicBezTo>
                    <a:pt x="1488" y="88"/>
                    <a:pt x="1552" y="360"/>
                    <a:pt x="1488" y="528"/>
                  </a:cubicBezTo>
                  <a:cubicBezTo>
                    <a:pt x="1424" y="696"/>
                    <a:pt x="1328" y="848"/>
                    <a:pt x="1104" y="1008"/>
                  </a:cubicBezTo>
                  <a:cubicBezTo>
                    <a:pt x="880" y="1168"/>
                    <a:pt x="288" y="1360"/>
                    <a:pt x="144" y="1488"/>
                  </a:cubicBezTo>
                  <a:cubicBezTo>
                    <a:pt x="0" y="1616"/>
                    <a:pt x="88" y="1712"/>
                    <a:pt x="240" y="1776"/>
                  </a:cubicBezTo>
                  <a:cubicBezTo>
                    <a:pt x="392" y="1840"/>
                    <a:pt x="840" y="1824"/>
                    <a:pt x="1056" y="1872"/>
                  </a:cubicBezTo>
                  <a:cubicBezTo>
                    <a:pt x="1272" y="1920"/>
                    <a:pt x="1456" y="1968"/>
                    <a:pt x="1536" y="2064"/>
                  </a:cubicBezTo>
                  <a:cubicBezTo>
                    <a:pt x="1616" y="2160"/>
                    <a:pt x="1568" y="2328"/>
                    <a:pt x="1536" y="2448"/>
                  </a:cubicBezTo>
                  <a:cubicBezTo>
                    <a:pt x="1504" y="2568"/>
                    <a:pt x="1328" y="2672"/>
                    <a:pt x="1344" y="2784"/>
                  </a:cubicBezTo>
                  <a:cubicBezTo>
                    <a:pt x="1360" y="2896"/>
                    <a:pt x="1528" y="3080"/>
                    <a:pt x="1632" y="3120"/>
                  </a:cubicBezTo>
                  <a:cubicBezTo>
                    <a:pt x="1736" y="3160"/>
                    <a:pt x="1872" y="3128"/>
                    <a:pt x="1968" y="3024"/>
                  </a:cubicBezTo>
                  <a:cubicBezTo>
                    <a:pt x="2064" y="2920"/>
                    <a:pt x="2184" y="2672"/>
                    <a:pt x="2208" y="2496"/>
                  </a:cubicBezTo>
                  <a:cubicBezTo>
                    <a:pt x="2232" y="2320"/>
                    <a:pt x="2184" y="2120"/>
                    <a:pt x="2112" y="1968"/>
                  </a:cubicBezTo>
                  <a:cubicBezTo>
                    <a:pt x="2040" y="1816"/>
                    <a:pt x="1824" y="1720"/>
                    <a:pt x="1776" y="1584"/>
                  </a:cubicBezTo>
                  <a:cubicBezTo>
                    <a:pt x="1728" y="1448"/>
                    <a:pt x="1744" y="1304"/>
                    <a:pt x="1824" y="1152"/>
                  </a:cubicBezTo>
                  <a:cubicBezTo>
                    <a:pt x="1904" y="1000"/>
                    <a:pt x="2166" y="772"/>
                    <a:pt x="2256" y="672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" name="Freeform 15"/>
            <p:cNvSpPr>
              <a:spLocks/>
            </p:cNvSpPr>
            <p:nvPr/>
          </p:nvSpPr>
          <p:spPr bwMode="hidden">
            <a:xfrm>
              <a:off x="4008" y="1080"/>
              <a:ext cx="1048" cy="696"/>
            </a:xfrm>
            <a:custGeom>
              <a:avLst/>
              <a:gdLst>
                <a:gd name="T0" fmla="*/ 984 w 1048"/>
                <a:gd name="T1" fmla="*/ 256 h 696"/>
                <a:gd name="T2" fmla="*/ 840 w 1048"/>
                <a:gd name="T3" fmla="*/ 16 h 696"/>
                <a:gd name="T4" fmla="*/ 552 w 1048"/>
                <a:gd name="T5" fmla="*/ 160 h 696"/>
                <a:gd name="T6" fmla="*/ 320 w 1048"/>
                <a:gd name="T7" fmla="*/ 304 h 696"/>
                <a:gd name="T8" fmla="*/ 600 w 1048"/>
                <a:gd name="T9" fmla="*/ 592 h 696"/>
                <a:gd name="T10" fmla="*/ 984 w 1048"/>
                <a:gd name="T11" fmla="*/ 640 h 696"/>
                <a:gd name="T12" fmla="*/ 984 w 1048"/>
                <a:gd name="T13" fmla="*/ 256 h 6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8" h="696">
                  <a:moveTo>
                    <a:pt x="984" y="256"/>
                  </a:moveTo>
                  <a:cubicBezTo>
                    <a:pt x="960" y="152"/>
                    <a:pt x="992" y="32"/>
                    <a:pt x="840" y="16"/>
                  </a:cubicBezTo>
                  <a:cubicBezTo>
                    <a:pt x="736" y="0"/>
                    <a:pt x="624" y="104"/>
                    <a:pt x="552" y="160"/>
                  </a:cubicBezTo>
                  <a:cubicBezTo>
                    <a:pt x="465" y="208"/>
                    <a:pt x="480" y="240"/>
                    <a:pt x="320" y="304"/>
                  </a:cubicBezTo>
                  <a:cubicBezTo>
                    <a:pt x="168" y="368"/>
                    <a:pt x="0" y="512"/>
                    <a:pt x="600" y="592"/>
                  </a:cubicBezTo>
                  <a:cubicBezTo>
                    <a:pt x="696" y="640"/>
                    <a:pt x="920" y="696"/>
                    <a:pt x="984" y="640"/>
                  </a:cubicBezTo>
                  <a:cubicBezTo>
                    <a:pt x="1048" y="584"/>
                    <a:pt x="984" y="336"/>
                    <a:pt x="984" y="25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" name="Freeform 16"/>
            <p:cNvSpPr>
              <a:spLocks/>
            </p:cNvSpPr>
            <p:nvPr/>
          </p:nvSpPr>
          <p:spPr bwMode="hidden">
            <a:xfrm>
              <a:off x="5117" y="-8"/>
              <a:ext cx="547" cy="696"/>
            </a:xfrm>
            <a:custGeom>
              <a:avLst/>
              <a:gdLst>
                <a:gd name="T0" fmla="*/ 19 w 547"/>
                <a:gd name="T1" fmla="*/ 0 h 696"/>
                <a:gd name="T2" fmla="*/ 19 w 547"/>
                <a:gd name="T3" fmla="*/ 528 h 696"/>
                <a:gd name="T4" fmla="*/ 131 w 547"/>
                <a:gd name="T5" fmla="*/ 680 h 696"/>
                <a:gd name="T6" fmla="*/ 355 w 547"/>
                <a:gd name="T7" fmla="*/ 624 h 696"/>
                <a:gd name="T8" fmla="*/ 499 w 547"/>
                <a:gd name="T9" fmla="*/ 384 h 696"/>
                <a:gd name="T10" fmla="*/ 547 w 547"/>
                <a:gd name="T11" fmla="*/ 0 h 6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7" h="696">
                  <a:moveTo>
                    <a:pt x="19" y="0"/>
                  </a:moveTo>
                  <a:cubicBezTo>
                    <a:pt x="19" y="88"/>
                    <a:pt x="0" y="415"/>
                    <a:pt x="19" y="528"/>
                  </a:cubicBezTo>
                  <a:cubicBezTo>
                    <a:pt x="38" y="641"/>
                    <a:pt x="75" y="664"/>
                    <a:pt x="131" y="680"/>
                  </a:cubicBezTo>
                  <a:cubicBezTo>
                    <a:pt x="187" y="696"/>
                    <a:pt x="294" y="673"/>
                    <a:pt x="355" y="624"/>
                  </a:cubicBezTo>
                  <a:cubicBezTo>
                    <a:pt x="416" y="575"/>
                    <a:pt x="467" y="488"/>
                    <a:pt x="499" y="384"/>
                  </a:cubicBezTo>
                  <a:cubicBezTo>
                    <a:pt x="531" y="280"/>
                    <a:pt x="537" y="80"/>
                    <a:pt x="547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8" name="Freeform 17"/>
            <p:cNvSpPr>
              <a:spLocks/>
            </p:cNvSpPr>
            <p:nvPr/>
          </p:nvSpPr>
          <p:spPr bwMode="hidden">
            <a:xfrm>
              <a:off x="0" y="2024"/>
              <a:ext cx="1984" cy="2296"/>
            </a:xfrm>
            <a:custGeom>
              <a:avLst/>
              <a:gdLst>
                <a:gd name="T0" fmla="*/ 0 w 1984"/>
                <a:gd name="T1" fmla="*/ 32 h 2296"/>
                <a:gd name="T2" fmla="*/ 336 w 1984"/>
                <a:gd name="T3" fmla="*/ 32 h 2296"/>
                <a:gd name="T4" fmla="*/ 592 w 1984"/>
                <a:gd name="T5" fmla="*/ 224 h 2296"/>
                <a:gd name="T6" fmla="*/ 696 w 1984"/>
                <a:gd name="T7" fmla="*/ 664 h 2296"/>
                <a:gd name="T8" fmla="*/ 664 w 1984"/>
                <a:gd name="T9" fmla="*/ 1224 h 2296"/>
                <a:gd name="T10" fmla="*/ 816 w 1984"/>
                <a:gd name="T11" fmla="*/ 1784 h 2296"/>
                <a:gd name="T12" fmla="*/ 1128 w 1984"/>
                <a:gd name="T13" fmla="*/ 2128 h 2296"/>
                <a:gd name="T14" fmla="*/ 1984 w 1984"/>
                <a:gd name="T15" fmla="*/ 2296 h 22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84" h="2296">
                  <a:moveTo>
                    <a:pt x="0" y="32"/>
                  </a:moveTo>
                  <a:cubicBezTo>
                    <a:pt x="56" y="32"/>
                    <a:pt x="237" y="0"/>
                    <a:pt x="336" y="32"/>
                  </a:cubicBezTo>
                  <a:cubicBezTo>
                    <a:pt x="435" y="64"/>
                    <a:pt x="532" y="119"/>
                    <a:pt x="592" y="224"/>
                  </a:cubicBezTo>
                  <a:cubicBezTo>
                    <a:pt x="652" y="329"/>
                    <a:pt x="684" y="497"/>
                    <a:pt x="696" y="664"/>
                  </a:cubicBezTo>
                  <a:cubicBezTo>
                    <a:pt x="708" y="831"/>
                    <a:pt x="644" y="1037"/>
                    <a:pt x="664" y="1224"/>
                  </a:cubicBezTo>
                  <a:cubicBezTo>
                    <a:pt x="684" y="1411"/>
                    <a:pt x="739" y="1633"/>
                    <a:pt x="816" y="1784"/>
                  </a:cubicBezTo>
                  <a:cubicBezTo>
                    <a:pt x="893" y="1935"/>
                    <a:pt x="933" y="2043"/>
                    <a:pt x="1128" y="2128"/>
                  </a:cubicBezTo>
                  <a:cubicBezTo>
                    <a:pt x="1323" y="2213"/>
                    <a:pt x="1806" y="2261"/>
                    <a:pt x="1984" y="2296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9" name="Freeform 18"/>
            <p:cNvSpPr>
              <a:spLocks/>
            </p:cNvSpPr>
            <p:nvPr/>
          </p:nvSpPr>
          <p:spPr bwMode="hidden">
            <a:xfrm>
              <a:off x="0" y="2400"/>
              <a:ext cx="816" cy="1912"/>
            </a:xfrm>
            <a:custGeom>
              <a:avLst/>
              <a:gdLst>
                <a:gd name="T0" fmla="*/ 0 w 816"/>
                <a:gd name="T1" fmla="*/ 280 h 1912"/>
                <a:gd name="T2" fmla="*/ 384 w 816"/>
                <a:gd name="T3" fmla="*/ 280 h 1912"/>
                <a:gd name="T4" fmla="*/ 368 w 816"/>
                <a:gd name="T5" fmla="*/ 896 h 1912"/>
                <a:gd name="T6" fmla="*/ 528 w 816"/>
                <a:gd name="T7" fmla="*/ 1528 h 1912"/>
                <a:gd name="T8" fmla="*/ 816 w 816"/>
                <a:gd name="T9" fmla="*/ 1912 h 19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6" h="1912">
                  <a:moveTo>
                    <a:pt x="0" y="280"/>
                  </a:moveTo>
                  <a:cubicBezTo>
                    <a:pt x="144" y="0"/>
                    <a:pt x="323" y="177"/>
                    <a:pt x="384" y="280"/>
                  </a:cubicBezTo>
                  <a:cubicBezTo>
                    <a:pt x="488" y="440"/>
                    <a:pt x="344" y="688"/>
                    <a:pt x="368" y="896"/>
                  </a:cubicBezTo>
                  <a:cubicBezTo>
                    <a:pt x="392" y="1104"/>
                    <a:pt x="453" y="1359"/>
                    <a:pt x="528" y="1528"/>
                  </a:cubicBezTo>
                  <a:cubicBezTo>
                    <a:pt x="603" y="1697"/>
                    <a:pt x="756" y="1832"/>
                    <a:pt x="816" y="1912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" name="Freeform 19"/>
            <p:cNvSpPr>
              <a:spLocks/>
            </p:cNvSpPr>
            <p:nvPr/>
          </p:nvSpPr>
          <p:spPr bwMode="hidden">
            <a:xfrm>
              <a:off x="2688" y="3228"/>
              <a:ext cx="3080" cy="1084"/>
            </a:xfrm>
            <a:custGeom>
              <a:avLst/>
              <a:gdLst>
                <a:gd name="T0" fmla="*/ 0 w 3080"/>
                <a:gd name="T1" fmla="*/ 1084 h 1084"/>
                <a:gd name="T2" fmla="*/ 424 w 3080"/>
                <a:gd name="T3" fmla="*/ 932 h 1084"/>
                <a:gd name="T4" fmla="*/ 640 w 3080"/>
                <a:gd name="T5" fmla="*/ 292 h 1084"/>
                <a:gd name="T6" fmla="*/ 1032 w 3080"/>
                <a:gd name="T7" fmla="*/ 20 h 1084"/>
                <a:gd name="T8" fmla="*/ 1536 w 3080"/>
                <a:gd name="T9" fmla="*/ 172 h 1084"/>
                <a:gd name="T10" fmla="*/ 2064 w 3080"/>
                <a:gd name="T11" fmla="*/ 604 h 1084"/>
                <a:gd name="T12" fmla="*/ 2400 w 3080"/>
                <a:gd name="T13" fmla="*/ 940 h 1084"/>
                <a:gd name="T14" fmla="*/ 3080 w 3080"/>
                <a:gd name="T15" fmla="*/ 1084 h 10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80" h="1084">
                  <a:moveTo>
                    <a:pt x="0" y="1084"/>
                  </a:moveTo>
                  <a:cubicBezTo>
                    <a:pt x="71" y="1059"/>
                    <a:pt x="317" y="1064"/>
                    <a:pt x="424" y="932"/>
                  </a:cubicBezTo>
                  <a:cubicBezTo>
                    <a:pt x="531" y="800"/>
                    <a:pt x="539" y="444"/>
                    <a:pt x="640" y="292"/>
                  </a:cubicBezTo>
                  <a:cubicBezTo>
                    <a:pt x="741" y="140"/>
                    <a:pt x="883" y="40"/>
                    <a:pt x="1032" y="20"/>
                  </a:cubicBezTo>
                  <a:cubicBezTo>
                    <a:pt x="1181" y="0"/>
                    <a:pt x="1364" y="75"/>
                    <a:pt x="1536" y="172"/>
                  </a:cubicBezTo>
                  <a:cubicBezTo>
                    <a:pt x="1708" y="269"/>
                    <a:pt x="1920" y="476"/>
                    <a:pt x="2064" y="604"/>
                  </a:cubicBezTo>
                  <a:cubicBezTo>
                    <a:pt x="2208" y="732"/>
                    <a:pt x="2231" y="860"/>
                    <a:pt x="2400" y="940"/>
                  </a:cubicBezTo>
                  <a:cubicBezTo>
                    <a:pt x="2569" y="1020"/>
                    <a:pt x="2939" y="1054"/>
                    <a:pt x="3080" y="1084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51" name="Picture 49" descr="Topbanx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33CC99"/>
                </a:clrFrom>
                <a:clrTo>
                  <a:srgbClr val="33CC9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9" t="5319" b="4256"/>
            <a:stretch>
              <a:fillRect/>
            </a:stretch>
          </p:blipFill>
          <p:spPr bwMode="auto">
            <a:xfrm>
              <a:off x="0" y="0"/>
              <a:ext cx="325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611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658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612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58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613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58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2B56461-288A-CA44-83A3-891EB7CCE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62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  <p:sldLayoutId id="2147484155" r:id="rId13"/>
    <p:sldLayoutId id="2147484156" r:id="rId14"/>
    <p:sldLayoutId id="2147484157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Blip>
          <a:blip r:embed="rId18"/>
        </a:buBlip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Blip>
          <a:blip r:embed="rId19"/>
        </a:buBlip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jpeg"/><Relationship Id="rId4" Type="http://schemas.openxmlformats.org/officeDocument/2006/relationships/hyperlink" Target="http://www.bib-arch.org/bswb_BAR/bswbba2901f3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b-arch.org/bswb_BAR/indexBAR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jpeg"/><Relationship Id="rId5" Type="http://schemas.openxmlformats.org/officeDocument/2006/relationships/hyperlink" Target="http://www.bib-arch.org/bswb_BAR/bswbbar2806abouttext.html" TargetMode="Externa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ipgroup.com/sadigh/images/bible.jpg&amp;imgrefurl=http://www.ipgroup.com/sadigh/bible1.htm&amp;h=428&amp;w=390&amp;prev=/images?q=Biblical+artifacts&amp;svnum=10&amp;hl=en&amp;lr=&amp;ie=UTF-8&amp;oe=UTF-8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www.bbcnet.edu/library/images/clipart/books3.jpg&amp;imgrefurl=http://www.bbcnet.edu/library/about/about.htm&amp;h=70&amp;w=107&amp;prev=/images?q=Biblical+artifacts&amp;start=20&amp;svnum=10&amp;hl=en&amp;lr=&amp;ie=UTF-8&amp;oe=UTF-8&amp;sa=N" TargetMode="External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clemusart.com/archive/pharaoh/rosetta/coloring/295a.gif&amp;imgrefurl=http://www.clemusart.com/archive/pharaoh/rosetta/coloring/color99.html&amp;h=174&amp;w=176&amp;prev=/images?q=rosetta+Stone&amp;start=100&amp;svnum=10&amp;hl=en&amp;lr=&amp;ie=UTF-8&amp;oe=UTF-8&amp;sa=N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icf-madison.org/library/image/478/front_thumb.jpg&amp;imgrefurl=http://www.icf-madison.org/library/booklist.php?page=1&amp;category=PR&amp;h=140&amp;w=106&amp;prev=/images?q=Biblical+Archaeology+Review&amp;start=20&amp;svnum=10&amp;hl=en&amp;lr=&amp;ie=UTF-8&amp;oe=UTF-8&amp;sa=N" TargetMode="External"/><Relationship Id="rId13" Type="http://schemas.openxmlformats.org/officeDocument/2006/relationships/image" Target="../media/image26.png"/><Relationship Id="rId3" Type="http://schemas.openxmlformats.org/officeDocument/2006/relationships/image" Target="../media/image17.emf"/><Relationship Id="rId7" Type="http://schemas.openxmlformats.org/officeDocument/2006/relationships/image" Target="../media/image22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://images.google.com/imgres?imgurl=divinity.library.vanderbilt.edu/bibs/HB/barcover987.gif&amp;imgrefurl=http://divinity.library.vanderbilt.edu/bibs/HB/HBBib.html&amp;h=169&amp;w=130&amp;prev=/images?q=Biblical+Archaeology+Review&amp;start=20&amp;svnum=10&amp;hl=en&amp;lr=&amp;ie=UTF-8&amp;oe=UTF-8&amp;sa=N" TargetMode="External"/><Relationship Id="rId11" Type="http://schemas.openxmlformats.org/officeDocument/2006/relationships/image" Target="../media/image24.jpeg"/><Relationship Id="rId5" Type="http://schemas.openxmlformats.org/officeDocument/2006/relationships/image" Target="../media/image21.jpeg"/><Relationship Id="rId10" Type="http://schemas.openxmlformats.org/officeDocument/2006/relationships/hyperlink" Target="http://images.google.com/imgres?imgurl=www.valuemags.com/images/magazine/biblicalarchaeology.jpg&amp;imgrefurl=http://www.valuemags.com/home/details.asp?MagID=121&amp;h=120&amp;w=100&amp;prev=/images?q=Biblical+Archaeology+Review&amp;start=20&amp;svnum=10&amp;hl=en&amp;lr=&amp;ie=UTF-8&amp;oe=UTF-8&amp;sa=N" TargetMode="External"/><Relationship Id="rId4" Type="http://schemas.openxmlformats.org/officeDocument/2006/relationships/hyperlink" Target="http://images.google.com/imgres?imgurl=www.bacjrr.org/amazon/gifs/judaica/bar.jpg&amp;imgrefurl=http://www.bacjrr.org/amazon/judaica.htm&amp;h=150&amp;w=112&amp;prev=/images?q=Biblical+Archaeology+Review&amp;start=20&amp;svnum=10&amp;hl=en&amp;lr=&amp;ie=UTF-8&amp;oe=UTF-8&amp;sa=N" TargetMode="External"/><Relationship Id="rId9" Type="http://schemas.openxmlformats.org/officeDocument/2006/relationships/image" Target="../media/image23.jpeg"/><Relationship Id="rId1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www.bibarch.com/Images/5-d.jpg&amp;imgrefurl=http://www.bibarch.com/Concepts/pottery_chart.htm&amp;h=304&amp;w=389&amp;prev=/images?q=+site:www.bibarch.com+%22Pottery+Types%22&amp;svnum=10&amp;hl=en&amp;lr=&amp;ie=UTF-8&amp;oe=UTF-8" TargetMode="External"/><Relationship Id="rId13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12" Type="http://schemas.openxmlformats.org/officeDocument/2006/relationships/hyperlink" Target="http://images.google.com/imgres?imgurl=www.bibarch.com/Images/4-e.jpg&amp;imgrefurl=http://www.bibarch.com/Concepts/pottery_chart.htm&amp;h=599&amp;w=407&amp;prev=/images?q=%22Pottery+Types%22&amp;svnum=10&amp;hl=en&amp;lr=&amp;ie=UTF-8&amp;oe=UTF-8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Relationship Id="rId6" Type="http://schemas.openxmlformats.org/officeDocument/2006/relationships/hyperlink" Target="http://images.google.com/imgres?imgurl=www.bibarch.com/Images/4-b.jpg&amp;imgrefurl=http://www.bibarch.com/Concepts/pottery_chart.htm&amp;h=429&amp;w=509&amp;prev=/images?q=%22Pottery+Types%22&amp;svnum=10&amp;hl=en&amp;lr=&amp;ie=UTF-8&amp;oe=UTF-8&amp;sa=N" TargetMode="External"/><Relationship Id="rId11" Type="http://schemas.openxmlformats.org/officeDocument/2006/relationships/image" Target="../media/image34.jpeg"/><Relationship Id="rId5" Type="http://schemas.openxmlformats.org/officeDocument/2006/relationships/image" Target="../media/image31.jpeg"/><Relationship Id="rId10" Type="http://schemas.openxmlformats.org/officeDocument/2006/relationships/hyperlink" Target="http://images.google.com/imgres?imgurl=www.bibarch.com/Images/3-f.jpg&amp;imgrefurl=http://www.bibarch.com/Concepts/pottery_chart.htm&amp;h=549&amp;w=314&amp;prev=/images?q=%22Pottery+Types%22&amp;svnum=10&amp;hl=en&amp;lr=&amp;ie=UTF-8&amp;oe=UTF-8" TargetMode="External"/><Relationship Id="rId4" Type="http://schemas.openxmlformats.org/officeDocument/2006/relationships/hyperlink" Target="http://images.google.com/imgres?imgurl=www.bibarch.com/Images/3-a.jpg&amp;imgrefurl=http://www.bibarch.com/Concepts/pottery_chart.htm&amp;h=-1&amp;w=-1&amp;prev=/images?q=%22Pottery+Types%22&amp;svnum=10&amp;hl=en&amp;lr=&amp;ie=UTF-8&amp;oe=UTF-8&amp;sa=N" TargetMode="External"/><Relationship Id="rId9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2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leakeyfoundation.org/images/t1_main_image.jpg&amp;imgrefurl=http://www.leakeyfoundation.org/travel/&amp;h=202&amp;w=406&amp;prev=/images?q=%22Excavation+Sites%22&amp;start=40&amp;svnum=10&amp;hl=en&amp;lr=&amp;ie=UTF-8&amp;oe=UTF-8&amp;sa=N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9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4.png"/><Relationship Id="rId4" Type="http://schemas.openxmlformats.org/officeDocument/2006/relationships/oleObject" Target="../embeddings/oleObject3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aint-it-cool-news.com/museum/media/ten-commandments-still.jpg&amp;imgrefurl=http://www.aint-it-cool-news.com/museum/5.html&amp;h=351&amp;w=460&amp;prev=/images?q=Edward+Robinson&amp;start=40&amp;svnum=10&amp;hl=en&amp;lr=&amp;ie=UTF-8&amp;oe=UTF-8&amp;sa=N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j02324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50520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683568" y="3400076"/>
            <a:ext cx="7211911" cy="703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a-IN" altLang="en-US" sz="4800" b="0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inherit"/>
                <a:cs typeface="Latha"/>
              </a:rPr>
              <a:t>விவிலிய தொல்லியல்</a:t>
            </a:r>
            <a:r>
              <a:rPr kumimoji="0" lang="ta-IN" altLang="en-US" sz="1400" b="0" i="0" u="none" strike="noStrike" cap="none" normalizeH="0" baseline="0" dirty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cs typeface="Latha"/>
              </a:rPr>
              <a:t>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115617" y="4364629"/>
            <a:ext cx="7211910" cy="7957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a-IN" altLang="en-US" sz="27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  <a:cs typeface="Latha"/>
              </a:rPr>
              <a:t>உங்களுக்கும் இதற்கும் என்ன சம்பந்தம்?</a:t>
            </a:r>
            <a:r>
              <a:rPr kumimoji="0" lang="ta-IN" altLang="en-US" sz="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cs typeface="Latha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5661248"/>
            <a:ext cx="9144000" cy="1098327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dist="35921" dir="2700000" algn="ctr" rotWithShape="0">
              <a:srgbClr val="000514">
                <a:alpha val="74997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ta-IN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கலாநிதி. ரிக் கிரிஃத் </a:t>
            </a:r>
            <a: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</a:t>
            </a:r>
            <a:r>
              <a:rPr lang="ta-IN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சிங்கப்பூர் வேதாகம கல்லூரி </a:t>
            </a:r>
            <a:b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</a:br>
            <a: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1556792"/>
            <a:ext cx="91440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பூமி முழுவதும் </a:t>
            </a:r>
          </a:p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கர்த்தரை ஆர்ப்பரியுங்கள்,</a:t>
            </a:r>
          </a:p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அவர் சக்தியையும் மகிமையையும் </a:t>
            </a:r>
          </a:p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போற்றி </a:t>
            </a:r>
            <a:r>
              <a:rPr lang="ta-IN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பாடிடுங்கள்</a:t>
            </a:r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 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Bold" charset="0"/>
            </a:endParaRPr>
          </a:p>
          <a:p>
            <a:pPr algn="ctr" eaLnBrk="0" hangingPunct="0"/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Bold" charset="0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10228" y="1490662"/>
            <a:ext cx="9144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மலைகள் வணங்கும் </a:t>
            </a:r>
          </a:p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கடல்கள் கர்ஜிக்கும்</a:t>
            </a:r>
          </a:p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உம் பெயரின் </a:t>
            </a:r>
            <a:r>
              <a:rPr lang="ta-IN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சத்தத்தில்</a:t>
            </a:r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.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Bold" charset="0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0" y="1484784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eaLnBrk="0" hangingPunct="0">
              <a:defRPr sz="3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defRPr>
            </a:lvl1pPr>
          </a:lstStyle>
          <a:p>
            <a:r>
              <a:rPr lang="ta-IN" dirty="0"/>
              <a:t>உம் கைகளின் வேலையால் ,</a:t>
            </a:r>
          </a:p>
          <a:p>
            <a:r>
              <a:rPr lang="ta-IN" dirty="0"/>
              <a:t>நான் மகிழ்ச்சியாய் பாடுகிறேன்.</a:t>
            </a:r>
          </a:p>
          <a:p>
            <a:r>
              <a:rPr lang="ta-IN" dirty="0"/>
              <a:t>என்றென்றும் உம்மை நேசிப்பேன் </a:t>
            </a:r>
          </a:p>
          <a:p>
            <a:r>
              <a:rPr lang="ta-IN" dirty="0"/>
              <a:t>என்றும் உமக்காய் நான் நிற்பேன்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611560" y="1752600"/>
            <a:ext cx="792088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 eaLnBrk="0" hangingPunct="0">
              <a:defRPr sz="3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defRPr>
            </a:lvl1pPr>
          </a:lstStyle>
          <a:p>
            <a:r>
              <a:rPr lang="ta-IN" dirty="0"/>
              <a:t>நான் உம்மிடம் வைத்திருக்கும் உறுதிக்கு </a:t>
            </a:r>
          </a:p>
          <a:p>
            <a:r>
              <a:rPr lang="ta-IN" dirty="0"/>
              <a:t>எதுவும் </a:t>
            </a:r>
            <a:r>
              <a:rPr lang="ta-IN" dirty="0" err="1"/>
              <a:t>நிகராகாது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ChangeArrowheads="1"/>
          </p:cNvSpPr>
          <p:nvPr/>
        </p:nvSpPr>
        <p:spPr bwMode="auto">
          <a:xfrm>
            <a:off x="0" y="-76200"/>
            <a:ext cx="9372600" cy="7086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-381000" y="2438400"/>
            <a:ext cx="77724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ta-IN" altLang="en-US" sz="6000" dirty="0">
                <a:solidFill>
                  <a:srgbClr val="FFFFFF"/>
                </a:solidFill>
                <a:latin typeface="inherit"/>
                <a:cs typeface="Latha"/>
              </a:rPr>
              <a:t>விவிலிய தொல்லியல்</a:t>
            </a:r>
            <a:r>
              <a:rPr lang="ta-IN" altLang="en-US" sz="1800" dirty="0">
                <a:solidFill>
                  <a:srgbClr val="FFFFFF"/>
                </a:solidFill>
                <a:cs typeface="Latha"/>
              </a:rPr>
              <a:t> </a:t>
            </a:r>
            <a:endParaRPr lang="en-US" sz="3600" dirty="0">
              <a:solidFill>
                <a:srgbClr val="FFFFFF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04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495800"/>
            <a:ext cx="6400800" cy="1752600"/>
          </a:xfrm>
        </p:spPr>
        <p:txBody>
          <a:bodyPr/>
          <a:lstStyle/>
          <a:p>
            <a:pPr lvl="0">
              <a:spcBef>
                <a:spcPct val="0"/>
              </a:spcBef>
              <a:buClrTx/>
              <a:buSzTx/>
            </a:pPr>
            <a:r>
              <a:rPr lang="ta-IN" altLang="en-US" sz="3600" dirty="0">
                <a:solidFill>
                  <a:srgbClr val="FFFFFF"/>
                </a:solidFill>
                <a:latin typeface="inherit"/>
                <a:cs typeface="Latha"/>
              </a:rPr>
              <a:t>உங்களுக்கும் இதற்கும் என்ன சம்பந்தம்?</a:t>
            </a:r>
            <a:r>
              <a:rPr lang="ta-IN" altLang="en-US" sz="1000" dirty="0">
                <a:solidFill>
                  <a:srgbClr val="FFFFFF"/>
                </a:solidFill>
                <a:cs typeface="Latha"/>
              </a:rPr>
              <a:t> </a:t>
            </a:r>
            <a:endParaRPr lang="en-US" altLang="en-US" sz="24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7042" name="Picture 24" descr="j02324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50520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26" descr="bsba2901sd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81600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283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783831" y="331881"/>
            <a:ext cx="7740650" cy="17498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a-IN" altLang="en-US" sz="27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inherit"/>
                <a:cs typeface="Latha"/>
              </a:rPr>
              <a:t>ஒரு முக்கிய சமீபத்திய கண்டுபிடிப்பு (BAR நவம்பர் / டிசம்பர் 02)…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9090" name="Picture 7" descr="bswbbar2806cover">
            <a:hlinkClick r:id="rId3"/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143000"/>
            <a:ext cx="3128963" cy="4114800"/>
          </a:xfrm>
        </p:spPr>
      </p:pic>
      <p:grpSp>
        <p:nvGrpSpPr>
          <p:cNvPr id="89091" name="Group 13"/>
          <p:cNvGrpSpPr>
            <a:grpSpLocks/>
          </p:cNvGrpSpPr>
          <p:nvPr/>
        </p:nvGrpSpPr>
        <p:grpSpPr bwMode="auto">
          <a:xfrm>
            <a:off x="1943100" y="2263775"/>
            <a:ext cx="5257800" cy="2697163"/>
            <a:chOff x="0" y="0"/>
            <a:chExt cx="3312" cy="1699"/>
          </a:xfrm>
        </p:grpSpPr>
        <p:sp>
          <p:nvSpPr>
            <p:cNvPr id="89097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3312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89098" name="Group 12"/>
            <p:cNvGrpSpPr>
              <a:grpSpLocks/>
            </p:cNvGrpSpPr>
            <p:nvPr/>
          </p:nvGrpSpPr>
          <p:grpSpPr bwMode="auto">
            <a:xfrm>
              <a:off x="0" y="0"/>
              <a:ext cx="1186" cy="1699"/>
              <a:chOff x="-58" y="0"/>
              <a:chExt cx="1186" cy="1699"/>
            </a:xfrm>
          </p:grpSpPr>
          <p:sp>
            <p:nvSpPr>
              <p:cNvPr id="89099" name="Rectangle 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28" cy="1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>
                    <a:latin typeface="Arial Narrow" charset="0"/>
                    <a:hlinkClick r:id="rId5"/>
                  </a:rPr>
                  <a:t>  </a:t>
                </a:r>
                <a:r>
                  <a:rPr lang="en-US" sz="12300">
                    <a:latin typeface="Arial Narrow" charset="0"/>
                  </a:rPr>
                  <a:t> </a:t>
                </a:r>
                <a:r>
                  <a:rPr lang="en-US">
                    <a:latin typeface="Arial Narrow" charset="0"/>
                  </a:rPr>
                  <a:t>                    </a:t>
                </a:r>
              </a:p>
            </p:txBody>
          </p:sp>
          <p:sp>
            <p:nvSpPr>
              <p:cNvPr id="89100" name="Rectangle 11"/>
              <p:cNvSpPr>
                <a:spLocks noChangeArrowheads="1"/>
              </p:cNvSpPr>
              <p:nvPr/>
            </p:nvSpPr>
            <p:spPr bwMode="auto">
              <a:xfrm>
                <a:off x="-58" y="259"/>
                <a:ext cx="11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>
                    <a:latin typeface="Arial Narrow" charset="0"/>
                  </a:rPr>
                  <a:t> </a:t>
                </a:r>
              </a:p>
            </p:txBody>
          </p:sp>
        </p:grpSp>
      </p:grpSp>
      <p:pic>
        <p:nvPicPr>
          <p:cNvPr id="62480" name="Picture 16" descr="bswbba2806sd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81200"/>
            <a:ext cx="723900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609600" y="5346322"/>
            <a:ext cx="411817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a-IN" sz="2000" dirty="0"/>
              <a:t>இது வேதாகமத்துக்கு வெளியேயான இயேசுவைப் பற்றிய பழமையான  குறிப்பு!</a:t>
            </a:r>
            <a:endParaRPr lang="en-US" sz="2000" dirty="0"/>
          </a:p>
        </p:txBody>
      </p:sp>
      <p:sp>
        <p:nvSpPr>
          <p:cNvPr id="62483" name="Text Box 19"/>
          <p:cNvSpPr txBox="1">
            <a:spLocks noChangeArrowheads="1"/>
          </p:cNvSpPr>
          <p:nvPr/>
        </p:nvSpPr>
        <p:spPr bwMode="auto">
          <a:xfrm rot="-582935">
            <a:off x="370758" y="1973826"/>
            <a:ext cx="5155091" cy="3970318"/>
          </a:xfrm>
          <a:prstGeom prst="rect">
            <a:avLst/>
          </a:prstGeom>
          <a:solidFill>
            <a:srgbClr val="003399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ta-IN" sz="3600" dirty="0">
                <a:latin typeface="Stencil" pitchFamily="-111" charset="0"/>
                <a:ea typeface="+mn-ea"/>
                <a:cs typeface="+mn-cs"/>
              </a:rPr>
              <a:t>இஸ்ரேலிய தொல்பொருள் ஆணையகம் ஒரு மோசடி செய்துள்ளதாக  கருதப்படுகிறது</a:t>
            </a:r>
          </a:p>
          <a:p>
            <a:pPr>
              <a:defRPr/>
            </a:pPr>
            <a:r>
              <a:rPr lang="ta-IN" sz="3600" dirty="0">
                <a:latin typeface="Stencil" pitchFamily="-111" charset="0"/>
                <a:ea typeface="+mn-ea"/>
                <a:cs typeface="+mn-cs"/>
              </a:rPr>
              <a:t>(ஜூன் 2003)</a:t>
            </a:r>
            <a:endParaRPr lang="en-US" sz="3600" dirty="0">
              <a:latin typeface="Stencil" pitchFamily="-111" charset="0"/>
              <a:ea typeface="+mn-ea"/>
              <a:cs typeface="+mn-cs"/>
            </a:endParaRPr>
          </a:p>
        </p:txBody>
      </p:sp>
      <p:sp>
        <p:nvSpPr>
          <p:cNvPr id="89095" name="Text Box 20"/>
          <p:cNvSpPr txBox="1">
            <a:spLocks noChangeArrowheads="1"/>
          </p:cNvSpPr>
          <p:nvPr/>
        </p:nvSpPr>
        <p:spPr bwMode="auto">
          <a:xfrm>
            <a:off x="6023174" y="3913095"/>
            <a:ext cx="3082149" cy="2616101"/>
          </a:xfrm>
          <a:prstGeom prst="rect">
            <a:avLst/>
          </a:prstGeom>
          <a:solidFill>
            <a:schemeClr val="bg2"/>
          </a:solidFill>
          <a:ln w="9525">
            <a:solidFill>
              <a:srgbClr val="E62B1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ta-IN" sz="2000" b="1" dirty="0">
                <a:latin typeface="Arial" charset="0"/>
              </a:rPr>
              <a:t>கூறப்பட்டுள்ளது : </a:t>
            </a:r>
            <a:r>
              <a:rPr lang="ta-IN" b="1" dirty="0">
                <a:latin typeface="Arial" charset="0"/>
              </a:rPr>
              <a:t>"யோசேப்பின் மகன் </a:t>
            </a:r>
            <a:endParaRPr lang="en-US" b="1" dirty="0">
              <a:latin typeface="Arial" charset="0"/>
            </a:endParaRPr>
          </a:p>
          <a:p>
            <a:pPr eaLnBrk="1" hangingPunct="1"/>
            <a:r>
              <a:rPr lang="ta-IN" b="1" dirty="0">
                <a:latin typeface="Arial" charset="0"/>
              </a:rPr>
              <a:t>ஜேம்ஸ், இயேசுவின் சகோதரர்.“</a:t>
            </a:r>
            <a:endParaRPr lang="en-US" b="1" dirty="0">
              <a:latin typeface="Arial" charset="0"/>
            </a:endParaRPr>
          </a:p>
          <a:p>
            <a:pPr eaLnBrk="1" hangingPunct="1"/>
            <a:endParaRPr lang="en-US" b="1" dirty="0">
              <a:latin typeface="Arial" charset="0"/>
            </a:endParaRPr>
          </a:p>
        </p:txBody>
      </p:sp>
      <p:sp>
        <p:nvSpPr>
          <p:cNvPr id="89096" name="Text Box 22"/>
          <p:cNvSpPr txBox="1">
            <a:spLocks noChangeArrowheads="1"/>
          </p:cNvSpPr>
          <p:nvPr/>
        </p:nvSpPr>
        <p:spPr bwMode="auto">
          <a:xfrm>
            <a:off x="8274050" y="76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205a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1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82" grpId="0" autoUpdateAnimBg="0"/>
      <p:bldP spid="62483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10491" y="732447"/>
            <a:ext cx="2819400" cy="19812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sz="2800" dirty="0">
                <a:ea typeface="+mj-ea"/>
                <a:cs typeface="+mj-cs"/>
              </a:rPr>
              <a:t>காய்பாவின் சவப்பெட்டி </a:t>
            </a:r>
            <a:br>
              <a:rPr lang="en-US" dirty="0">
                <a:ea typeface="+mj-ea"/>
                <a:cs typeface="+mj-cs"/>
              </a:rPr>
            </a:br>
            <a:r>
              <a:rPr lang="en-US" sz="2000" dirty="0">
                <a:ea typeface="+mj-ea"/>
                <a:cs typeface="+mj-cs"/>
              </a:rPr>
              <a:t>(BAR </a:t>
            </a:r>
            <a:r>
              <a:rPr lang="ta-IN" sz="2000" dirty="0">
                <a:ea typeface="+mj-ea"/>
                <a:cs typeface="+mj-cs"/>
              </a:rPr>
              <a:t>செப்டம்பர் /அக்டோபர் 1992)</a:t>
            </a:r>
            <a:br>
              <a:rPr lang="ta-IN" sz="2000" dirty="0">
                <a:ea typeface="+mj-ea"/>
                <a:cs typeface="+mj-cs"/>
              </a:rPr>
            </a:br>
            <a:endParaRPr lang="en-US" sz="1100" dirty="0">
              <a:ea typeface="+mj-ea"/>
              <a:cs typeface="+mj-cs"/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2708920"/>
            <a:ext cx="3249488" cy="2819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ta-IN" sz="22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இக்கண்டு</a:t>
            </a:r>
            <a:r>
              <a:rPr lang="en-US" sz="22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 </a:t>
            </a:r>
            <a:r>
              <a:rPr lang="ta-IN" sz="22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பிடிப்புக்கு முன்பு வேதாகமத்துக்கு வெளியேயான இவருடைய வாழ்க்கைக்கான ஆதாரம் ஏதும் இருக்கவில்லை</a:t>
            </a:r>
            <a:endParaRPr lang="en-US" sz="2200" dirty="0">
              <a:effectLst>
                <a:glow rad="101600">
                  <a:schemeClr val="bg2">
                    <a:alpha val="75000"/>
                  </a:schemeClr>
                </a:glow>
              </a:effectLst>
              <a:ea typeface="+mn-ea"/>
              <a:cs typeface="+mn-cs"/>
            </a:endParaRPr>
          </a:p>
        </p:txBody>
      </p:sp>
      <p:pic>
        <p:nvPicPr>
          <p:cNvPr id="124932" name="Picture 4" descr="Caiaphas Ossua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0588" y="0"/>
            <a:ext cx="5713412" cy="68580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5843587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sz="2800" dirty="0">
                <a:ea typeface="+mj-ea"/>
                <a:cs typeface="+mj-cs"/>
              </a:rPr>
              <a:t>தொல்லியல்</a:t>
            </a:r>
            <a:r>
              <a:rPr lang="en-US" sz="2800" dirty="0">
                <a:ea typeface="+mj-ea"/>
                <a:cs typeface="+mj-cs"/>
              </a:rPr>
              <a:t> (</a:t>
            </a:r>
            <a:r>
              <a:rPr lang="en-US" sz="2800" dirty="0" err="1">
                <a:ea typeface="+mj-ea"/>
                <a:cs typeface="+mj-cs"/>
              </a:rPr>
              <a:t>Archaelogy</a:t>
            </a:r>
            <a:r>
              <a:rPr lang="en-US" sz="2800" dirty="0">
                <a:ea typeface="+mj-ea"/>
                <a:cs typeface="+mj-cs"/>
              </a:rPr>
              <a:t>)</a:t>
            </a:r>
            <a:r>
              <a:rPr lang="ta-IN" sz="2800" dirty="0">
                <a:ea typeface="+mj-ea"/>
                <a:cs typeface="+mj-cs"/>
              </a:rPr>
              <a:t> என்றால் என்ன?</a:t>
            </a:r>
            <a:endParaRPr lang="en-US" sz="2800" dirty="0">
              <a:ea typeface="+mj-ea"/>
              <a:cs typeface="+mj-cs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03815" y="1828799"/>
            <a:ext cx="7772400" cy="41148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defRPr/>
            </a:pPr>
            <a:r>
              <a:rPr lang="ta-IN" sz="22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Bwgrkl" charset="0"/>
                <a:ea typeface="ＭＳ Ｐゴシック" charset="0"/>
                <a:cs typeface="ＭＳ Ｐゴシック" charset="0"/>
              </a:rPr>
              <a:t>சொல் பொருள்</a:t>
            </a:r>
            <a:endParaRPr lang="en-US" sz="2200" b="1" dirty="0">
              <a:effectLst>
                <a:outerShdw blurRad="50800" dist="101600" dir="2700000" algn="tl" rotWithShape="0">
                  <a:srgbClr val="000000">
                    <a:alpha val="80000"/>
                  </a:srgbClr>
                </a:outerShdw>
              </a:effectLst>
              <a:latin typeface="Bwgrkl" charset="0"/>
              <a:ea typeface="ＭＳ Ｐゴシック" charset="0"/>
              <a:cs typeface="ＭＳ Ｐゴシック" charset="0"/>
            </a:endParaRPr>
          </a:p>
          <a:p>
            <a:pPr marL="990600" lvl="1" indent="-533400" eaLnBrk="1" hangingPunct="1">
              <a:lnSpc>
                <a:spcPct val="80000"/>
              </a:lnSpc>
              <a:defRPr/>
            </a:pPr>
            <a:r>
              <a:rPr lang="ta-I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கிரேக்க பொருள்:</a:t>
            </a:r>
            <a:r>
              <a:rPr lang="en-US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   </a:t>
            </a:r>
            <a:r>
              <a:rPr lang="en-US" sz="2000" b="1" dirty="0" err="1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arche</a:t>
            </a:r>
            <a:r>
              <a:rPr lang="en-US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 (</a:t>
            </a:r>
            <a:r>
              <a:rPr lang="ta-I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பழமை </a:t>
            </a:r>
            <a:r>
              <a:rPr lang="en-US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) + logos (</a:t>
            </a:r>
            <a:r>
              <a:rPr lang="ta-I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வார்த்தை</a:t>
            </a:r>
            <a:r>
              <a:rPr lang="en-US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)</a:t>
            </a:r>
          </a:p>
          <a:p>
            <a:pPr marL="990600" lvl="1" indent="-533400" eaLnBrk="1" hangingPunct="1">
              <a:lnSpc>
                <a:spcPct val="80000"/>
              </a:lnSpc>
              <a:defRPr/>
            </a:pPr>
            <a:r>
              <a:rPr lang="en-US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Archaeology = </a:t>
            </a:r>
            <a:r>
              <a:rPr lang="ja-JP" altLang="en-US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“</a:t>
            </a:r>
            <a:r>
              <a:rPr lang="en-US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old words - </a:t>
            </a:r>
            <a:r>
              <a:rPr lang="ta-I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பழமையான வார்த்தைகள் </a:t>
            </a:r>
            <a:r>
              <a:rPr lang="en-US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</a:rPr>
              <a:t>“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ta-IN" sz="22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சில வரைவிலக்கணங்கள் </a:t>
            </a:r>
            <a:endParaRPr lang="en-US" sz="2200" b="1" dirty="0">
              <a:effectLst>
                <a:outerShdw blurRad="50800" dist="101600" dir="2700000" algn="tl" rotWithShape="0">
                  <a:srgbClr val="000000">
                    <a:alpha val="80000"/>
                  </a:srgbClr>
                </a:outerShd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  <a:p>
            <a:pPr marL="990600" lvl="1" indent="-533400" eaLnBrk="1" hangingPunct="1">
              <a:lnSpc>
                <a:spcPct val="80000"/>
              </a:lnSpc>
              <a:defRPr/>
            </a:pPr>
            <a:r>
              <a:rPr lang="ta-IN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"வரலாற்றின் விஞ்ஞானம் அல்லது ஆய்வு ஆரம்பகால மனித கலாச்சாரங்களின் </a:t>
            </a:r>
            <a:r>
              <a:rPr lang="ta-IN" altLang="zh-CN" sz="2000" b="1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எச்சங்களிலின்</a:t>
            </a:r>
            <a:r>
              <a:rPr lang="ta-IN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  முறையான அகழ்வாராய்ச்சிகளால் கண்டுபிடிக்கப்பட்டது" (ஃபங்க் மற்றும் வாக்னால்)</a:t>
            </a:r>
            <a:endParaRPr lang="en-US" altLang="zh-CN" sz="2000" b="1" dirty="0">
              <a:effectLst>
                <a:outerShdw blurRad="50800" dist="101600" dir="2700000" algn="tl" rotWithShape="0">
                  <a:srgbClr val="000000">
                    <a:alpha val="80000"/>
                  </a:srgbClr>
                </a:outerShdw>
              </a:effectLst>
              <a:latin typeface="Arial Narrow" charset="0"/>
              <a:ea typeface="SimSun" charset="0"/>
              <a:cs typeface="SimSun" charset="0"/>
            </a:endParaRPr>
          </a:p>
          <a:p>
            <a:pPr marL="990600" lvl="1" indent="-533400" eaLnBrk="1" hangingPunct="1">
              <a:lnSpc>
                <a:spcPct val="80000"/>
              </a:lnSpc>
              <a:defRPr/>
            </a:pPr>
            <a:r>
              <a:rPr lang="en-US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 </a:t>
            </a:r>
            <a:r>
              <a:rPr lang="ta-IN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"கடந்த மனித வாழ்க்கை மற்றும் செயல்பாடுகளின் பொருள் எச்சங்கள் </a:t>
            </a:r>
            <a:r>
              <a:rPr lang="ta-IN" altLang="zh-CN" sz="2000" b="1" dirty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(புதைபடிவ நினைவுச்சின்னங்கள், கலைப்பொருட்கள், நினைவுச்சின்னங்கள்</a:t>
            </a:r>
            <a:r>
              <a:rPr lang="ta-IN" altLang="zh-CN" sz="2000" b="1" dirty="0">
                <a:effectLst>
                  <a:outerShdw blurRad="50800" dist="101600" dir="2700000" algn="tl" rotWithShape="0">
                    <a:srgbClr val="000000">
                      <a:alpha val="80000"/>
                    </a:srgbClr>
                  </a:outerShdw>
                </a:effectLst>
                <a:latin typeface="Arial Narrow" charset="0"/>
                <a:ea typeface="SimSun" charset="0"/>
                <a:cs typeface="SimSun" charset="0"/>
              </a:rPr>
              <a:t>) பற்றிய அறிவியல் ஆய்வு" (வெப்ஸ்டர்ஸ்)</a:t>
            </a:r>
            <a:endParaRPr lang="en-US" sz="2000" b="1" dirty="0">
              <a:effectLst>
                <a:outerShdw blurRad="50800" dist="101600" dir="2700000" algn="tl" rotWithShape="0">
                  <a:srgbClr val="000000">
                    <a:alpha val="80000"/>
                  </a:srgbClr>
                </a:outerShdw>
              </a:effectLst>
              <a:latin typeface="Arial Narrow" charset="0"/>
              <a:ea typeface="ＭＳ Ｐゴシック" charset="0"/>
            </a:endParaRPr>
          </a:p>
        </p:txBody>
      </p:sp>
      <p:pic>
        <p:nvPicPr>
          <p:cNvPr id="63492" name="Picture 4" descr="j01581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1141" y="683418"/>
            <a:ext cx="1820863" cy="995363"/>
          </a:xfrm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8350250" y="762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/>
              <a:t>196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0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sz="3600" dirty="0">
                <a:solidFill>
                  <a:srgbClr val="FFC000"/>
                </a:solidFill>
                <a:ea typeface="+mj-ea"/>
                <a:cs typeface="+mj-cs"/>
              </a:rPr>
              <a:t>விவிலிய</a:t>
            </a:r>
            <a:r>
              <a:rPr lang="ta-IN" sz="3600" dirty="0">
                <a:ea typeface="+mj-ea"/>
                <a:cs typeface="+mj-cs"/>
              </a:rPr>
              <a:t> தொல்லியல் என்றால் என்ன?</a:t>
            </a:r>
            <a:endParaRPr lang="en-US" sz="3600" dirty="0">
              <a:ea typeface="+mj-ea"/>
              <a:cs typeface="+mj-cs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435113" y="1752600"/>
            <a:ext cx="8610600" cy="4724400"/>
          </a:xfr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ta-IN" altLang="zh-CN" sz="1800" dirty="0">
                <a:latin typeface="Arial" panose="020B0604020202020204" pitchFamily="34" charset="0"/>
                <a:ea typeface="+mj-ea"/>
                <a:cs typeface="+mj-cs"/>
              </a:rPr>
              <a:t>" 'விவிலிய தொல்லியல்' ஊடாக  பாலஸ்தீனத்தின் மற்றும் அதன் அண்டை நாடுகளின் விவிலிய கால மற்றும் விவரிப்புடன் தொடர்புடைய பொருள் எச்சங்களைத் தேர்ந்தெடுக்க முடியும் . இவற்றுக்குள் கட்டிட இடிப்பாடுகள், கலைகள், கல்வெட்டுகள் மற்றும்  எபிரேயர்களின் வரலாறு, வாழ்க்கை மற்றும் பழக்கவழக்கங்களோடு  எகிப்தியர்கள், ஃபீனீசியர்கள், சிரியர்கள், அசிரியர்கள் மற்றும் பாபிலோனியர்கள் போன்றவர்களால்  செல்வாக்கு செலுத்தப்பட்ட மக்களின் , வரலாறு, வாழ்க்கை மற்றும் பழக்கவழக்கங்களைப் புரிந்துகொள்ள உதவும் கலைப்பொருட்களும் இதில் அடங்கும். “</a:t>
            </a:r>
            <a:endParaRPr lang="en-US" altLang="zh-CN" sz="18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br>
              <a:rPr lang="en-US" altLang="zh-CN" sz="1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altLang="zh-CN" sz="1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</a:t>
            </a:r>
            <a:r>
              <a:rPr lang="ta-IN" altLang="zh-CN" sz="1800" dirty="0">
                <a:latin typeface="Arial" panose="020B0604020202020204" pitchFamily="34" charset="0"/>
                <a:ea typeface="+mj-ea"/>
                <a:cs typeface="+mj-cs"/>
              </a:rPr>
              <a:t>டி. ஜே. வைஸ்மேன், “தொல்பொருள்,” புதிய பைபிள் அகராதி, 2 டி பதிப்பு. (வீட்டன்: டின்டேல், 1982), 70</a:t>
            </a:r>
            <a:endParaRPr lang="en-US" sz="18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8350250" y="76200"/>
            <a:ext cx="6992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196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102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1484784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என் இரட்சகர் , என் இயேசு</a:t>
            </a:r>
          </a:p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உம்மைப் போல் யாரும் இல்லை;</a:t>
            </a:r>
          </a:p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எனது நாட்கள் அனைத்தும் உம அன்பை பற்றி </a:t>
            </a:r>
          </a:p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நான் பேச விரும்புகிறேன் </a:t>
            </a:r>
          </a:p>
          <a:p>
            <a:pPr algn="ctr" eaLnBrk="0" hangingPunct="0"/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Bold" charset="0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12750"/>
            <a:ext cx="77724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sz="3600" dirty="0">
                <a:ea typeface="+mj-ea"/>
                <a:cs typeface="+mj-cs"/>
              </a:rPr>
              <a:t>தொல்லியலுக்குரிய சொற்பதங்கள்</a:t>
            </a:r>
            <a:endParaRPr lang="en-US" sz="3600" dirty="0">
              <a:ea typeface="+mj-ea"/>
              <a:cs typeface="+mj-cs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710175"/>
            <a:ext cx="6334472" cy="1752600"/>
          </a:xfrm>
        </p:spPr>
        <p:txBody>
          <a:bodyPr/>
          <a:lstStyle/>
          <a:p>
            <a:pPr eaLnBrk="1" hangingPunct="1">
              <a:defRPr/>
            </a:pPr>
            <a:r>
              <a:rPr lang="ta-IN" sz="28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n-ea"/>
                <a:cs typeface="+mn-cs"/>
              </a:rPr>
              <a:t>பொருள்களின் வகைப்பாடு</a:t>
            </a:r>
            <a:endParaRPr lang="en-US" sz="2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a typeface="+mn-ea"/>
              <a:cs typeface="+mn-cs"/>
            </a:endParaRPr>
          </a:p>
          <a:p>
            <a:pPr lvl="1" eaLnBrk="1" hangingPunct="1">
              <a:defRPr/>
            </a:pPr>
            <a:r>
              <a:rPr lang="ta-IN" sz="24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கலைப்பொருட்கள் (உ+ம் : ஏரோதின் விளக்கு)</a:t>
            </a:r>
            <a:endParaRPr lang="en-US" sz="24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1" eaLnBrk="1" hangingPunct="1">
              <a:defRPr/>
            </a:pPr>
            <a:r>
              <a:rPr lang="ta-IN" sz="24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கல்வெட்டுக்கள் </a:t>
            </a:r>
            <a:endParaRPr lang="en-US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6567" name="Picture 7" descr="bible">
            <a:hlinkClick r:id="rId3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119812" y="454602"/>
            <a:ext cx="2871788" cy="313055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66570" name="Picture 10" descr="Black_Obelisk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8765" y="2934711"/>
            <a:ext cx="24384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6119812" y="4925384"/>
            <a:ext cx="31234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a-IN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ஷால்மனேசரின் கருப்பு சதுரத்தூபி </a:t>
            </a:r>
            <a:endParaRPr lang="en-US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8350250" y="762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/>
              <a:t>196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3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sz="3600" dirty="0"/>
              <a:t>தொல்லியலுக்குரிய சொற்பதங்கள்</a:t>
            </a:r>
            <a:endParaRPr lang="en-US" sz="3600" dirty="0">
              <a:ea typeface="+mj-ea"/>
              <a:cs typeface="+mj-cs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5877272"/>
            <a:ext cx="8820472" cy="8382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ta-IN" sz="1600" b="1" i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ஒரு பண்டைய பாலஸ்தீனியரின் திட்ட வரைபடம் அகழ்வாராய்ச்சி முறைகள் மற்றும் ஆக்கிரமிப்பின் அல்லது பயன்பாட்டின் அளவுகள் (படிநிலை) ஆகியவற்றைக் காட்டுகிறது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2400" b="1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99335" name="Object 2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12123467"/>
              </p:ext>
            </p:extLst>
          </p:nvPr>
        </p:nvGraphicFramePr>
        <p:xfrm>
          <a:off x="334963" y="3113088"/>
          <a:ext cx="8597900" cy="276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11" name="Document" r:id="rId4" imgW="5689600" imgH="1828800" progId="Word.Document.8">
                  <p:embed/>
                </p:oleObj>
              </mc:Choice>
              <mc:Fallback>
                <p:oleObj name="Document" r:id="rId4" imgW="5689600" imgH="18288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63" y="3113088"/>
                        <a:ext cx="8597900" cy="276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416499" y="1427162"/>
            <a:ext cx="69818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-111" charset="2"/>
              <a:buBlip>
                <a:blip r:embed="rId6"/>
              </a:buBlip>
              <a:defRPr/>
            </a:pPr>
            <a:r>
              <a:rPr lang="ta-IN" sz="28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-111" charset="0"/>
                <a:ea typeface="+mn-ea"/>
                <a:cs typeface="+mn-cs"/>
              </a:rPr>
              <a:t>அகழ்வாராய்ச்சி சொல்லியல் </a:t>
            </a:r>
            <a:endParaRPr lang="en-US" sz="2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 pitchFamily="-111" charset="0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-111" charset="2"/>
              <a:buBlip>
                <a:blip r:embed="rId7"/>
              </a:buBlip>
              <a:defRPr/>
            </a:pPr>
            <a:r>
              <a:rPr lang="ta-IN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-111" charset="0"/>
                <a:ea typeface="ＭＳ Ｐゴシック" pitchFamily="-111" charset="-128"/>
                <a:cs typeface="+mn-cs"/>
              </a:rPr>
              <a:t>குன்று</a:t>
            </a:r>
            <a:endParaRPr lang="en-US" sz="32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 pitchFamily="-111" charset="0"/>
              <a:ea typeface="ＭＳ Ｐゴシック" pitchFamily="-111" charset="-128"/>
              <a:cs typeface="+mn-cs"/>
            </a:endParaRP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-111" charset="2"/>
              <a:buBlip>
                <a:blip r:embed="rId7"/>
              </a:buBlip>
              <a:defRPr/>
            </a:pPr>
            <a:r>
              <a:rPr lang="ta-IN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-111" charset="0"/>
                <a:ea typeface="ＭＳ Ｐゴシック" pitchFamily="-111" charset="-128"/>
                <a:cs typeface="+mn-cs"/>
              </a:rPr>
              <a:t>படிநிலை</a:t>
            </a:r>
            <a:endParaRPr lang="en-US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6096000" y="5334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 New Roman" pitchFamily="-111" charset="0"/>
              <a:ea typeface="+mn-ea"/>
              <a:cs typeface="+mn-cs"/>
            </a:endParaRPr>
          </a:p>
        </p:txBody>
      </p:sp>
      <p:pic>
        <p:nvPicPr>
          <p:cNvPr id="71696" name="Picture 16" descr="books3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39000" y="477838"/>
            <a:ext cx="1905000" cy="1262062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1697" name="Text Box 17"/>
          <p:cNvSpPr txBox="1">
            <a:spLocks noChangeArrowheads="1"/>
          </p:cNvSpPr>
          <p:nvPr/>
        </p:nvSpPr>
        <p:spPr bwMode="auto">
          <a:xfrm>
            <a:off x="8350250" y="762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/>
              <a:t>196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1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6463" y="711200"/>
            <a:ext cx="77724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sz="4000" dirty="0">
                <a:ea typeface="+mj-ea"/>
                <a:cs typeface="+mj-cs"/>
              </a:rPr>
              <a:t>வேதாகம தொல்லியல் வரலாறு </a:t>
            </a:r>
            <a:endParaRPr lang="en-US" sz="4000" dirty="0">
              <a:ea typeface="+mj-ea"/>
              <a:cs typeface="+mj-cs"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2420888"/>
            <a:ext cx="8555806" cy="3903712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sz="2800" dirty="0">
                <a:solidFill>
                  <a:srgbClr val="FF99CC"/>
                </a:solidFill>
                <a:ea typeface="+mn-ea"/>
                <a:cs typeface="+mn-cs"/>
              </a:rPr>
              <a:t>தற்செயல்</a:t>
            </a:r>
            <a:r>
              <a:rPr lang="ta-IN" sz="2800" dirty="0">
                <a:ea typeface="+mn-ea"/>
                <a:cs typeface="+mn-cs"/>
              </a:rPr>
              <a:t> : ரொசெட்டா கல் கண்டுபிடிப்பு </a:t>
            </a:r>
            <a:r>
              <a:rPr lang="en-US" sz="2800" dirty="0">
                <a:ea typeface="+mn-ea"/>
                <a:cs typeface="+mn-cs"/>
              </a:rPr>
              <a:t>			</a:t>
            </a:r>
            <a:r>
              <a:rPr lang="ta-IN" sz="2800" dirty="0">
                <a:ea typeface="+mn-ea"/>
                <a:cs typeface="+mn-cs"/>
              </a:rPr>
              <a:t>(1799)</a:t>
            </a:r>
            <a:endParaRPr lang="en-US" sz="2800" dirty="0">
              <a:ea typeface="+mn-ea"/>
              <a:cs typeface="+mn-cs"/>
            </a:endParaRPr>
          </a:p>
        </p:txBody>
      </p:sp>
      <p:pic>
        <p:nvPicPr>
          <p:cNvPr id="75780" name="Picture 4" descr="j024045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3600" y="609600"/>
            <a:ext cx="1809750" cy="1346200"/>
          </a:xfrm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/>
              <a:t>197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1028"/>
          <p:cNvSpPr>
            <a:spLocks noGrp="1" noChangeArrowheads="1"/>
          </p:cNvSpPr>
          <p:nvPr>
            <p:ph type="title"/>
          </p:nvPr>
        </p:nvSpPr>
        <p:spPr>
          <a:xfrm>
            <a:off x="4419600" y="533400"/>
            <a:ext cx="4724400" cy="1143000"/>
          </a:xfrm>
          <a:effectLst>
            <a:outerShdw blurRad="63500"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ta-IN" dirty="0"/>
              <a:t>ரொசெட்டா கல்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149509" name="Rectangle 1029"/>
          <p:cNvSpPr>
            <a:spLocks noGrp="1" noChangeArrowheads="1"/>
          </p:cNvSpPr>
          <p:nvPr>
            <p:ph type="body" sz="half" idx="1"/>
          </p:nvPr>
        </p:nvSpPr>
        <p:spPr>
          <a:xfrm>
            <a:off x="4095750" y="4000500"/>
            <a:ext cx="5029200" cy="1981200"/>
          </a:xfrm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எகிப்திய உருவமுறை எழுத்துக்களை புரிந்துகொள்வதற்கான திறவுகோள் 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433" name="Picture 1034" descr="295a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3768" y="0"/>
            <a:ext cx="1905000" cy="1884363"/>
          </a:xfrm>
        </p:spPr>
      </p:pic>
      <p:pic>
        <p:nvPicPr>
          <p:cNvPr id="141316" name="Picture 4" descr="Image result for rosetta stone">
            <a:extLst>
              <a:ext uri="{FF2B5EF4-FFF2-40B4-BE49-F238E27FC236}">
                <a16:creationId xmlns:a16="http://schemas.microsoft.com/office/drawing/2014/main" id="{115DC929-3842-184A-8D28-D68242EBA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0" b="14221"/>
          <a:stretch/>
        </p:blipFill>
        <p:spPr bwMode="auto">
          <a:xfrm>
            <a:off x="0" y="-632159"/>
            <a:ext cx="2487216" cy="749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4" name="Picture 2" descr="Image result for rosetta stone">
            <a:extLst>
              <a:ext uri="{FF2B5EF4-FFF2-40B4-BE49-F238E27FC236}">
                <a16:creationId xmlns:a16="http://schemas.microsoft.com/office/drawing/2014/main" id="{717D7E60-CCE6-FC42-9DDB-5024F63CC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703"/>
            <a:ext cx="4857750" cy="635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11" name="Rectangle 1031"/>
          <p:cNvSpPr>
            <a:spLocks noChangeArrowheads="1"/>
          </p:cNvSpPr>
          <p:nvPr/>
        </p:nvSpPr>
        <p:spPr bwMode="auto">
          <a:xfrm>
            <a:off x="-152400" y="1371600"/>
            <a:ext cx="45761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b"/>
          <a:lstStyle/>
          <a:p>
            <a:pPr algn="ctr">
              <a:defRPr/>
            </a:pPr>
            <a:r>
              <a:rPr lang="ta-IN" sz="3600" b="1" dirty="0">
                <a:solidFill>
                  <a:srgbClr val="FFFF00"/>
                </a:solidFill>
                <a:effectLst>
                  <a:glow rad="127000">
                    <a:schemeClr val="bg2"/>
                  </a:glow>
                </a:effectLst>
                <a:latin typeface="Arial Narrow" pitchFamily="-111" charset="0"/>
                <a:ea typeface="+mn-ea"/>
                <a:cs typeface="+mn-cs"/>
              </a:rPr>
              <a:t>மேல் பகுதி</a:t>
            </a:r>
            <a:r>
              <a:rPr lang="en-US" sz="4400" b="1" dirty="0">
                <a:solidFill>
                  <a:srgbClr val="FFFF00"/>
                </a:solidFill>
                <a:effectLst>
                  <a:glow rad="127000">
                    <a:schemeClr val="bg2"/>
                  </a:glow>
                </a:effectLst>
                <a:latin typeface="Arial Narrow" pitchFamily="-111" charset="0"/>
                <a:ea typeface="+mn-ea"/>
                <a:cs typeface="+mn-cs"/>
              </a:rPr>
              <a:t>: </a:t>
            </a:r>
            <a:br>
              <a:rPr lang="en-US" sz="4400" b="1" dirty="0">
                <a:solidFill>
                  <a:srgbClr val="FFFF00"/>
                </a:solidFill>
                <a:effectLst>
                  <a:glow rad="127000">
                    <a:schemeClr val="bg2"/>
                  </a:glow>
                </a:effectLst>
                <a:latin typeface="Arial Narrow" pitchFamily="-111" charset="0"/>
                <a:ea typeface="+mn-ea"/>
                <a:cs typeface="+mn-cs"/>
              </a:rPr>
            </a:br>
            <a:r>
              <a:rPr lang="ta-IN" sz="2800" b="1" dirty="0">
                <a:solidFill>
                  <a:srgbClr val="FFFF00"/>
                </a:solidFill>
                <a:effectLst>
                  <a:glow rad="127000">
                    <a:schemeClr val="bg2"/>
                  </a:glow>
                </a:effectLst>
                <a:latin typeface="Arial Narrow" pitchFamily="-111" charset="0"/>
                <a:ea typeface="+mn-ea"/>
                <a:cs typeface="+mn-cs"/>
              </a:rPr>
              <a:t>உருவரை எழுத்து முறை </a:t>
            </a:r>
            <a:endParaRPr lang="en-US" sz="2800" b="1" dirty="0">
              <a:solidFill>
                <a:srgbClr val="FFFF00"/>
              </a:solidFill>
              <a:effectLst>
                <a:glow rad="127000">
                  <a:schemeClr val="bg2"/>
                </a:glow>
              </a:effectLst>
              <a:latin typeface="Arial Narrow" pitchFamily="-111" charset="0"/>
              <a:ea typeface="+mn-ea"/>
              <a:cs typeface="+mn-cs"/>
            </a:endParaRPr>
          </a:p>
        </p:txBody>
      </p:sp>
      <p:sp>
        <p:nvSpPr>
          <p:cNvPr id="149512" name="Rectangle 1032"/>
          <p:cNvSpPr>
            <a:spLocks noChangeArrowheads="1"/>
          </p:cNvSpPr>
          <p:nvPr/>
        </p:nvSpPr>
        <p:spPr bwMode="auto">
          <a:xfrm>
            <a:off x="-76200" y="3733800"/>
            <a:ext cx="45761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b"/>
          <a:lstStyle/>
          <a:p>
            <a:pPr algn="ctr">
              <a:defRPr/>
            </a:pPr>
            <a:r>
              <a:rPr lang="ta-IN" sz="3600" b="1" dirty="0">
                <a:solidFill>
                  <a:srgbClr val="FFFF00"/>
                </a:solidFill>
                <a:effectLst>
                  <a:glow rad="127000">
                    <a:schemeClr val="bg2"/>
                  </a:glow>
                </a:effectLst>
                <a:latin typeface="Arial Narrow" pitchFamily="-111" charset="0"/>
                <a:ea typeface="+mn-ea"/>
                <a:cs typeface="+mn-cs"/>
              </a:rPr>
              <a:t>நடுப்பகுதி </a:t>
            </a:r>
            <a:r>
              <a:rPr lang="en-US" sz="4400" b="1" dirty="0">
                <a:solidFill>
                  <a:srgbClr val="FFFF00"/>
                </a:solidFill>
                <a:effectLst>
                  <a:glow rad="127000">
                    <a:schemeClr val="bg2"/>
                  </a:glow>
                </a:effectLst>
                <a:latin typeface="Arial Narrow" pitchFamily="-111" charset="0"/>
                <a:ea typeface="+mn-ea"/>
                <a:cs typeface="+mn-cs"/>
              </a:rPr>
              <a:t> : </a:t>
            </a:r>
            <a:br>
              <a:rPr lang="en-US" sz="4400" b="1" dirty="0">
                <a:solidFill>
                  <a:srgbClr val="FFFF00"/>
                </a:solidFill>
                <a:effectLst>
                  <a:glow rad="127000">
                    <a:schemeClr val="bg2"/>
                  </a:glow>
                </a:effectLst>
                <a:latin typeface="Arial Narrow" pitchFamily="-111" charset="0"/>
                <a:ea typeface="+mn-ea"/>
                <a:cs typeface="+mn-cs"/>
              </a:rPr>
            </a:br>
            <a:r>
              <a:rPr lang="ta-IN" sz="3200" b="1" dirty="0">
                <a:solidFill>
                  <a:srgbClr val="FFFF00"/>
                </a:solidFill>
                <a:effectLst>
                  <a:glow rad="127000">
                    <a:schemeClr val="bg2"/>
                  </a:glow>
                </a:effectLst>
                <a:latin typeface="Arial Narrow" pitchFamily="-111" charset="0"/>
                <a:ea typeface="+mn-ea"/>
                <a:cs typeface="+mn-cs"/>
              </a:rPr>
              <a:t>எகிப்திய டெமோடிக்</a:t>
            </a:r>
            <a:endParaRPr lang="en-US" sz="3200" b="1" dirty="0">
              <a:solidFill>
                <a:srgbClr val="FFFF00"/>
              </a:solidFill>
              <a:effectLst>
                <a:glow rad="127000">
                  <a:schemeClr val="bg2"/>
                </a:glow>
              </a:effectLst>
              <a:latin typeface="Arial Narrow" pitchFamily="-111" charset="0"/>
              <a:ea typeface="+mn-ea"/>
              <a:cs typeface="+mn-cs"/>
            </a:endParaRPr>
          </a:p>
        </p:txBody>
      </p:sp>
      <p:sp>
        <p:nvSpPr>
          <p:cNvPr id="149513" name="Rectangle 1033"/>
          <p:cNvSpPr>
            <a:spLocks noChangeArrowheads="1"/>
          </p:cNvSpPr>
          <p:nvPr/>
        </p:nvSpPr>
        <p:spPr bwMode="auto">
          <a:xfrm>
            <a:off x="0" y="6019800"/>
            <a:ext cx="457619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b"/>
          <a:lstStyle/>
          <a:p>
            <a:pPr algn="ctr">
              <a:defRPr/>
            </a:pPr>
            <a:r>
              <a:rPr lang="ta-IN" sz="3600" b="1" dirty="0">
                <a:solidFill>
                  <a:srgbClr val="FFFF00"/>
                </a:solidFill>
                <a:effectLst>
                  <a:glow rad="127000">
                    <a:schemeClr val="bg2"/>
                  </a:glow>
                </a:effectLst>
                <a:latin typeface="Arial Narrow" pitchFamily="-111" charset="0"/>
                <a:ea typeface="+mn-ea"/>
                <a:cs typeface="+mn-cs"/>
              </a:rPr>
              <a:t>கீழ்</a:t>
            </a:r>
            <a:r>
              <a:rPr lang="en-US" sz="3600" b="1" dirty="0">
                <a:solidFill>
                  <a:srgbClr val="FFFF00"/>
                </a:solidFill>
                <a:effectLst>
                  <a:glow rad="127000">
                    <a:schemeClr val="bg2"/>
                  </a:glow>
                </a:effectLst>
                <a:latin typeface="Arial Narrow" pitchFamily="-111" charset="0"/>
                <a:ea typeface="+mn-ea"/>
                <a:cs typeface="+mn-cs"/>
              </a:rPr>
              <a:t> </a:t>
            </a:r>
            <a:r>
              <a:rPr lang="ta-IN" sz="3600" b="1" dirty="0">
                <a:solidFill>
                  <a:srgbClr val="FFFF00"/>
                </a:solidFill>
                <a:effectLst>
                  <a:glow rad="127000">
                    <a:schemeClr val="bg2"/>
                  </a:glow>
                </a:effectLst>
                <a:latin typeface="Arial Narrow" pitchFamily="-111" charset="0"/>
                <a:ea typeface="+mn-ea"/>
                <a:cs typeface="+mn-cs"/>
              </a:rPr>
              <a:t>பகுதி</a:t>
            </a:r>
            <a:r>
              <a:rPr lang="en-US" sz="4400" b="1" dirty="0">
                <a:solidFill>
                  <a:srgbClr val="FFFF00"/>
                </a:solidFill>
                <a:effectLst>
                  <a:glow rad="127000">
                    <a:schemeClr val="bg2"/>
                  </a:glow>
                </a:effectLst>
                <a:latin typeface="Arial Narrow" pitchFamily="-111" charset="0"/>
                <a:ea typeface="+mn-ea"/>
                <a:cs typeface="+mn-cs"/>
              </a:rPr>
              <a:t>: </a:t>
            </a:r>
            <a:r>
              <a:rPr lang="ta-IN" sz="3200" b="1" dirty="0">
                <a:solidFill>
                  <a:srgbClr val="FFFF00"/>
                </a:solidFill>
                <a:effectLst>
                  <a:glow rad="127000">
                    <a:schemeClr val="bg2"/>
                  </a:glow>
                </a:effectLst>
                <a:latin typeface="Arial Narrow" pitchFamily="-111" charset="0"/>
                <a:ea typeface="+mn-ea"/>
                <a:cs typeface="+mn-cs"/>
              </a:rPr>
              <a:t>கிரேக்கம் </a:t>
            </a:r>
            <a:endParaRPr lang="en-US" sz="4400" b="1" dirty="0">
              <a:solidFill>
                <a:srgbClr val="FFFF00"/>
              </a:solidFill>
              <a:effectLst>
                <a:glow rad="127000">
                  <a:schemeClr val="bg2"/>
                </a:glow>
              </a:effectLst>
              <a:latin typeface="Arial Narrow" pitchFamily="-111" charset="0"/>
              <a:ea typeface="+mn-ea"/>
              <a:cs typeface="+mn-cs"/>
            </a:endParaRPr>
          </a:p>
        </p:txBody>
      </p:sp>
      <p:sp>
        <p:nvSpPr>
          <p:cNvPr id="149515" name="AutoShape 1035"/>
          <p:cNvSpPr>
            <a:spLocks noChangeArrowheads="1"/>
          </p:cNvSpPr>
          <p:nvPr/>
        </p:nvSpPr>
        <p:spPr bwMode="auto">
          <a:xfrm rot="-5400000">
            <a:off x="1755073" y="5217227"/>
            <a:ext cx="533400" cy="690746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effectLst>
                <a:glow rad="127000">
                  <a:schemeClr val="bg2"/>
                </a:glow>
              </a:effectLst>
            </a:endParaRPr>
          </a:p>
        </p:txBody>
      </p:sp>
      <p:sp>
        <p:nvSpPr>
          <p:cNvPr id="149516" name="AutoShape 1036"/>
          <p:cNvSpPr>
            <a:spLocks noChangeArrowheads="1"/>
          </p:cNvSpPr>
          <p:nvPr/>
        </p:nvSpPr>
        <p:spPr bwMode="auto">
          <a:xfrm rot="-5400000">
            <a:off x="1755073" y="2626427"/>
            <a:ext cx="533400" cy="690746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effectLst>
                <a:glow rad="127000">
                  <a:schemeClr val="bg2"/>
                </a:glow>
              </a:effectLst>
            </a:endParaRPr>
          </a:p>
        </p:txBody>
      </p:sp>
      <p:sp>
        <p:nvSpPr>
          <p:cNvPr id="103437" name="Text Box 1041"/>
          <p:cNvSpPr txBox="1">
            <a:spLocks noChangeArrowheads="1"/>
          </p:cNvSpPr>
          <p:nvPr/>
        </p:nvSpPr>
        <p:spPr bwMode="auto">
          <a:xfrm>
            <a:off x="8229600" y="76200"/>
            <a:ext cx="895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87c-d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8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1" grpId="0"/>
      <p:bldP spid="149512" grpId="0"/>
      <p:bldP spid="149513" grpId="0"/>
      <p:bldP spid="149515" grpId="0" animBg="1"/>
      <p:bldP spid="1495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52450"/>
            <a:ext cx="77724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sz="3600" dirty="0">
                <a:ea typeface="+mj-ea"/>
                <a:cs typeface="+mj-cs"/>
              </a:rPr>
              <a:t>வேதாகம தொல்லியலின் வரலாறு </a:t>
            </a:r>
            <a:endParaRPr lang="en-US" sz="3600" dirty="0">
              <a:ea typeface="+mj-ea"/>
              <a:cs typeface="+mj-cs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3660" y="1772816"/>
            <a:ext cx="4397376" cy="4254500"/>
          </a:xfrm>
        </p:spPr>
        <p:txBody>
          <a:bodyPr/>
          <a:lstStyle/>
          <a:p>
            <a:pPr eaLnBrk="1" hangingPunct="1">
              <a:defRPr/>
            </a:pPr>
            <a:r>
              <a:rPr lang="ta-IN" sz="24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எதேச்சை</a:t>
            </a:r>
            <a:r>
              <a:rPr lang="en-US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: </a:t>
            </a:r>
            <a:r>
              <a:rPr lang="ta-I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ரொசெட்டா கல் கண்டுபிடிப்பு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a-I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(1799)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a-IN" sz="24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மேற்பரப்பு </a:t>
            </a:r>
            <a:r>
              <a:rPr lang="en-US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: </a:t>
            </a:r>
            <a:r>
              <a:rPr lang="ta-IN" sz="2400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எட்வர்ட் ராபின்சன் &amp; எலி ஸ்மித் (1838)</a:t>
            </a:r>
            <a:endParaRPr lang="en-US" sz="2400" dirty="0">
              <a:effectLst>
                <a:outerShdw blurRad="50800" dist="63500" dir="2700000" algn="tl" rotWithShape="0">
                  <a:srgbClr val="000000"/>
                </a:outerShd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a-IN" sz="24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அகழ்வுகள்</a:t>
            </a:r>
            <a:r>
              <a:rPr lang="en-US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: </a:t>
            </a:r>
            <a:r>
              <a:rPr lang="ta-IN" sz="2400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ஜெருசலேமில் டீசால்சி (1863)</a:t>
            </a:r>
            <a:endParaRPr lang="en-US" sz="2400" dirty="0">
              <a:effectLst>
                <a:outerShdw blurRad="50800" dist="63500" dir="2700000" algn="tl" rotWithShape="0">
                  <a:srgbClr val="000000"/>
                </a:outerShd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a-IN" sz="24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பிரசித்திப்படுத்தல்</a:t>
            </a:r>
            <a:r>
              <a:rPr lang="ta-IN" sz="2400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: </a:t>
            </a:r>
            <a:r>
              <a:rPr lang="ta-I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விவிலிய தொல்பொருள் ஆய்வு (1975)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6804" name="Picture 4" descr="j024045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9448" y="1090180"/>
            <a:ext cx="1809750" cy="1346200"/>
          </a:xfrm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</p:pic>
      <p:pic>
        <p:nvPicPr>
          <p:cNvPr id="76807" name="Picture 7" descr="bar">
            <a:hlinkClick r:id="rId4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4632325" y="3886200"/>
            <a:ext cx="1423988" cy="18923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6810" name="Picture 10" descr="barcover987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0200" y="4953000"/>
            <a:ext cx="1474788" cy="19050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6813" name="Picture 13" descr="front_thumb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89725" y="3886200"/>
            <a:ext cx="1296988" cy="1709738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6817" name="Picture 17" descr="biblicalarchaeology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67600" y="2743200"/>
            <a:ext cx="1474788" cy="17526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6819" name="Picture 19" descr="flame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96200" y="5181600"/>
            <a:ext cx="1131888" cy="16764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6821" name="Picture 21" descr="BAReviewcov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581400" y="6180982"/>
            <a:ext cx="1828800" cy="5715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6823" name="Picture 23" descr="d0ljdz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512044" y="2283568"/>
            <a:ext cx="1260475" cy="169545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6824" name="Text Box 24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/>
              <a:t>197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0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6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6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Image result for ecavation israel">
            <a:extLst>
              <a:ext uri="{FF2B5EF4-FFF2-40B4-BE49-F238E27FC236}">
                <a16:creationId xmlns:a16="http://schemas.microsoft.com/office/drawing/2014/main" id="{E1627AEC-91BE-2142-AAA0-9F8898BFD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39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b="1" dirty="0">
                <a:effectLst>
                  <a:glow rad="228600">
                    <a:schemeClr val="bg2">
                      <a:alpha val="40000"/>
                    </a:schemeClr>
                  </a:glow>
                </a:effectLst>
                <a:ea typeface="+mj-ea"/>
                <a:cs typeface="+mj-cs"/>
              </a:rPr>
              <a:t>அகழ்வாராய்ச்சி தளங்கள்</a:t>
            </a:r>
            <a:endParaRPr lang="en-US" b="1" dirty="0">
              <a:effectLst>
                <a:glow rad="228600">
                  <a:schemeClr val="bg2">
                    <a:alpha val="40000"/>
                  </a:schemeClr>
                </a:glow>
              </a:effectLst>
              <a:ea typeface="+mj-ea"/>
              <a:cs typeface="+mj-cs"/>
            </a:endParaRPr>
          </a:p>
        </p:txBody>
      </p:sp>
      <p:grpSp>
        <p:nvGrpSpPr>
          <p:cNvPr id="107523" name="Group 15"/>
          <p:cNvGrpSpPr>
            <a:grpSpLocks/>
          </p:cNvGrpSpPr>
          <p:nvPr/>
        </p:nvGrpSpPr>
        <p:grpSpPr bwMode="auto">
          <a:xfrm>
            <a:off x="990600" y="4038600"/>
            <a:ext cx="7110413" cy="2560638"/>
            <a:chOff x="624" y="2544"/>
            <a:chExt cx="4479" cy="1613"/>
          </a:xfrm>
        </p:grpSpPr>
        <p:pic>
          <p:nvPicPr>
            <p:cNvPr id="78861" name="Picture 13" descr="Siloam Inscriptio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4" y="2544"/>
              <a:ext cx="3491" cy="1325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78862" name="Text Box 14"/>
            <p:cNvSpPr txBox="1">
              <a:spLocks noChangeArrowheads="1"/>
            </p:cNvSpPr>
            <p:nvPr/>
          </p:nvSpPr>
          <p:spPr bwMode="auto">
            <a:xfrm>
              <a:off x="2336" y="3866"/>
              <a:ext cx="276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ta-IN" b="1" dirty="0">
                  <a:latin typeface="Arial"/>
                  <a:ea typeface="+mn-ea"/>
                  <a:cs typeface="Arial"/>
                </a:rPr>
                <a:t>சிலோவாம் கல்வெட்டு</a:t>
              </a:r>
              <a:endParaRPr lang="en-US" b="1" dirty="0">
                <a:latin typeface="Arial"/>
                <a:ea typeface="+mn-ea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69" name="Object 2"/>
          <p:cNvGraphicFramePr>
            <a:graphicFrameLocks noChangeAspect="1"/>
          </p:cNvGraphicFramePr>
          <p:nvPr/>
        </p:nvGraphicFramePr>
        <p:xfrm>
          <a:off x="457200" y="3332163"/>
          <a:ext cx="8610600" cy="276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68" name="Document" r:id="rId4" imgW="5689600" imgH="1828800" progId="Word.Document.8">
                  <p:embed/>
                </p:oleObj>
              </mc:Choice>
              <mc:Fallback>
                <p:oleObj name="Document" r:id="rId4" imgW="5689600" imgH="18288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332163"/>
                        <a:ext cx="8610600" cy="276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dirty="0">
                <a:ea typeface="+mj-ea"/>
                <a:cs typeface="+mj-cs"/>
              </a:rPr>
              <a:t>வழிமுறைகள் 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981200"/>
            <a:ext cx="4318786" cy="1371600"/>
          </a:xfrm>
        </p:spPr>
        <p:txBody>
          <a:bodyPr/>
          <a:lstStyle/>
          <a:p>
            <a:pPr eaLnBrk="1" hangingPunct="1">
              <a:buFont typeface="Wingdings" pitchFamily="-111" charset="2"/>
              <a:buBlip>
                <a:blip r:embed="rId6"/>
              </a:buBlip>
              <a:defRPr/>
            </a:pPr>
            <a:r>
              <a:rPr lang="ta-IN" sz="20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சவுண்டிங் </a:t>
            </a:r>
            <a:r>
              <a:rPr lang="en-US" sz="20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 (</a:t>
            </a:r>
            <a:r>
              <a:rPr lang="ta-IN" sz="20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செங்குத்தாய்</a:t>
            </a:r>
            <a:r>
              <a:rPr lang="en-US" sz="20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)</a:t>
            </a:r>
          </a:p>
          <a:p>
            <a:pPr eaLnBrk="1" hangingPunct="1">
              <a:buFont typeface="Wingdings" pitchFamily="-111" charset="2"/>
              <a:buBlip>
                <a:blip r:embed="rId6"/>
              </a:buBlip>
              <a:defRPr/>
            </a:pPr>
            <a:r>
              <a:rPr lang="ta-IN" sz="20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படி அகழி (குன்றின் ஒரு பகுதி)</a:t>
            </a:r>
            <a:endParaRPr lang="en-US" sz="2000" dirty="0">
              <a:effectLst>
                <a:glow rad="101600">
                  <a:schemeClr val="bg2">
                    <a:alpha val="75000"/>
                  </a:schemeClr>
                </a:glow>
              </a:effectLst>
              <a:ea typeface="+mn-ea"/>
              <a:cs typeface="+mn-cs"/>
            </a:endParaRPr>
          </a:p>
        </p:txBody>
      </p:sp>
      <p:sp>
        <p:nvSpPr>
          <p:cNvPr id="73734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953000" y="1981200"/>
            <a:ext cx="4191000" cy="129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-111" charset="2"/>
              <a:buBlip>
                <a:blip r:embed="rId6"/>
              </a:buBlip>
              <a:defRPr/>
            </a:pPr>
            <a:r>
              <a:rPr lang="ta-IN" sz="20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பிரித்தெடுத்தல் (முழு பக்கமும்)</a:t>
            </a:r>
            <a:endParaRPr lang="en-US" sz="2000" dirty="0">
              <a:effectLst>
                <a:glow rad="101600">
                  <a:schemeClr val="bg2">
                    <a:alpha val="75000"/>
                  </a:schemeClr>
                </a:glow>
              </a:effectLst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pitchFamily="-111" charset="2"/>
              <a:buBlip>
                <a:blip r:embed="rId6"/>
              </a:buBlip>
              <a:defRPr/>
            </a:pPr>
            <a:r>
              <a:rPr lang="ta-IN" sz="20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கார்பன் -14 சோதனை</a:t>
            </a:r>
            <a:endParaRPr lang="en-US" sz="2000" dirty="0">
              <a:effectLst>
                <a:glow rad="101600">
                  <a:schemeClr val="bg2">
                    <a:alpha val="75000"/>
                  </a:schemeClr>
                </a:glow>
              </a:effectLst>
              <a:ea typeface="+mn-ea"/>
              <a:cs typeface="+mn-cs"/>
            </a:endParaRP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533400" y="60960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  <a:defRPr/>
            </a:pPr>
            <a:r>
              <a:rPr lang="ta-IN" sz="1400" b="1" i="1" dirty="0">
                <a:latin typeface="Arial Narrow" charset="0"/>
                <a:ea typeface="SimSun" charset="0"/>
                <a:cs typeface="SimSun" charset="0"/>
              </a:rPr>
              <a:t>ஒரு பண்டைய பாலஸ்தீனியரின் திட்ட வரைபடம் அகழ்வாராய்ச்சி முறைகள் மற்றும் ஆக்கிரமிப்பின் அளவுகள் (அடுக்கு) ஆகியவற்றைக் காட்டுகிறது</a:t>
            </a:r>
            <a:endParaRPr lang="en-US" sz="1400" b="1" i="1" dirty="0"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73735" name="Oval 7"/>
          <p:cNvSpPr>
            <a:spLocks noChangeArrowheads="1"/>
          </p:cNvSpPr>
          <p:nvPr/>
        </p:nvSpPr>
        <p:spPr bwMode="auto">
          <a:xfrm>
            <a:off x="2209800" y="4572000"/>
            <a:ext cx="533400" cy="1676400"/>
          </a:xfrm>
          <a:prstGeom prst="ellipse">
            <a:avLst/>
          </a:prstGeom>
          <a:noFill/>
          <a:ln w="38100">
            <a:solidFill>
              <a:srgbClr val="E62B12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1" charset="0"/>
              <a:ea typeface="+mn-ea"/>
              <a:cs typeface="+mn-cs"/>
            </a:endParaRPr>
          </a:p>
        </p:txBody>
      </p:sp>
      <p:sp>
        <p:nvSpPr>
          <p:cNvPr id="73738" name="Oval 10"/>
          <p:cNvSpPr>
            <a:spLocks noChangeArrowheads="1"/>
          </p:cNvSpPr>
          <p:nvPr/>
        </p:nvSpPr>
        <p:spPr bwMode="auto">
          <a:xfrm rot="1478665">
            <a:off x="3505200" y="3735388"/>
            <a:ext cx="844550" cy="2228850"/>
          </a:xfrm>
          <a:prstGeom prst="ellipse">
            <a:avLst/>
          </a:prstGeom>
          <a:noFill/>
          <a:ln w="38100">
            <a:solidFill>
              <a:srgbClr val="E62B12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1" charset="0"/>
              <a:ea typeface="+mn-ea"/>
              <a:cs typeface="+mn-cs"/>
            </a:endParaRPr>
          </a:p>
        </p:txBody>
      </p:sp>
      <p:sp>
        <p:nvSpPr>
          <p:cNvPr id="73739" name="Oval 11"/>
          <p:cNvSpPr>
            <a:spLocks noChangeArrowheads="1"/>
          </p:cNvSpPr>
          <p:nvPr/>
        </p:nvSpPr>
        <p:spPr bwMode="auto">
          <a:xfrm rot="-4040190">
            <a:off x="6286500" y="3390900"/>
            <a:ext cx="533400" cy="1676400"/>
          </a:xfrm>
          <a:prstGeom prst="ellipse">
            <a:avLst/>
          </a:prstGeom>
          <a:noFill/>
          <a:ln w="38100">
            <a:solidFill>
              <a:srgbClr val="E62B12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1" charset="0"/>
              <a:ea typeface="+mn-ea"/>
              <a:cs typeface="+mn-cs"/>
            </a:endParaRP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7848600" y="76200"/>
            <a:ext cx="1314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latin typeface="Arial"/>
                <a:cs typeface="Arial"/>
              </a:rPr>
              <a:t>197-198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608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 animBg="1"/>
      <p:bldP spid="73738" grpId="0" animBg="1"/>
      <p:bldP spid="737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59" name="Picture 35" descr="po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530850" cy="68580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78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638800" y="838200"/>
            <a:ext cx="3505200" cy="762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sz="4000" dirty="0">
                <a:ea typeface="+mj-ea"/>
                <a:cs typeface="+mj-cs"/>
              </a:rPr>
              <a:t>மட்பாண்ட பகுப்பாய்வு</a:t>
            </a:r>
            <a:endParaRPr lang="en-US" sz="4000" dirty="0">
              <a:ea typeface="+mj-ea"/>
              <a:cs typeface="+mj-cs"/>
            </a:endParaRPr>
          </a:p>
        </p:txBody>
      </p:sp>
      <p:pic>
        <p:nvPicPr>
          <p:cNvPr id="77834" name="Picture 10" descr="3-a">
            <a:hlinkClick r:id="rId4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/>
          <a:stretch>
            <a:fillRect/>
          </a:stretch>
        </p:blipFill>
        <p:spPr>
          <a:xfrm>
            <a:off x="1854200" y="2222500"/>
            <a:ext cx="1473200" cy="14986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7847" name="Picture 23" descr="4-b">
            <a:hlinkClick r:id="rId6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/>
          <a:stretch>
            <a:fillRect/>
          </a:stretch>
        </p:blipFill>
        <p:spPr>
          <a:xfrm>
            <a:off x="5753100" y="2292350"/>
            <a:ext cx="1600200" cy="13589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7850" name="Picture 26" descr="5-d">
            <a:hlinkClick r:id="rId8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/>
          <a:stretch>
            <a:fillRect/>
          </a:stretch>
        </p:blipFill>
        <p:spPr>
          <a:xfrm>
            <a:off x="1847850" y="4521200"/>
            <a:ext cx="1485900" cy="11684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7853" name="Picture 29" descr="3-a">
            <a:hlinkClick r:id="rId4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 l="10345" r="12070" b="8475"/>
          <a:stretch>
            <a:fillRect/>
          </a:stretch>
        </p:blipFill>
        <p:spPr>
          <a:xfrm>
            <a:off x="5994400" y="3962400"/>
            <a:ext cx="1143000" cy="13716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7856" name="Picture 32" descr="3-f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05513" y="1798638"/>
            <a:ext cx="1131887" cy="1973262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7858" name="Picture 34" descr="4-e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89800" y="1752600"/>
            <a:ext cx="1376363" cy="20193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7860" name="Text Box 36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/>
              <a:t>199</a:t>
            </a:r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8" name="Picture 12" descr="filis~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990600"/>
            <a:ext cx="3810000" cy="5351463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06509" name="Picture 13" descr="filist~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990600"/>
            <a:ext cx="3533775" cy="52578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06511" name="Text Box 15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/>
              <a:t>106</a:t>
            </a: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67544" y="76200"/>
            <a:ext cx="8064896" cy="838200"/>
          </a:xfrm>
        </p:spPr>
        <p:txBody>
          <a:bodyPr anchor="t"/>
          <a:lstStyle/>
          <a:p>
            <a:pPr algn="ctr">
              <a:defRPr/>
            </a:pPr>
            <a:r>
              <a:rPr lang="ta-IN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பாலஸ்தீன மட்பாண்டம் 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0"/>
            <a:ext cx="6546850" cy="934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6237312"/>
            <a:ext cx="5796136" cy="468288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ta-IN" sz="1800" dirty="0">
                <a:solidFill>
                  <a:srgbClr val="8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பண்டைய எரிகோவை கண்டுபிடித்தல் </a:t>
            </a:r>
            <a:endParaRPr lang="en-US" sz="1800" dirty="0">
              <a:solidFill>
                <a:srgbClr val="800000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1556792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என் ஆறுதல், என் தஞ்சம்  ,</a:t>
            </a:r>
          </a:p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அடைக்கலம் மற்றும் வலிமையின் கோபுரமே ;</a:t>
            </a:r>
          </a:p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என் ஒவ்வொரு மூச்சும்</a:t>
            </a:r>
          </a:p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உம்மை வணங்குவதை நிறுத்தாதே .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029" descr="classificationofarcheologicalperi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0"/>
            <a:ext cx="5383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95288" y="-142672"/>
            <a:ext cx="7772400" cy="762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sz="3200" dirty="0">
                <a:ea typeface="+mj-ea"/>
                <a:cs typeface="+mj-cs"/>
              </a:rPr>
              <a:t>விவிலிய தொல்லியலின் மதிப்பு </a:t>
            </a:r>
            <a:endParaRPr lang="en-US" sz="3200" dirty="0">
              <a:ea typeface="+mj-ea"/>
              <a:cs typeface="+mj-cs"/>
            </a:endParaRPr>
          </a:p>
        </p:txBody>
      </p:sp>
      <p:sp>
        <p:nvSpPr>
          <p:cNvPr id="12390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438400"/>
            <a:ext cx="5399087" cy="1277938"/>
          </a:xfrm>
        </p:spPr>
        <p:txBody>
          <a:bodyPr/>
          <a:lstStyle/>
          <a:p>
            <a:pPr eaLnBrk="1" hangingPunct="1">
              <a:defRPr/>
            </a:pPr>
            <a:r>
              <a:rPr lang="ta-I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விவிலிய வரலாற்றின் உறுதி படுத்தல்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(cf. OTB, 201-4)</a:t>
            </a:r>
          </a:p>
        </p:txBody>
      </p:sp>
      <p:sp>
        <p:nvSpPr>
          <p:cNvPr id="117764" name="Text Box 1031"/>
          <p:cNvSpPr txBox="1">
            <a:spLocks noChangeArrowheads="1"/>
          </p:cNvSpPr>
          <p:nvPr/>
        </p:nvSpPr>
        <p:spPr bwMode="auto">
          <a:xfrm>
            <a:off x="7848600" y="76200"/>
            <a:ext cx="1250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2"/>
                </a:solidFill>
              </a:rPr>
              <a:t>200, 206</a:t>
            </a:r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48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49424" y="205290"/>
            <a:ext cx="7968952" cy="65622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விவிலிய வரலாற்றின் உறுதி படுத்தல்</a:t>
            </a:r>
            <a:endParaRPr lang="en-US" sz="2800" dirty="0">
              <a:ea typeface="+mj-ea"/>
              <a:cs typeface="+mj-cs"/>
            </a:endParaRPr>
          </a:p>
        </p:txBody>
      </p:sp>
      <p:sp>
        <p:nvSpPr>
          <p:cNvPr id="89091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696200" cy="762000"/>
          </a:xfrm>
        </p:spPr>
        <p:txBody>
          <a:bodyPr/>
          <a:lstStyle/>
          <a:p>
            <a:pPr eaLnBrk="1" hangingPunct="1">
              <a:defRPr/>
            </a:pPr>
            <a:r>
              <a:rPr lang="ta-I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கருங்கடல்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habitation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(OTB, 211a)</a:t>
            </a:r>
          </a:p>
        </p:txBody>
      </p:sp>
      <p:sp>
        <p:nvSpPr>
          <p:cNvPr id="89105" name="Text Box 1041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/>
              <a:t>206</a:t>
            </a:r>
            <a:endParaRPr lang="en-US"/>
          </a:p>
        </p:txBody>
      </p:sp>
      <p:sp>
        <p:nvSpPr>
          <p:cNvPr id="119812" name="WordArt 1042"/>
          <p:cNvSpPr>
            <a:spLocks noChangeArrowheads="1" noChangeShapeType="1" noTextEdit="1"/>
          </p:cNvSpPr>
          <p:nvPr/>
        </p:nvSpPr>
        <p:spPr bwMode="auto">
          <a:xfrm rot="-687631">
            <a:off x="585568" y="1178070"/>
            <a:ext cx="1943100" cy="558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a-IN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  <a:latin typeface="Papyrus"/>
                <a:ea typeface="Papyrus"/>
                <a:cs typeface="Papyrus"/>
              </a:rPr>
              <a:t>வெள்ளம்</a:t>
            </a:r>
            <a:endParaRPr lang="en-US" sz="3600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  <a:latin typeface="Papyrus"/>
              <a:ea typeface="Papyrus"/>
              <a:cs typeface="Papyrus"/>
            </a:endParaRPr>
          </a:p>
        </p:txBody>
      </p:sp>
      <p:pic>
        <p:nvPicPr>
          <p:cNvPr id="11981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68588"/>
            <a:ext cx="7504112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25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1026" descr="place of trumpeting inscrip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0"/>
            <a:ext cx="5867400" cy="26130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5769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421056" y="341375"/>
            <a:ext cx="8722944" cy="1308892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t"/>
          <a:lstStyle/>
          <a:p>
            <a:pPr eaLnBrk="1" hangingPunct="1">
              <a:defRPr/>
            </a:pPr>
            <a:r>
              <a:rPr lang="ta-I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விவிலிய வரலாற்றின் உறுதி படுத்தல்</a:t>
            </a:r>
            <a:endParaRPr lang="en-US" sz="2800" dirty="0">
              <a:ea typeface="+mj-ea"/>
              <a:cs typeface="+mj-cs"/>
            </a:endParaRPr>
          </a:p>
        </p:txBody>
      </p:sp>
      <p:sp>
        <p:nvSpPr>
          <p:cNvPr id="157700" name="Rectangle 1028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743200"/>
            <a:ext cx="5470525" cy="2971800"/>
          </a:xfrm>
        </p:spPr>
        <p:txBody>
          <a:bodyPr/>
          <a:lstStyle/>
          <a:p>
            <a:pPr eaLnBrk="1" hangingPunct="1">
              <a:buFont typeface="Wingdings" pitchFamily="-111" charset="2"/>
              <a:buBlip>
                <a:blip r:embed="rId4"/>
              </a:buBlip>
              <a:defRPr/>
            </a:pPr>
            <a:r>
              <a:rPr lang="ta-I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எக்காளம் ஊதுமிடம்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(OTB, 211)</a:t>
            </a:r>
          </a:p>
          <a:p>
            <a:pPr eaLnBrk="1" hangingPunct="1">
              <a:defRPr/>
            </a:pPr>
            <a:r>
              <a:rPr lang="ta-IN" sz="2800" dirty="0">
                <a:latin typeface="Arial"/>
                <a:cs typeface="Arial"/>
              </a:rPr>
              <a:t>கிஹோன் ஊற்று சுவரும் அண்மித்த வாசலும்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(</a:t>
            </a:r>
            <a:r>
              <a:rPr lang="ta-I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கிபி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1999; OTB, 33-34)</a:t>
            </a:r>
          </a:p>
        </p:txBody>
      </p:sp>
      <p:pic>
        <p:nvPicPr>
          <p:cNvPr id="157701" name="Picture 1029" descr="place of trumpeti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1488" y="3730625"/>
            <a:ext cx="2322512" cy="3127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57702" name="AutoShape 1030"/>
          <p:cNvSpPr>
            <a:spLocks noChangeArrowheads="1"/>
          </p:cNvSpPr>
          <p:nvPr/>
        </p:nvSpPr>
        <p:spPr bwMode="auto">
          <a:xfrm rot="10800000" flipH="1">
            <a:off x="6248400" y="2590800"/>
            <a:ext cx="1600200" cy="39624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1" charset="0"/>
              <a:ea typeface="+mn-ea"/>
              <a:cs typeface="+mn-cs"/>
            </a:endParaRPr>
          </a:p>
        </p:txBody>
      </p:sp>
      <p:sp>
        <p:nvSpPr>
          <p:cNvPr id="121861" name="Text Box 1031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2"/>
                </a:solidFill>
              </a:rPr>
              <a:t>206</a:t>
            </a:r>
            <a:endParaRPr lang="en-US"/>
          </a:p>
        </p:txBody>
      </p:sp>
      <p:sp>
        <p:nvSpPr>
          <p:cNvPr id="121863" name="WordArt 1032"/>
          <p:cNvSpPr>
            <a:spLocks noChangeArrowheads="1" noChangeShapeType="1" noTextEdit="1"/>
          </p:cNvSpPr>
          <p:nvPr/>
        </p:nvSpPr>
        <p:spPr bwMode="auto">
          <a:xfrm rot="-687631">
            <a:off x="685877" y="1529882"/>
            <a:ext cx="2280507" cy="558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a-IN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  <a:latin typeface="Papyrus"/>
                <a:ea typeface="Papyrus"/>
                <a:cs typeface="Papyrus"/>
              </a:rPr>
              <a:t>எருசலேம்</a:t>
            </a:r>
            <a:endParaRPr lang="en-US" sz="3600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  <a:latin typeface="Papyrus"/>
              <a:ea typeface="Papyrus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322050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7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5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7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0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8062664" cy="840904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விவிலிய வரலாற்றின் உறுதி படுத்தல்</a:t>
            </a:r>
            <a:endParaRPr lang="en-US" sz="2800" dirty="0">
              <a:ea typeface="+mj-ea"/>
              <a:cs typeface="+mj-cs"/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04959" y="1614489"/>
            <a:ext cx="8458200" cy="23622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ta-IN" sz="2200" dirty="0">
                <a:latin typeface="Arial"/>
                <a:ea typeface="+mn-ea"/>
                <a:cs typeface="Arial"/>
              </a:rPr>
              <a:t>கருங்கடல்</a:t>
            </a:r>
            <a:r>
              <a:rPr lang="en-US" sz="2200" dirty="0">
                <a:latin typeface="Arial"/>
                <a:ea typeface="+mn-ea"/>
                <a:cs typeface="Arial"/>
              </a:rPr>
              <a:t> </a:t>
            </a:r>
            <a:r>
              <a:rPr lang="ta-IN" sz="2200" dirty="0">
                <a:ea typeface="+mn-ea"/>
                <a:cs typeface="Arial"/>
              </a:rPr>
              <a:t>வாழ்விடம்</a:t>
            </a:r>
            <a:r>
              <a:rPr lang="en-US" sz="2200" dirty="0">
                <a:latin typeface="Arial"/>
                <a:ea typeface="+mn-ea"/>
                <a:cs typeface="Arial"/>
              </a:rPr>
              <a:t> (OTB, 211a)</a:t>
            </a:r>
          </a:p>
          <a:p>
            <a:pPr eaLnBrk="1" hangingPunct="1">
              <a:lnSpc>
                <a:spcPct val="90000"/>
              </a:lnSpc>
              <a:buFont typeface="Wingdings" pitchFamily="-111" charset="2"/>
              <a:buBlip>
                <a:blip r:embed="rId3"/>
              </a:buBlip>
              <a:defRPr/>
            </a:pPr>
            <a:r>
              <a:rPr lang="ta-IN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எக்காளம் ஊதுமிடம்</a:t>
            </a:r>
            <a:r>
              <a:rPr lang="en-US" sz="2200" dirty="0">
                <a:latin typeface="Arial"/>
                <a:ea typeface="+mn-ea"/>
                <a:cs typeface="Arial"/>
              </a:rPr>
              <a:t>(OTB, 211)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ta-IN" sz="2200" dirty="0">
                <a:latin typeface="Arial"/>
                <a:ea typeface="+mn-ea"/>
                <a:cs typeface="Arial"/>
              </a:rPr>
              <a:t>கிஹோன் ஊற்று சுவரும் அண்மித்த வாசலும்</a:t>
            </a:r>
            <a:r>
              <a:rPr lang="en-US" sz="2200" dirty="0">
                <a:latin typeface="Arial"/>
                <a:ea typeface="+mn-ea"/>
                <a:cs typeface="Arial"/>
              </a:rPr>
              <a:t> (1999, OTB, 33-34)</a:t>
            </a:r>
          </a:p>
          <a:p>
            <a:pPr eaLnBrk="1" hangingPunct="1">
              <a:lnSpc>
                <a:spcPct val="90000"/>
              </a:lnSpc>
              <a:buFont typeface="Wingdings" pitchFamily="-111" charset="2"/>
              <a:buBlip>
                <a:blip r:embed="rId3"/>
              </a:buBlip>
              <a:defRPr/>
            </a:pPr>
            <a:r>
              <a:rPr lang="ta-IN" sz="2200" dirty="0">
                <a:ea typeface="+mn-ea"/>
                <a:cs typeface="Arial"/>
              </a:rPr>
              <a:t>எசேக்கியாவின் கால்வாயும் வொரனின் ஊடுபழையும்</a:t>
            </a:r>
            <a:r>
              <a:rPr lang="en-US" sz="2200" dirty="0">
                <a:latin typeface="Arial"/>
                <a:ea typeface="+mn-ea"/>
                <a:cs typeface="Arial"/>
              </a:rPr>
              <a:t>(OTB, 31)</a:t>
            </a:r>
          </a:p>
        </p:txBody>
      </p:sp>
      <p:pic>
        <p:nvPicPr>
          <p:cNvPr id="144389" name="Picture 5" descr="stone5_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1143000" y="3861048"/>
            <a:ext cx="3810000" cy="245745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1219200" y="6400800"/>
            <a:ext cx="60644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ta-IN" dirty="0">
                <a:latin typeface="Arial"/>
                <a:ea typeface="+mn-ea"/>
                <a:cs typeface="Arial"/>
              </a:rPr>
              <a:t>பெனி ஹாசனின் கல்லறை ஓவியம்</a:t>
            </a:r>
            <a:endParaRPr lang="en-US" dirty="0">
              <a:latin typeface="Arial"/>
              <a:ea typeface="+mn-ea"/>
              <a:cs typeface="Arial"/>
            </a:endParaRPr>
          </a:p>
        </p:txBody>
      </p:sp>
      <p:sp>
        <p:nvSpPr>
          <p:cNvPr id="144391" name="Text Box 7"/>
          <p:cNvSpPr txBox="1">
            <a:spLocks noChangeArrowheads="1"/>
          </p:cNvSpPr>
          <p:nvPr/>
        </p:nvSpPr>
        <p:spPr bwMode="auto">
          <a:xfrm>
            <a:off x="838200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latin typeface="Arial"/>
                <a:cs typeface="Arial"/>
              </a:rPr>
              <a:t>206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8" name="WordArt 1032"/>
          <p:cNvSpPr>
            <a:spLocks noChangeArrowheads="1" noChangeShapeType="1" noTextEdit="1"/>
          </p:cNvSpPr>
          <p:nvPr/>
        </p:nvSpPr>
        <p:spPr bwMode="auto">
          <a:xfrm rot="-687631">
            <a:off x="701990" y="834699"/>
            <a:ext cx="2280507" cy="558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a-IN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  <a:latin typeface="Papyrus"/>
                <a:ea typeface="Papyrus"/>
                <a:cs typeface="Papyrus"/>
              </a:rPr>
              <a:t>எருசலேம்</a:t>
            </a:r>
            <a:endParaRPr lang="en-US" sz="3600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  <a:latin typeface="Papyrus"/>
              <a:ea typeface="Papyrus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2093552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762375" y="609600"/>
            <a:ext cx="5381625" cy="1595264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t"/>
          <a:lstStyle/>
          <a:p>
            <a:pPr algn="ctr" eaLnBrk="1" hangingPunct="1">
              <a:defRPr/>
            </a:pPr>
            <a:r>
              <a:rPr lang="ta-IN" sz="4000" dirty="0">
                <a:ea typeface="+mj-ea"/>
                <a:cs typeface="+mj-cs"/>
              </a:rPr>
              <a:t>எசேக்கியாவின் சுரங்கப்பாதை </a:t>
            </a:r>
            <a:endParaRPr lang="en-US" sz="4000" dirty="0">
              <a:ea typeface="+mj-ea"/>
              <a:cs typeface="+mj-cs"/>
            </a:endParaRPr>
          </a:p>
        </p:txBody>
      </p:sp>
      <p:pic>
        <p:nvPicPr>
          <p:cNvPr id="145411" name="Picture 1027" descr="Hezekiah's Tunn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8700" y="2514600"/>
            <a:ext cx="4305300" cy="44196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45412" name="Picture 1028" descr="Hezekiah's Tunnel0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45413" name="Line 1029"/>
          <p:cNvSpPr>
            <a:spLocks noChangeShapeType="1"/>
          </p:cNvSpPr>
          <p:nvPr/>
        </p:nvSpPr>
        <p:spPr bwMode="auto">
          <a:xfrm flipH="1">
            <a:off x="2362200" y="3200400"/>
            <a:ext cx="2514600" cy="914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 pitchFamily="-111" charset="0"/>
              <a:ea typeface="+mn-ea"/>
              <a:cs typeface="+mn-cs"/>
            </a:endParaRPr>
          </a:p>
        </p:txBody>
      </p:sp>
      <p:sp>
        <p:nvSpPr>
          <p:cNvPr id="145414" name="Text Box 1030"/>
          <p:cNvSpPr txBox="1">
            <a:spLocks noChangeArrowheads="1"/>
          </p:cNvSpPr>
          <p:nvPr/>
        </p:nvSpPr>
        <p:spPr bwMode="auto">
          <a:xfrm>
            <a:off x="8458200" y="762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272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1026" descr="Hezekiah's Tunnel0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46435" name="Picture 1027" descr="Hezekiah's Tunnel0003"/>
          <p:cNvPicPr>
            <a:picLocks noChangeAspect="1" noChangeArrowheads="1"/>
          </p:cNvPicPr>
          <p:nvPr/>
        </p:nvPicPr>
        <p:blipFill>
          <a:blip r:embed="rId4"/>
          <a:srcRect l="2625" t="5688" r="2232" b="7932"/>
          <a:stretch>
            <a:fillRect/>
          </a:stretch>
        </p:blipFill>
        <p:spPr bwMode="auto">
          <a:xfrm>
            <a:off x="3733800" y="0"/>
            <a:ext cx="5410200" cy="69437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46436" name="Rectangle 1028"/>
          <p:cNvSpPr>
            <a:spLocks noGrp="1" noChangeArrowheads="1"/>
          </p:cNvSpPr>
          <p:nvPr>
            <p:ph type="title"/>
          </p:nvPr>
        </p:nvSpPr>
        <p:spPr>
          <a:xfrm>
            <a:off x="3762375" y="188640"/>
            <a:ext cx="5381625" cy="1161676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t"/>
          <a:lstStyle/>
          <a:p>
            <a:pPr eaLnBrk="1" hangingPunct="1">
              <a:defRPr/>
            </a:pPr>
            <a:r>
              <a:rPr lang="ta-IN" sz="4000" dirty="0">
                <a:cs typeface="Arial"/>
              </a:rPr>
              <a:t>வொரனின் ஊடுபழை</a:t>
            </a:r>
            <a:endParaRPr lang="en-US" sz="4000" dirty="0">
              <a:ea typeface="+mj-ea"/>
              <a:cs typeface="+mj-cs"/>
            </a:endParaRPr>
          </a:p>
        </p:txBody>
      </p:sp>
      <p:pic>
        <p:nvPicPr>
          <p:cNvPr id="146437" name="Picture 1029" descr="Warren's Shaft Ma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2435225"/>
            <a:ext cx="5410200" cy="44227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2" name="Group 1030"/>
          <p:cNvGrpSpPr>
            <a:grpSpLocks/>
          </p:cNvGrpSpPr>
          <p:nvPr/>
        </p:nvGrpSpPr>
        <p:grpSpPr bwMode="auto">
          <a:xfrm rot="339438">
            <a:off x="2894013" y="1230313"/>
            <a:ext cx="4267200" cy="3733800"/>
            <a:chOff x="1824" y="336"/>
            <a:chExt cx="2544" cy="2784"/>
          </a:xfrm>
        </p:grpSpPr>
        <p:sp>
          <p:nvSpPr>
            <p:cNvPr id="146439" name="Line 1031"/>
            <p:cNvSpPr>
              <a:spLocks noChangeShapeType="1"/>
            </p:cNvSpPr>
            <p:nvPr/>
          </p:nvSpPr>
          <p:spPr bwMode="auto">
            <a:xfrm flipH="1">
              <a:off x="1822" y="336"/>
              <a:ext cx="1920" cy="1343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-111" charset="0"/>
                <a:ea typeface="+mn-ea"/>
                <a:cs typeface="+mn-cs"/>
              </a:endParaRPr>
            </a:p>
          </p:txBody>
        </p:sp>
        <p:sp>
          <p:nvSpPr>
            <p:cNvPr id="146440" name="Line 1032"/>
            <p:cNvSpPr>
              <a:spLocks noChangeShapeType="1"/>
            </p:cNvSpPr>
            <p:nvPr/>
          </p:nvSpPr>
          <p:spPr bwMode="auto">
            <a:xfrm>
              <a:off x="3744" y="336"/>
              <a:ext cx="624" cy="278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-111" charset="0"/>
                <a:ea typeface="+mn-ea"/>
                <a:cs typeface="+mn-cs"/>
              </a:endParaRPr>
            </a:p>
          </p:txBody>
        </p:sp>
      </p:grpSp>
      <p:sp>
        <p:nvSpPr>
          <p:cNvPr id="146441" name="Rectangle 1033"/>
          <p:cNvSpPr>
            <a:spLocks noRot="1" noChangeArrowheads="1"/>
          </p:cNvSpPr>
          <p:nvPr/>
        </p:nvSpPr>
        <p:spPr bwMode="auto">
          <a:xfrm>
            <a:off x="8153400" y="1524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b="1">
                <a:solidFill>
                  <a:schemeClr val="tx2"/>
                </a:solidFill>
                <a:latin typeface="Arial Narrow" charset="0"/>
              </a:rPr>
              <a:t>31-34</a:t>
            </a:r>
            <a:endParaRPr lang="en-US" sz="2800">
              <a:solidFill>
                <a:schemeClr val="tx2"/>
              </a:solidFill>
              <a:latin typeface="Arial Narrow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1313"/>
            <a:ext cx="7559712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dirty="0">
                <a:ea typeface="+mj-ea"/>
                <a:cs typeface="Arial"/>
              </a:rPr>
              <a:t>வேதத்தின் உருமாற்றம் </a:t>
            </a:r>
            <a:endParaRPr lang="en-US" dirty="0">
              <a:latin typeface="Arial"/>
              <a:ea typeface="+mj-ea"/>
              <a:cs typeface="Arial"/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3560" y="1550487"/>
            <a:ext cx="7661239" cy="533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-111" charset="2"/>
              <a:buBlip>
                <a:blip r:embed="rId3"/>
              </a:buBlip>
              <a:defRPr/>
            </a:pPr>
            <a:r>
              <a:rPr lang="ta-IN" sz="2800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ea typeface="+mn-ea"/>
                <a:cs typeface="Arial"/>
              </a:rPr>
              <a:t>மெசியாவைக்குறித்த ஏசாயாவின் சுருள்கள்</a:t>
            </a:r>
            <a:endParaRPr lang="en-US" sz="2800" b="1" dirty="0">
              <a:effectLst>
                <a:outerShdw blurRad="60325" dist="63500" dir="2700000" algn="tl" rotWithShape="0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pic>
        <p:nvPicPr>
          <p:cNvPr id="109573" name="Picture 5" descr="ds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476" y="2150061"/>
            <a:ext cx="3533249" cy="470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1" name="Picture 13" descr="psalm-b"/>
          <p:cNvPicPr>
            <a:picLocks noChangeAspect="1" noChangeArrowheads="1"/>
          </p:cNvPicPr>
          <p:nvPr/>
        </p:nvPicPr>
        <p:blipFill>
          <a:blip r:embed="rId5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95775"/>
            <a:ext cx="76962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16" descr="ishscrl"/>
          <p:cNvPicPr>
            <a:picLocks noChangeAspect="1" noChangeArrowheads="1"/>
          </p:cNvPicPr>
          <p:nvPr/>
        </p:nvPicPr>
        <p:blipFill>
          <a:blip r:embed="rId6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2349500"/>
            <a:ext cx="337661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85" name="Text Box 17"/>
          <p:cNvSpPr txBox="1">
            <a:spLocks noChangeArrowheads="1"/>
          </p:cNvSpPr>
          <p:nvPr/>
        </p:nvSpPr>
        <p:spPr bwMode="auto">
          <a:xfrm>
            <a:off x="533400" y="3203575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ta-IN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ஏசாயா கி.பி 1000</a:t>
            </a:r>
            <a:endParaRPr lang="en-US" sz="3200" b="1" dirty="0">
              <a:effectLst>
                <a:outerShdw blurRad="60325" dist="63500" dir="2700000" algn="tl" rotWithShape="0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09587" name="Text Box 19"/>
          <p:cNvSpPr txBox="1">
            <a:spLocks noChangeArrowheads="1"/>
          </p:cNvSpPr>
          <p:nvPr/>
        </p:nvSpPr>
        <p:spPr bwMode="auto">
          <a:xfrm>
            <a:off x="609600" y="4445000"/>
            <a:ext cx="29899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ta-IN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ஏசாயா கி.பி 200</a:t>
            </a:r>
            <a:endParaRPr lang="en-US" sz="2800" b="1" dirty="0">
              <a:effectLst>
                <a:outerShdw blurRad="60325" dist="63500" dir="2700000" algn="tl" rotWithShape="0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09588" name="Text Box 20"/>
          <p:cNvSpPr txBox="1">
            <a:spLocks noChangeArrowheads="1"/>
          </p:cNvSpPr>
          <p:nvPr/>
        </p:nvSpPr>
        <p:spPr bwMode="auto">
          <a:xfrm>
            <a:off x="4005262" y="3459163"/>
            <a:ext cx="2460625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a-IN" sz="2000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1200  வருடங்களுக்கு முன்பாக</a:t>
            </a:r>
            <a:r>
              <a:rPr lang="en-US" sz="2800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!</a:t>
            </a:r>
          </a:p>
        </p:txBody>
      </p:sp>
      <p:sp>
        <p:nvSpPr>
          <p:cNvPr id="109589" name="AutoShape 21"/>
          <p:cNvSpPr>
            <a:spLocks/>
          </p:cNvSpPr>
          <p:nvPr/>
        </p:nvSpPr>
        <p:spPr bwMode="auto">
          <a:xfrm>
            <a:off x="3746500" y="3429000"/>
            <a:ext cx="609600" cy="1524000"/>
          </a:xfrm>
          <a:prstGeom prst="rightBrace">
            <a:avLst>
              <a:gd name="adj1" fmla="val 20833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9591" name="Rectangle 23"/>
          <p:cNvSpPr>
            <a:spLocks noChangeArrowheads="1"/>
          </p:cNvSpPr>
          <p:nvPr/>
        </p:nvSpPr>
        <p:spPr bwMode="auto">
          <a:xfrm>
            <a:off x="161888" y="5564188"/>
            <a:ext cx="808362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-111" charset="2"/>
              <a:buBlip>
                <a:blip r:embed="rId3"/>
              </a:buBlip>
              <a:defRPr/>
            </a:pPr>
            <a:r>
              <a:rPr lang="ta-IN" sz="3200" b="1" dirty="0">
                <a:effectLst>
                  <a:outerShdw blurRad="60325" dist="63500" dir="2700000" algn="tl" rotWithShape="0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ஏசாயாவின் சாக்கடல் சுருள்கள் </a:t>
            </a:r>
            <a:endParaRPr lang="en-US" sz="3200" b="1" dirty="0">
              <a:effectLst>
                <a:outerShdw blurRad="60325" dist="63500" dir="2700000" algn="tl" rotWithShape="0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09593" name="Text Box 25"/>
          <p:cNvSpPr txBox="1">
            <a:spLocks noChangeArrowheads="1"/>
          </p:cNvSpPr>
          <p:nvPr/>
        </p:nvSpPr>
        <p:spPr bwMode="auto">
          <a:xfrm>
            <a:off x="8172450" y="76200"/>
            <a:ext cx="971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207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43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9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9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9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9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9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9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87" grpId="0"/>
      <p:bldP spid="109588" grpId="0"/>
      <p:bldP spid="109589" grpId="0" animBg="1"/>
      <p:bldP spid="10959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561" name="Text Box 9"/>
          <p:cNvSpPr txBox="1">
            <a:spLocks noChangeArrowheads="1"/>
          </p:cNvSpPr>
          <p:nvPr/>
        </p:nvSpPr>
        <p:spPr bwMode="auto">
          <a:xfrm>
            <a:off x="1066800" y="2292416"/>
            <a:ext cx="7969696" cy="409342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 typeface="Arial" pitchFamily="-105" charset="0"/>
              <a:buNone/>
              <a:defRPr/>
            </a:pPr>
            <a:r>
              <a:rPr lang="ta-IN" sz="2000" b="1" dirty="0">
                <a:solidFill>
                  <a:srgbClr val="FFFFFF"/>
                </a:solidFill>
                <a:latin typeface="Arial" pitchFamily="-105" charset="0"/>
              </a:rPr>
              <a:t>ஏசாயா 53-ல் உள்ள 166 எபிரேய சொற்களில், சாக்கடல் சுருள் 1</a:t>
            </a:r>
            <a:r>
              <a:rPr lang="en-US" sz="2000" b="1" dirty="0" err="1">
                <a:solidFill>
                  <a:srgbClr val="FFFFFF"/>
                </a:solidFill>
                <a:latin typeface="Arial" pitchFamily="-105" charset="0"/>
              </a:rPr>
              <a:t>QIsb</a:t>
            </a:r>
            <a:r>
              <a:rPr lang="en-US" sz="2000" b="1" dirty="0">
                <a:solidFill>
                  <a:srgbClr val="FFFFFF"/>
                </a:solidFill>
                <a:latin typeface="Arial" pitchFamily="-105" charset="0"/>
              </a:rPr>
              <a:t> </a:t>
            </a:r>
            <a:r>
              <a:rPr lang="ta-IN" sz="2000" b="1" dirty="0">
                <a:solidFill>
                  <a:srgbClr val="FFFFFF"/>
                </a:solidFill>
                <a:latin typeface="Arial" pitchFamily="-105" charset="0"/>
              </a:rPr>
              <a:t>இல் பதினேழு எழுத்துக்கள் மட்டுமே மசோரெடிக் உரையிலிருந்து வேறுபடுகின்றன:</a:t>
            </a:r>
          </a:p>
          <a:p>
            <a:pPr eaLnBrk="0" hangingPunct="0">
              <a:spcBef>
                <a:spcPct val="50000"/>
              </a:spcBef>
              <a:buFont typeface="Arial" pitchFamily="-105" charset="0"/>
              <a:buNone/>
              <a:defRPr/>
            </a:pPr>
            <a:r>
              <a:rPr lang="ta-IN" sz="2000" b="1" dirty="0">
                <a:solidFill>
                  <a:srgbClr val="FFFFFF"/>
                </a:solidFill>
                <a:latin typeface="Arial" pitchFamily="-105" charset="0"/>
              </a:rPr>
              <a:t>10 எழுத்துக்கள் = </a:t>
            </a:r>
            <a:r>
              <a:rPr lang="ta-IN" sz="2000" b="1" dirty="0">
                <a:solidFill>
                  <a:srgbClr val="FFFF00"/>
                </a:solidFill>
                <a:latin typeface="Arial" pitchFamily="-105" charset="0"/>
              </a:rPr>
              <a:t>எழுத்துபிழை</a:t>
            </a:r>
            <a:r>
              <a:rPr lang="ta-IN" sz="2000" b="1" dirty="0">
                <a:solidFill>
                  <a:srgbClr val="FFFFFF"/>
                </a:solidFill>
                <a:latin typeface="Arial" pitchFamily="-105" charset="0"/>
              </a:rPr>
              <a:t> வேறுபாடுகள்</a:t>
            </a:r>
          </a:p>
          <a:p>
            <a:pPr eaLnBrk="0" hangingPunct="0">
              <a:spcBef>
                <a:spcPct val="50000"/>
              </a:spcBef>
              <a:buFont typeface="Arial" pitchFamily="-105" charset="0"/>
              <a:buNone/>
              <a:defRPr/>
            </a:pPr>
            <a:r>
              <a:rPr lang="ta-IN" sz="2000" b="1" dirty="0">
                <a:solidFill>
                  <a:srgbClr val="FFFFFF"/>
                </a:solidFill>
                <a:latin typeface="Arial" pitchFamily="-105" charset="0"/>
              </a:rPr>
              <a:t>  4 எழுத்துக்கள் = </a:t>
            </a:r>
            <a:r>
              <a:rPr lang="ta-IN" sz="2000" b="1" dirty="0">
                <a:solidFill>
                  <a:srgbClr val="FFFF00"/>
                </a:solidFill>
                <a:latin typeface="Arial" pitchFamily="-105" charset="0"/>
              </a:rPr>
              <a:t>இலக்கிய மொழியியல் </a:t>
            </a:r>
            <a:r>
              <a:rPr lang="ta-IN" sz="2000" b="1" dirty="0">
                <a:solidFill>
                  <a:srgbClr val="FFFFFF"/>
                </a:solidFill>
                <a:latin typeface="Arial" pitchFamily="-105" charset="0"/>
              </a:rPr>
              <a:t>மாற்றங்கள்</a:t>
            </a:r>
          </a:p>
          <a:p>
            <a:pPr eaLnBrk="0" hangingPunct="0">
              <a:spcBef>
                <a:spcPct val="50000"/>
              </a:spcBef>
              <a:buFont typeface="Arial" pitchFamily="-105" charset="0"/>
              <a:buNone/>
              <a:defRPr/>
            </a:pPr>
            <a:r>
              <a:rPr lang="ta-IN" sz="2000" b="1" dirty="0">
                <a:solidFill>
                  <a:srgbClr val="FFFFFF"/>
                </a:solidFill>
                <a:latin typeface="Arial" pitchFamily="-105" charset="0"/>
              </a:rPr>
              <a:t>  3 எழுத்துக்கள் = "ஒளி" </a:t>
            </a:r>
            <a:r>
              <a:rPr lang="ta-IN" sz="2000" b="1" dirty="0">
                <a:solidFill>
                  <a:srgbClr val="FFFF00"/>
                </a:solidFill>
                <a:latin typeface="Arial" pitchFamily="-105" charset="0"/>
              </a:rPr>
              <a:t>க்காக சேர்க்கப்பட்ட சொல்</a:t>
            </a:r>
            <a:r>
              <a:rPr lang="ta-IN" sz="2000" b="1" dirty="0">
                <a:solidFill>
                  <a:srgbClr val="FFFFFF"/>
                </a:solidFill>
                <a:latin typeface="Arial" pitchFamily="-105" charset="0"/>
              </a:rPr>
              <a:t> (வசனம் 11)</a:t>
            </a:r>
          </a:p>
          <a:p>
            <a:pPr eaLnBrk="0" hangingPunct="0">
              <a:spcBef>
                <a:spcPct val="50000"/>
              </a:spcBef>
              <a:buFont typeface="Arial" pitchFamily="-105" charset="0"/>
              <a:buNone/>
              <a:defRPr/>
            </a:pPr>
            <a:r>
              <a:rPr lang="ta-IN" sz="2000" b="1" dirty="0">
                <a:solidFill>
                  <a:srgbClr val="FFFFFF"/>
                </a:solidFill>
                <a:latin typeface="Arial" pitchFamily="-105" charset="0"/>
              </a:rPr>
              <a:t>17 எழுத்துக்கள் = விவிலிய போதனைகளில் எந்த பாதிப்பும் இல்லை</a:t>
            </a:r>
            <a:endParaRPr lang="en-US" sz="2000" b="1" dirty="0">
              <a:solidFill>
                <a:srgbClr val="FFFFFF"/>
              </a:solidFill>
              <a:latin typeface="Arial" pitchFamily="-105" charset="0"/>
            </a:endParaRPr>
          </a:p>
        </p:txBody>
      </p:sp>
      <p:sp>
        <p:nvSpPr>
          <p:cNvPr id="1559562" name="Text Box 10"/>
          <p:cNvSpPr txBox="1">
            <a:spLocks noChangeArrowheads="1"/>
          </p:cNvSpPr>
          <p:nvPr/>
        </p:nvSpPr>
        <p:spPr bwMode="auto">
          <a:xfrm>
            <a:off x="0" y="6399788"/>
            <a:ext cx="88924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ta-IN" sz="2000" b="1" dirty="0">
                <a:solidFill>
                  <a:srgbClr val="FFFFFF"/>
                </a:solidFill>
                <a:latin typeface="26" charset="0"/>
              </a:rPr>
              <a:t>கீஸ்லர் &amp; நிக்ஸ், பு.ஏ.க்கு அறிமுகம், 382</a:t>
            </a:r>
            <a:endParaRPr lang="en-US" sz="2000" b="1" dirty="0">
              <a:solidFill>
                <a:srgbClr val="FFFFFF"/>
              </a:solidFill>
              <a:latin typeface="26" charset="0"/>
            </a:endParaRPr>
          </a:p>
        </p:txBody>
      </p:sp>
      <p:pic>
        <p:nvPicPr>
          <p:cNvPr id="1559563" name="Picture 11" descr="psalm-b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5"/>
          <a:stretch>
            <a:fillRect/>
          </a:stretch>
        </p:blipFill>
        <p:spPr bwMode="auto">
          <a:xfrm>
            <a:off x="4876800" y="228600"/>
            <a:ext cx="304800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9564" name="Picture 12" descr="ishscrl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28194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9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457200"/>
            <a:ext cx="9144000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ta-IN" sz="2400" dirty="0">
                <a:solidFill>
                  <a:srgbClr val="FFFFFF"/>
                </a:solidFill>
                <a:latin typeface="26" charset="0"/>
              </a:rPr>
              <a:t>ஏ</a:t>
            </a:r>
            <a:r>
              <a:rPr lang="ta-IN" sz="2400" b="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சாயா: கும்ரான் மற்றும் மசோரெட்டுகள்</a:t>
            </a:r>
            <a:endParaRPr lang="en-US" sz="2400" b="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9565" name="Text Box 13"/>
          <p:cNvSpPr txBox="1">
            <a:spLocks noChangeArrowheads="1"/>
          </p:cNvSpPr>
          <p:nvPr/>
        </p:nvSpPr>
        <p:spPr bwMode="auto">
          <a:xfrm>
            <a:off x="1752600" y="1143000"/>
            <a:ext cx="21339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200" b="1" dirty="0">
                <a:solidFill>
                  <a:srgbClr val="FFFFFF"/>
                </a:solidFill>
                <a:latin typeface="26" charset="0"/>
              </a:rPr>
              <a:t>200 </a:t>
            </a:r>
            <a:r>
              <a:rPr lang="ta-IN" sz="3200" b="1" dirty="0">
                <a:solidFill>
                  <a:srgbClr val="FFFFFF"/>
                </a:solidFill>
                <a:latin typeface="26" charset="0"/>
              </a:rPr>
              <a:t>கிமு </a:t>
            </a:r>
            <a:endParaRPr lang="en-US" sz="3200" b="1" dirty="0">
              <a:solidFill>
                <a:srgbClr val="FFFFFF"/>
              </a:solidFill>
              <a:latin typeface="26" charset="0"/>
            </a:endParaRPr>
          </a:p>
        </p:txBody>
      </p:sp>
      <p:sp>
        <p:nvSpPr>
          <p:cNvPr id="1559566" name="Text Box 14"/>
          <p:cNvSpPr txBox="1">
            <a:spLocks noChangeArrowheads="1"/>
          </p:cNvSpPr>
          <p:nvPr/>
        </p:nvSpPr>
        <p:spPr bwMode="auto">
          <a:xfrm>
            <a:off x="5486400" y="1143000"/>
            <a:ext cx="21771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20009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ta-IN" sz="3200" b="1" dirty="0">
                <a:solidFill>
                  <a:srgbClr val="FFFFFF"/>
                </a:solidFill>
                <a:latin typeface="26" charset="0"/>
              </a:rPr>
              <a:t>கிபி</a:t>
            </a:r>
            <a:r>
              <a:rPr lang="en-US" sz="3200" b="1" dirty="0">
                <a:solidFill>
                  <a:srgbClr val="FFFFFF"/>
                </a:solidFill>
                <a:latin typeface="26" charset="0"/>
              </a:rPr>
              <a:t> 1000</a:t>
            </a:r>
          </a:p>
        </p:txBody>
      </p:sp>
    </p:spTree>
    <p:extLst>
      <p:ext uri="{BB962C8B-B14F-4D97-AF65-F5344CB8AC3E}">
        <p14:creationId xmlns:p14="http://schemas.microsoft.com/office/powerpoint/2010/main" val="386117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9561" grpId="0" animBg="1"/>
      <p:bldP spid="1559554" grpId="0" animBg="1"/>
      <p:bldP spid="1559565" grpId="0"/>
      <p:bldP spid="155956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4267200" cy="19812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Better Interpretation of Scripture</a:t>
            </a:r>
          </a:p>
        </p:txBody>
      </p:sp>
      <p:pic>
        <p:nvPicPr>
          <p:cNvPr id="134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/>
          <a:stretch>
            <a:fillRect/>
          </a:stretch>
        </p:blipFill>
        <p:spPr bwMode="auto">
          <a:xfrm>
            <a:off x="0" y="0"/>
            <a:ext cx="5106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az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25" y="0"/>
            <a:ext cx="4727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AutoShape 8"/>
          <p:cNvSpPr>
            <a:spLocks noChangeArrowheads="1"/>
          </p:cNvSpPr>
          <p:nvPr/>
        </p:nvSpPr>
        <p:spPr bwMode="auto">
          <a:xfrm>
            <a:off x="3124200" y="1524000"/>
            <a:ext cx="457200" cy="3048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107504" y="585225"/>
            <a:ext cx="9036496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ta-IN" sz="4400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</a:rPr>
              <a:t>வேதத்தின் சிறந்த விளக்கம்</a:t>
            </a:r>
            <a:endParaRPr lang="en-US" sz="4400" b="1" dirty="0">
              <a:solidFill>
                <a:schemeClr val="bg1"/>
              </a:solidFill>
              <a:effectLst>
                <a:glow rad="190500">
                  <a:schemeClr val="tx1"/>
                </a:glow>
              </a:effectLst>
            </a:endParaRPr>
          </a:p>
        </p:txBody>
      </p:sp>
      <p:sp>
        <p:nvSpPr>
          <p:cNvPr id="154635" name="Text Box 11"/>
          <p:cNvSpPr txBox="1">
            <a:spLocks noChangeArrowheads="1"/>
          </p:cNvSpPr>
          <p:nvPr/>
        </p:nvSpPr>
        <p:spPr bwMode="auto">
          <a:xfrm>
            <a:off x="7620000" y="0"/>
            <a:ext cx="1524000" cy="457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208 (b) 3</a:t>
            </a:r>
            <a:endParaRPr lang="en-US" sz="2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4629" name="Text Box 5"/>
          <p:cNvSpPr txBox="1">
            <a:spLocks noChangeArrowheads="1"/>
          </p:cNvSpPr>
          <p:nvPr/>
        </p:nvSpPr>
        <p:spPr bwMode="auto">
          <a:xfrm rot="59249">
            <a:off x="2409526" y="1675510"/>
            <a:ext cx="22085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a-IN" sz="3200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ea typeface="+mn-ea"/>
                <a:cs typeface="Arial"/>
              </a:rPr>
              <a:t>ஆசோர் </a:t>
            </a:r>
            <a:endParaRPr lang="en-US" sz="3200" b="1" dirty="0">
              <a:solidFill>
                <a:schemeClr val="bg1"/>
              </a:solidFill>
              <a:effectLst>
                <a:glow rad="190500">
                  <a:schemeClr val="tx1"/>
                </a:glow>
              </a:effectLst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55523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1_main_image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8975" y="4965202"/>
            <a:ext cx="3673475" cy="1836737"/>
          </a:xfrm>
        </p:spPr>
      </p:pic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76400"/>
            <a:ext cx="8134672" cy="4913313"/>
          </a:xfrm>
        </p:spPr>
        <p:txBody>
          <a:bodyPr/>
          <a:lstStyle/>
          <a:p>
            <a:pPr marL="457200" indent="-457200" eaLnBrk="1" hangingPunct="1">
              <a:buClr>
                <a:schemeClr val="tx1"/>
              </a:buClr>
              <a:buFont typeface="+mj-lt"/>
              <a:buAutoNum type="arabicPeriod"/>
              <a:defRPr/>
            </a:pPr>
            <a:r>
              <a:rPr lang="ta-IN" sz="2800" b="1" dirty="0" err="1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விவிலிய</a:t>
            </a:r>
            <a:r>
              <a:rPr lang="ta-IN" sz="28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வரலாற்றின் உறுதிப்படுத்தல்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(cf. OTB, 201-4)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ta-IN" sz="28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வேதாகம உருமாற்றத்திற்கான உறுதி படுத்தல் </a:t>
            </a:r>
            <a:endParaRPr lang="en-US" sz="2800" b="1" dirty="0"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ta-IN" sz="28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வேதத்தை விளக்குவது பற்றிய நுண்ணறிவு</a:t>
            </a:r>
            <a:endParaRPr lang="en-US" sz="2800" b="1" dirty="0"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ta-IN" sz="28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இஸ்ர யேல் மற்றும் அண்டை நாடுகளுக்கான வருவாயின் ஆதாரம்</a:t>
            </a:r>
            <a:endParaRPr lang="en-US" sz="2800" b="1" dirty="0"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81928" name="Rectangle 8"/>
          <p:cNvSpPr>
            <a:spLocks noChangeArrowheads="1"/>
          </p:cNvSpPr>
          <p:nvPr/>
        </p:nvSpPr>
        <p:spPr bwMode="auto">
          <a:xfrm>
            <a:off x="685800" y="609600"/>
            <a:ext cx="8350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b"/>
          <a:lstStyle/>
          <a:p>
            <a:pPr>
              <a:defRPr/>
            </a:pPr>
            <a:r>
              <a:rPr lang="ta-IN" sz="3600" dirty="0">
                <a:solidFill>
                  <a:schemeClr val="tx2"/>
                </a:solidFill>
                <a:latin typeface="Arial Narrow" pitchFamily="-111" charset="0"/>
                <a:ea typeface="+mn-ea"/>
                <a:cs typeface="+mn-cs"/>
              </a:rPr>
              <a:t>விவிலிய தொல்லியலின் மதிப்பு</a:t>
            </a:r>
            <a:endParaRPr lang="en-US" sz="4800" dirty="0">
              <a:solidFill>
                <a:schemeClr val="tx2"/>
              </a:solidFill>
              <a:latin typeface="Arial Narrow" pitchFamily="-111" charset="0"/>
              <a:ea typeface="+mn-ea"/>
              <a:cs typeface="+mn-cs"/>
            </a:endParaRPr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8101013" y="762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206-8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33001" y="1412776"/>
            <a:ext cx="91440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பூமி முழுவதும் </a:t>
            </a:r>
          </a:p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கர்த்தரை ஆர்ப்பரியுங்கள்,</a:t>
            </a:r>
          </a:p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அவர் சக்தியையும் மகிமையையும் </a:t>
            </a:r>
          </a:p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போற்றி </a:t>
            </a:r>
            <a:r>
              <a:rPr lang="ta-IN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பாடிடுங்கள்</a:t>
            </a:r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 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Bold" charset="0"/>
            </a:endParaRP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9384"/>
            <a:ext cx="6910536" cy="1420813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t"/>
          <a:lstStyle/>
          <a:p>
            <a:pPr eaLnBrk="1" hangingPunct="1">
              <a:defRPr/>
            </a:pPr>
            <a:r>
              <a:rPr lang="ta-IN" sz="3200" dirty="0">
                <a:ea typeface="+mj-ea"/>
                <a:cs typeface="+mj-cs"/>
              </a:rPr>
              <a:t>விவிலிய தொல்லியலின் அபாயங்கள்</a:t>
            </a:r>
            <a:endParaRPr lang="en-US" sz="4000" dirty="0">
              <a:ea typeface="+mj-ea"/>
              <a:cs typeface="+mj-cs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00808"/>
            <a:ext cx="8610600" cy="48768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ta-IN" sz="28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முன்னுரிமை</a:t>
            </a:r>
            <a:r>
              <a:rPr lang="ta-IN" sz="28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: ஒருவர் முதலில் வேதாகமத்தை அல்லது தொல்பொருளை ஏற்றுக்கொள்வாரா?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ta-IN" sz="28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அகநிலை</a:t>
            </a:r>
            <a:r>
              <a:rPr lang="ta-IN" sz="28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: சார்புநிலை தாராளவாத மற்றும் பழமைவாதிகளுக்கு ஒரு பிரச்சனை 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ta-IN" sz="28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முழுமையற்ற பதிவு</a:t>
            </a:r>
            <a:r>
              <a:rPr lang="ta-IN" sz="28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: தொல்பொருளியல் மூலம் வேதாகமத்தின் பெரும்பகுதியை நிரூபிக்க முடியாது</a:t>
            </a:r>
            <a:endParaRPr lang="en-US" sz="2800" b="1" dirty="0"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7924800" y="762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209-210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799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5809" name="Object 2"/>
          <p:cNvGraphicFramePr>
            <a:graphicFrameLocks noChangeAspect="1"/>
          </p:cNvGraphicFramePr>
          <p:nvPr/>
        </p:nvGraphicFramePr>
        <p:xfrm>
          <a:off x="762000" y="76200"/>
          <a:ext cx="7924800" cy="671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8" name="Photo Editor Photo" r:id="rId4" imgW="2743438" imgH="2324301" progId="MSPhotoEd.3">
                  <p:embed/>
                </p:oleObj>
              </mc:Choice>
              <mc:Fallback>
                <p:oleObj name="Photo Editor Photo" r:id="rId4" imgW="2743438" imgH="2324301" progId="MSPhotoEd.3">
                  <p:embed/>
                  <p:pic>
                    <p:nvPicPr>
                      <p:cNvPr id="37580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76200"/>
                        <a:ext cx="7924800" cy="671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 altLang="zh-CN" b="1" dirty="0">
                <a:solidFill>
                  <a:srgbClr val="000099"/>
                </a:solidFill>
                <a:latin typeface="Arial Narrow" charset="0"/>
              </a:rPr>
              <a:t>The Exodus Took Faith!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55576" y="5877272"/>
            <a:ext cx="7920880" cy="7920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itchFamily="-108" charset="0"/>
                <a:ea typeface="ＭＳ Ｐゴシック" charset="0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itchFamily="-108" charset="0"/>
                <a:ea typeface="ＭＳ Ｐゴシック" charset="0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itchFamily="-108" charset="0"/>
                <a:ea typeface="ＭＳ Ｐゴシック" charset="0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itchFamily="-108" charset="0"/>
                <a:ea typeface="ＭＳ Ｐゴシック" charset="0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itchFamily="-10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itchFamily="-10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itchFamily="-10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itchFamily="-108" charset="0"/>
              </a:defRPr>
            </a:lvl9pPr>
          </a:lstStyle>
          <a:p>
            <a:pPr lvl="0" algn="ctr" eaLnBrk="1" hangingPunct="1"/>
            <a:r>
              <a:rPr lang="ta" altLang="zh-CN" sz="2000" b="1" dirty="0">
                <a:solidFill>
                  <a:srgbClr val="000099"/>
                </a:solidFill>
                <a:latin typeface="Arial Narrow" charset="0"/>
              </a:rPr>
              <a:t>உங்களுக்கு கடுமையான விசுவாசப் பிரச்சினைகள் இருப்பதாக நான் நினைக்கிறேன்</a:t>
            </a:r>
          </a:p>
        </p:txBody>
      </p:sp>
    </p:spTree>
    <p:extLst>
      <p:ext uri="{BB962C8B-B14F-4D97-AF65-F5344CB8AC3E}">
        <p14:creationId xmlns:p14="http://schemas.microsoft.com/office/powerpoint/2010/main" val="101963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build="p" autoUpdateAnimBg="0"/>
      <p:bldP spid="4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3224"/>
            <a:ext cx="8001000" cy="13716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sz="3600" dirty="0">
                <a:ea typeface="+mj-ea"/>
                <a:cs typeface="+mj-cs"/>
              </a:rPr>
              <a:t>விவிலிய தொல்லியலின் அபாயங்கள்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8610600" cy="48768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ta-IN" sz="24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முன்னுரிமை</a:t>
            </a:r>
            <a:r>
              <a:rPr lang="ta-IN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: ஒருவர் முதலில் வேதாகமத்தை அல்லது தொல்பொருளை ஏற்றுக்கொள்வாரா?</a:t>
            </a:r>
          </a:p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ta-IN" sz="24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அகநிலை</a:t>
            </a:r>
            <a:r>
              <a:rPr lang="ta-IN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: சார்புநிலை தாராளவாத மற்றும் பழமைவாதிகளுக்கு ஒரு பிரச்சனை </a:t>
            </a:r>
          </a:p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ta-IN" sz="24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முழுமையற்ற பதிவு</a:t>
            </a:r>
            <a:r>
              <a:rPr lang="ta-IN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: தொல்பொருளியல் மூலம் வேதாகமத்தின் பெரும்பகுதியை நிரூபிக்க முடியாது</a:t>
            </a:r>
            <a:endParaRPr lang="en-US" sz="2400" b="1" dirty="0">
              <a:effectLst>
                <a:outerShdw blurRad="50800" dist="635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ta-IN" sz="24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சிக்கலானது</a:t>
            </a:r>
            <a:r>
              <a:rPr lang="ta-IN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: விவிலிய தொல்லியல் என்பது பழமையான, மிகவும் சிக்கலான, அதிக அடுக்குகளை கொண்ட, குறைந்தது உறுதிப்படுத்தலை உடையது.</a:t>
            </a:r>
            <a:endParaRPr lang="en-US" sz="2400" b="1" dirty="0">
              <a:effectLst>
                <a:outerShdw blurRad="50800" dist="635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7924800" y="762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209-210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886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4" descr="filistin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46043"/>
            <a:ext cx="540904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32568" y="2161147"/>
            <a:ext cx="3411432" cy="1200329"/>
          </a:xfrm>
          <a:ln w="12700" cap="sq"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ta-IN" sz="3600" b="1" dirty="0">
                <a:solidFill>
                  <a:schemeClr val="tx1"/>
                </a:solidFill>
                <a:ea typeface="ＭＳ Ｐゴシック" charset="0"/>
                <a:cs typeface="Arial"/>
              </a:rPr>
              <a:t>தாகோனின் கோவில் 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6705600" cy="13716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sz="3600" dirty="0">
                <a:ea typeface="+mj-ea"/>
                <a:cs typeface="+mj-cs"/>
              </a:rPr>
              <a:t>விவிலிய தொல்லியலின் அபாயங்கள்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8686800" cy="48768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ta-IN" sz="20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முன்னுரிமை</a:t>
            </a:r>
            <a:r>
              <a:rPr lang="ta-IN" sz="20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: ஒருவர் முதலில் வேதாகமத்தை அல்லது தொல்பொருளை ஏற்றுக்கொள்வாரா?</a:t>
            </a:r>
          </a:p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ta-IN" sz="20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அகநிலை</a:t>
            </a:r>
            <a:r>
              <a:rPr lang="ta-IN" sz="20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: சார்புநிலை தாராளவாத மற்றும் பழமைவாதிகளுக்கு ஒரு பிரச்சனை </a:t>
            </a:r>
          </a:p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ta-IN" sz="20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முழுமையற்ற பதிவு</a:t>
            </a:r>
            <a:r>
              <a:rPr lang="ta-IN" sz="20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: தொல்பொருளியல் மூலம் வேதாகமத்தின் பெரும்பகுதியை நிரூபிக்க முடியாது</a:t>
            </a:r>
            <a:endParaRPr lang="en-US" sz="2000" b="1" dirty="0">
              <a:effectLst>
                <a:outerShdw blurRad="50800" dist="635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ta-IN" sz="20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சிக்கலானது</a:t>
            </a:r>
            <a:r>
              <a:rPr lang="ta-IN" sz="20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: விவிலிய தொல்லியல் என்பது பழமையான, மிகவும் சிக்கலான, அதிக அடுக்குகளை கொண்ட, குறைந்தது உறுதிப்படுத்தலை உடையது.</a:t>
            </a:r>
            <a:endParaRPr lang="en-US" sz="2000" b="1" dirty="0">
              <a:effectLst>
                <a:outerShdw blurRad="50800" dist="635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ta-IN" sz="20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வரையறுக்கப்பட்ட நியாயவாத நியதிகள்</a:t>
            </a:r>
            <a:r>
              <a:rPr lang="ta-IN" sz="20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: இது கடவுளின் இருப்பை நிரூபிக்கவோ அல்லது கிறிஸ்துவில் நம்பிக்கையை </a:t>
            </a:r>
            <a:r>
              <a:rPr lang="ta-IN" sz="2000" b="1" dirty="0" err="1"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உருவாக்கவோ</a:t>
            </a:r>
            <a:r>
              <a:rPr lang="ta-IN" sz="20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முடியாது</a:t>
            </a:r>
            <a:endParaRPr lang="en-US" sz="2000" b="1" dirty="0">
              <a:effectLst>
                <a:outerShdw blurRad="50800" dist="635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7924800" y="762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209-210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456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648"/>
            <a:ext cx="8458200" cy="1491952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t"/>
          <a:lstStyle/>
          <a:p>
            <a:pPr eaLnBrk="1" hangingPunct="1">
              <a:defRPr/>
            </a:pPr>
            <a:r>
              <a:rPr lang="ta-IN" sz="3200" dirty="0">
                <a:ea typeface="+mj-ea"/>
                <a:cs typeface="+mj-cs"/>
              </a:rPr>
              <a:t>மோசே பத்து கட்டளைகளைப் பெற்றார் என்பதை தொல்லியலால் நிரூபிக்க முடியுமா?</a:t>
            </a:r>
            <a:endParaRPr lang="en-US" sz="4000" dirty="0">
              <a:ea typeface="+mj-ea"/>
              <a:cs typeface="+mj-cs"/>
            </a:endParaRPr>
          </a:p>
        </p:txBody>
      </p:sp>
      <p:pic>
        <p:nvPicPr>
          <p:cNvPr id="96263" name="Picture 7" descr="ten-commandments-still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2492896"/>
            <a:ext cx="4876800" cy="37369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561181" y="188640"/>
            <a:ext cx="4656932" cy="1817725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sz="3600" dirty="0">
                <a:ea typeface="+mj-ea"/>
                <a:cs typeface="+mj-cs"/>
              </a:rPr>
              <a:t>விவிலிய தொல்லியலின் எதிர்காலம் </a:t>
            </a:r>
            <a:endParaRPr lang="en-US" sz="3600" dirty="0">
              <a:ea typeface="+mj-ea"/>
              <a:cs typeface="+mj-cs"/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>
          <a:xfrm>
            <a:off x="754062" y="2348880"/>
            <a:ext cx="4033837" cy="420776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ta-IN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எருசலேமின் மேற்கு சுவரில் அகழ்வாராய்ச்சியில் ஈடுபடல் </a:t>
            </a:r>
            <a:endParaRPr lang="en-US" sz="2400" b="1" dirty="0">
              <a:effectLst>
                <a:outerShdw blurRad="50800" dist="635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ta-IN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தொல்லியல் ஒரு போதும் முற்றுப்பெறாது </a:t>
            </a:r>
            <a:endParaRPr lang="en-US" sz="2400" b="1" dirty="0">
              <a:effectLst>
                <a:outerShdw blurRad="50800" dist="635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122884" name="Picture 4" descr="archeologicals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8113" y="0"/>
            <a:ext cx="4002087" cy="6858000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58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609600"/>
            <a:ext cx="32766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i="1" dirty="0">
                <a:ea typeface="+mj-ea"/>
                <a:cs typeface="+mj-cs"/>
              </a:rPr>
              <a:t>பி.எ.ஆர்</a:t>
            </a:r>
            <a:r>
              <a:rPr lang="en-US" i="1" dirty="0">
                <a:ea typeface="+mj-ea"/>
                <a:cs typeface="+mj-cs"/>
              </a:rPr>
              <a:t> (BAR)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5410200" y="1981200"/>
            <a:ext cx="3733800" cy="41148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sz="2800" dirty="0">
                <a:ea typeface="+mn-ea"/>
                <a:cs typeface="+mn-cs"/>
              </a:rPr>
              <a:t>மிகவும் பிரபலமான தொல்பொருள் இதழ் 1975 இல் தொடங்கியது</a:t>
            </a:r>
            <a:endParaRPr lang="en-US" sz="2800" dirty="0">
              <a:ea typeface="+mn-ea"/>
              <a:cs typeface="+mn-cs"/>
            </a:endParaRPr>
          </a:p>
        </p:txBody>
      </p:sp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41125">
            <a:off x="381000" y="152400"/>
            <a:ext cx="5157788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8382000" y="762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216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25986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4048" y="381000"/>
            <a:ext cx="4139952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sz="3200" dirty="0">
                <a:ea typeface="+mj-ea"/>
                <a:cs typeface="+mj-cs"/>
              </a:rPr>
              <a:t>10 சிறந்த கண்டுபிடிப்புகள்</a:t>
            </a:r>
            <a:endParaRPr lang="en-US" sz="3200" dirty="0">
              <a:ea typeface="+mj-ea"/>
              <a:cs typeface="+mj-cs"/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>
          <a:xfrm>
            <a:off x="5181600" y="1752600"/>
            <a:ext cx="3962400" cy="455672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ta-IN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மைக்கேல் டி. கூகனின் இந்த பி.எ.ஆர்.(</a:t>
            </a:r>
            <a:r>
              <a:rPr lang="en-US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BAR) </a:t>
            </a:r>
            <a:r>
              <a:rPr lang="ta-IN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கட்டுரை மத்திய கிழக்கு முழுவதும் மிக முக்கியமான பத்து கலைப்பொருட்களை எடுத்துக்காட்டுகிறது (மே / ஜூன் 1995) </a:t>
            </a:r>
            <a:endParaRPr lang="en-US" sz="2400" b="1" dirty="0">
              <a:effectLst>
                <a:outerShdw blurRad="50800" dist="635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8600"/>
            <a:ext cx="4860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8382000" y="762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216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16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19800" y="901700"/>
            <a:ext cx="3124200" cy="10795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sz="2800" dirty="0">
                <a:ea typeface="+mj-ea"/>
                <a:cs typeface="+mj-cs"/>
              </a:rPr>
              <a:t># 1 கில்காமேஷ் காவிய மற்பலகை </a:t>
            </a:r>
            <a:r>
              <a:rPr lang="en-US" sz="2800" dirty="0">
                <a:ea typeface="+mj-ea"/>
                <a:cs typeface="+mj-cs"/>
              </a:rPr>
              <a:t>XI</a:t>
            </a:r>
            <a:endParaRPr lang="en-US" sz="4000" dirty="0">
              <a:ea typeface="+mj-ea"/>
              <a:cs typeface="+mj-cs"/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6040419" y="2204864"/>
            <a:ext cx="3124201" cy="38862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ta-IN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நினிவே, ஈராக்</a:t>
            </a:r>
            <a:endParaRPr lang="en-US" sz="2400" b="1" dirty="0">
              <a:effectLst>
                <a:outerShdw blurRad="50800" dist="635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ta-IN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கி. மு 650</a:t>
            </a:r>
            <a:endParaRPr lang="en-US" sz="2400" b="1" dirty="0">
              <a:effectLst>
                <a:outerShdw blurRad="50800" dist="635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  <a:p>
            <a:pPr marL="457200" indent="-45720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ta-IN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ஆதி 6 - 9 வரை காணப்படும் வெள்ள</a:t>
            </a:r>
            <a:r>
              <a:rPr lang="en-US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ta-IN" sz="2400" b="1" dirty="0">
                <a:effectLst>
                  <a:outerShdw blurRad="50800" dist="635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கதைக்கு ஒத்தது </a:t>
            </a:r>
            <a:endParaRPr lang="en-US" sz="2400" b="1" dirty="0">
              <a:effectLst>
                <a:outerShdw blurRad="50800" dist="635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8502650" y="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Times New Roman" pitchFamily="-111" charset="0"/>
                <a:ea typeface="+mn-ea"/>
                <a:cs typeface="+mn-cs"/>
              </a:rPr>
              <a:t>218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1620982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மலைகள் வணங்கும் </a:t>
            </a:r>
          </a:p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கடல்கள் கர்ஜிக்கும்</a:t>
            </a:r>
          </a:p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உம் பெயரின் </a:t>
            </a:r>
            <a:r>
              <a:rPr lang="ta-IN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சத்தத்தில்</a:t>
            </a:r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.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Bold" charset="0"/>
            </a:endParaRP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79488"/>
            <a:ext cx="9144000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488"/>
            <a:ext cx="9144000" cy="587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2" name="Rectangle 4"/>
          <p:cNvSpPr>
            <a:spLocks noGrp="1" noChangeArrowheads="1"/>
          </p:cNvSpPr>
          <p:nvPr>
            <p:ph type="title"/>
          </p:nvPr>
        </p:nvSpPr>
        <p:spPr>
          <a:xfrm>
            <a:off x="440839" y="-195262"/>
            <a:ext cx="5622776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sz="2800" dirty="0">
                <a:ea typeface="+mj-ea"/>
                <a:cs typeface="+mj-cs"/>
              </a:rPr>
              <a:t># 2 பெனி ஹாசனின் சுவர் சித்திரங்கள் </a:t>
            </a:r>
            <a:endParaRPr lang="en-US" sz="2800" dirty="0">
              <a:ea typeface="+mj-ea"/>
              <a:cs typeface="+mj-cs"/>
            </a:endParaRPr>
          </a:p>
        </p:txBody>
      </p:sp>
      <p:sp>
        <p:nvSpPr>
          <p:cNvPr id="165894" name="Rectangle 6"/>
          <p:cNvSpPr>
            <a:spLocks noGrp="1" noChangeArrowheads="1"/>
          </p:cNvSpPr>
          <p:nvPr>
            <p:ph idx="1"/>
          </p:nvPr>
        </p:nvSpPr>
        <p:spPr>
          <a:xfrm>
            <a:off x="304800" y="990600"/>
            <a:ext cx="7696200" cy="2971800"/>
          </a:xfrm>
        </p:spPr>
        <p:txBody>
          <a:bodyPr/>
          <a:lstStyle/>
          <a:p>
            <a:pPr eaLnBrk="1" hangingPunct="1">
              <a:defRPr/>
            </a:pPr>
            <a:r>
              <a:rPr lang="ta-IN" sz="2400" b="1" dirty="0">
                <a:effectLst>
                  <a:glow rad="2794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எகிப்து</a:t>
            </a:r>
            <a:endParaRPr lang="en-US" sz="2400" b="1" dirty="0">
              <a:effectLst>
                <a:glow rad="279400">
                  <a:schemeClr val="bg2">
                    <a:alpha val="75000"/>
                  </a:schemeClr>
                </a:glow>
              </a:effectLst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ta-IN" sz="2400" b="1" dirty="0">
                <a:effectLst>
                  <a:glow rad="2794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கி மு 1850</a:t>
            </a:r>
            <a:endParaRPr lang="en-US" sz="2400" b="1" dirty="0">
              <a:effectLst>
                <a:glow rad="279400">
                  <a:schemeClr val="bg2">
                    <a:alpha val="75000"/>
                  </a:schemeClr>
                </a:glow>
              </a:effectLst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ta-IN" sz="2400" b="1" dirty="0">
                <a:effectLst>
                  <a:glow rad="279400">
                    <a:schemeClr val="bg2">
                      <a:alpha val="75000"/>
                    </a:schemeClr>
                  </a:glow>
                </a:effectLst>
                <a:ea typeface="+mn-ea"/>
                <a:cs typeface="+mn-cs"/>
              </a:rPr>
              <a:t>எகிப்தில் வர்த்தகம் செய்யும் இஸ்ரேலியர்களுக்கு சான்றளிக்கிறது</a:t>
            </a:r>
            <a:endParaRPr lang="en-US" sz="2400" b="1" dirty="0">
              <a:effectLst>
                <a:glow rad="279400">
                  <a:schemeClr val="bg2">
                    <a:alpha val="75000"/>
                  </a:schemeClr>
                </a:glow>
              </a:effectLst>
              <a:ea typeface="+mn-ea"/>
              <a:cs typeface="+mn-cs"/>
            </a:endParaRPr>
          </a:p>
          <a:p>
            <a:pPr lvl="1" eaLnBrk="1" hangingPunct="1">
              <a:defRPr/>
            </a:pPr>
            <a:r>
              <a:rPr lang="ta-IN" sz="2400" b="1" dirty="0">
                <a:effectLst>
                  <a:glow rad="279400">
                    <a:schemeClr val="bg2">
                      <a:alpha val="75000"/>
                    </a:schemeClr>
                  </a:glow>
                </a:effectLst>
              </a:rPr>
              <a:t>யோசேப்பின் கதை (ஆதி 37-50)</a:t>
            </a:r>
            <a:endParaRPr lang="en-US" sz="2400" b="1" dirty="0">
              <a:effectLst>
                <a:glow rad="279400">
                  <a:schemeClr val="bg2">
                    <a:alpha val="75000"/>
                  </a:schemeClr>
                </a:glow>
              </a:effectLst>
            </a:endParaRPr>
          </a:p>
          <a:p>
            <a:pPr lvl="1" eaLnBrk="1" hangingPunct="1">
              <a:defRPr/>
            </a:pPr>
            <a:r>
              <a:rPr lang="ta-IN" sz="2400" b="1" dirty="0">
                <a:effectLst>
                  <a:glow rad="279400">
                    <a:schemeClr val="bg2">
                      <a:alpha val="75000"/>
                    </a:schemeClr>
                  </a:glow>
                </a:effectLst>
              </a:rPr>
              <a:t>சாலமோனின் மனைவி (1 இரா 9:16) ....</a:t>
            </a:r>
            <a:r>
              <a:rPr lang="en-US" sz="2400" b="1" dirty="0" err="1">
                <a:effectLst>
                  <a:glow rad="279400">
                    <a:schemeClr val="bg2">
                      <a:alpha val="75000"/>
                    </a:schemeClr>
                  </a:glow>
                </a:effectLst>
              </a:rPr>
              <a:t>etc</a:t>
            </a:r>
            <a:r>
              <a:rPr lang="en-US" sz="2400" b="1" dirty="0">
                <a:effectLst>
                  <a:glow rad="279400">
                    <a:schemeClr val="bg2">
                      <a:alpha val="75000"/>
                    </a:schemeClr>
                  </a:glow>
                </a:effectLst>
              </a:rPr>
              <a:t> </a:t>
            </a:r>
          </a:p>
        </p:txBody>
      </p:sp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8502650" y="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Times New Roman" pitchFamily="-111" charset="0"/>
                <a:ea typeface="+mn-ea"/>
                <a:cs typeface="+mn-cs"/>
              </a:rPr>
              <a:t>219</a:t>
            </a:r>
          </a:p>
        </p:txBody>
      </p:sp>
      <p:sp>
        <p:nvSpPr>
          <p:cNvPr id="165895" name="Freeform 7"/>
          <p:cNvSpPr>
            <a:spLocks/>
          </p:cNvSpPr>
          <p:nvPr/>
        </p:nvSpPr>
        <p:spPr bwMode="auto">
          <a:xfrm>
            <a:off x="5378450" y="1162050"/>
            <a:ext cx="3594100" cy="3070225"/>
          </a:xfrm>
          <a:custGeom>
            <a:avLst/>
            <a:gdLst>
              <a:gd name="T0" fmla="*/ 2147483647 w 2264"/>
              <a:gd name="T1" fmla="*/ 2147483647 h 1934"/>
              <a:gd name="T2" fmla="*/ 2147483647 w 2264"/>
              <a:gd name="T3" fmla="*/ 2147483647 h 1934"/>
              <a:gd name="T4" fmla="*/ 2147483647 w 2264"/>
              <a:gd name="T5" fmla="*/ 2147483647 h 1934"/>
              <a:gd name="T6" fmla="*/ 2147483647 w 2264"/>
              <a:gd name="T7" fmla="*/ 2147483647 h 1934"/>
              <a:gd name="T8" fmla="*/ 2147483647 w 2264"/>
              <a:gd name="T9" fmla="*/ 2147483647 h 1934"/>
              <a:gd name="T10" fmla="*/ 2147483647 w 2264"/>
              <a:gd name="T11" fmla="*/ 0 h 1934"/>
              <a:gd name="T12" fmla="*/ 2147483647 w 2264"/>
              <a:gd name="T13" fmla="*/ 2147483647 h 1934"/>
              <a:gd name="T14" fmla="*/ 2147483647 w 2264"/>
              <a:gd name="T15" fmla="*/ 2147483647 h 1934"/>
              <a:gd name="T16" fmla="*/ 2147483647 w 2264"/>
              <a:gd name="T17" fmla="*/ 2147483647 h 1934"/>
              <a:gd name="T18" fmla="*/ 2147483647 w 2264"/>
              <a:gd name="T19" fmla="*/ 2147483647 h 1934"/>
              <a:gd name="T20" fmla="*/ 2147483647 w 2264"/>
              <a:gd name="T21" fmla="*/ 2147483647 h 1934"/>
              <a:gd name="T22" fmla="*/ 2147483647 w 2264"/>
              <a:gd name="T23" fmla="*/ 2147483647 h 1934"/>
              <a:gd name="T24" fmla="*/ 2147483647 w 2264"/>
              <a:gd name="T25" fmla="*/ 2147483647 h 1934"/>
              <a:gd name="T26" fmla="*/ 2147483647 w 2264"/>
              <a:gd name="T27" fmla="*/ 2147483647 h 1934"/>
              <a:gd name="T28" fmla="*/ 2147483647 w 2264"/>
              <a:gd name="T29" fmla="*/ 2147483647 h 1934"/>
              <a:gd name="T30" fmla="*/ 2147483647 w 2264"/>
              <a:gd name="T31" fmla="*/ 2147483647 h 1934"/>
              <a:gd name="T32" fmla="*/ 2147483647 w 2264"/>
              <a:gd name="T33" fmla="*/ 2147483647 h 1934"/>
              <a:gd name="T34" fmla="*/ 2147483647 w 2264"/>
              <a:gd name="T35" fmla="*/ 2147483647 h 1934"/>
              <a:gd name="T36" fmla="*/ 2147483647 w 2264"/>
              <a:gd name="T37" fmla="*/ 2147483647 h 1934"/>
              <a:gd name="T38" fmla="*/ 2147483647 w 2264"/>
              <a:gd name="T39" fmla="*/ 2147483647 h 1934"/>
              <a:gd name="T40" fmla="*/ 2147483647 w 2264"/>
              <a:gd name="T41" fmla="*/ 2147483647 h 1934"/>
              <a:gd name="T42" fmla="*/ 2147483647 w 2264"/>
              <a:gd name="T43" fmla="*/ 2147483647 h 1934"/>
              <a:gd name="T44" fmla="*/ 2147483647 w 2264"/>
              <a:gd name="T45" fmla="*/ 2147483647 h 1934"/>
              <a:gd name="T46" fmla="*/ 2147483647 w 2264"/>
              <a:gd name="T47" fmla="*/ 2147483647 h 1934"/>
              <a:gd name="T48" fmla="*/ 2147483647 w 2264"/>
              <a:gd name="T49" fmla="*/ 2147483647 h 1934"/>
              <a:gd name="T50" fmla="*/ 2147483647 w 2264"/>
              <a:gd name="T51" fmla="*/ 2147483647 h 1934"/>
              <a:gd name="T52" fmla="*/ 2147483647 w 2264"/>
              <a:gd name="T53" fmla="*/ 2147483647 h 1934"/>
              <a:gd name="T54" fmla="*/ 2147483647 w 2264"/>
              <a:gd name="T55" fmla="*/ 2147483647 h 1934"/>
              <a:gd name="T56" fmla="*/ 2147483647 w 2264"/>
              <a:gd name="T57" fmla="*/ 2147483647 h 1934"/>
              <a:gd name="T58" fmla="*/ 2147483647 w 2264"/>
              <a:gd name="T59" fmla="*/ 2147483647 h 1934"/>
              <a:gd name="T60" fmla="*/ 2147483647 w 2264"/>
              <a:gd name="T61" fmla="*/ 2147483647 h 1934"/>
              <a:gd name="T62" fmla="*/ 2147483647 w 2264"/>
              <a:gd name="T63" fmla="*/ 2147483647 h 1934"/>
              <a:gd name="T64" fmla="*/ 2147483647 w 2264"/>
              <a:gd name="T65" fmla="*/ 2147483647 h 1934"/>
              <a:gd name="T66" fmla="*/ 2147483647 w 2264"/>
              <a:gd name="T67" fmla="*/ 2147483647 h 1934"/>
              <a:gd name="T68" fmla="*/ 2147483647 w 2264"/>
              <a:gd name="T69" fmla="*/ 2147483647 h 1934"/>
              <a:gd name="T70" fmla="*/ 2147483647 w 2264"/>
              <a:gd name="T71" fmla="*/ 2147483647 h 1934"/>
              <a:gd name="T72" fmla="*/ 2147483647 w 2264"/>
              <a:gd name="T73" fmla="*/ 2147483647 h 1934"/>
              <a:gd name="T74" fmla="*/ 2147483647 w 2264"/>
              <a:gd name="T75" fmla="*/ 2147483647 h 1934"/>
              <a:gd name="T76" fmla="*/ 2147483647 w 2264"/>
              <a:gd name="T77" fmla="*/ 2147483647 h 1934"/>
              <a:gd name="T78" fmla="*/ 2147483647 w 2264"/>
              <a:gd name="T79" fmla="*/ 2147483647 h 193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264"/>
              <a:gd name="T121" fmla="*/ 0 h 1934"/>
              <a:gd name="T122" fmla="*/ 2264 w 2264"/>
              <a:gd name="T123" fmla="*/ 1934 h 1934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264" h="1934">
                <a:moveTo>
                  <a:pt x="2151" y="121"/>
                </a:moveTo>
                <a:cubicBezTo>
                  <a:pt x="2079" y="143"/>
                  <a:pt x="1984" y="119"/>
                  <a:pt x="1910" y="113"/>
                </a:cubicBezTo>
                <a:cubicBezTo>
                  <a:pt x="1836" y="95"/>
                  <a:pt x="1772" y="62"/>
                  <a:pt x="1698" y="53"/>
                </a:cubicBezTo>
                <a:cubicBezTo>
                  <a:pt x="1688" y="50"/>
                  <a:pt x="1678" y="46"/>
                  <a:pt x="1668" y="45"/>
                </a:cubicBezTo>
                <a:cubicBezTo>
                  <a:pt x="1648" y="41"/>
                  <a:pt x="1627" y="42"/>
                  <a:pt x="1608" y="38"/>
                </a:cubicBezTo>
                <a:cubicBezTo>
                  <a:pt x="1544" y="22"/>
                  <a:pt x="1515" y="7"/>
                  <a:pt x="1449" y="0"/>
                </a:cubicBezTo>
                <a:cubicBezTo>
                  <a:pt x="1285" y="2"/>
                  <a:pt x="1122" y="4"/>
                  <a:pt x="959" y="8"/>
                </a:cubicBezTo>
                <a:cubicBezTo>
                  <a:pt x="873" y="9"/>
                  <a:pt x="787" y="10"/>
                  <a:pt x="702" y="15"/>
                </a:cubicBezTo>
                <a:cubicBezTo>
                  <a:pt x="651" y="17"/>
                  <a:pt x="551" y="30"/>
                  <a:pt x="551" y="30"/>
                </a:cubicBezTo>
                <a:cubicBezTo>
                  <a:pt x="513" y="43"/>
                  <a:pt x="497" y="51"/>
                  <a:pt x="461" y="76"/>
                </a:cubicBezTo>
                <a:cubicBezTo>
                  <a:pt x="446" y="98"/>
                  <a:pt x="433" y="123"/>
                  <a:pt x="416" y="144"/>
                </a:cubicBezTo>
                <a:cubicBezTo>
                  <a:pt x="397" y="165"/>
                  <a:pt x="371" y="180"/>
                  <a:pt x="355" y="204"/>
                </a:cubicBezTo>
                <a:cubicBezTo>
                  <a:pt x="103" y="561"/>
                  <a:pt x="279" y="325"/>
                  <a:pt x="151" y="551"/>
                </a:cubicBezTo>
                <a:cubicBezTo>
                  <a:pt x="112" y="618"/>
                  <a:pt x="64" y="675"/>
                  <a:pt x="23" y="740"/>
                </a:cubicBezTo>
                <a:cubicBezTo>
                  <a:pt x="10" y="779"/>
                  <a:pt x="16" y="748"/>
                  <a:pt x="23" y="808"/>
                </a:cubicBezTo>
                <a:cubicBezTo>
                  <a:pt x="41" y="979"/>
                  <a:pt x="0" y="928"/>
                  <a:pt x="61" y="989"/>
                </a:cubicBezTo>
                <a:cubicBezTo>
                  <a:pt x="72" y="1064"/>
                  <a:pt x="96" y="1127"/>
                  <a:pt x="136" y="1193"/>
                </a:cubicBezTo>
                <a:cubicBezTo>
                  <a:pt x="153" y="1221"/>
                  <a:pt x="156" y="1252"/>
                  <a:pt x="182" y="1276"/>
                </a:cubicBezTo>
                <a:cubicBezTo>
                  <a:pt x="206" y="1353"/>
                  <a:pt x="167" y="1236"/>
                  <a:pt x="204" y="1321"/>
                </a:cubicBezTo>
                <a:cubicBezTo>
                  <a:pt x="221" y="1360"/>
                  <a:pt x="217" y="1386"/>
                  <a:pt x="249" y="1419"/>
                </a:cubicBezTo>
                <a:cubicBezTo>
                  <a:pt x="259" y="1449"/>
                  <a:pt x="277" y="1473"/>
                  <a:pt x="302" y="1495"/>
                </a:cubicBezTo>
                <a:cubicBezTo>
                  <a:pt x="338" y="1526"/>
                  <a:pt x="371" y="1565"/>
                  <a:pt x="416" y="1585"/>
                </a:cubicBezTo>
                <a:cubicBezTo>
                  <a:pt x="488" y="1616"/>
                  <a:pt x="563" y="1626"/>
                  <a:pt x="642" y="1638"/>
                </a:cubicBezTo>
                <a:cubicBezTo>
                  <a:pt x="733" y="1680"/>
                  <a:pt x="829" y="1703"/>
                  <a:pt x="929" y="1721"/>
                </a:cubicBezTo>
                <a:cubicBezTo>
                  <a:pt x="1034" y="1806"/>
                  <a:pt x="871" y="1676"/>
                  <a:pt x="1034" y="1796"/>
                </a:cubicBezTo>
                <a:cubicBezTo>
                  <a:pt x="1129" y="1866"/>
                  <a:pt x="1074" y="1848"/>
                  <a:pt x="1140" y="1864"/>
                </a:cubicBezTo>
                <a:cubicBezTo>
                  <a:pt x="1260" y="1934"/>
                  <a:pt x="1467" y="1924"/>
                  <a:pt x="1593" y="1932"/>
                </a:cubicBezTo>
                <a:cubicBezTo>
                  <a:pt x="1698" y="1929"/>
                  <a:pt x="1804" y="1931"/>
                  <a:pt x="1910" y="1925"/>
                </a:cubicBezTo>
                <a:cubicBezTo>
                  <a:pt x="1960" y="1921"/>
                  <a:pt x="2019" y="1887"/>
                  <a:pt x="2068" y="1872"/>
                </a:cubicBezTo>
                <a:cubicBezTo>
                  <a:pt x="2110" y="1844"/>
                  <a:pt x="2127" y="1797"/>
                  <a:pt x="2159" y="1759"/>
                </a:cubicBezTo>
                <a:cubicBezTo>
                  <a:pt x="2172" y="1742"/>
                  <a:pt x="2204" y="1713"/>
                  <a:pt x="2204" y="1713"/>
                </a:cubicBezTo>
                <a:cubicBezTo>
                  <a:pt x="2219" y="1671"/>
                  <a:pt x="2230" y="1627"/>
                  <a:pt x="2242" y="1585"/>
                </a:cubicBezTo>
                <a:cubicBezTo>
                  <a:pt x="2244" y="1517"/>
                  <a:pt x="2245" y="1448"/>
                  <a:pt x="2249" y="1381"/>
                </a:cubicBezTo>
                <a:cubicBezTo>
                  <a:pt x="2252" y="1320"/>
                  <a:pt x="2264" y="1200"/>
                  <a:pt x="2264" y="1200"/>
                </a:cubicBezTo>
                <a:cubicBezTo>
                  <a:pt x="2258" y="996"/>
                  <a:pt x="2246" y="793"/>
                  <a:pt x="2197" y="596"/>
                </a:cubicBezTo>
                <a:cubicBezTo>
                  <a:pt x="2183" y="542"/>
                  <a:pt x="2191" y="472"/>
                  <a:pt x="2166" y="423"/>
                </a:cubicBezTo>
                <a:cubicBezTo>
                  <a:pt x="2126" y="348"/>
                  <a:pt x="2078" y="278"/>
                  <a:pt x="2038" y="204"/>
                </a:cubicBezTo>
                <a:cubicBezTo>
                  <a:pt x="2027" y="184"/>
                  <a:pt x="2017" y="164"/>
                  <a:pt x="2008" y="144"/>
                </a:cubicBezTo>
                <a:cubicBezTo>
                  <a:pt x="2002" y="133"/>
                  <a:pt x="2002" y="119"/>
                  <a:pt x="1993" y="113"/>
                </a:cubicBezTo>
                <a:cubicBezTo>
                  <a:pt x="1981" y="105"/>
                  <a:pt x="1925" y="77"/>
                  <a:pt x="1925" y="53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896" name="Text Box 8"/>
          <p:cNvSpPr txBox="1">
            <a:spLocks noChangeArrowheads="1"/>
          </p:cNvSpPr>
          <p:nvPr/>
        </p:nvSpPr>
        <p:spPr bwMode="auto">
          <a:xfrm>
            <a:off x="4716016" y="0"/>
            <a:ext cx="388213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a-IN" sz="1600" b="1" dirty="0">
                <a:latin typeface="Arial" pitchFamily="-111" charset="0"/>
                <a:ea typeface="+mn-ea"/>
                <a:cs typeface="+mn-cs"/>
              </a:rPr>
              <a:t>இரண்டு எகிப்தியர்கள் ஊர்வலத்தை வழிநடத்துகிறார்கள்</a:t>
            </a:r>
          </a:p>
          <a:p>
            <a:pPr algn="ctr">
              <a:defRPr/>
            </a:pPr>
            <a:r>
              <a:rPr lang="ta-IN" sz="1600" b="1" dirty="0">
                <a:latin typeface="Arial" pitchFamily="-111" charset="0"/>
                <a:ea typeface="+mn-ea"/>
                <a:cs typeface="+mn-cs"/>
              </a:rPr>
              <a:t>(தாடி இல்லை)</a:t>
            </a:r>
            <a:endParaRPr lang="en-US" sz="1600" b="1" dirty="0">
              <a:latin typeface="Arial" pitchFamily="-111" charset="0"/>
              <a:ea typeface="+mn-ea"/>
              <a:cs typeface="+mn-cs"/>
            </a:endParaRPr>
          </a:p>
        </p:txBody>
      </p:sp>
      <p:sp>
        <p:nvSpPr>
          <p:cNvPr id="165897" name="Text Box 9"/>
          <p:cNvSpPr txBox="1">
            <a:spLocks noChangeArrowheads="1"/>
          </p:cNvSpPr>
          <p:nvPr/>
        </p:nvSpPr>
        <p:spPr bwMode="auto">
          <a:xfrm>
            <a:off x="755576" y="3917950"/>
            <a:ext cx="55446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a-IN" sz="2000" b="1" dirty="0">
                <a:effectLst>
                  <a:glow rad="228600">
                    <a:schemeClr val="bg2"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92000"/>
                    </a:prstClr>
                  </a:outerShdw>
                </a:effectLst>
                <a:latin typeface="Arial" pitchFamily="-111" charset="0"/>
                <a:ea typeface="+mn-ea"/>
                <a:cs typeface="+mn-cs"/>
              </a:rPr>
              <a:t>8 பணக்கார ஆசிய ஆண்களும்  4 பெண்களும்  பின்பற்றுகிறார்கள்</a:t>
            </a:r>
          </a:p>
          <a:p>
            <a:pPr algn="ctr">
              <a:defRPr/>
            </a:pPr>
            <a:r>
              <a:rPr lang="ta-IN" sz="2000" b="1" dirty="0">
                <a:effectLst>
                  <a:glow rad="228600">
                    <a:schemeClr val="bg2"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92000"/>
                    </a:prstClr>
                  </a:outerShdw>
                </a:effectLst>
                <a:latin typeface="Arial" pitchFamily="-111" charset="0"/>
                <a:ea typeface="+mn-ea"/>
                <a:cs typeface="+mn-cs"/>
              </a:rPr>
              <a:t>(தாடியை அவதானிக்கவும்)</a:t>
            </a:r>
            <a:endParaRPr lang="en-US" sz="2000" b="1" dirty="0">
              <a:effectLst>
                <a:glow rad="228600">
                  <a:schemeClr val="bg2">
                    <a:alpha val="40000"/>
                  </a:schemeClr>
                </a:glow>
                <a:outerShdw blurRad="50800" dist="38100" dir="16200000" rotWithShape="0">
                  <a:prstClr val="black">
                    <a:alpha val="92000"/>
                  </a:prstClr>
                </a:outerShdw>
              </a:effectLst>
              <a:latin typeface="Arial" pitchFamily="-111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658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5" grpId="0" animBg="1"/>
      <p:bldP spid="165896" grpId="0" autoUpdateAnimBg="0"/>
      <p:bldP spid="165897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77788"/>
            <a:ext cx="9144000" cy="693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670560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#3 </a:t>
            </a:r>
            <a:r>
              <a:rPr lang="ta-IN" dirty="0">
                <a:ea typeface="+mj-ea"/>
                <a:cs typeface="+mj-cs"/>
              </a:rPr>
              <a:t>கிசோர் உயரிடம் 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371600"/>
            <a:ext cx="6705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ta-IN" b="1" dirty="0">
                <a:effectLst>
                  <a:outerShdw blurRad="50800" dist="76200" dir="2700000" algn="tl" rotWithShape="0">
                    <a:srgbClr val="000000">
                      <a:alpha val="73000"/>
                    </a:srgbClr>
                  </a:outerShdw>
                </a:effectLst>
                <a:ea typeface="+mn-ea"/>
                <a:cs typeface="+mn-cs"/>
              </a:rPr>
              <a:t>இஸ்ரயேலிலுள்ள டெல் அவிவ் அருகே </a:t>
            </a:r>
            <a:endParaRPr lang="en-US" b="1" dirty="0">
              <a:effectLst>
                <a:outerShdw blurRad="50800" dist="76200" dir="2700000" algn="tl" rotWithShape="0">
                  <a:srgbClr val="000000">
                    <a:alpha val="73000"/>
                  </a:srgbClr>
                </a:outerShdw>
              </a:effectLst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ta-IN" b="1" dirty="0">
                <a:effectLst>
                  <a:outerShdw blurRad="50800" dist="76200" dir="2700000" algn="tl" rotWithShape="0">
                    <a:srgbClr val="000000">
                      <a:alpha val="73000"/>
                    </a:srgbClr>
                  </a:outerShdw>
                </a:effectLst>
                <a:ea typeface="+mn-ea"/>
                <a:cs typeface="+mn-cs"/>
              </a:rPr>
              <a:t>கி மு1600</a:t>
            </a:r>
            <a:endParaRPr lang="en-US" sz="4000" b="1" dirty="0">
              <a:effectLst>
                <a:outerShdw blurRad="50800" dist="76200" dir="2700000" algn="tl" rotWithShape="0">
                  <a:srgbClr val="000000">
                    <a:alpha val="73000"/>
                  </a:srgbClr>
                </a:outerShdw>
              </a:effectLst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ta-IN" b="1" dirty="0">
                <a:effectLst>
                  <a:outerShdw blurRad="50800" dist="76200" dir="2700000" algn="tl" rotWithShape="0">
                    <a:srgbClr val="000000">
                      <a:alpha val="73000"/>
                    </a:srgbClr>
                  </a:outerShdw>
                </a:effectLst>
                <a:ea typeface="+mn-ea"/>
                <a:cs typeface="+mn-cs"/>
              </a:rPr>
              <a:t>கற்களால் செய்யப்பட்ட உடன்படிக்கை</a:t>
            </a:r>
            <a:endParaRPr lang="en-US" b="1" dirty="0">
              <a:effectLst>
                <a:outerShdw blurRad="50800" dist="76200" dir="2700000" algn="tl" rotWithShape="0">
                  <a:srgbClr val="000000">
                    <a:alpha val="73000"/>
                  </a:srgbClr>
                </a:outerShdw>
              </a:effectLst>
              <a:ea typeface="+mn-ea"/>
              <a:cs typeface="+mn-cs"/>
            </a:endParaRPr>
          </a:p>
          <a:p>
            <a:pPr lvl="1" eaLnBrk="1" hangingPunct="1">
              <a:buFont typeface="Wingdings" pitchFamily="-111" charset="2"/>
              <a:buBlip>
                <a:blip r:embed="rId4"/>
              </a:buBlip>
              <a:defRPr/>
            </a:pPr>
            <a:r>
              <a:rPr lang="ta-IN" b="1" dirty="0">
                <a:effectLst>
                  <a:outerShdw blurRad="50800" dist="76200" dir="2700000" algn="tl" rotWithShape="0">
                    <a:srgbClr val="000000">
                      <a:alpha val="73000"/>
                    </a:srgbClr>
                  </a:outerShdw>
                </a:effectLst>
              </a:rPr>
              <a:t>யாக்கோபுவும் லாபானும் (ஆதி. 31: 43-54)</a:t>
            </a:r>
            <a:endParaRPr lang="en-US" b="1" dirty="0">
              <a:effectLst>
                <a:outerShdw blurRad="50800" dist="76200" dir="2700000" algn="tl" rotWithShape="0">
                  <a:srgbClr val="000000">
                    <a:alpha val="73000"/>
                  </a:srgbClr>
                </a:outerShdw>
              </a:effectLst>
            </a:endParaRPr>
          </a:p>
          <a:p>
            <a:pPr lvl="1" eaLnBrk="1" hangingPunct="1">
              <a:buFont typeface="Wingdings" pitchFamily="-111" charset="2"/>
              <a:buBlip>
                <a:blip r:embed="rId4"/>
              </a:buBlip>
              <a:defRPr/>
            </a:pPr>
            <a:r>
              <a:rPr lang="ta-IN" b="1" dirty="0">
                <a:effectLst>
                  <a:outerShdw blurRad="50800" dist="76200" dir="2700000" algn="tl" rotWithShape="0">
                    <a:srgbClr val="000000">
                      <a:alpha val="73000"/>
                    </a:srgbClr>
                  </a:outerShdw>
                </a:effectLst>
              </a:rPr>
              <a:t>யோசுவா உடன்படிக்கையை புதுப்பித்தலில் யோசுவா (யோசு. 24: 25-27)</a:t>
            </a:r>
            <a:endParaRPr lang="en-US" b="1" dirty="0">
              <a:effectLst>
                <a:outerShdw blurRad="50800" dist="76200" dir="2700000" algn="tl" rotWithShape="0">
                  <a:srgbClr val="000000">
                    <a:alpha val="73000"/>
                  </a:srgbClr>
                </a:outerShdw>
              </a:effectLst>
            </a:endParaRP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8502650" y="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Times New Roman" pitchFamily="-111" charset="0"/>
                <a:ea typeface="+mn-ea"/>
                <a:cs typeface="+mn-cs"/>
              </a:rPr>
              <a:t>220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242888"/>
            <a:ext cx="7696200" cy="1143001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ta-IN" dirty="0">
                <a:ea typeface="+mj-ea"/>
                <a:cs typeface="+mj-cs"/>
              </a:rPr>
              <a:t># 4 கத்தி கைப்பிடி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097136"/>
            <a:ext cx="8532812" cy="3556000"/>
          </a:xfrm>
        </p:spPr>
        <p:txBody>
          <a:bodyPr/>
          <a:lstStyle/>
          <a:p>
            <a:pPr eaLnBrk="1" hangingPunct="1">
              <a:defRPr/>
            </a:pPr>
            <a:r>
              <a:rPr lang="ta-I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இஸ்ரயேலிலுள்ள மெகிடோ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ta-I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கிபி 1250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ta-I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மெகிடோ மீதான எகிப்திய கட்டுப்பாட்டையும் சாலொமோனிற்கு ஒத்த கானானிய அரச நீதிமன்றங்களின் ஆடம்பரத்தையும் காட்டுகிறது (1 இராஜாக்கள் 6: 23-28; யாத்திராகமம் 25: 17-22)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8388350" y="87313"/>
            <a:ext cx="698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/>
                <a:ea typeface="+mn-ea"/>
                <a:cs typeface="Arial"/>
              </a:rPr>
              <a:t>221</a:t>
            </a:r>
          </a:p>
        </p:txBody>
      </p:sp>
      <p:pic>
        <p:nvPicPr>
          <p:cNvPr id="136197" name="Picture 5"/>
          <p:cNvPicPr>
            <a:picLocks noChangeAspect="1" noChangeArrowheads="1"/>
          </p:cNvPicPr>
          <p:nvPr/>
        </p:nvPicPr>
        <p:blipFill>
          <a:blip r:embed="rId3"/>
          <a:srcRect t="3421"/>
          <a:stretch>
            <a:fillRect/>
          </a:stretch>
        </p:blipFill>
        <p:spPr bwMode="auto">
          <a:xfrm>
            <a:off x="22225" y="4724400"/>
            <a:ext cx="91217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0"/>
            <a:ext cx="4000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948264" cy="1093500"/>
          </a:xfrm>
          <a:solidFill>
            <a:schemeClr val="bg2"/>
          </a:solidFill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t"/>
          <a:lstStyle/>
          <a:p>
            <a:pPr eaLnBrk="1" hangingPunct="1">
              <a:defRPr/>
            </a:pPr>
            <a:r>
              <a:rPr lang="ta-IN" sz="2800" dirty="0">
                <a:ea typeface="+mj-ea"/>
                <a:cs typeface="+mj-cs"/>
              </a:rPr>
              <a:t># 5 கருவுறுதல் தெய்வத்தின் உருவம் பதித்த பதக்கம்</a:t>
            </a:r>
            <a:endParaRPr lang="en-US" sz="2800" dirty="0">
              <a:ea typeface="+mj-ea"/>
              <a:cs typeface="+mj-cs"/>
            </a:endParaRPr>
          </a:p>
        </p:txBody>
      </p:sp>
      <p:sp>
        <p:nvSpPr>
          <p:cNvPr id="164867" name="Text Box 4"/>
          <p:cNvSpPr txBox="1">
            <a:spLocks noChangeArrowheads="1"/>
          </p:cNvSpPr>
          <p:nvPr/>
        </p:nvSpPr>
        <p:spPr bwMode="auto">
          <a:xfrm>
            <a:off x="8388350" y="14288"/>
            <a:ext cx="69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latin typeface="Arial" charset="0"/>
                <a:cs typeface="Arial" charset="0"/>
              </a:rPr>
              <a:t>222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3213" y="1093500"/>
            <a:ext cx="4537075" cy="5509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54013" indent="-354013">
              <a:buFont typeface="Wingdings" pitchFamily="-111" charset="2"/>
              <a:buBlip>
                <a:blip r:embed="rId4"/>
              </a:buBlip>
              <a:defRPr/>
            </a:pPr>
            <a:r>
              <a:rPr lang="ta-IN" sz="2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ராஸ் ஷம்ரா, சிரியா (பண்டைய உகாரிட்)</a:t>
            </a:r>
            <a:endParaRPr lang="en-US" sz="2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cs typeface="Arial"/>
            </a:endParaRPr>
          </a:p>
          <a:p>
            <a:pPr marL="354013" indent="-354013">
              <a:buFont typeface="Wingdings" pitchFamily="-111" charset="2"/>
              <a:buBlip>
                <a:blip r:embed="rId4"/>
              </a:buBlip>
              <a:defRPr/>
            </a:pPr>
            <a:r>
              <a:rPr lang="ta-IN" sz="2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கிமு 1300 </a:t>
            </a:r>
            <a:endParaRPr lang="en-US" sz="2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cs typeface="Arial"/>
            </a:endParaRPr>
          </a:p>
          <a:p>
            <a:pPr marL="354013" indent="-354013">
              <a:buFont typeface="Wingdings" pitchFamily="-111" charset="2"/>
              <a:buBlip>
                <a:blip r:embed="rId4"/>
              </a:buBlip>
              <a:defRPr/>
            </a:pPr>
            <a:r>
              <a:rPr lang="ta-IN" sz="2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cs typeface="Arial"/>
              </a:rPr>
              <a:t>1928 இல் உகாரிடிக் கண்டுபிடிப்பு வடமேற்கு செமிடிக் கலாச்சாரங்களின் நெருங்கிய தொடர்பைக் காட்டுகிறது</a:t>
            </a:r>
            <a:endParaRPr lang="en-US" sz="2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cs typeface="Arial"/>
            </a:endParaRPr>
          </a:p>
          <a:p>
            <a:pPr marL="354013" indent="-354013">
              <a:buFont typeface="Wingdings" pitchFamily="-111" charset="2"/>
              <a:buBlip>
                <a:blip r:embed="rId4"/>
              </a:buBlip>
              <a:defRPr/>
            </a:pPr>
            <a:r>
              <a:rPr lang="ta-IN" sz="2200" dirty="0">
                <a:latin typeface="Arial"/>
                <a:cs typeface="Arial"/>
              </a:rPr>
              <a:t>இஸ்ரயேலில் வணங்கப்பட்ட "பரலோக ராணி" என்று அழைக்கப்படும் அஸ்தரோத்து (புனித தெய்வம்) (எரே. 7:18; 44: 17-19)</a:t>
            </a:r>
            <a:endParaRPr lang="en-US" sz="2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292080" y="609600"/>
            <a:ext cx="377572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ea typeface="+mj-ea"/>
                <a:cs typeface="+mj-cs"/>
              </a:rPr>
              <a:t>#6 </a:t>
            </a:r>
            <a:r>
              <a:rPr lang="ta-IN" sz="3200" dirty="0">
                <a:ea typeface="+mj-ea"/>
                <a:cs typeface="+mj-cs"/>
              </a:rPr>
              <a:t>கிபியோன் தடாகம் </a:t>
            </a:r>
            <a:endParaRPr lang="en-US" sz="3600" dirty="0">
              <a:ea typeface="+mj-ea"/>
              <a:cs typeface="+mj-cs"/>
            </a:endParaRPr>
          </a:p>
        </p:txBody>
      </p:sp>
      <p:sp>
        <p:nvSpPr>
          <p:cNvPr id="138243" name="Rectangle 1027"/>
          <p:cNvSpPr>
            <a:spLocks noGrp="1" noChangeArrowheads="1"/>
          </p:cNvSpPr>
          <p:nvPr>
            <p:ph idx="1"/>
          </p:nvPr>
        </p:nvSpPr>
        <p:spPr>
          <a:xfrm>
            <a:off x="5071170" y="1988840"/>
            <a:ext cx="4032448" cy="4154984"/>
          </a:xfrm>
        </p:spPr>
        <p:txBody>
          <a:bodyPr wrap="square" rtlCol="0">
            <a:spAutoFit/>
          </a:bodyPr>
          <a:lstStyle/>
          <a:p>
            <a:pPr marL="354013" indent="-354013" eaLnBrk="1" hangingPunct="1">
              <a:spcBef>
                <a:spcPct val="0"/>
              </a:spcBef>
              <a:defRPr/>
            </a:pPr>
            <a:r>
              <a:rPr lang="ta-IN" sz="22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எருசலேமுக்கு வடக்கே 10 கி.மீ</a:t>
            </a:r>
            <a:endParaRPr lang="en-US" sz="2200" b="1" kern="1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  <a:p>
            <a:pPr marL="354013" indent="-354013" eaLnBrk="1" hangingPunct="1">
              <a:spcBef>
                <a:spcPct val="0"/>
              </a:spcBef>
              <a:defRPr/>
            </a:pPr>
            <a:r>
              <a:rPr lang="ta-IN" sz="22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கிமு 1050</a:t>
            </a:r>
            <a:endParaRPr lang="en-US" sz="2200" b="1" kern="1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  <a:p>
            <a:pPr marL="354013" indent="-354013" eaLnBrk="1" hangingPunct="1">
              <a:spcBef>
                <a:spcPct val="0"/>
              </a:spcBef>
              <a:defRPr/>
            </a:pPr>
            <a:r>
              <a:rPr lang="ta-IN" sz="22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இத்தடாகம் 2சாமுவேல் 2:13; எரேமியா 41:12 ல் குறிப்பிடப்பட்டுள்ளது </a:t>
            </a:r>
            <a:endParaRPr lang="en-US" sz="2200" b="1" kern="1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  <a:p>
            <a:pPr marL="354013" indent="-354013" eaLnBrk="1" hangingPunct="1">
              <a:spcBef>
                <a:spcPct val="0"/>
              </a:spcBef>
              <a:defRPr/>
            </a:pPr>
            <a:r>
              <a:rPr lang="ta-IN" sz="22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கிபியோனியர்களின் மேம்பட்ட பொருளியல் வளர்ச்சியை காட்டுகிறது </a:t>
            </a:r>
            <a:endParaRPr lang="en-US" sz="2200" b="1" kern="1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8244" name="Text Box 1028"/>
          <p:cNvSpPr txBox="1">
            <a:spLocks noChangeArrowheads="1"/>
          </p:cNvSpPr>
          <p:nvPr/>
        </p:nvSpPr>
        <p:spPr bwMode="auto">
          <a:xfrm>
            <a:off x="8388350" y="87313"/>
            <a:ext cx="698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Arial"/>
                <a:ea typeface="+mn-ea"/>
                <a:cs typeface="Arial"/>
              </a:rPr>
              <a:t>223</a:t>
            </a:r>
          </a:p>
        </p:txBody>
      </p:sp>
      <p:pic>
        <p:nvPicPr>
          <p:cNvPr id="138245" name="Picture 1029"/>
          <p:cNvPicPr>
            <a:picLocks noChangeAspect="1" noChangeArrowheads="1"/>
          </p:cNvPicPr>
          <p:nvPr/>
        </p:nvPicPr>
        <p:blipFill>
          <a:blip r:embed="rId3"/>
          <a:srcRect l="36671" t="35074" b="11888"/>
          <a:stretch>
            <a:fillRect/>
          </a:stretch>
        </p:blipFill>
        <p:spPr bwMode="auto">
          <a:xfrm>
            <a:off x="0" y="0"/>
            <a:ext cx="50711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0" name="Rectangle 6"/>
          <p:cNvSpPr>
            <a:spLocks noChangeArrowheads="1"/>
          </p:cNvSpPr>
          <p:nvPr/>
        </p:nvSpPr>
        <p:spPr bwMode="auto">
          <a:xfrm>
            <a:off x="7772400" y="27384"/>
            <a:ext cx="13716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1" charset="0"/>
              <a:ea typeface="+mn-ea"/>
              <a:cs typeface="+mn-cs"/>
            </a:endParaRP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8388350" y="87313"/>
            <a:ext cx="698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/>
                <a:ea typeface="+mn-ea"/>
                <a:cs typeface="Arial"/>
              </a:rPr>
              <a:t>224</a:t>
            </a:r>
          </a:p>
        </p:txBody>
      </p:sp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362" y="0"/>
            <a:ext cx="7969250" cy="695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" y="400590"/>
            <a:ext cx="6629400" cy="1330796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t"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#7 </a:t>
            </a:r>
            <a:r>
              <a:rPr lang="ta-IN" dirty="0">
                <a:ea typeface="+mj-ea"/>
                <a:cs typeface="+mj-cs"/>
              </a:rPr>
              <a:t>பெயர்செபா </a:t>
            </a:r>
            <a:r>
              <a:rPr lang="en-US" dirty="0">
                <a:ea typeface="+mj-ea"/>
                <a:cs typeface="+mj-cs"/>
              </a:rPr>
              <a:t> </a:t>
            </a:r>
            <a:r>
              <a:rPr lang="ta-IN" dirty="0">
                <a:ea typeface="+mj-ea"/>
                <a:cs typeface="+mj-cs"/>
              </a:rPr>
              <a:t>பலிபீடம் 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0" y="2233075"/>
            <a:ext cx="7235825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ta-I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பண்டைய இஸ்ரேலின் தெற்கே, பெயர்செபா அருகே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a-I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கி மு 750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a-I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கொம்புகள் கொண்ட பெரிய (63 ”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x 63”) </a:t>
            </a:r>
            <a:r>
              <a:rPr lang="ta-I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பலிபீடம் (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cf. </a:t>
            </a:r>
            <a:r>
              <a:rPr lang="ta-I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யாத்திராகமம் 29:12; 1 இராஜாக்கள் 1:51; 2:28)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pitchFamily="-111" charset="2"/>
              <a:buBlip>
                <a:blip r:embed="rId4"/>
              </a:buBlip>
              <a:defRPr/>
            </a:pPr>
            <a:r>
              <a:rPr lang="ta-I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யாத்திராகமம் 20:25 தடைசெய்யப்பட்ட வெட்டப்பட்ட கற்களின் அந்நிய பலிபீடம்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68967" name="Rectangle 7"/>
          <p:cNvSpPr>
            <a:spLocks noChangeArrowheads="1"/>
          </p:cNvSpPr>
          <p:nvPr/>
        </p:nvSpPr>
        <p:spPr bwMode="auto">
          <a:xfrm>
            <a:off x="6477000" y="-152400"/>
            <a:ext cx="152400" cy="9906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8388350" y="92075"/>
            <a:ext cx="6985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/>
                <a:ea typeface="+mn-ea"/>
                <a:cs typeface="Arial"/>
              </a:rPr>
              <a:t>225</a:t>
            </a:r>
          </a:p>
        </p:txBody>
      </p:sp>
      <p:pic>
        <p:nvPicPr>
          <p:cNvPr id="1402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137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3968" y="609600"/>
            <a:ext cx="4860032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ea typeface="+mj-ea"/>
                <a:cs typeface="+mj-cs"/>
              </a:rPr>
              <a:t>#8</a:t>
            </a:r>
            <a:r>
              <a:rPr lang="ta-IN" sz="2800" dirty="0">
                <a:ea typeface="+mj-ea"/>
                <a:cs typeface="+mj-cs"/>
              </a:rPr>
              <a:t>வெள்ளியினால் செய்யப்பட்ட சுருள் </a:t>
            </a:r>
            <a:endParaRPr lang="en-US" sz="2800" dirty="0">
              <a:ea typeface="+mj-ea"/>
              <a:cs typeface="+mj-cs"/>
            </a:endParaRPr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>
          <a:xfrm>
            <a:off x="4724400" y="1981200"/>
            <a:ext cx="4095750" cy="2677656"/>
          </a:xfrm>
        </p:spPr>
        <p:txBody>
          <a:bodyPr rtlCol="0">
            <a:spAutoFit/>
          </a:bodyPr>
          <a:lstStyle/>
          <a:p>
            <a:pPr marL="354013" indent="-354013" eaLnBrk="1" hangingPunct="1">
              <a:spcBef>
                <a:spcPct val="0"/>
              </a:spcBef>
              <a:defRPr/>
            </a:pPr>
            <a:r>
              <a:rPr lang="ta-IN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ea typeface="ＭＳ Ｐゴシック" charset="0"/>
                <a:cs typeface="Arial"/>
              </a:rPr>
              <a:t>எருசலேமுக்கு அருகிலுள்ள கெட்டெஃப் ஹின்னோம்</a:t>
            </a:r>
            <a:endParaRPr lang="en-US" sz="2400" b="1" kern="1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ea typeface="ＭＳ Ｐゴシック" charset="0"/>
              <a:cs typeface="Arial"/>
            </a:endParaRPr>
          </a:p>
          <a:p>
            <a:pPr marL="354013" indent="-354013" eaLnBrk="1" hangingPunct="1">
              <a:spcBef>
                <a:spcPct val="0"/>
              </a:spcBef>
              <a:defRPr/>
            </a:pPr>
            <a:r>
              <a:rPr lang="ta-IN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ea typeface="ＭＳ Ｐゴシック" charset="0"/>
                <a:cs typeface="Arial"/>
              </a:rPr>
              <a:t>கிமு </a:t>
            </a:r>
            <a:r>
              <a:rPr lang="ta-IN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650 - 400</a:t>
            </a:r>
            <a:endParaRPr lang="en-US" sz="2400" b="1" kern="1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  <a:p>
            <a:pPr marL="354013" indent="-354013" eaLnBrk="1" hangingPunct="1">
              <a:spcBef>
                <a:spcPct val="0"/>
              </a:spcBef>
              <a:defRPr/>
            </a:pPr>
            <a:r>
              <a:rPr lang="ta-IN" sz="24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விவிலிய உரையின் ஆரம்ப கல்வெட்டு</a:t>
            </a:r>
            <a:endParaRPr lang="en-US" sz="2400" b="1" kern="1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0295" name="Rectangle 7"/>
          <p:cNvSpPr>
            <a:spLocks noChangeArrowheads="1"/>
          </p:cNvSpPr>
          <p:nvPr/>
        </p:nvSpPr>
        <p:spPr bwMode="auto">
          <a:xfrm>
            <a:off x="0" y="0"/>
            <a:ext cx="41910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gamma/>
                  <a:shade val="93725"/>
                  <a:invGamma/>
                  <a:alpha val="5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pitchFamily="-111" charset="0"/>
              <a:ea typeface="+mn-ea"/>
              <a:cs typeface="+mn-cs"/>
            </a:endParaRPr>
          </a:p>
        </p:txBody>
      </p:sp>
      <p:sp>
        <p:nvSpPr>
          <p:cNvPr id="140294" name="Text Box 6" descr="50%"/>
          <p:cNvSpPr txBox="1">
            <a:spLocks noChangeArrowheads="1"/>
          </p:cNvSpPr>
          <p:nvPr/>
        </p:nvSpPr>
        <p:spPr bwMode="auto">
          <a:xfrm rot="21575634">
            <a:off x="22091" y="768995"/>
            <a:ext cx="4091091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0" rIns="0">
            <a:spAutoFit/>
          </a:bodyPr>
          <a:lstStyle>
            <a:lvl1pPr marL="461963" indent="-4619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ta-I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பின்னும் கர்த்தர் மோசேயை நோக்கி:நீ ஆரோனோடும் அவன் குமாரரோடும் சொல்ல</a:t>
            </a:r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ta-I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வேண்டியது என்னவென்றால்: நீங்கள் இஸ்ரவேல் புத்திரரை ஆசீர்வதிக்கும்போது, அவர்களைப் பார்த்துச் சொல்ல</a:t>
            </a:r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ta-I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வேண்டியதாவது:</a:t>
            </a:r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ta-I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கர்த்தர் உன்னை ஆசீர்வதித்து, உன்னைக் காக்கக்கடவர்.</a:t>
            </a:r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ta-I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கர்த்தர் தம்முடைய முகத்தை உன்மேல் பிரகாசிக்கப்பண்ணி, உன்மேல் கிருபையாயிருக்கக்கடவர். கர்த்தர் தம்முடைய முகத்தை உன்மேல் பிரசன்னமாக்கி, உனக்குச் சமாதானம் கட்டளையிடக்கடவர் என்பதே.</a:t>
            </a:r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ta-I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இவ்விதமாய் அவர்கள் என் நாமத்தை இஸ்ரவேல் புத்திரர்மேல் கூறக்கடவர்கள்; அப்பொழுது நான் அவர்களை ஆசீர்வதிப்பேன் என்று சொல் என்றார்.</a:t>
            </a:r>
          </a:p>
          <a:p>
            <a:pPr algn="ctr" eaLnBrk="1" hangingPunct="1">
              <a:defRPr/>
            </a:pPr>
            <a:r>
              <a:rPr lang="ta-IN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எண்ணாகமம் 6 : 22-27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7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0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autoUpdateAnimBg="0"/>
      <p:bldP spid="140295" grpId="0" animBg="1"/>
      <p:bldP spid="140294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3">
            <a:lum bright="18000"/>
          </a:blip>
          <a:srcRect/>
          <a:stretch>
            <a:fillRect/>
          </a:stretch>
        </p:blipFill>
        <p:spPr bwMode="auto">
          <a:xfrm>
            <a:off x="4518025" y="0"/>
            <a:ext cx="4702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5" y="557808"/>
            <a:ext cx="4050480" cy="1143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t"/>
          <a:lstStyle/>
          <a:p>
            <a:pPr eaLnBrk="1" hangingPunct="1">
              <a:defRPr/>
            </a:pPr>
            <a:r>
              <a:rPr lang="ta-IN" dirty="0">
                <a:ea typeface="+mj-ea"/>
                <a:cs typeface="+mj-cs"/>
              </a:rPr>
              <a:t>#9 மாசாடா 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916832"/>
            <a:ext cx="3657600" cy="3970318"/>
          </a:xfrm>
        </p:spPr>
        <p:txBody>
          <a:bodyPr rtlCol="0">
            <a:spAutoFit/>
          </a:bodyPr>
          <a:lstStyle/>
          <a:p>
            <a:pPr marL="354013" indent="-354013" eaLnBrk="1" hangingPunct="1">
              <a:spcBef>
                <a:spcPct val="0"/>
              </a:spcBef>
              <a:defRPr/>
            </a:pPr>
            <a:r>
              <a:rPr lang="ta-IN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சாக்கடலின் தென்மேற்கு கரை</a:t>
            </a:r>
            <a:endParaRPr lang="en-US" sz="2800" b="1" kern="1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  <a:p>
            <a:pPr marL="354013" indent="-354013" eaLnBrk="1" hangingPunct="1">
              <a:spcBef>
                <a:spcPct val="0"/>
              </a:spcBef>
              <a:defRPr/>
            </a:pPr>
            <a:r>
              <a:rPr lang="ta-IN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கிமு 150</a:t>
            </a:r>
            <a:endParaRPr lang="en-US" sz="2800" b="1" kern="1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  <a:p>
            <a:pPr marL="354013" indent="-354013" eaLnBrk="1" hangingPunct="1">
              <a:spcBef>
                <a:spcPct val="0"/>
              </a:spcBef>
              <a:defRPr/>
            </a:pPr>
            <a:r>
              <a:rPr lang="ta-IN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அநேகமாக தாவீதின் கோட்டையாக இருக்கலாம் (1சாமு. 22: 4-5)</a:t>
            </a:r>
            <a:endParaRPr lang="en-US" sz="2800" b="1" kern="1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8502650" y="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Times New Roman" pitchFamily="-111" charset="0"/>
                <a:ea typeface="+mn-ea"/>
                <a:cs typeface="+mn-cs"/>
              </a:rPr>
              <a:t>226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5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24300" y="246836"/>
            <a:ext cx="4205808" cy="1271587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anchor="t"/>
          <a:lstStyle/>
          <a:p>
            <a:pPr eaLnBrk="1" hangingPunct="1">
              <a:defRPr/>
            </a:pPr>
            <a:r>
              <a:rPr lang="ta-IN" sz="3600" dirty="0">
                <a:effectLst>
                  <a:glow rad="228600">
                    <a:schemeClr val="bg2">
                      <a:alpha val="40000"/>
                    </a:schemeClr>
                  </a:glow>
                </a:effectLst>
                <a:ea typeface="+mj-ea"/>
                <a:cs typeface="+mj-cs"/>
              </a:rPr>
              <a:t># 10 மொசைக் வரைபடம்</a:t>
            </a:r>
            <a:endParaRPr lang="en-US" sz="3600" dirty="0">
              <a:effectLst>
                <a:glow rad="228600">
                  <a:schemeClr val="bg2">
                    <a:alpha val="40000"/>
                  </a:schemeClr>
                </a:glow>
              </a:effectLst>
              <a:ea typeface="+mj-ea"/>
              <a:cs typeface="+mj-cs"/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>
          <a:xfrm>
            <a:off x="3924300" y="1981200"/>
            <a:ext cx="3557588" cy="3970318"/>
          </a:xfrm>
        </p:spPr>
        <p:txBody>
          <a:bodyPr rtlCol="0">
            <a:spAutoFit/>
          </a:bodyPr>
          <a:lstStyle/>
          <a:p>
            <a:pPr marL="354013" indent="-354013" eaLnBrk="1" hangingPunct="1">
              <a:spcBef>
                <a:spcPct val="0"/>
              </a:spcBef>
              <a:defRPr/>
            </a:pPr>
            <a:r>
              <a:rPr lang="ta-IN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மடாபா, யோர்தான் </a:t>
            </a:r>
            <a:endParaRPr lang="en-US" sz="2800" b="1" kern="1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  <a:p>
            <a:pPr marL="354013" indent="-354013" eaLnBrk="1" hangingPunct="1">
              <a:spcBef>
                <a:spcPct val="0"/>
              </a:spcBef>
              <a:defRPr/>
            </a:pPr>
            <a:r>
              <a:rPr lang="ta-IN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கிபி 550</a:t>
            </a:r>
            <a:endParaRPr lang="en-US" sz="2800" b="1" kern="1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  <a:p>
            <a:pPr marL="354013" indent="-354013" eaLnBrk="1" hangingPunct="1">
              <a:spcBef>
                <a:spcPct val="0"/>
              </a:spcBef>
              <a:defRPr/>
            </a:pPr>
            <a:r>
              <a:rPr lang="ta-IN" sz="2800" b="1" kern="1200" dirty="0">
                <a:effectLst>
                  <a:outerShdw blurRad="247650" dist="101600" dir="2700000" algn="tl" rotWithShape="0">
                    <a:srgbClr val="000000">
                      <a:alpha val="90000"/>
                    </a:srgbClr>
                  </a:outerShdw>
                </a:effectLst>
                <a:latin typeface="Arial"/>
                <a:ea typeface="ＭＳ Ｐゴシック" charset="0"/>
                <a:cs typeface="Arial"/>
              </a:rPr>
              <a:t>கார்டோவுடன் எருசலேமின் மிகப்பெரிய மற்றும் பழமையான வரைபடம்</a:t>
            </a:r>
            <a:endParaRPr lang="en-US" sz="2800" b="1" kern="1200" dirty="0">
              <a:effectLst>
                <a:outerShdw blurRad="247650" dist="101600" dir="2700000" algn="tl" rotWithShape="0">
                  <a:srgbClr val="000000">
                    <a:alpha val="90000"/>
                  </a:srgbClr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8459788" y="1905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2"/>
                </a:solidFill>
                <a:latin typeface="Arial"/>
                <a:ea typeface="+mn-ea"/>
                <a:cs typeface="Arial"/>
              </a:rPr>
              <a:t>227</a:t>
            </a:r>
          </a:p>
        </p:txBody>
      </p:sp>
      <p:pic>
        <p:nvPicPr>
          <p:cNvPr id="175109" name="Picture 6" descr="car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/>
          <a:stretch>
            <a:fillRect/>
          </a:stretch>
        </p:blipFill>
        <p:spPr bwMode="auto">
          <a:xfrm>
            <a:off x="228600" y="0"/>
            <a:ext cx="3124200" cy="3543300"/>
          </a:xfrm>
          <a:prstGeom prst="rect">
            <a:avLst/>
          </a:prstGeom>
          <a:noFill/>
          <a:ln w="76200">
            <a:solidFill>
              <a:srgbClr val="E62B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>
            <a:extLst>
              <a:ext uri="{FF2B5EF4-FFF2-40B4-BE49-F238E27FC236}">
                <a16:creationId xmlns:a16="http://schemas.microsoft.com/office/drawing/2014/main" id="{A126A759-8AE2-524D-8F83-0876419985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ta-IN" sz="2800" b="1" dirty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பழைய ஏற்பாடு  பின்னனிகள்</a:t>
            </a:r>
            <a:r>
              <a:rPr lang="en-US" sz="2800" b="1" dirty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BibleStudyDownloads.org</a:t>
            </a:r>
          </a:p>
        </p:txBody>
      </p:sp>
      <p:sp>
        <p:nvSpPr>
          <p:cNvPr id="129027" name="Rectangle 1026">
            <a:extLst>
              <a:ext uri="{FF2B5EF4-FFF2-40B4-BE49-F238E27FC236}">
                <a16:creationId xmlns:a16="http://schemas.microsoft.com/office/drawing/2014/main" id="{6F76717E-33B3-BD44-88B4-3D2F945FF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இந்த விளக்கக்காட்சியை இலவசமாகப் பெறுங்கள்!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9028" name="Picture 7">
            <a:extLst>
              <a:ext uri="{FF2B5EF4-FFF2-40B4-BE49-F238E27FC236}">
                <a16:creationId xmlns:a16="http://schemas.microsoft.com/office/drawing/2014/main" id="{00D05E37-928E-AA47-9A0D-54DCCC9F7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>
            <a:fillRect/>
          </a:stretch>
        </p:blipFill>
        <p:spPr bwMode="auto">
          <a:xfrm>
            <a:off x="-44450" y="636588"/>
            <a:ext cx="9232900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33614-80AB-3243-8209-A7162CF74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222500"/>
            <a:ext cx="615315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413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0" y="1777152"/>
            <a:ext cx="914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 algn="ctr" eaLnBrk="0" hangingPunct="0">
              <a:defRPr sz="3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ta-IN" dirty="0"/>
              <a:t>உம் கைகளின் வேலையால் ,</a:t>
            </a:r>
          </a:p>
          <a:p>
            <a:r>
              <a:rPr lang="ta-IN" dirty="0"/>
              <a:t>நான் மகிழ்ச்சியாய் பாடுகிறேன்.</a:t>
            </a:r>
          </a:p>
          <a:p>
            <a:r>
              <a:rPr lang="ta-IN" dirty="0"/>
              <a:t>என்றென்றும் உம்மை  நேசிப்பேன் </a:t>
            </a:r>
          </a:p>
          <a:p>
            <a:r>
              <a:rPr lang="ta-IN" dirty="0"/>
              <a:t>என்றும் உமக்காய் நான் நிற்பேன்,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2"/>
          <p:cNvSpPr>
            <a:spLocks noChangeArrowheads="1"/>
          </p:cNvSpPr>
          <p:nvPr/>
        </p:nvSpPr>
        <p:spPr bwMode="auto">
          <a:xfrm>
            <a:off x="-76200" y="-76200"/>
            <a:ext cx="9448800" cy="7086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715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chemeClr val="bg2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Black</a:t>
            </a:r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251520" y="1396812"/>
            <a:ext cx="86638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 algn="ctr" eaLnBrk="0" hangingPunct="0">
              <a:defRPr sz="3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defRPr>
            </a:lvl1pPr>
            <a:lvl2pPr marL="37931725" indent="-37474525" eaLnBrk="0" hangingPunct="0"/>
            <a:lvl3pPr eaLnBrk="0" hangingPunct="0"/>
            <a:lvl4pPr eaLnBrk="0" hangingPunct="0"/>
            <a:lvl5pPr eaLnBrk="0" hangingPunct="0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ta-IN" dirty="0"/>
              <a:t>நான் உம்மிடம் வைத்திருக்கும் உறுதிக்கு </a:t>
            </a:r>
          </a:p>
          <a:p>
            <a:r>
              <a:rPr lang="ta-IN" dirty="0"/>
              <a:t>எதுவும் </a:t>
            </a:r>
            <a:r>
              <a:rPr lang="ta-IN" dirty="0" err="1"/>
              <a:t>நிகராகாது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31315" y="1752600"/>
            <a:ext cx="914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என் இரட்சகர் , என் இயேசு</a:t>
            </a:r>
          </a:p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உம்மைப் போல் யாரும் இல்லை;</a:t>
            </a:r>
          </a:p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எனது நாட்கள் அனைத்தும் உம அன்பை பற்றி </a:t>
            </a:r>
          </a:p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நான் பேச விரும்புகிறேன்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25502" y="2348880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என் ஆறுதல், என் தஞ்சம்,</a:t>
            </a:r>
          </a:p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அடைக்கலம் மற்றும் வலிமையின் கோபுரமே ;</a:t>
            </a:r>
          </a:p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என் ஒவ்வொரு மூச்சும்</a:t>
            </a:r>
          </a:p>
          <a:p>
            <a:pPr algn="ctr" eaLnBrk="0" hangingPunct="0"/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உம்மை </a:t>
            </a:r>
            <a:r>
              <a:rPr lang="ta-IN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வணங்குவதை</a:t>
            </a:r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 </a:t>
            </a:r>
            <a:r>
              <a:rPr lang="ta-IN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நிறுத்தாதே</a:t>
            </a:r>
            <a:r>
              <a:rPr lang="ta-I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</a:rPr>
              <a:t> 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Bold" charset="0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4 Literary 2 - Dead Sea Scrolls">
  <a:themeElements>
    <a:clrScheme name="14 Literary 2 - Dead Sea Scrolls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4 Literary 2 - Dead Sea Scrolls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ONES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ONES" pitchFamily="-105" charset="0"/>
          </a:defRPr>
        </a:defPPr>
      </a:lstStyle>
    </a:lnDef>
  </a:objectDefaults>
  <a:extraClrSchemeLst>
    <a:extraClrScheme>
      <a:clrScheme name="14 Literary 2 - Dead Sea Scrolls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 Literary 2 - Dead Sea Scrolls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eme1">
  <a:themeElements>
    <a:clrScheme name="Topo 1">
      <a:dk1>
        <a:srgbClr val="000000"/>
      </a:dk1>
      <a:lt1>
        <a:srgbClr val="EAEAEA"/>
      </a:lt1>
      <a:dk2>
        <a:srgbClr val="3A585A"/>
      </a:dk2>
      <a:lt2>
        <a:srgbClr val="FFFFCC"/>
      </a:lt2>
      <a:accent1>
        <a:srgbClr val="499EAF"/>
      </a:accent1>
      <a:accent2>
        <a:srgbClr val="376D6C"/>
      </a:accent2>
      <a:accent3>
        <a:srgbClr val="AEB4B5"/>
      </a:accent3>
      <a:accent4>
        <a:srgbClr val="C8C8C8"/>
      </a:accent4>
      <a:accent5>
        <a:srgbClr val="B1CCD4"/>
      </a:accent5>
      <a:accent6>
        <a:srgbClr val="316261"/>
      </a:accent6>
      <a:hlink>
        <a:srgbClr val="CCFFCC"/>
      </a:hlink>
      <a:folHlink>
        <a:srgbClr val="CC9900"/>
      </a:folHlink>
    </a:clrScheme>
    <a:fontScheme name="Topo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Topo 1">
        <a:dk1>
          <a:srgbClr val="000000"/>
        </a:dk1>
        <a:lt1>
          <a:srgbClr val="EAEAEA"/>
        </a:lt1>
        <a:dk2>
          <a:srgbClr val="3A585A"/>
        </a:dk2>
        <a:lt2>
          <a:srgbClr val="FFFFCC"/>
        </a:lt2>
        <a:accent1>
          <a:srgbClr val="499EAF"/>
        </a:accent1>
        <a:accent2>
          <a:srgbClr val="376D6C"/>
        </a:accent2>
        <a:accent3>
          <a:srgbClr val="AEB4B5"/>
        </a:accent3>
        <a:accent4>
          <a:srgbClr val="C8C8C8"/>
        </a:accent4>
        <a:accent5>
          <a:srgbClr val="B1CCD4"/>
        </a:accent5>
        <a:accent6>
          <a:srgbClr val="316261"/>
        </a:accent6>
        <a:hlink>
          <a:srgbClr val="CC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po 2">
        <a:dk1>
          <a:srgbClr val="00172E"/>
        </a:dk1>
        <a:lt1>
          <a:srgbClr val="FFFFFF"/>
        </a:lt1>
        <a:dk2>
          <a:srgbClr val="003366"/>
        </a:dk2>
        <a:lt2>
          <a:srgbClr val="B2B2B2"/>
        </a:lt2>
        <a:accent1>
          <a:srgbClr val="91C6D1"/>
        </a:accent1>
        <a:accent2>
          <a:srgbClr val="D6E9EE"/>
        </a:accent2>
        <a:accent3>
          <a:srgbClr val="FFFFFF"/>
        </a:accent3>
        <a:accent4>
          <a:srgbClr val="001226"/>
        </a:accent4>
        <a:accent5>
          <a:srgbClr val="C7DFE5"/>
        </a:accent5>
        <a:accent6>
          <a:srgbClr val="C2D3D8"/>
        </a:accent6>
        <a:hlink>
          <a:srgbClr val="666699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o 3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o 4">
        <a:dk1>
          <a:srgbClr val="333333"/>
        </a:dk1>
        <a:lt1>
          <a:srgbClr val="C0D7D8"/>
        </a:lt1>
        <a:dk2>
          <a:srgbClr val="223C3E"/>
        </a:dk2>
        <a:lt2>
          <a:srgbClr val="809EA2"/>
        </a:lt2>
        <a:accent1>
          <a:srgbClr val="FFFFCC"/>
        </a:accent1>
        <a:accent2>
          <a:srgbClr val="E3ECED"/>
        </a:accent2>
        <a:accent3>
          <a:srgbClr val="DCE8E9"/>
        </a:accent3>
        <a:accent4>
          <a:srgbClr val="2A2A2A"/>
        </a:accent4>
        <a:accent5>
          <a:srgbClr val="FFFFE2"/>
        </a:accent5>
        <a:accent6>
          <a:srgbClr val="CED6D7"/>
        </a:accent6>
        <a:hlink>
          <a:srgbClr val="660066"/>
        </a:hlink>
        <a:folHlink>
          <a:srgbClr val="A98F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13E9A956-6DB1-416A-8FE5-8639E0B3D355}" vid="{10B19B9E-AAB6-4F65-8B5E-92F32451C311}"/>
    </a:ext>
  </a:extLst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Azure">
  <a:themeElements>
    <a:clrScheme name="">
      <a:dk1>
        <a:srgbClr val="000000"/>
      </a:dk1>
      <a:lt1>
        <a:srgbClr val="CCFFCC"/>
      </a:lt1>
      <a:dk2>
        <a:srgbClr val="000000"/>
      </a:dk2>
      <a:lt2>
        <a:srgbClr val="DDDDDD"/>
      </a:lt2>
      <a:accent1>
        <a:srgbClr val="00CCCC"/>
      </a:accent1>
      <a:accent2>
        <a:srgbClr val="CC99FF"/>
      </a:accent2>
      <a:accent3>
        <a:srgbClr val="E2FFE2"/>
      </a:accent3>
      <a:accent4>
        <a:srgbClr val="000000"/>
      </a:accent4>
      <a:accent5>
        <a:srgbClr val="AAE2E2"/>
      </a:accent5>
      <a:accent6>
        <a:srgbClr val="B98AE7"/>
      </a:accent6>
      <a:hlink>
        <a:srgbClr val="6600CC"/>
      </a:hlink>
      <a:folHlink>
        <a:srgbClr val="FFFF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CC99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B98AE7"/>
        </a:accent6>
        <a:hlink>
          <a:srgbClr val="6600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14 Literary 2 - Dead Sea Scrolls">
  <a:themeElements>
    <a:clrScheme name="14 Literary 2 - Dead Sea Scrolls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4 Literary 2 - Dead Sea Scrolls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ONES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BONES" pitchFamily="-105" charset="0"/>
          </a:defRPr>
        </a:defPPr>
      </a:lstStyle>
    </a:lnDef>
  </a:objectDefaults>
  <a:extraClrSchemeLst>
    <a:extraClrScheme>
      <a:clrScheme name="14 Literary 2 - Dead Sea Scrolls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 Literary 2 - Dead Sea Scrolls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opo">
  <a:themeElements>
    <a:clrScheme name="Topo 1">
      <a:dk1>
        <a:srgbClr val="000000"/>
      </a:dk1>
      <a:lt1>
        <a:srgbClr val="EAEAEA"/>
      </a:lt1>
      <a:dk2>
        <a:srgbClr val="3A585A"/>
      </a:dk2>
      <a:lt2>
        <a:srgbClr val="FFFFCC"/>
      </a:lt2>
      <a:accent1>
        <a:srgbClr val="499EAF"/>
      </a:accent1>
      <a:accent2>
        <a:srgbClr val="376D6C"/>
      </a:accent2>
      <a:accent3>
        <a:srgbClr val="AEB4B5"/>
      </a:accent3>
      <a:accent4>
        <a:srgbClr val="C8C8C8"/>
      </a:accent4>
      <a:accent5>
        <a:srgbClr val="B1CCD4"/>
      </a:accent5>
      <a:accent6>
        <a:srgbClr val="316261"/>
      </a:accent6>
      <a:hlink>
        <a:srgbClr val="CCFFCC"/>
      </a:hlink>
      <a:folHlink>
        <a:srgbClr val="CC9900"/>
      </a:folHlink>
    </a:clrScheme>
    <a:fontScheme name="Topo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Topo 1">
        <a:dk1>
          <a:srgbClr val="000000"/>
        </a:dk1>
        <a:lt1>
          <a:srgbClr val="EAEAEA"/>
        </a:lt1>
        <a:dk2>
          <a:srgbClr val="3A585A"/>
        </a:dk2>
        <a:lt2>
          <a:srgbClr val="FFFFCC"/>
        </a:lt2>
        <a:accent1>
          <a:srgbClr val="499EAF"/>
        </a:accent1>
        <a:accent2>
          <a:srgbClr val="376D6C"/>
        </a:accent2>
        <a:accent3>
          <a:srgbClr val="AEB4B5"/>
        </a:accent3>
        <a:accent4>
          <a:srgbClr val="C8C8C8"/>
        </a:accent4>
        <a:accent5>
          <a:srgbClr val="B1CCD4"/>
        </a:accent5>
        <a:accent6>
          <a:srgbClr val="316261"/>
        </a:accent6>
        <a:hlink>
          <a:srgbClr val="CC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po 2">
        <a:dk1>
          <a:srgbClr val="00172E"/>
        </a:dk1>
        <a:lt1>
          <a:srgbClr val="FFFFFF"/>
        </a:lt1>
        <a:dk2>
          <a:srgbClr val="003366"/>
        </a:dk2>
        <a:lt2>
          <a:srgbClr val="B2B2B2"/>
        </a:lt2>
        <a:accent1>
          <a:srgbClr val="91C6D1"/>
        </a:accent1>
        <a:accent2>
          <a:srgbClr val="D6E9EE"/>
        </a:accent2>
        <a:accent3>
          <a:srgbClr val="FFFFFF"/>
        </a:accent3>
        <a:accent4>
          <a:srgbClr val="001226"/>
        </a:accent4>
        <a:accent5>
          <a:srgbClr val="C7DFE5"/>
        </a:accent5>
        <a:accent6>
          <a:srgbClr val="C2D3D8"/>
        </a:accent6>
        <a:hlink>
          <a:srgbClr val="666699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o 3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o 4">
        <a:dk1>
          <a:srgbClr val="333333"/>
        </a:dk1>
        <a:lt1>
          <a:srgbClr val="C0D7D8"/>
        </a:lt1>
        <a:dk2>
          <a:srgbClr val="223C3E"/>
        </a:dk2>
        <a:lt2>
          <a:srgbClr val="809EA2"/>
        </a:lt2>
        <a:accent1>
          <a:srgbClr val="FFFFCC"/>
        </a:accent1>
        <a:accent2>
          <a:srgbClr val="E3ECED"/>
        </a:accent2>
        <a:accent3>
          <a:srgbClr val="DCE8E9"/>
        </a:accent3>
        <a:accent4>
          <a:srgbClr val="2A2A2A"/>
        </a:accent4>
        <a:accent5>
          <a:srgbClr val="FFFFE2"/>
        </a:accent5>
        <a:accent6>
          <a:srgbClr val="CED6D7"/>
        </a:accent6>
        <a:hlink>
          <a:srgbClr val="660066"/>
        </a:hlink>
        <a:folHlink>
          <a:srgbClr val="A98F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Designs\Topo.pot</Template>
  <TotalTime>6421</TotalTime>
  <Words>1568</Words>
  <Application>Microsoft Macintosh PowerPoint</Application>
  <PresentationFormat>On-screen Show (4:3)</PresentationFormat>
  <Paragraphs>327</Paragraphs>
  <Slides>60</Slides>
  <Notes>60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87" baseType="lpstr">
      <vt:lpstr>26</vt:lpstr>
      <vt:lpstr>Arial Bold</vt:lpstr>
      <vt:lpstr>Arial Unicode MS</vt:lpstr>
      <vt:lpstr>BONES</vt:lpstr>
      <vt:lpstr>Bwgrkl</vt:lpstr>
      <vt:lpstr>inherit</vt:lpstr>
      <vt:lpstr>Arial</vt:lpstr>
      <vt:lpstr>Arial Narrow</vt:lpstr>
      <vt:lpstr>Garamond</vt:lpstr>
      <vt:lpstr>Monotype Sorts</vt:lpstr>
      <vt:lpstr>Papyrus</vt:lpstr>
      <vt:lpstr>Stencil</vt:lpstr>
      <vt:lpstr>Times</vt:lpstr>
      <vt:lpstr>Times New Roman</vt:lpstr>
      <vt:lpstr>Wingdings</vt:lpstr>
      <vt:lpstr>Default Design</vt:lpstr>
      <vt:lpstr>14 Literary 2 - Dead Sea Scrolls</vt:lpstr>
      <vt:lpstr>Theme1</vt:lpstr>
      <vt:lpstr>1_Default Design</vt:lpstr>
      <vt:lpstr>1_Azure</vt:lpstr>
      <vt:lpstr>1_14 Literary 2 - Dead Sea Scrolls</vt:lpstr>
      <vt:lpstr>Orbit</vt:lpstr>
      <vt:lpstr>2_Default Design</vt:lpstr>
      <vt:lpstr>Topo</vt:lpstr>
      <vt:lpstr>1_Orbit</vt:lpstr>
      <vt:lpstr>Document</vt:lpstr>
      <vt:lpstr>Photo Editor Photo</vt:lpstr>
      <vt:lpstr>விவிலிய தொல்லியல்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விவிலிய தொல்லியல் </vt:lpstr>
      <vt:lpstr>ஒரு முக்கிய சமீபத்திய கண்டுபிடிப்பு (BAR நவம்பர் / டிசம்பர் 02)…  </vt:lpstr>
      <vt:lpstr>காய்பாவின் சவப்பெட்டி  (BAR செப்டம்பர் /அக்டோபர் 1992) </vt:lpstr>
      <vt:lpstr>தொல்லியல் (Archaelogy) என்றால் என்ன?</vt:lpstr>
      <vt:lpstr>விவிலிய தொல்லியல் என்றால் என்ன?</vt:lpstr>
      <vt:lpstr>தொல்லியலுக்குரிய சொற்பதங்கள்</vt:lpstr>
      <vt:lpstr>தொல்லியலுக்குரிய சொற்பதங்கள்</vt:lpstr>
      <vt:lpstr>வேதாகம தொல்லியல் வரலாறு </vt:lpstr>
      <vt:lpstr>ரொசெட்டா கல்</vt:lpstr>
      <vt:lpstr>வேதாகம தொல்லியலின் வரலாறு </vt:lpstr>
      <vt:lpstr>அகழ்வாராய்ச்சி தளங்கள்</vt:lpstr>
      <vt:lpstr>வழிமுறைகள் </vt:lpstr>
      <vt:lpstr>மட்பாண்ட பகுப்பாய்வு</vt:lpstr>
      <vt:lpstr>பாலஸ்தீன மட்பாண்டம் </vt:lpstr>
      <vt:lpstr>பண்டைய எரிகோவை கண்டுபிடித்தல் </vt:lpstr>
      <vt:lpstr>விவிலிய தொல்லியலின் மதிப்பு </vt:lpstr>
      <vt:lpstr>விவிலிய வரலாற்றின் உறுதி படுத்தல்</vt:lpstr>
      <vt:lpstr>விவிலிய வரலாற்றின் உறுதி படுத்தல்</vt:lpstr>
      <vt:lpstr>விவிலிய வரலாற்றின் உறுதி படுத்தல்</vt:lpstr>
      <vt:lpstr>எசேக்கியாவின் சுரங்கப்பாதை </vt:lpstr>
      <vt:lpstr>வொரனின் ஊடுபழை</vt:lpstr>
      <vt:lpstr>வேதத்தின் உருமாற்றம் </vt:lpstr>
      <vt:lpstr>ஏசாயா: கும்ரான் மற்றும் மசோரெட்டுகள்</vt:lpstr>
      <vt:lpstr>Better Interpretation of Scripture</vt:lpstr>
      <vt:lpstr>PowerPoint Presentation</vt:lpstr>
      <vt:lpstr>விவிலிய தொல்லியலின் அபாயங்கள்</vt:lpstr>
      <vt:lpstr>The Exodus Took Faith!</vt:lpstr>
      <vt:lpstr>விவிலிய தொல்லியலின் அபாயங்கள்</vt:lpstr>
      <vt:lpstr>தாகோனின் கோவில் </vt:lpstr>
      <vt:lpstr>விவிலிய தொல்லியலின் அபாயங்கள்</vt:lpstr>
      <vt:lpstr>மோசே பத்து கட்டளைகளைப் பெற்றார் என்பதை தொல்லியலால் நிரூபிக்க முடியுமா?</vt:lpstr>
      <vt:lpstr>விவிலிய தொல்லியலின் எதிர்காலம் </vt:lpstr>
      <vt:lpstr>பி.எ.ஆர் (BAR) </vt:lpstr>
      <vt:lpstr>10 சிறந்த கண்டுபிடிப்புகள்</vt:lpstr>
      <vt:lpstr># 1 கில்காமேஷ் காவிய மற்பலகை XI</vt:lpstr>
      <vt:lpstr># 2 பெனி ஹாசனின் சுவர் சித்திரங்கள் </vt:lpstr>
      <vt:lpstr>#3 கிசோர் உயரிடம் </vt:lpstr>
      <vt:lpstr># 4 கத்தி கைப்பிடி</vt:lpstr>
      <vt:lpstr># 5 கருவுறுதல் தெய்வத்தின் உருவம் பதித்த பதக்கம்</vt:lpstr>
      <vt:lpstr>#6 கிபியோன் தடாகம் </vt:lpstr>
      <vt:lpstr>#7 பெயர்செபா  பலிபீடம் </vt:lpstr>
      <vt:lpstr>#8வெள்ளியினால் செய்யப்பட்ட சுருள் </vt:lpstr>
      <vt:lpstr>#9 மாசாடா </vt:lpstr>
      <vt:lpstr># 10 மொசைக் வரைபடம்</vt:lpstr>
      <vt:lpstr>பழைய ஏற்பாடு  பின்னனிகள்BibleStudyDownloads.org</vt:lpstr>
      <vt:lpstr>Black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Biblical Archaeology</dc:title>
  <dc:creator>Rick Griffith</dc:creator>
  <cp:lastModifiedBy>Rick Griffith</cp:lastModifiedBy>
  <cp:revision>292</cp:revision>
  <cp:lastPrinted>2009-04-22T19:24:48Z</cp:lastPrinted>
  <dcterms:created xsi:type="dcterms:W3CDTF">2002-10-30T04:11:34Z</dcterms:created>
  <dcterms:modified xsi:type="dcterms:W3CDTF">2019-12-10T16:19:41Z</dcterms:modified>
</cp:coreProperties>
</file>