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6.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50" r:id="rId3"/>
    <p:sldMasterId id="2147483649" r:id="rId4"/>
    <p:sldMasterId id="2147484062" r:id="rId5"/>
    <p:sldMasterId id="2147484074" r:id="rId6"/>
    <p:sldMasterId id="2147484087" r:id="rId7"/>
    <p:sldMasterId id="2147484099" r:id="rId8"/>
    <p:sldMasterId id="2147484228" r:id="rId9"/>
    <p:sldMasterId id="2147484390" r:id="rId10"/>
    <p:sldMasterId id="2147484558" r:id="rId11"/>
    <p:sldMasterId id="2147484904" r:id="rId12"/>
    <p:sldMasterId id="2147485140" r:id="rId13"/>
    <p:sldMasterId id="2147485164" r:id="rId14"/>
    <p:sldMasterId id="2147485176" r:id="rId15"/>
    <p:sldMasterId id="2147485188" r:id="rId16"/>
    <p:sldMasterId id="2147485193" r:id="rId17"/>
    <p:sldMasterId id="2147485206" r:id="rId18"/>
    <p:sldMasterId id="2147485219" r:id="rId19"/>
    <p:sldMasterId id="2147485518" r:id="rId20"/>
    <p:sldMasterId id="2147485531" r:id="rId21"/>
    <p:sldMasterId id="2147485533" r:id="rId22"/>
  </p:sldMasterIdLst>
  <p:notesMasterIdLst>
    <p:notesMasterId r:id="rId73"/>
  </p:notesMasterIdLst>
  <p:sldIdLst>
    <p:sldId id="327" r:id="rId23"/>
    <p:sldId id="518" r:id="rId24"/>
    <p:sldId id="519" r:id="rId25"/>
    <p:sldId id="330" r:id="rId26"/>
    <p:sldId id="520" r:id="rId27"/>
    <p:sldId id="521" r:id="rId28"/>
    <p:sldId id="522" r:id="rId29"/>
    <p:sldId id="523" r:id="rId30"/>
    <p:sldId id="271" r:id="rId31"/>
    <p:sldId id="524" r:id="rId32"/>
    <p:sldId id="272" r:id="rId33"/>
    <p:sldId id="273" r:id="rId34"/>
    <p:sldId id="274" r:id="rId35"/>
    <p:sldId id="275" r:id="rId36"/>
    <p:sldId id="270" r:id="rId37"/>
    <p:sldId id="306" r:id="rId38"/>
    <p:sldId id="307" r:id="rId39"/>
    <p:sldId id="322" r:id="rId40"/>
    <p:sldId id="526" r:id="rId41"/>
    <p:sldId id="527" r:id="rId42"/>
    <p:sldId id="323" r:id="rId43"/>
    <p:sldId id="284" r:id="rId44"/>
    <p:sldId id="312" r:id="rId45"/>
    <p:sldId id="528" r:id="rId46"/>
    <p:sldId id="529" r:id="rId47"/>
    <p:sldId id="310" r:id="rId48"/>
    <p:sldId id="308" r:id="rId49"/>
    <p:sldId id="309" r:id="rId50"/>
    <p:sldId id="313" r:id="rId51"/>
    <p:sldId id="341" r:id="rId52"/>
    <p:sldId id="337" r:id="rId53"/>
    <p:sldId id="314" r:id="rId54"/>
    <p:sldId id="315" r:id="rId55"/>
    <p:sldId id="316" r:id="rId56"/>
    <p:sldId id="530" r:id="rId57"/>
    <p:sldId id="317" r:id="rId58"/>
    <p:sldId id="318" r:id="rId59"/>
    <p:sldId id="294" r:id="rId60"/>
    <p:sldId id="295" r:id="rId61"/>
    <p:sldId id="296" r:id="rId62"/>
    <p:sldId id="297" r:id="rId63"/>
    <p:sldId id="305" r:id="rId64"/>
    <p:sldId id="302" r:id="rId65"/>
    <p:sldId id="303" r:id="rId66"/>
    <p:sldId id="304" r:id="rId67"/>
    <p:sldId id="262" r:id="rId68"/>
    <p:sldId id="311" r:id="rId69"/>
    <p:sldId id="517" r:id="rId70"/>
    <p:sldId id="325" r:id="rId71"/>
    <p:sldId id="365" r:id="rId7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nknown User"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00"/>
    <a:srgbClr val="BF0029"/>
    <a:srgbClr val="DF0025"/>
    <a:srgbClr val="1E1E1E"/>
    <a:srgbClr val="E6BE20"/>
    <a:srgbClr val="3C8058"/>
    <a:srgbClr val="CCC3BC"/>
    <a:srgbClr val="A3CEF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25"/>
    <p:restoredTop sz="87102"/>
  </p:normalViewPr>
  <p:slideViewPr>
    <p:cSldViewPr>
      <p:cViewPr varScale="1">
        <p:scale>
          <a:sx n="78" d="100"/>
          <a:sy n="78" d="100"/>
        </p:scale>
        <p:origin x="168" y="1176"/>
      </p:cViewPr>
      <p:guideLst>
        <p:guide orient="horz" pos="2160"/>
        <p:guide pos="2880"/>
      </p:guideLst>
    </p:cSldViewPr>
  </p:slideViewPr>
  <p:outlineViewPr>
    <p:cViewPr>
      <p:scale>
        <a:sx n="33" d="100"/>
        <a:sy n="33" d="100"/>
      </p:scale>
      <p:origin x="0" y="6208"/>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slide" Target="slides/slide44.xml"/><Relationship Id="rId74"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31.373"/>
    </inkml:context>
    <inkml:brush xml:id="br0">
      <inkml:brushProperty name="width" value="0.05" units="cm"/>
      <inkml:brushProperty name="height" value="0.05" units="cm"/>
    </inkml:brush>
  </inkml:definitions>
  <inkml:trace contextRef="#ctx0" brushRef="#br0">1 510,'102'-204,"102"0,-103 102,-202 204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53.376"/>
    </inkml:context>
    <inkml:brush xml:id="br0">
      <inkml:brushProperty name="width" value="0.035" units="cm"/>
      <inkml:brushProperty name="height" value="0.035" units="cm"/>
    </inkml:brush>
  </inkml:definitions>
  <inkml:trace contextRef="#ctx0" brushRef="#br0">1 0,'0'0,"0"0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53.682"/>
    </inkml:context>
    <inkml:brush xml:id="br0">
      <inkml:brushProperty name="width" value="0.035" units="cm"/>
      <inkml:brushProperty name="height" value="0.035" units="cm"/>
    </inkml:brush>
  </inkml:definitions>
  <inkml:trace contextRef="#ctx0" brushRef="#br0">1 171,'68'-170,"-68"170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54.140"/>
    </inkml:context>
    <inkml:brush xml:id="br0">
      <inkml:brushProperty name="width" value="0.035" units="cm"/>
      <inkml:brushProperty name="height" value="0.035" units="cm"/>
    </inkml:brush>
  </inkml:definitions>
  <inkml:trace contextRef="#ctx0" brushRef="#br0">0 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21:06.530"/>
    </inkml:context>
    <inkml:brush xml:id="br0">
      <inkml:brushProperty name="width" value="0.035" units="cm"/>
      <inkml:brushProperty name="height" value="0.035" units="cm"/>
    </inkml:brush>
  </inkml:definitions>
  <inkml:trace contextRef="#ctx0" brushRef="#br0">103 1,'-102'0,"102"0,0 0,0 0,0 0,0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32.119"/>
    </inkml:context>
    <inkml:brush xml:id="br0">
      <inkml:brushProperty name="width" value="0.05" units="cm"/>
      <inkml:brushProperty name="height" value="0.05" units="cm"/>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32.932"/>
    </inkml:context>
    <inkml:brush xml:id="br0">
      <inkml:brushProperty name="width" value="0.05" units="cm"/>
      <inkml:brushProperty name="height" value="0.05" units="cm"/>
    </inkml:brush>
  </inkml:definitions>
  <inkml:trace contextRef="#ctx0" brushRef="#br0">0 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33.582"/>
    </inkml:context>
    <inkml:brush xml:id="br0">
      <inkml:brushProperty name="width" value="0.05" units="cm"/>
      <inkml:brushProperty name="height" value="0.05" units="cm"/>
    </inkml:brush>
  </inkml:definitions>
  <inkml:trace contextRef="#ctx0" brushRef="#br0">0 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34.250"/>
    </inkml:context>
    <inkml:brush xml:id="br0">
      <inkml:brushProperty name="width" value="0.05" units="cm"/>
      <inkml:brushProperty name="height" value="0.05" units="cm"/>
    </inkml:brush>
  </inkml:definitions>
  <inkml:trace contextRef="#ctx0" brushRef="#br0">1 0,'0'0,"0"0,0 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32.551"/>
    </inkml:context>
    <inkml:brush xml:id="br0">
      <inkml:brushProperty name="width" value="0.05" units="cm"/>
      <inkml:brushProperty name="height" value="0.05" units="cm"/>
    </inkml:brush>
  </inkml:definitions>
  <inkml:trace contextRef="#ctx0" brushRef="#br0">103 35,'0'0</inkml:trace>
  <inkml:trace contextRef="#ctx0" brushRef="#br0" timeOffset="2146">1 1,'0'0,"0"0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52.045"/>
    </inkml:context>
    <inkml:brush xml:id="br0">
      <inkml:brushProperty name="width" value="0.035" units="cm"/>
      <inkml:brushProperty name="height" value="0.035" units="cm"/>
    </inkml:brush>
  </inkml:definitions>
  <inkml:trace contextRef="#ctx0" brushRef="#br0">1 0,'0'0,"0"0,0 0,0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52.455"/>
    </inkml:context>
    <inkml:brush xml:id="br0">
      <inkml:brushProperty name="width" value="0.035" units="cm"/>
      <inkml:brushProperty name="height" value="0.035" units="cm"/>
    </inkml:brush>
  </inkml:definitions>
  <inkml:trace contextRef="#ctx0" brushRef="#br0">0 0,'0'0,"0"0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1T15:19:53.079"/>
    </inkml:context>
    <inkml:brush xml:id="br0">
      <inkml:brushProperty name="width" value="0.035" units="cm"/>
      <inkml:brushProperty name="height" value="0.035" units="cm"/>
    </inkml:brush>
  </inkml:definitions>
  <inkml:trace contextRef="#ctx0" brushRef="#br0">0 1,'0'0,"0"0</inkml:trace>
  <inkml:trace contextRef="#ctx0" brushRef="#br0" timeOffset="1">2246 103,'0'0,"0"0,0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0BD5EA9-A05B-4B1C-B5BD-DA2F25AAFCF6}" type="slidenum">
              <a:rPr lang="en-US" altLang="en-US"/>
              <a:pPr/>
              <a:t>‹#›</a:t>
            </a:fld>
            <a:endParaRPr lang="en-US" altLang="en-US"/>
          </a:p>
        </p:txBody>
      </p:sp>
    </p:spTree>
    <p:extLst>
      <p:ext uri="{BB962C8B-B14F-4D97-AF65-F5344CB8AC3E}">
        <p14:creationId xmlns:p14="http://schemas.microsoft.com/office/powerpoint/2010/main" val="3068929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MS PGothic" pitchFamily="34"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12B0C42-D815-417A-B019-65CF088799F5}" type="slidenum">
              <a:rPr lang="en-US" altLang="en-US" sz="1200">
                <a:solidFill>
                  <a:srgbClr val="000000"/>
                </a:solidFill>
              </a:rPr>
              <a:pPr/>
              <a:t>1</a:t>
            </a:fld>
            <a:endParaRPr lang="en-US" altLang="en-US" sz="1200">
              <a:solidFill>
                <a:srgbClr val="000000"/>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2BFB75E-5C5D-4D01-BE9E-B20D3444F584}" type="slidenum">
              <a:rPr lang="en-US" altLang="en-US" sz="1200"/>
              <a:pPr/>
              <a:t>13</a:t>
            </a:fld>
            <a:endParaRPr lang="en-US" altLang="en-US" sz="1200"/>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itchFamily="34" charset="0"/>
              </a:rPr>
              <a:t>Suppose many huge trucks rumbled around the house without ever touching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313FBA8F-EEAF-46C3-813F-74D30F5D829A}" type="slidenum">
              <a:rPr lang="en-US" altLang="en-US" sz="1200"/>
              <a:pPr/>
              <a:t>14</a:t>
            </a:fld>
            <a:endParaRPr lang="en-US" altLang="en-US" sz="1200"/>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a:latin typeface="Arial" pitchFamily="34" charset="0"/>
              </a:rPr>
              <a:t>Trucks like that would cause such a stir that they would destroy the very foundation of the house, causing it to collapse.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AD2A3A5-BE43-4CD3-9209-A79C329C0F39}" type="slidenum">
              <a:rPr lang="en-US" altLang="en-US" sz="1200"/>
              <a:pPr/>
              <a:t>15</a:t>
            </a:fld>
            <a:endParaRPr lang="en-US" altLang="en-US" sz="1200"/>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FA15B40-C31B-4C44-9C00-72B56FA4F801}" type="slidenum">
              <a:rPr lang="en-US" altLang="en-US" sz="1200">
                <a:solidFill>
                  <a:srgbClr val="000000"/>
                </a:solidFill>
              </a:rPr>
              <a:pPr/>
              <a:t>16</a:t>
            </a:fld>
            <a:endParaRPr lang="en-US" altLang="en-US" sz="1200">
              <a:solidFill>
                <a:srgbClr val="000000"/>
              </a:solidFill>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C0FB0D-B9AE-412E-8DE3-97F6F48609FE}" type="slidenum">
              <a:rPr lang="en-US" altLang="en-US" sz="1200">
                <a:solidFill>
                  <a:srgbClr val="000000"/>
                </a:solidFill>
              </a:rPr>
              <a:pPr/>
              <a:t>17</a:t>
            </a:fld>
            <a:endParaRPr lang="en-US" altLang="en-US" sz="1200">
              <a:solidFill>
                <a:srgbClr val="000000"/>
              </a:solidFill>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82D5BB0-E942-41F9-BD17-6F945A0AF0AC}" type="slidenum">
              <a:rPr lang="en-US" altLang="en-US" sz="1200">
                <a:solidFill>
                  <a:srgbClr val="000000"/>
                </a:solidFill>
              </a:rPr>
              <a:pPr/>
              <a:t>18</a:t>
            </a:fld>
            <a:endParaRPr lang="en-US" altLang="en-US" sz="1200">
              <a:solidFill>
                <a:srgbClr val="000000"/>
              </a:solidFill>
            </a:endParaRPr>
          </a:p>
        </p:txBody>
      </p:sp>
      <p:sp>
        <p:nvSpPr>
          <p:cNvPr id="208898"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DE4F8-42ED-4A82-BB89-5D6FF74A7B6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636888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31678A-AC4F-43EB-A558-DBABFB87875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2994" name="Rectangle 2"/>
          <p:cNvSpPr>
            <a:spLocks noGrp="1" noRot="1" noChangeAspect="1" noChangeArrowheads="1" noTextEdit="1"/>
          </p:cNvSpPr>
          <p:nvPr>
            <p:ph type="sldImg"/>
          </p:nvPr>
        </p:nvSpPr>
        <p:spPr>
          <a:solidFill>
            <a:srgbClr val="FFFFFF"/>
          </a:solidFill>
          <a:ln/>
        </p:spPr>
      </p:sp>
      <p:sp>
        <p:nvSpPr>
          <p:cNvPr id="2129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extLst>
      <p:ext uri="{BB962C8B-B14F-4D97-AF65-F5344CB8AC3E}">
        <p14:creationId xmlns:p14="http://schemas.microsoft.com/office/powerpoint/2010/main" val="186958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1BF5C14-5860-4580-A464-8C10604917F3}" type="slidenum">
              <a:rPr lang="en-US" altLang="zh-CN" sz="1200">
                <a:solidFill>
                  <a:srgbClr val="000000"/>
                </a:solidFill>
              </a:rPr>
              <a:pPr/>
              <a:t>21</a:t>
            </a:fld>
            <a:endParaRPr lang="en-US" altLang="zh-CN" sz="1200">
              <a:solidFill>
                <a:srgbClr val="000000"/>
              </a:solidFill>
            </a:endParaRPr>
          </a:p>
        </p:txBody>
      </p:sp>
      <p:sp>
        <p:nvSpPr>
          <p:cNvPr id="215042" name="Rectangle 2"/>
          <p:cNvSpPr>
            <a:spLocks noGrp="1" noRot="1" noChangeAspect="1" noChangeArrowheads="1" noTextEdit="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A14F1B-80A2-4382-B625-C8FAC6295C69}" type="slidenum">
              <a:rPr lang="en-US" altLang="en-US" sz="1200"/>
              <a:pPr/>
              <a:t>22</a:t>
            </a:fld>
            <a:endParaRPr lang="en-US" altLang="en-US" sz="1200"/>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140080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F5C8EB5-17A5-4ED2-9D87-2CFCEEFA3FC4}" type="slidenum">
              <a:rPr lang="en-US" altLang="en-US" sz="1200"/>
              <a:pPr/>
              <a:t>23</a:t>
            </a:fld>
            <a:endParaRPr lang="en-US" altLang="en-US" sz="1200"/>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EFC5EE-E0D5-4477-9682-BE2701B8D69A}" type="slidenum">
              <a:rPr kumimoji="0" lang="en-US" altLang="zh-CN"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a:latin typeface="Arial" pitchFamily="34" charset="0"/>
            </a:endParaRPr>
          </a:p>
        </p:txBody>
      </p:sp>
    </p:spTree>
    <p:extLst>
      <p:ext uri="{BB962C8B-B14F-4D97-AF65-F5344CB8AC3E}">
        <p14:creationId xmlns:p14="http://schemas.microsoft.com/office/powerpoint/2010/main" val="21586515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387497-B518-4DAF-87D7-CDF0F9B5EE5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001524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70E6C2D-1FFF-4A97-BD5C-A5A03BEF23B2}" type="slidenum">
              <a:rPr lang="en-US" altLang="en-US" sz="1200">
                <a:solidFill>
                  <a:srgbClr val="FFFFFF"/>
                </a:solidFill>
              </a:rPr>
              <a:pPr/>
              <a:t>26</a:t>
            </a:fld>
            <a:endParaRPr lang="en-US" altLang="en-US" sz="1200">
              <a:solidFill>
                <a:srgbClr val="FFFFFF"/>
              </a:solidFill>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a:spcBef>
                <a:spcPct val="0"/>
              </a:spcBef>
            </a:pPr>
            <a:endParaRPr lang="en-US" altLang="en-US" sz="24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3DA8955-447D-486E-8A57-A667B541B205}" type="slidenum">
              <a:rPr lang="en-US" altLang="en-US" sz="1200">
                <a:solidFill>
                  <a:srgbClr val="000000"/>
                </a:solidFill>
              </a:rPr>
              <a:pPr/>
              <a:t>27</a:t>
            </a:fld>
            <a:endParaRPr lang="en-US" altLang="en-US" sz="1200">
              <a:solidFill>
                <a:srgbClr val="000000"/>
              </a:solidFill>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04B689F-DEEE-4B3A-85E5-7538938A5EFF}" type="slidenum">
              <a:rPr lang="en-US" altLang="en-US" sz="1200">
                <a:solidFill>
                  <a:srgbClr val="000000"/>
                </a:solidFill>
              </a:rPr>
              <a:pPr/>
              <a:t>28</a:t>
            </a:fld>
            <a:endParaRPr lang="en-US" altLang="en-US" sz="1200">
              <a:solidFill>
                <a:srgbClr val="000000"/>
              </a:solidFill>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D7BA0AE-A96E-46A0-84CE-0DA4E02D0BFB}" type="slidenum">
              <a:rPr lang="en-US" altLang="en-US" sz="1200">
                <a:solidFill>
                  <a:srgbClr val="000000"/>
                </a:solidFill>
              </a:rPr>
              <a:pPr/>
              <a:t>29</a:t>
            </a:fld>
            <a:endParaRPr lang="en-US" altLang="en-US" sz="1200">
              <a:solidFill>
                <a:srgbClr val="000000"/>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30</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2880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pitchFamily="18" charset="0"/>
              </a:rPr>
              <a:t>George Wald, </a:t>
            </a:r>
            <a:r>
              <a:rPr lang="en-US" altLang="ja-JP">
                <a:latin typeface="Times New Roman" pitchFamily="18" charset="0"/>
              </a:rPr>
              <a:t>"Origin, Lie and Evolution," </a:t>
            </a:r>
            <a:r>
              <a:rPr lang="en-US" altLang="ja-JP" i="1">
                <a:latin typeface="Times New Roman" pitchFamily="18" charset="0"/>
              </a:rPr>
              <a:t>Scientific American 1978); </a:t>
            </a:r>
            <a:r>
              <a:rPr lang="en-US" altLang="ja-JP">
                <a:latin typeface="Times New Roman" pitchFamily="18" charset="0"/>
              </a:rPr>
              <a:t>cited by Joe White and Nicholas Comninellis, </a:t>
            </a:r>
            <a:r>
              <a:rPr lang="en-US" altLang="ja-JP" i="1">
                <a:latin typeface="Times New Roman" pitchFamily="18" charset="0"/>
              </a:rPr>
              <a:t>Darwin</a:t>
            </a:r>
            <a:r>
              <a:rPr lang="fr-FR" altLang="ja-JP" i="1">
                <a:latin typeface="Times New Roman" pitchFamily="18" charset="0"/>
              </a:rPr>
              <a:t>'</a:t>
            </a:r>
            <a:r>
              <a:rPr lang="en-US" altLang="ja-JP" i="1">
                <a:latin typeface="Times New Roman" pitchFamily="18" charset="0"/>
              </a:rPr>
              <a:t>s Demise</a:t>
            </a:r>
            <a:r>
              <a:rPr lang="en-US" altLang="ja-JP">
                <a:latin typeface="Times New Roman" pitchFamily="18" charset="0"/>
              </a:rPr>
              <a:t> (Green Forest, AR: Master Books, 2001), 46.</a:t>
            </a:r>
            <a:endParaRPr lang="en-US" altLang="zh-CN">
              <a:latin typeface="Times New Roman" pitchFamily="18" charset="0"/>
            </a:endParaRPr>
          </a:p>
        </p:txBody>
      </p:sp>
      <p:sp>
        <p:nvSpPr>
          <p:cNvPr id="3389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D1C7EA5-B341-44DE-B6E8-AC60B8AD4D5D}" type="slidenum">
              <a:rPr lang="zh-CN" altLang="en-US" sz="1200">
                <a:solidFill>
                  <a:srgbClr val="000000"/>
                </a:solidFill>
              </a:rPr>
              <a:pPr/>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A71B59-1CF3-412B-91DE-6FB1C17D7C87}" type="slidenum">
              <a:rPr lang="en-US" altLang="en-US" sz="1200">
                <a:solidFill>
                  <a:srgbClr val="000000"/>
                </a:solidFill>
              </a:rPr>
              <a:pPr/>
              <a:t>32</a:t>
            </a:fld>
            <a:endParaRPr lang="en-US" altLang="en-US" sz="1200">
              <a:solidFill>
                <a:srgbClr val="000000"/>
              </a:solidFill>
            </a:endParaRPr>
          </a:p>
        </p:txBody>
      </p:sp>
      <p:sp>
        <p:nvSpPr>
          <p:cNvPr id="234498" name="Rectangle 2"/>
          <p:cNvSpPr>
            <a:spLocks noGrp="1" noRot="1" noChangeAspect="1" noChangeArrowheads="1" noTextEdit="1"/>
          </p:cNvSpPr>
          <p:nvPr>
            <p:ph type="sldImg"/>
          </p:nvPr>
        </p:nvSpPr>
        <p:spPr>
          <a:solidFill>
            <a:srgbClr val="FFFFFF"/>
          </a:solidFill>
          <a:ln/>
        </p:spPr>
      </p:sp>
      <p:sp>
        <p:nvSpPr>
          <p:cNvPr id="234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7D6E6-0D27-48C9-9C3B-AD6812869D2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82274" name="Rectangle 2"/>
          <p:cNvSpPr>
            <a:spLocks noGrp="1" noRot="1" noChangeAspect="1" noChangeArrowheads="1"/>
          </p:cNvSpPr>
          <p:nvPr>
            <p:ph type="sldImg"/>
          </p:nvPr>
        </p:nvSpPr>
        <p:spPr>
          <a:xfrm>
            <a:off x="1130300" y="674688"/>
            <a:ext cx="4597400" cy="3448050"/>
          </a:xfrm>
          <a:solidFill>
            <a:srgbClr val="FFFFFF"/>
          </a:solidFill>
          <a:ln/>
        </p:spPr>
      </p:sp>
      <p:sp>
        <p:nvSpPr>
          <p:cNvPr id="18227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220824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CECCD00-5B51-4F7A-AC84-111AB4D6ADEB}" type="slidenum">
              <a:rPr lang="en-US" altLang="en-US" sz="1200">
                <a:solidFill>
                  <a:srgbClr val="000000"/>
                </a:solidFill>
              </a:rPr>
              <a:pPr/>
              <a:t>33</a:t>
            </a:fld>
            <a:endParaRPr lang="en-US" altLang="en-US" sz="1200">
              <a:solidFill>
                <a:srgbClr val="000000"/>
              </a:solidFill>
            </a:endParaRPr>
          </a:p>
        </p:txBody>
      </p:sp>
      <p:sp>
        <p:nvSpPr>
          <p:cNvPr id="236546" name="Rectangle 2"/>
          <p:cNvSpPr>
            <a:spLocks noGrp="1" noRot="1" noChangeAspect="1" noChangeArrowheads="1" noTextEdit="1"/>
          </p:cNvSpPr>
          <p:nvPr>
            <p:ph type="sldImg"/>
          </p:nvPr>
        </p:nvSpPr>
        <p:spPr>
          <a:solidFill>
            <a:srgbClr val="FFFFFF"/>
          </a:solidFill>
          <a:ln/>
        </p:spPr>
      </p:sp>
      <p:sp>
        <p:nvSpPr>
          <p:cNvPr id="236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112A68B-843B-415D-9EC4-0170D0F2D9CE}" type="slidenum">
              <a:rPr lang="en-US" altLang="en-US" sz="1200">
                <a:solidFill>
                  <a:srgbClr val="000000"/>
                </a:solidFill>
              </a:rPr>
              <a:pPr/>
              <a:t>34</a:t>
            </a:fld>
            <a:endParaRPr lang="en-US" altLang="en-US" sz="1200">
              <a:solidFill>
                <a:srgbClr val="000000"/>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15B40-C31B-4C44-9C00-72B56FA4F80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extLst>
      <p:ext uri="{BB962C8B-B14F-4D97-AF65-F5344CB8AC3E}">
        <p14:creationId xmlns:p14="http://schemas.microsoft.com/office/powerpoint/2010/main" val="4043758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AB35687-9C35-4165-88F4-878F66E106FB}" type="slidenum">
              <a:rPr lang="en-US" altLang="en-US" sz="1200">
                <a:solidFill>
                  <a:srgbClr val="000000"/>
                </a:solidFill>
              </a:rPr>
              <a:pPr/>
              <a:t>36</a:t>
            </a:fld>
            <a:endParaRPr lang="en-US" alt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ED5ADEB1-14C0-4DBE-8C04-8F1061A6C91B}" type="slidenum">
              <a:rPr lang="en-US" altLang="en-US" sz="1200">
                <a:solidFill>
                  <a:srgbClr val="000000"/>
                </a:solidFill>
                <a:cs typeface="Arial" pitchFamily="34" charset="0"/>
              </a:rPr>
              <a:pPr algn="r" eaLnBrk="1" hangingPunct="1"/>
              <a:t>36</a:t>
            </a:fld>
            <a:endParaRPr lang="en-US" altLang="en-US" sz="1200">
              <a:solidFill>
                <a:srgbClr val="000000"/>
              </a:solidFill>
              <a:cs typeface="Arial" pitchFamily="34" charset="0"/>
            </a:endParaRPr>
          </a:p>
        </p:txBody>
      </p:sp>
      <p:sp>
        <p:nvSpPr>
          <p:cNvPr id="242691" name="Rectangle 2"/>
          <p:cNvSpPr>
            <a:spLocks noGrp="1" noRot="1" noChangeAspect="1" noChangeArrowheads="1" noTextEdit="1"/>
          </p:cNvSpPr>
          <p:nvPr>
            <p:ph type="sldImg"/>
          </p:nvPr>
        </p:nvSpPr>
        <p:spPr>
          <a:ln/>
        </p:spPr>
      </p:sp>
      <p:sp>
        <p:nvSpPr>
          <p:cNvPr id="6091780" name="Rectangle 3"/>
          <p:cNvSpPr>
            <a:spLocks noGrp="1" noChangeArrowheads="1"/>
          </p:cNvSpPr>
          <p:nvPr>
            <p:ph type="body" idx="1"/>
          </p:nvPr>
        </p:nvSpPr>
        <p:spPr/>
        <p:txBody>
          <a:bodyPr/>
          <a:lstStyle/>
          <a:p>
            <a:pPr eaLnBrk="1" hangingPunct="1">
              <a:defRPr/>
            </a:pPr>
            <a:r>
              <a:rPr lang="en-US" dirty="0">
                <a:ea typeface="ＭＳ Ｐゴシック" pitchFamily="-111" charset="-128"/>
                <a:cs typeface="+mn-cs"/>
              </a:rPr>
              <a:t>The humanistic philosophies all are undermining the very foundation of what Christians believe by focusing their attacks at creation.  </a:t>
            </a:r>
          </a:p>
          <a:p>
            <a:pPr eaLnBrk="1" hangingPunct="1">
              <a:defRPr/>
            </a:pPr>
            <a:r>
              <a:rPr lang="en-US" dirty="0">
                <a:ea typeface="ＭＳ Ｐゴシック" pitchFamily="-111" charset="-128"/>
                <a:cs typeface="+mn-cs"/>
              </a:rPr>
              <a:t>Meanwhile, Christians accept their evolutionary theory and then focus their attacks at the results of humanism instead of attacking the foundation in </a:t>
            </a:r>
            <a:r>
              <a:rPr lang="en-US" dirty="0">
                <a:ea typeface="ＭＳ Ｐゴシック" pitchFamily="-111" charset="-128"/>
              </a:rPr>
              <a:t>evolution.</a:t>
            </a:r>
          </a:p>
          <a:p>
            <a:pPr eaLnBrk="1" hangingPunct="1">
              <a:defRPr/>
            </a:pPr>
            <a:r>
              <a:rPr lang="en-US" dirty="0">
                <a:ea typeface="ＭＳ Ｐゴシック" pitchFamily="-111" charset="-128"/>
              </a:rPr>
              <a:t>Some Christians shoot their own foundation and others are asleep or shooting other Christians.</a:t>
            </a:r>
            <a:endParaRPr lang="en-US" dirty="0">
              <a:ea typeface="ＭＳ Ｐゴシック" pitchFamily="-111"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EFBEBBE-235F-4F4E-B349-A27912A4F197}" type="slidenum">
              <a:rPr lang="en-US" altLang="en-US" sz="1200">
                <a:solidFill>
                  <a:srgbClr val="000000"/>
                </a:solidFill>
              </a:rPr>
              <a:pPr/>
              <a:t>37</a:t>
            </a:fld>
            <a:endParaRPr lang="en-US" alt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4071F88F-DABE-46DB-8976-6841445EDCFE}" type="slidenum">
              <a:rPr lang="en-US" altLang="en-US" sz="1200">
                <a:solidFill>
                  <a:srgbClr val="000000"/>
                </a:solidFill>
                <a:cs typeface="Arial" pitchFamily="34" charset="0"/>
              </a:rPr>
              <a:pPr algn="r" eaLnBrk="1" hangingPunct="1"/>
              <a:t>37</a:t>
            </a:fld>
            <a:endParaRPr lang="en-US" altLang="en-US" sz="1200">
              <a:solidFill>
                <a:srgbClr val="000000"/>
              </a:solidFill>
              <a:cs typeface="Arial" pitchFamily="34" charset="0"/>
            </a:endParaRPr>
          </a:p>
        </p:txBody>
      </p:sp>
      <p:sp>
        <p:nvSpPr>
          <p:cNvPr id="244739" name="Rectangle 2"/>
          <p:cNvSpPr>
            <a:spLocks noGrp="1" noRot="1" noChangeAspect="1" noChangeArrowheads="1" noTextEdit="1"/>
          </p:cNvSpPr>
          <p:nvPr>
            <p:ph type="sldImg"/>
          </p:nvPr>
        </p:nvSpPr>
        <p:spPr>
          <a:ln/>
        </p:spPr>
      </p:sp>
      <p:sp>
        <p:nvSpPr>
          <p:cNvPr id="6093828"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3435033-D3B7-4E8D-BB11-3F8C3134F623}" type="slidenum">
              <a:rPr lang="en-US" altLang="en-US" sz="1200"/>
              <a:pPr/>
              <a:t>38</a:t>
            </a:fld>
            <a:endParaRPr lang="en-US" altLang="en-US" sz="1200"/>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7207278-F552-4990-B84D-7C1768561979}" type="slidenum">
              <a:rPr lang="en-US" altLang="en-US" sz="1200"/>
              <a:pPr/>
              <a:t>39</a:t>
            </a:fld>
            <a:endParaRPr lang="en-US" altLang="en-US" sz="120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97915EC-5125-4F4C-ADC2-968EA7971AC7}" type="slidenum">
              <a:rPr lang="en-US" altLang="en-US" sz="1200"/>
              <a:pPr/>
              <a:t>40</a:t>
            </a:fld>
            <a:endParaRPr lang="en-US" altLang="en-US" sz="1200"/>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061077A-6683-40EC-9EC4-3B8CC23FC387}" type="slidenum">
              <a:rPr lang="en-US" altLang="en-US" sz="1200"/>
              <a:pPr/>
              <a:t>41</a:t>
            </a:fld>
            <a:endParaRPr lang="en-US" altLang="en-US" sz="1200"/>
          </a:p>
        </p:txBody>
      </p:sp>
      <p:sp>
        <p:nvSpPr>
          <p:cNvPr id="252930" name="Rectangle 2"/>
          <p:cNvSpPr>
            <a:spLocks noGrp="1" noRot="1" noChangeAspect="1" noChangeArrowheads="1" noTextEdit="1"/>
          </p:cNvSpPr>
          <p:nvPr>
            <p:ph type="sldImg"/>
          </p:nvPr>
        </p:nvSpPr>
        <p:spPr>
          <a:solidFill>
            <a:srgbClr val="FFFFFF"/>
          </a:solidFill>
          <a:ln/>
        </p:spPr>
      </p:sp>
      <p:sp>
        <p:nvSpPr>
          <p:cNvPr id="2529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017A503-2693-45CB-A770-3270DB7D91FA}" type="slidenum">
              <a:rPr lang="zh-CN" altLang="en-US" sz="1200">
                <a:solidFill>
                  <a:srgbClr val="000000"/>
                </a:solidFill>
              </a:rPr>
              <a:pPr/>
              <a:t>42</a:t>
            </a:fld>
            <a:endParaRPr lang="en-US" altLang="zh-CN" sz="1200">
              <a:solidFill>
                <a:srgbClr val="000000"/>
              </a:solidFill>
            </a:endParaRPr>
          </a:p>
        </p:txBody>
      </p:sp>
      <p:sp>
        <p:nvSpPr>
          <p:cNvPr id="254978" name="Rectangle 2"/>
          <p:cNvSpPr>
            <a:spLocks noGrp="1" noRot="1" noChangeAspect="1" noChangeArrowheads="1"/>
          </p:cNvSpPr>
          <p:nvPr>
            <p:ph type="sldImg"/>
          </p:nvPr>
        </p:nvSpPr>
        <p:spPr>
          <a:xfrm>
            <a:off x="1130300" y="674688"/>
            <a:ext cx="4597400" cy="3448050"/>
          </a:xfrm>
          <a:solidFill>
            <a:srgbClr val="FFFFFF"/>
          </a:solidFill>
          <a:ln/>
        </p:spPr>
      </p:sp>
      <p:sp>
        <p:nvSpPr>
          <p:cNvPr id="25497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623213-6AED-4252-AE93-9A88CC8CC05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739759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9AF5944-B52E-4AA6-B0DA-C1A0FA99C833}" type="slidenum">
              <a:rPr lang="en-US" altLang="en-US" sz="1200">
                <a:solidFill>
                  <a:srgbClr val="000000"/>
                </a:solidFill>
              </a:rPr>
              <a:pPr/>
              <a:t>43</a:t>
            </a:fld>
            <a:endParaRPr lang="en-US" altLang="en-US" sz="1200">
              <a:solidFill>
                <a:srgbClr val="000000"/>
              </a:solidFill>
            </a:endParaRPr>
          </a:p>
        </p:txBody>
      </p:sp>
      <p:sp>
        <p:nvSpPr>
          <p:cNvPr id="257026" name="Rectangle 2"/>
          <p:cNvSpPr>
            <a:spLocks noGrp="1" noRot="1" noChangeAspect="1" noChangeArrowheads="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16FB51B-299C-4581-9244-49B3F37431DE}" type="slidenum">
              <a:rPr lang="en-US" altLang="en-US" sz="1200">
                <a:solidFill>
                  <a:srgbClr val="000000"/>
                </a:solidFill>
              </a:rPr>
              <a:pPr/>
              <a:t>44</a:t>
            </a:fld>
            <a:endParaRPr lang="en-US" altLang="en-US" sz="1200">
              <a:solidFill>
                <a:srgbClr val="000000"/>
              </a:solidFill>
            </a:endParaRPr>
          </a:p>
        </p:txBody>
      </p:sp>
      <p:sp>
        <p:nvSpPr>
          <p:cNvPr id="259074" name="Rectangle 2"/>
          <p:cNvSpPr>
            <a:spLocks noGrp="1" noRot="1" noChangeAspect="1" noChangeArrowheads="1"/>
          </p:cNvSpPr>
          <p:nvPr>
            <p:ph type="sldImg"/>
          </p:nvPr>
        </p:nvSpPr>
        <p:spPr>
          <a:solidFill>
            <a:srgbClr val="FFFFFF"/>
          </a:solidFill>
          <a:ln/>
        </p:spPr>
      </p:sp>
      <p:sp>
        <p:nvSpPr>
          <p:cNvPr id="259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270C520-0B99-4F6C-9F5E-FF1ACEC1F40C}" type="slidenum">
              <a:rPr lang="en-US" altLang="en-US" sz="1200">
                <a:solidFill>
                  <a:srgbClr val="000000"/>
                </a:solidFill>
              </a:rPr>
              <a:pPr/>
              <a:t>45</a:t>
            </a:fld>
            <a:endParaRPr lang="en-US" altLang="en-US" sz="1200">
              <a:solidFill>
                <a:srgbClr val="000000"/>
              </a:solidFill>
            </a:endParaRPr>
          </a:p>
        </p:txBody>
      </p:sp>
      <p:sp>
        <p:nvSpPr>
          <p:cNvPr id="261122" name="Rectangle 2"/>
          <p:cNvSpPr>
            <a:spLocks noGrp="1" noRot="1" noChangeAspect="1" noChangeArrowheads="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115F3AD0-009E-47C4-9A3C-E185826500D5}" type="slidenum">
              <a:rPr lang="en-US" altLang="en-US" sz="1200"/>
              <a:pPr/>
              <a:t>46</a:t>
            </a:fld>
            <a:endParaRPr lang="en-US" altLang="en-US" sz="1200"/>
          </a:p>
        </p:txBody>
      </p:sp>
      <p:sp>
        <p:nvSpPr>
          <p:cNvPr id="263170" name="Rectangle 2"/>
          <p:cNvSpPr>
            <a:spLocks noGrp="1" noRot="1" noChangeAspect="1" noChangeArrowheads="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0467030-3175-4C33-9EFD-0EF202D0C9B8}" type="slidenum">
              <a:rPr lang="zh-CN" altLang="en-US" sz="1200">
                <a:solidFill>
                  <a:srgbClr val="000000"/>
                </a:solidFill>
              </a:rPr>
              <a:pPr/>
              <a:t>47</a:t>
            </a:fld>
            <a:endParaRPr lang="en-US" altLang="zh-CN" sz="120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99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361B54D-0694-43AD-8006-1444D7D5DDF7}" type="slidenum">
              <a:rPr lang="en-US" altLang="en-US" sz="1200">
                <a:solidFill>
                  <a:srgbClr val="000000"/>
                </a:solidFill>
                <a:latin typeface="Arial Narrow" pitchFamily="34" charset="0"/>
              </a:rPr>
              <a:pPr eaLnBrk="1" hangingPunct="1"/>
              <a:t>49</a:t>
            </a:fld>
            <a:endParaRPr lang="en-US" altLang="en-US" sz="1200">
              <a:solidFill>
                <a:srgbClr val="000000"/>
              </a:solidFill>
              <a:latin typeface="Arial Narrow" pitchFamily="34"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Narrow"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56DF1652-FE4F-4C47-83EE-241ED3A96EDD}"/>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E8295C-5FC9-DE41-B6FB-C276FE0240E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03779" name="Rectangle 2">
            <a:extLst>
              <a:ext uri="{FF2B5EF4-FFF2-40B4-BE49-F238E27FC236}">
                <a16:creationId xmlns:a16="http://schemas.microsoft.com/office/drawing/2014/main" id="{1ADA9CDB-EF1D-D743-BA55-B4D9FEBDC7EE}"/>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3780" name="Rectangle 3">
            <a:extLst>
              <a:ext uri="{FF2B5EF4-FFF2-40B4-BE49-F238E27FC236}">
                <a16:creationId xmlns:a16="http://schemas.microsoft.com/office/drawing/2014/main" id="{68CD2454-FFFE-B146-9549-74DD555AE8B3}"/>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Bible Study (bs)</a:t>
            </a:r>
          </a:p>
        </p:txBody>
      </p:sp>
    </p:spTree>
    <p:extLst>
      <p:ext uri="{BB962C8B-B14F-4D97-AF65-F5344CB8AC3E}">
        <p14:creationId xmlns:p14="http://schemas.microsoft.com/office/powerpoint/2010/main" val="2992793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E68D63-D350-4759-B05E-363C1F1C7FB0}"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882592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78BFB7-F4D2-4650-84B5-538E3250CF8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01591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9AD96A5-0FDE-44E2-80FE-171C40FF23B8}" type="slidenum">
              <a:rPr lang="en-US" altLang="en-US" sz="1200"/>
              <a:pPr/>
              <a:t>9</a:t>
            </a:fld>
            <a:endParaRPr lang="en-US" altLang="en-US" sz="1200"/>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FE8F20B-B448-43FF-AD40-99F46EA50ED9}" type="slidenum">
              <a:rPr lang="en-US" altLang="en-US" sz="1200"/>
              <a:pPr/>
              <a:t>11</a:t>
            </a:fld>
            <a:endParaRPr lang="en-US" altLang="en-US" sz="120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66FC5D9-4727-4B87-8571-71585A4430C9}" type="slidenum">
              <a:rPr lang="en-US" altLang="en-US" sz="1200"/>
              <a:pPr/>
              <a:t>12</a:t>
            </a:fld>
            <a:endParaRPr lang="en-US" altLang="en-US" sz="1200"/>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pPr/>
              <a:t>‹#›</a:t>
            </a:fld>
            <a:endParaRPr lang="en-US" altLang="en-US"/>
          </a:p>
        </p:txBody>
      </p:sp>
    </p:spTree>
    <p:extLst>
      <p:ext uri="{BB962C8B-B14F-4D97-AF65-F5344CB8AC3E}">
        <p14:creationId xmlns:p14="http://schemas.microsoft.com/office/powerpoint/2010/main" val="2537716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pPr/>
              <a:t>‹#›</a:t>
            </a:fld>
            <a:endParaRPr lang="en-US" altLang="en-US"/>
          </a:p>
        </p:txBody>
      </p:sp>
    </p:spTree>
    <p:extLst>
      <p:ext uri="{BB962C8B-B14F-4D97-AF65-F5344CB8AC3E}">
        <p14:creationId xmlns:p14="http://schemas.microsoft.com/office/powerpoint/2010/main" val="6240800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6BF132ED-E722-4FB7-8639-637BC4AAD58E}" type="slidenum">
              <a:rPr lang="en-US" altLang="en-US"/>
              <a:pPr/>
              <a:t>‹#›</a:t>
            </a:fld>
            <a:endParaRPr lang="en-US" altLang="en-US"/>
          </a:p>
        </p:txBody>
      </p:sp>
    </p:spTree>
    <p:extLst>
      <p:ext uri="{BB962C8B-B14F-4D97-AF65-F5344CB8AC3E}">
        <p14:creationId xmlns:p14="http://schemas.microsoft.com/office/powerpoint/2010/main" val="16549714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385A1894-482F-4C5A-A6D5-0A5D5738E611}" type="slidenum">
              <a:rPr lang="en-US" altLang="en-US"/>
              <a:pPr/>
              <a:t>‹#›</a:t>
            </a:fld>
            <a:endParaRPr lang="en-US" altLang="en-US"/>
          </a:p>
        </p:txBody>
      </p:sp>
    </p:spTree>
    <p:extLst>
      <p:ext uri="{BB962C8B-B14F-4D97-AF65-F5344CB8AC3E}">
        <p14:creationId xmlns:p14="http://schemas.microsoft.com/office/powerpoint/2010/main" val="8469239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442731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6712835"/>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049523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9771152"/>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79883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321282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65047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94619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pPr/>
              <a:t>‹#›</a:t>
            </a:fld>
            <a:endParaRPr lang="en-US" altLang="en-US"/>
          </a:p>
        </p:txBody>
      </p:sp>
    </p:spTree>
    <p:extLst>
      <p:ext uri="{BB962C8B-B14F-4D97-AF65-F5344CB8AC3E}">
        <p14:creationId xmlns:p14="http://schemas.microsoft.com/office/powerpoint/2010/main" val="3726454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807843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31802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494816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857936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6923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1042717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02518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26743"/>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545935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8125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377781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1694567"/>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71334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395226"/>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4596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pic>
          <p:nvPicPr>
            <p:cNvPr id="24"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endParaRPr lang="en-GB"/>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endParaRPr lang="en-GB"/>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eaLnBrk="0" hangingPunct="0">
              <a:defRPr/>
            </a:lvl1pPr>
          </a:lstStyle>
          <a:p>
            <a:endParaRPr lang="en-US" altLang="en-US"/>
          </a:p>
        </p:txBody>
      </p:sp>
      <p:sp>
        <p:nvSpPr>
          <p:cNvPr id="31" name="Rectangle 66"/>
          <p:cNvSpPr>
            <a:spLocks noGrp="1" noChangeArrowheads="1"/>
          </p:cNvSpPr>
          <p:nvPr>
            <p:ph type="ftr" sz="quarter" idx="11"/>
          </p:nvPr>
        </p:nvSpPr>
        <p:spPr>
          <a:xfrm>
            <a:off x="3124200" y="6342063"/>
            <a:ext cx="2895600" cy="457200"/>
          </a:xfrm>
        </p:spPr>
        <p:txBody>
          <a:bodyPr/>
          <a:lstStyle>
            <a:lvl1pPr eaLnBrk="0" hangingPunct="0">
              <a:defRPr/>
            </a:lvl1pPr>
          </a:lstStyle>
          <a:p>
            <a:endParaRPr lang="en-US" altLang="en-US"/>
          </a:p>
        </p:txBody>
      </p:sp>
      <p:sp>
        <p:nvSpPr>
          <p:cNvPr id="32" name="Rectangle 67"/>
          <p:cNvSpPr>
            <a:spLocks noGrp="1" noChangeArrowheads="1"/>
          </p:cNvSpPr>
          <p:nvPr>
            <p:ph type="sldNum" sz="quarter" idx="12"/>
          </p:nvPr>
        </p:nvSpPr>
        <p:spPr>
          <a:xfrm>
            <a:off x="7086600" y="6342063"/>
            <a:ext cx="1905000" cy="457200"/>
          </a:xfrm>
        </p:spPr>
        <p:txBody>
          <a:bodyPr/>
          <a:lstStyle>
            <a:lvl1pPr eaLnBrk="0" hangingPunct="0">
              <a:defRPr>
                <a:latin typeface="Arial" pitchFamily="34" charset="0"/>
              </a:defRPr>
            </a:lvl1pPr>
          </a:lstStyle>
          <a:p>
            <a:fld id="{99C96F33-0F21-4737-A667-E4FE4B4F076C}" type="slidenum">
              <a:rPr lang="en-US" altLang="en-US"/>
              <a:pPr/>
              <a:t>‹#›</a:t>
            </a:fld>
            <a:endParaRPr lang="en-US" altLang="en-US"/>
          </a:p>
        </p:txBody>
      </p:sp>
    </p:spTree>
    <p:extLst>
      <p:ext uri="{BB962C8B-B14F-4D97-AF65-F5344CB8AC3E}">
        <p14:creationId xmlns:p14="http://schemas.microsoft.com/office/powerpoint/2010/main" val="19596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7EFF0697-AA51-4B00-969F-1F288636A868}" type="slidenum">
              <a:rPr lang="en-US" altLang="en-US"/>
              <a:pPr/>
              <a:t>‹#›</a:t>
            </a:fld>
            <a:endParaRPr lang="en-US" altLang="en-US"/>
          </a:p>
        </p:txBody>
      </p:sp>
    </p:spTree>
    <p:extLst>
      <p:ext uri="{BB962C8B-B14F-4D97-AF65-F5344CB8AC3E}">
        <p14:creationId xmlns:p14="http://schemas.microsoft.com/office/powerpoint/2010/main" val="14660387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FEA7E397-ED4A-4209-AF96-BF97D092FE28}" type="slidenum">
              <a:rPr lang="en-US" altLang="en-US"/>
              <a:pPr/>
              <a:t>‹#›</a:t>
            </a:fld>
            <a:endParaRPr lang="en-US" altLang="en-US"/>
          </a:p>
        </p:txBody>
      </p:sp>
    </p:spTree>
    <p:extLst>
      <p:ext uri="{BB962C8B-B14F-4D97-AF65-F5344CB8AC3E}">
        <p14:creationId xmlns:p14="http://schemas.microsoft.com/office/powerpoint/2010/main" val="19605007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1250D1FC-9C1F-4245-A6AE-BF8E6C261A17}" type="slidenum">
              <a:rPr lang="en-US" altLang="en-US"/>
              <a:pPr/>
              <a:t>‹#›</a:t>
            </a:fld>
            <a:endParaRPr lang="en-US" altLang="en-US"/>
          </a:p>
        </p:txBody>
      </p:sp>
    </p:spTree>
    <p:extLst>
      <p:ext uri="{BB962C8B-B14F-4D97-AF65-F5344CB8AC3E}">
        <p14:creationId xmlns:p14="http://schemas.microsoft.com/office/powerpoint/2010/main" val="140577246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3076A00C-EEC1-4084-9732-73E06EB6F7F0}" type="slidenum">
              <a:rPr lang="en-US" altLang="en-US"/>
              <a:pPr/>
              <a:t>‹#›</a:t>
            </a:fld>
            <a:endParaRPr lang="en-US" altLang="en-US"/>
          </a:p>
        </p:txBody>
      </p:sp>
    </p:spTree>
    <p:extLst>
      <p:ext uri="{BB962C8B-B14F-4D97-AF65-F5344CB8AC3E}">
        <p14:creationId xmlns:p14="http://schemas.microsoft.com/office/powerpoint/2010/main" val="38020572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eaLnBrk="0" hangingPunct="0">
              <a:defRPr/>
            </a:lvl1pPr>
          </a:lstStyle>
          <a:p>
            <a:endParaRPr lang="en-US" altLang="en-US"/>
          </a:p>
        </p:txBody>
      </p:sp>
      <p:sp>
        <p:nvSpPr>
          <p:cNvPr id="4"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61"/>
          <p:cNvSpPr>
            <a:spLocks noGrp="1" noChangeArrowheads="1"/>
          </p:cNvSpPr>
          <p:nvPr>
            <p:ph type="sldNum" sz="quarter" idx="12"/>
          </p:nvPr>
        </p:nvSpPr>
        <p:spPr/>
        <p:txBody>
          <a:bodyPr/>
          <a:lstStyle>
            <a:lvl1pPr eaLnBrk="0" hangingPunct="0">
              <a:defRPr>
                <a:latin typeface="Arial" pitchFamily="34" charset="0"/>
              </a:defRPr>
            </a:lvl1pPr>
          </a:lstStyle>
          <a:p>
            <a:fld id="{AD17D1A9-4F63-412E-8429-73703FB55F66}" type="slidenum">
              <a:rPr lang="en-US" altLang="en-US"/>
              <a:pPr/>
              <a:t>‹#›</a:t>
            </a:fld>
            <a:endParaRPr lang="en-US" altLang="en-US"/>
          </a:p>
        </p:txBody>
      </p:sp>
    </p:spTree>
    <p:extLst>
      <p:ext uri="{BB962C8B-B14F-4D97-AF65-F5344CB8AC3E}">
        <p14:creationId xmlns:p14="http://schemas.microsoft.com/office/powerpoint/2010/main" val="3457288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17692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eaLnBrk="0" hangingPunct="0">
              <a:defRPr/>
            </a:lvl1pPr>
          </a:lstStyle>
          <a:p>
            <a:endParaRPr lang="en-US" altLang="en-US"/>
          </a:p>
        </p:txBody>
      </p:sp>
      <p:sp>
        <p:nvSpPr>
          <p:cNvPr id="3"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61"/>
          <p:cNvSpPr>
            <a:spLocks noGrp="1" noChangeArrowheads="1"/>
          </p:cNvSpPr>
          <p:nvPr>
            <p:ph type="sldNum" sz="quarter" idx="12"/>
          </p:nvPr>
        </p:nvSpPr>
        <p:spPr/>
        <p:txBody>
          <a:bodyPr/>
          <a:lstStyle>
            <a:lvl1pPr eaLnBrk="0" hangingPunct="0">
              <a:defRPr>
                <a:latin typeface="Arial" pitchFamily="34" charset="0"/>
              </a:defRPr>
            </a:lvl1pPr>
          </a:lstStyle>
          <a:p>
            <a:fld id="{9BA645F4-840E-4453-8641-BC36727A7C51}" type="slidenum">
              <a:rPr lang="en-US" altLang="en-US"/>
              <a:pPr/>
              <a:t>‹#›</a:t>
            </a:fld>
            <a:endParaRPr lang="en-US" altLang="en-US"/>
          </a:p>
        </p:txBody>
      </p:sp>
    </p:spTree>
    <p:extLst>
      <p:ext uri="{BB962C8B-B14F-4D97-AF65-F5344CB8AC3E}">
        <p14:creationId xmlns:p14="http://schemas.microsoft.com/office/powerpoint/2010/main" val="42136656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E280BF82-CD6E-4FEB-A887-6333B84D668A}" type="slidenum">
              <a:rPr lang="en-US" altLang="en-US"/>
              <a:pPr/>
              <a:t>‹#›</a:t>
            </a:fld>
            <a:endParaRPr lang="en-US" altLang="en-US"/>
          </a:p>
        </p:txBody>
      </p:sp>
    </p:spTree>
    <p:extLst>
      <p:ext uri="{BB962C8B-B14F-4D97-AF65-F5344CB8AC3E}">
        <p14:creationId xmlns:p14="http://schemas.microsoft.com/office/powerpoint/2010/main" val="35612626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BC44980F-EBED-4DB3-8EAC-18C80D9BB84F}" type="slidenum">
              <a:rPr lang="en-US" altLang="en-US"/>
              <a:pPr/>
              <a:t>‹#›</a:t>
            </a:fld>
            <a:endParaRPr lang="en-US" altLang="en-US"/>
          </a:p>
        </p:txBody>
      </p:sp>
    </p:spTree>
    <p:extLst>
      <p:ext uri="{BB962C8B-B14F-4D97-AF65-F5344CB8AC3E}">
        <p14:creationId xmlns:p14="http://schemas.microsoft.com/office/powerpoint/2010/main" val="4160950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CC3C43BC-950C-4F60-AE1C-C30CDE40965F}" type="slidenum">
              <a:rPr lang="en-US" altLang="en-US"/>
              <a:pPr/>
              <a:t>‹#›</a:t>
            </a:fld>
            <a:endParaRPr lang="en-US" altLang="en-US"/>
          </a:p>
        </p:txBody>
      </p:sp>
    </p:spTree>
    <p:extLst>
      <p:ext uri="{BB962C8B-B14F-4D97-AF65-F5344CB8AC3E}">
        <p14:creationId xmlns:p14="http://schemas.microsoft.com/office/powerpoint/2010/main" val="367129644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42FC3147-8ACE-495F-9B4A-18A725F715BC}" type="slidenum">
              <a:rPr lang="en-US" altLang="en-US"/>
              <a:pPr/>
              <a:t>‹#›</a:t>
            </a:fld>
            <a:endParaRPr lang="en-US" altLang="en-US"/>
          </a:p>
        </p:txBody>
      </p:sp>
    </p:spTree>
    <p:extLst>
      <p:ext uri="{BB962C8B-B14F-4D97-AF65-F5344CB8AC3E}">
        <p14:creationId xmlns:p14="http://schemas.microsoft.com/office/powerpoint/2010/main" val="31507243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D8122FA8-C063-44B9-8F75-DF969F57753C}" type="slidenum">
              <a:rPr lang="en-US" altLang="en-US"/>
              <a:pPr/>
              <a:t>‹#›</a:t>
            </a:fld>
            <a:endParaRPr lang="en-US" altLang="en-US"/>
          </a:p>
        </p:txBody>
      </p:sp>
    </p:spTree>
    <p:extLst>
      <p:ext uri="{BB962C8B-B14F-4D97-AF65-F5344CB8AC3E}">
        <p14:creationId xmlns:p14="http://schemas.microsoft.com/office/powerpoint/2010/main" val="10633909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69EA303B-AE32-43A9-9A6B-B6F27E01412D}" type="slidenum">
              <a:rPr lang="en-US" altLang="en-US"/>
              <a:pPr/>
              <a:t>‹#›</a:t>
            </a:fld>
            <a:endParaRPr lang="en-US" altLang="en-US"/>
          </a:p>
        </p:txBody>
      </p:sp>
    </p:spTree>
    <p:extLst>
      <p:ext uri="{BB962C8B-B14F-4D97-AF65-F5344CB8AC3E}">
        <p14:creationId xmlns:p14="http://schemas.microsoft.com/office/powerpoint/2010/main" val="5583541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p:txBody>
          <a:bodyPr/>
          <a:lstStyle>
            <a:lvl1pPr eaLnBrk="0" hangingPunct="0">
              <a:defRPr/>
            </a:lvl1pPr>
          </a:lstStyle>
          <a:p>
            <a:endParaRPr lang="en-US" altLang="en-US"/>
          </a:p>
        </p:txBody>
      </p:sp>
      <p:sp>
        <p:nvSpPr>
          <p:cNvPr id="7"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8" name="Rectangle 61"/>
          <p:cNvSpPr>
            <a:spLocks noGrp="1" noChangeArrowheads="1"/>
          </p:cNvSpPr>
          <p:nvPr>
            <p:ph type="sldNum" sz="quarter" idx="12"/>
          </p:nvPr>
        </p:nvSpPr>
        <p:spPr/>
        <p:txBody>
          <a:bodyPr/>
          <a:lstStyle>
            <a:lvl1pPr eaLnBrk="0" hangingPunct="0">
              <a:defRPr>
                <a:latin typeface="Arial" pitchFamily="34" charset="0"/>
              </a:defRPr>
            </a:lvl1pPr>
          </a:lstStyle>
          <a:p>
            <a:fld id="{8B77E226-515C-4DB2-A40B-6E2FB590A532}" type="slidenum">
              <a:rPr lang="en-US" altLang="en-US"/>
              <a:pPr/>
              <a:t>‹#›</a:t>
            </a:fld>
            <a:endParaRPr lang="en-US" altLang="en-US"/>
          </a:p>
        </p:txBody>
      </p:sp>
    </p:spTree>
    <p:extLst>
      <p:ext uri="{BB962C8B-B14F-4D97-AF65-F5344CB8AC3E}">
        <p14:creationId xmlns:p14="http://schemas.microsoft.com/office/powerpoint/2010/main" val="152662979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E9652A01-AA51-48B4-97A5-1D71D3341223}" type="slidenum">
              <a:rPr lang="en-US" altLang="en-US"/>
              <a:pPr/>
              <a:t>‹#›</a:t>
            </a:fld>
            <a:endParaRPr lang="en-US" altLang="en-US"/>
          </a:p>
        </p:txBody>
      </p:sp>
    </p:spTree>
    <p:extLst>
      <p:ext uri="{BB962C8B-B14F-4D97-AF65-F5344CB8AC3E}">
        <p14:creationId xmlns:p14="http://schemas.microsoft.com/office/powerpoint/2010/main" val="4808289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90404C-9A91-4512-BBB2-2FBBCC2FCBFE}" type="slidenum">
              <a:rPr lang="en-US" altLang="en-US"/>
              <a:pPr/>
              <a:t>‹#›</a:t>
            </a:fld>
            <a:endParaRPr lang="en-US" altLang="en-US"/>
          </a:p>
        </p:txBody>
      </p:sp>
    </p:spTree>
    <p:extLst>
      <p:ext uri="{BB962C8B-B14F-4D97-AF65-F5344CB8AC3E}">
        <p14:creationId xmlns:p14="http://schemas.microsoft.com/office/powerpoint/2010/main" val="673093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313448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6ED606B-807B-4399-AD81-CD820C6FB310}" type="slidenum">
              <a:rPr lang="en-US" altLang="en-US"/>
              <a:pPr/>
              <a:t>‹#›</a:t>
            </a:fld>
            <a:endParaRPr lang="en-US" altLang="en-US"/>
          </a:p>
        </p:txBody>
      </p:sp>
    </p:spTree>
    <p:extLst>
      <p:ext uri="{BB962C8B-B14F-4D97-AF65-F5344CB8AC3E}">
        <p14:creationId xmlns:p14="http://schemas.microsoft.com/office/powerpoint/2010/main" val="13519090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F15EF59-21FF-4C0A-9466-F6EE064C1241}" type="slidenum">
              <a:rPr lang="en-US" altLang="en-US"/>
              <a:pPr/>
              <a:t>‹#›</a:t>
            </a:fld>
            <a:endParaRPr lang="en-US" altLang="en-US"/>
          </a:p>
        </p:txBody>
      </p:sp>
    </p:spTree>
    <p:extLst>
      <p:ext uri="{BB962C8B-B14F-4D97-AF65-F5344CB8AC3E}">
        <p14:creationId xmlns:p14="http://schemas.microsoft.com/office/powerpoint/2010/main" val="5606665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C533DE7-49C1-41E2-8B80-7069BB805B69}" type="slidenum">
              <a:rPr lang="en-US" altLang="en-US"/>
              <a:pPr/>
              <a:t>‹#›</a:t>
            </a:fld>
            <a:endParaRPr lang="en-US" altLang="en-US"/>
          </a:p>
        </p:txBody>
      </p:sp>
    </p:spTree>
    <p:extLst>
      <p:ext uri="{BB962C8B-B14F-4D97-AF65-F5344CB8AC3E}">
        <p14:creationId xmlns:p14="http://schemas.microsoft.com/office/powerpoint/2010/main" val="2147105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A475273-6C68-4468-B556-E8FF3CCABAB1}" type="slidenum">
              <a:rPr lang="en-US" altLang="en-US"/>
              <a:pPr/>
              <a:t>‹#›</a:t>
            </a:fld>
            <a:endParaRPr lang="en-US" altLang="en-US"/>
          </a:p>
        </p:txBody>
      </p:sp>
    </p:spTree>
    <p:extLst>
      <p:ext uri="{BB962C8B-B14F-4D97-AF65-F5344CB8AC3E}">
        <p14:creationId xmlns:p14="http://schemas.microsoft.com/office/powerpoint/2010/main" val="29217462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8249ACF1-62C1-48B4-AF1F-F574BC2FECB6}" type="slidenum">
              <a:rPr lang="en-US" altLang="en-US"/>
              <a:pPr/>
              <a:t>‹#›</a:t>
            </a:fld>
            <a:endParaRPr lang="en-US" altLang="en-US"/>
          </a:p>
        </p:txBody>
      </p:sp>
    </p:spTree>
    <p:extLst>
      <p:ext uri="{BB962C8B-B14F-4D97-AF65-F5344CB8AC3E}">
        <p14:creationId xmlns:p14="http://schemas.microsoft.com/office/powerpoint/2010/main" val="40199477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B59778AC-553C-4612-A891-D13282FEF014}" type="slidenum">
              <a:rPr lang="en-US" altLang="en-US"/>
              <a:pPr/>
              <a:t>‹#›</a:t>
            </a:fld>
            <a:endParaRPr lang="en-US" altLang="en-US"/>
          </a:p>
        </p:txBody>
      </p:sp>
    </p:spTree>
    <p:extLst>
      <p:ext uri="{BB962C8B-B14F-4D97-AF65-F5344CB8AC3E}">
        <p14:creationId xmlns:p14="http://schemas.microsoft.com/office/powerpoint/2010/main" val="35633139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8D50390-0F0B-4563-8057-AB28C70C6B01}" type="slidenum">
              <a:rPr lang="en-US" altLang="en-US"/>
              <a:pPr/>
              <a:t>‹#›</a:t>
            </a:fld>
            <a:endParaRPr lang="en-US" altLang="en-US"/>
          </a:p>
        </p:txBody>
      </p:sp>
    </p:spTree>
    <p:extLst>
      <p:ext uri="{BB962C8B-B14F-4D97-AF65-F5344CB8AC3E}">
        <p14:creationId xmlns:p14="http://schemas.microsoft.com/office/powerpoint/2010/main" val="1281383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F27F074-F1BD-4FFC-BB04-94122C6E0635}" type="slidenum">
              <a:rPr lang="en-US" altLang="en-US"/>
              <a:pPr/>
              <a:t>‹#›</a:t>
            </a:fld>
            <a:endParaRPr lang="en-US" altLang="en-US"/>
          </a:p>
        </p:txBody>
      </p:sp>
    </p:spTree>
    <p:extLst>
      <p:ext uri="{BB962C8B-B14F-4D97-AF65-F5344CB8AC3E}">
        <p14:creationId xmlns:p14="http://schemas.microsoft.com/office/powerpoint/2010/main" val="120822417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AF3501F-AE40-4406-8EEE-D04453B22CFB}" type="slidenum">
              <a:rPr lang="en-US" altLang="en-US"/>
              <a:pPr/>
              <a:t>‹#›</a:t>
            </a:fld>
            <a:endParaRPr lang="en-US" altLang="en-US"/>
          </a:p>
        </p:txBody>
      </p:sp>
    </p:spTree>
    <p:extLst>
      <p:ext uri="{BB962C8B-B14F-4D97-AF65-F5344CB8AC3E}">
        <p14:creationId xmlns:p14="http://schemas.microsoft.com/office/powerpoint/2010/main" val="27001679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0CBBA01-67E8-4390-9566-B37C598C1557}" type="slidenum">
              <a:rPr lang="en-US" altLang="en-US"/>
              <a:pPr/>
              <a:t>‹#›</a:t>
            </a:fld>
            <a:endParaRPr lang="en-US" altLang="en-US"/>
          </a:p>
        </p:txBody>
      </p:sp>
    </p:spTree>
    <p:extLst>
      <p:ext uri="{BB962C8B-B14F-4D97-AF65-F5344CB8AC3E}">
        <p14:creationId xmlns:p14="http://schemas.microsoft.com/office/powerpoint/2010/main" val="409770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16929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2E4B3EEE-5709-4C17-8852-F22A2CA51A54}" type="slidenum">
              <a:rPr lang="en-US" altLang="en-US"/>
              <a:pPr/>
              <a:t>‹#›</a:t>
            </a:fld>
            <a:endParaRPr lang="en-US" altLang="en-US"/>
          </a:p>
        </p:txBody>
      </p:sp>
    </p:spTree>
    <p:extLst>
      <p:ext uri="{BB962C8B-B14F-4D97-AF65-F5344CB8AC3E}">
        <p14:creationId xmlns:p14="http://schemas.microsoft.com/office/powerpoint/2010/main" val="4710224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BCDDCAAD-24F7-444B-8141-BD52E60907F2}" type="slidenum">
              <a:rPr lang="en-US" altLang="en-US"/>
              <a:pPr/>
              <a:t>‹#›</a:t>
            </a:fld>
            <a:endParaRPr lang="en-US" altLang="en-US"/>
          </a:p>
        </p:txBody>
      </p:sp>
    </p:spTree>
    <p:extLst>
      <p:ext uri="{BB962C8B-B14F-4D97-AF65-F5344CB8AC3E}">
        <p14:creationId xmlns:p14="http://schemas.microsoft.com/office/powerpoint/2010/main" val="28976760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B3169EAA-CAE6-4ED3-A92F-5287B70D27F4}" type="slidenum">
              <a:rPr lang="en-US" altLang="en-US"/>
              <a:pPr/>
              <a:t>‹#›</a:t>
            </a:fld>
            <a:endParaRPr lang="en-US" altLang="en-US"/>
          </a:p>
        </p:txBody>
      </p:sp>
    </p:spTree>
    <p:extLst>
      <p:ext uri="{BB962C8B-B14F-4D97-AF65-F5344CB8AC3E}">
        <p14:creationId xmlns:p14="http://schemas.microsoft.com/office/powerpoint/2010/main" val="9942409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E9041847-88C6-4F78-B0D8-197D7D77FD1F}" type="slidenum">
              <a:rPr lang="en-US" altLang="en-US"/>
              <a:pPr/>
              <a:t>‹#›</a:t>
            </a:fld>
            <a:endParaRPr lang="en-US" altLang="en-US"/>
          </a:p>
        </p:txBody>
      </p:sp>
    </p:spTree>
    <p:extLst>
      <p:ext uri="{BB962C8B-B14F-4D97-AF65-F5344CB8AC3E}">
        <p14:creationId xmlns:p14="http://schemas.microsoft.com/office/powerpoint/2010/main" val="29349878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F7770318-FFC3-42F1-B532-4AFB8B120CC6}" type="slidenum">
              <a:rPr lang="en-US" altLang="en-US"/>
              <a:pPr/>
              <a:t>‹#›</a:t>
            </a:fld>
            <a:endParaRPr lang="en-US" altLang="en-US"/>
          </a:p>
        </p:txBody>
      </p:sp>
    </p:spTree>
    <p:extLst>
      <p:ext uri="{BB962C8B-B14F-4D97-AF65-F5344CB8AC3E}">
        <p14:creationId xmlns:p14="http://schemas.microsoft.com/office/powerpoint/2010/main" val="18707253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08682F8A-674F-47A6-A6CF-ABF10A5619EC}" type="slidenum">
              <a:rPr lang="en-US" altLang="en-US"/>
              <a:pPr/>
              <a:t>‹#›</a:t>
            </a:fld>
            <a:endParaRPr lang="en-US" altLang="en-US"/>
          </a:p>
        </p:txBody>
      </p:sp>
    </p:spTree>
    <p:extLst>
      <p:ext uri="{BB962C8B-B14F-4D97-AF65-F5344CB8AC3E}">
        <p14:creationId xmlns:p14="http://schemas.microsoft.com/office/powerpoint/2010/main" val="29371417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3B43989D-AF05-4623-B393-CF8E917C2793}" type="slidenum">
              <a:rPr lang="en-US" altLang="en-US"/>
              <a:pPr/>
              <a:t>‹#›</a:t>
            </a:fld>
            <a:endParaRPr lang="en-US" altLang="en-US"/>
          </a:p>
        </p:txBody>
      </p:sp>
    </p:spTree>
    <p:extLst>
      <p:ext uri="{BB962C8B-B14F-4D97-AF65-F5344CB8AC3E}">
        <p14:creationId xmlns:p14="http://schemas.microsoft.com/office/powerpoint/2010/main" val="27584456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9AAD6EDC-13E4-4AA0-8541-6FE35355D676}" type="slidenum">
              <a:rPr lang="en-US" altLang="en-US"/>
              <a:pPr/>
              <a:t>‹#›</a:t>
            </a:fld>
            <a:endParaRPr lang="en-US" altLang="en-US"/>
          </a:p>
        </p:txBody>
      </p:sp>
    </p:spTree>
    <p:extLst>
      <p:ext uri="{BB962C8B-B14F-4D97-AF65-F5344CB8AC3E}">
        <p14:creationId xmlns:p14="http://schemas.microsoft.com/office/powerpoint/2010/main" val="17291486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CB3F595C-E5C1-4AC2-9BB6-34F7476266D2}" type="slidenum">
              <a:rPr lang="en-US" altLang="en-US"/>
              <a:pPr/>
              <a:t>‹#›</a:t>
            </a:fld>
            <a:endParaRPr lang="en-US" altLang="en-US"/>
          </a:p>
        </p:txBody>
      </p:sp>
    </p:spTree>
    <p:extLst>
      <p:ext uri="{BB962C8B-B14F-4D97-AF65-F5344CB8AC3E}">
        <p14:creationId xmlns:p14="http://schemas.microsoft.com/office/powerpoint/2010/main" val="10122327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276782E5-06BB-4DE8-961E-B0566D3E36E8}" type="slidenum">
              <a:rPr lang="en-US" altLang="en-US"/>
              <a:pPr/>
              <a:t>‹#›</a:t>
            </a:fld>
            <a:endParaRPr lang="en-US" altLang="en-US"/>
          </a:p>
        </p:txBody>
      </p:sp>
    </p:spTree>
    <p:extLst>
      <p:ext uri="{BB962C8B-B14F-4D97-AF65-F5344CB8AC3E}">
        <p14:creationId xmlns:p14="http://schemas.microsoft.com/office/powerpoint/2010/main" val="1948841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36861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A3BB0C7A-C719-419B-9DC6-5B6F30FF4B31}" type="slidenum">
              <a:rPr lang="en-US" altLang="en-US"/>
              <a:pPr/>
              <a:t>‹#›</a:t>
            </a:fld>
            <a:endParaRPr lang="en-US" altLang="en-US"/>
          </a:p>
        </p:txBody>
      </p:sp>
    </p:spTree>
    <p:extLst>
      <p:ext uri="{BB962C8B-B14F-4D97-AF65-F5344CB8AC3E}">
        <p14:creationId xmlns:p14="http://schemas.microsoft.com/office/powerpoint/2010/main" val="15511619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a:p>
        </p:txBody>
      </p:sp>
    </p:spTree>
    <p:extLst>
      <p:ext uri="{BB962C8B-B14F-4D97-AF65-F5344CB8AC3E}">
        <p14:creationId xmlns:p14="http://schemas.microsoft.com/office/powerpoint/2010/main" val="15844879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a:p>
        </p:txBody>
      </p:sp>
    </p:spTree>
    <p:extLst>
      <p:ext uri="{BB962C8B-B14F-4D97-AF65-F5344CB8AC3E}">
        <p14:creationId xmlns:p14="http://schemas.microsoft.com/office/powerpoint/2010/main" val="26079884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a:p>
        </p:txBody>
      </p:sp>
    </p:spTree>
    <p:extLst>
      <p:ext uri="{BB962C8B-B14F-4D97-AF65-F5344CB8AC3E}">
        <p14:creationId xmlns:p14="http://schemas.microsoft.com/office/powerpoint/2010/main" val="1807966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a:p>
        </p:txBody>
      </p:sp>
    </p:spTree>
    <p:extLst>
      <p:ext uri="{BB962C8B-B14F-4D97-AF65-F5344CB8AC3E}">
        <p14:creationId xmlns:p14="http://schemas.microsoft.com/office/powerpoint/2010/main" val="10443301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a:p>
        </p:txBody>
      </p:sp>
    </p:spTree>
    <p:extLst>
      <p:ext uri="{BB962C8B-B14F-4D97-AF65-F5344CB8AC3E}">
        <p14:creationId xmlns:p14="http://schemas.microsoft.com/office/powerpoint/2010/main" val="31315245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a:p>
        </p:txBody>
      </p:sp>
    </p:spTree>
    <p:extLst>
      <p:ext uri="{BB962C8B-B14F-4D97-AF65-F5344CB8AC3E}">
        <p14:creationId xmlns:p14="http://schemas.microsoft.com/office/powerpoint/2010/main" val="30691013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a:p>
        </p:txBody>
      </p:sp>
    </p:spTree>
    <p:extLst>
      <p:ext uri="{BB962C8B-B14F-4D97-AF65-F5344CB8AC3E}">
        <p14:creationId xmlns:p14="http://schemas.microsoft.com/office/powerpoint/2010/main" val="2892542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a:p>
        </p:txBody>
      </p:sp>
    </p:spTree>
    <p:extLst>
      <p:ext uri="{BB962C8B-B14F-4D97-AF65-F5344CB8AC3E}">
        <p14:creationId xmlns:p14="http://schemas.microsoft.com/office/powerpoint/2010/main" val="269019041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a:p>
        </p:txBody>
      </p:sp>
    </p:spTree>
    <p:extLst>
      <p:ext uri="{BB962C8B-B14F-4D97-AF65-F5344CB8AC3E}">
        <p14:creationId xmlns:p14="http://schemas.microsoft.com/office/powerpoint/2010/main" val="1613595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48233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a:p>
        </p:txBody>
      </p:sp>
    </p:spTree>
    <p:extLst>
      <p:ext uri="{BB962C8B-B14F-4D97-AF65-F5344CB8AC3E}">
        <p14:creationId xmlns:p14="http://schemas.microsoft.com/office/powerpoint/2010/main" val="13503310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a:p>
        </p:txBody>
      </p:sp>
    </p:spTree>
    <p:extLst>
      <p:ext uri="{BB962C8B-B14F-4D97-AF65-F5344CB8AC3E}">
        <p14:creationId xmlns:p14="http://schemas.microsoft.com/office/powerpoint/2010/main" val="21071319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a:p>
        </p:txBody>
      </p:sp>
    </p:spTree>
    <p:extLst>
      <p:ext uri="{BB962C8B-B14F-4D97-AF65-F5344CB8AC3E}">
        <p14:creationId xmlns:p14="http://schemas.microsoft.com/office/powerpoint/2010/main" val="4803614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a:p>
        </p:txBody>
      </p:sp>
    </p:spTree>
    <p:extLst>
      <p:ext uri="{BB962C8B-B14F-4D97-AF65-F5344CB8AC3E}">
        <p14:creationId xmlns:p14="http://schemas.microsoft.com/office/powerpoint/2010/main" val="37852111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a:p>
        </p:txBody>
      </p:sp>
    </p:spTree>
    <p:extLst>
      <p:ext uri="{BB962C8B-B14F-4D97-AF65-F5344CB8AC3E}">
        <p14:creationId xmlns:p14="http://schemas.microsoft.com/office/powerpoint/2010/main" val="230462475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a:p>
        </p:txBody>
      </p:sp>
    </p:spTree>
    <p:extLst>
      <p:ext uri="{BB962C8B-B14F-4D97-AF65-F5344CB8AC3E}">
        <p14:creationId xmlns:p14="http://schemas.microsoft.com/office/powerpoint/2010/main" val="30329795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0B330328-4C6D-4C8B-900F-4CB6E03B8226}" type="datetimeFigureOut">
              <a:rPr lang="en-US" altLang="en-US"/>
              <a:pPr/>
              <a:t>11/22/19</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5D063CD7-3DAB-4060-AD64-5301AA947E01}" type="slidenum">
              <a:rPr lang="en-US" altLang="en-US"/>
              <a:pPr/>
              <a:t>‹#›</a:t>
            </a:fld>
            <a:endParaRPr lang="en-US" altLang="en-US"/>
          </a:p>
        </p:txBody>
      </p:sp>
    </p:spTree>
    <p:extLst>
      <p:ext uri="{BB962C8B-B14F-4D97-AF65-F5344CB8AC3E}">
        <p14:creationId xmlns:p14="http://schemas.microsoft.com/office/powerpoint/2010/main" val="2059045156"/>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7D0AA36A-5FDB-4D33-BEC2-329FD192193B}" type="datetimeFigureOut">
              <a:rPr lang="en-US" altLang="en-US"/>
              <a:pPr/>
              <a:t>11/22/19</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73CBA41F-3288-43CE-B92A-13E307D2F210}" type="slidenum">
              <a:rPr lang="en-US" altLang="en-US"/>
              <a:pPr/>
              <a:t>‹#›</a:t>
            </a:fld>
            <a:endParaRPr lang="en-US" altLang="en-US"/>
          </a:p>
        </p:txBody>
      </p:sp>
    </p:spTree>
    <p:extLst>
      <p:ext uri="{BB962C8B-B14F-4D97-AF65-F5344CB8AC3E}">
        <p14:creationId xmlns:p14="http://schemas.microsoft.com/office/powerpoint/2010/main" val="916471457"/>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fld id="{ABA2A8BC-924E-41AA-BD80-B444DB675ABD}" type="datetimeFigureOut">
              <a:rPr lang="en-US" altLang="en-US"/>
              <a:pPr/>
              <a:t>11/22/19</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5DFA6EA8-0231-4F52-8FA7-2BAAC5D9FF3D}" type="slidenum">
              <a:rPr lang="en-US" altLang="en-US"/>
              <a:pPr/>
              <a:t>‹#›</a:t>
            </a:fld>
            <a:endParaRPr lang="en-US" altLang="en-US"/>
          </a:p>
        </p:txBody>
      </p:sp>
    </p:spTree>
    <p:extLst>
      <p:ext uri="{BB962C8B-B14F-4D97-AF65-F5344CB8AC3E}">
        <p14:creationId xmlns:p14="http://schemas.microsoft.com/office/powerpoint/2010/main" val="244437617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a:defRPr/>
            </a:lvl1pPr>
          </a:lstStyle>
          <a:p>
            <a:fld id="{C1B31C2B-835C-429D-8D31-8052E4512D4E}" type="datetimeFigureOut">
              <a:rPr lang="en-US" altLang="en-US"/>
              <a:pPr/>
              <a:t>11/22/19</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74609306-F84F-41B5-873A-7939E46DF562}" type="slidenum">
              <a:rPr lang="en-US" altLang="en-US"/>
              <a:pPr/>
              <a:t>‹#›</a:t>
            </a:fld>
            <a:endParaRPr lang="en-US" altLang="en-US"/>
          </a:p>
        </p:txBody>
      </p:sp>
    </p:spTree>
    <p:extLst>
      <p:ext uri="{BB962C8B-B14F-4D97-AF65-F5344CB8AC3E}">
        <p14:creationId xmlns:p14="http://schemas.microsoft.com/office/powerpoint/2010/main" val="3993211931"/>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9657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a:defRPr/>
            </a:lvl1pPr>
          </a:lstStyle>
          <a:p>
            <a:fld id="{CC159E0D-4741-4250-B78B-2904890BBCCC}" type="datetimeFigureOut">
              <a:rPr lang="en-US" altLang="en-US"/>
              <a:pPr/>
              <a:t>11/22/19</a:t>
            </a:fld>
            <a:endParaRPr lang="en-US" altLang="en-US"/>
          </a:p>
        </p:txBody>
      </p:sp>
      <p:sp>
        <p:nvSpPr>
          <p:cNvPr id="8" name="Rectangle 5"/>
          <p:cNvSpPr>
            <a:spLocks noGrp="1" noChangeArrowheads="1"/>
          </p:cNvSpPr>
          <p:nvPr>
            <p:ph type="ftr" sz="quarter" idx="11"/>
          </p:nvPr>
        </p:nvSpPr>
        <p:spPr/>
        <p:txBody>
          <a:bodyPr/>
          <a:lstStyle>
            <a:lvl1pPr defTabSz="914400">
              <a:defRPr/>
            </a:lvl1pPr>
          </a:lstStyle>
          <a:p>
            <a:endParaRPr lang="en-US" altLang="en-US"/>
          </a:p>
        </p:txBody>
      </p:sp>
      <p:sp>
        <p:nvSpPr>
          <p:cNvPr id="9" name="Rectangle 6"/>
          <p:cNvSpPr>
            <a:spLocks noGrp="1" noChangeArrowheads="1"/>
          </p:cNvSpPr>
          <p:nvPr>
            <p:ph type="sldNum" sz="quarter" idx="12"/>
          </p:nvPr>
        </p:nvSpPr>
        <p:spPr/>
        <p:txBody>
          <a:bodyPr/>
          <a:lstStyle>
            <a:lvl1pPr defTabSz="914400" eaLnBrk="0" hangingPunct="0">
              <a:defRPr/>
            </a:lvl1pPr>
          </a:lstStyle>
          <a:p>
            <a:fld id="{8795D0B8-C42A-4658-8791-4F2ACBBD2DF0}" type="slidenum">
              <a:rPr lang="en-US" altLang="en-US"/>
              <a:pPr/>
              <a:t>‹#›</a:t>
            </a:fld>
            <a:endParaRPr lang="en-US" altLang="en-US"/>
          </a:p>
        </p:txBody>
      </p:sp>
    </p:spTree>
    <p:extLst>
      <p:ext uri="{BB962C8B-B14F-4D97-AF65-F5344CB8AC3E}">
        <p14:creationId xmlns:p14="http://schemas.microsoft.com/office/powerpoint/2010/main" val="584588387"/>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a:defRPr/>
            </a:lvl1pPr>
          </a:lstStyle>
          <a:p>
            <a:fld id="{878DAF89-359D-4F2C-BEE5-488151A5C0CE}" type="datetimeFigureOut">
              <a:rPr lang="en-US" altLang="en-US"/>
              <a:pPr/>
              <a:t>11/22/19</a:t>
            </a:fld>
            <a:endParaRPr lang="en-US" altLang="en-US"/>
          </a:p>
        </p:txBody>
      </p:sp>
      <p:sp>
        <p:nvSpPr>
          <p:cNvPr id="4" name="Rectangle 5"/>
          <p:cNvSpPr>
            <a:spLocks noGrp="1" noChangeArrowheads="1"/>
          </p:cNvSpPr>
          <p:nvPr>
            <p:ph type="ftr" sz="quarter" idx="11"/>
          </p:nvPr>
        </p:nvSpPr>
        <p:spPr/>
        <p:txBody>
          <a:bodyPr/>
          <a:lstStyle>
            <a:lvl1pPr defTabSz="914400">
              <a:defRPr/>
            </a:lvl1pPr>
          </a:lstStyle>
          <a:p>
            <a:endParaRPr lang="en-US" altLang="en-US"/>
          </a:p>
        </p:txBody>
      </p:sp>
      <p:sp>
        <p:nvSpPr>
          <p:cNvPr id="5" name="Rectangle 6"/>
          <p:cNvSpPr>
            <a:spLocks noGrp="1" noChangeArrowheads="1"/>
          </p:cNvSpPr>
          <p:nvPr>
            <p:ph type="sldNum" sz="quarter" idx="12"/>
          </p:nvPr>
        </p:nvSpPr>
        <p:spPr/>
        <p:txBody>
          <a:bodyPr/>
          <a:lstStyle>
            <a:lvl1pPr defTabSz="914400" eaLnBrk="0" hangingPunct="0">
              <a:defRPr/>
            </a:lvl1pPr>
          </a:lstStyle>
          <a:p>
            <a:fld id="{8AB390A7-0009-4C7D-8ADE-AA4E79269FFA}" type="slidenum">
              <a:rPr lang="en-US" altLang="en-US"/>
              <a:pPr/>
              <a:t>‹#›</a:t>
            </a:fld>
            <a:endParaRPr lang="en-US" altLang="en-US"/>
          </a:p>
        </p:txBody>
      </p:sp>
    </p:spTree>
    <p:extLst>
      <p:ext uri="{BB962C8B-B14F-4D97-AF65-F5344CB8AC3E}">
        <p14:creationId xmlns:p14="http://schemas.microsoft.com/office/powerpoint/2010/main" val="367983232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0D3BB9C1-B842-4CEB-8FE0-DF345186DAF3}" type="datetimeFigureOut">
              <a:rPr lang="en-US" altLang="en-US"/>
              <a:pPr/>
              <a:t>11/22/19</a:t>
            </a:fld>
            <a:endParaRPr lang="en-US" altLang="en-US"/>
          </a:p>
        </p:txBody>
      </p:sp>
      <p:sp>
        <p:nvSpPr>
          <p:cNvPr id="3" name="Rectangle 5"/>
          <p:cNvSpPr>
            <a:spLocks noGrp="1" noChangeArrowheads="1"/>
          </p:cNvSpPr>
          <p:nvPr>
            <p:ph type="ftr" sz="quarter" idx="11"/>
          </p:nvPr>
        </p:nvSpPr>
        <p:spPr/>
        <p:txBody>
          <a:bodyPr/>
          <a:lstStyle>
            <a:lvl1pPr defTabSz="914400">
              <a:defRPr/>
            </a:lvl1pPr>
          </a:lstStyle>
          <a:p>
            <a:endParaRPr lang="en-US" altLang="en-US"/>
          </a:p>
        </p:txBody>
      </p:sp>
      <p:sp>
        <p:nvSpPr>
          <p:cNvPr id="4" name="Rectangle 6"/>
          <p:cNvSpPr>
            <a:spLocks noGrp="1" noChangeArrowheads="1"/>
          </p:cNvSpPr>
          <p:nvPr>
            <p:ph type="sldNum" sz="quarter" idx="12"/>
          </p:nvPr>
        </p:nvSpPr>
        <p:spPr/>
        <p:txBody>
          <a:bodyPr/>
          <a:lstStyle>
            <a:lvl1pPr defTabSz="914400" eaLnBrk="0" hangingPunct="0">
              <a:defRPr/>
            </a:lvl1pPr>
          </a:lstStyle>
          <a:p>
            <a:fld id="{8FAC9AC6-E0BB-4F9A-8CC3-8F886BFD6811}" type="slidenum">
              <a:rPr lang="en-US" altLang="en-US"/>
              <a:pPr/>
              <a:t>‹#›</a:t>
            </a:fld>
            <a:endParaRPr lang="en-US" altLang="en-US"/>
          </a:p>
        </p:txBody>
      </p:sp>
    </p:spTree>
    <p:extLst>
      <p:ext uri="{BB962C8B-B14F-4D97-AF65-F5344CB8AC3E}">
        <p14:creationId xmlns:p14="http://schemas.microsoft.com/office/powerpoint/2010/main" val="1617743697"/>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B7A75AD8-98E3-4AAF-AC73-FDA3DB9F0028}" type="datetimeFigureOut">
              <a:rPr lang="en-US" altLang="en-US"/>
              <a:pPr/>
              <a:t>11/22/19</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70DDCAAE-7D15-46A7-AFB6-68E66BAB895D}" type="slidenum">
              <a:rPr lang="en-US" altLang="en-US"/>
              <a:pPr/>
              <a:t>‹#›</a:t>
            </a:fld>
            <a:endParaRPr lang="en-US" altLang="en-US"/>
          </a:p>
        </p:txBody>
      </p:sp>
    </p:spTree>
    <p:extLst>
      <p:ext uri="{BB962C8B-B14F-4D97-AF65-F5344CB8AC3E}">
        <p14:creationId xmlns:p14="http://schemas.microsoft.com/office/powerpoint/2010/main" val="1548352503"/>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563F1D83-5298-4048-A21B-C7390CBB75E5}" type="datetimeFigureOut">
              <a:rPr lang="en-US" altLang="en-US"/>
              <a:pPr/>
              <a:t>11/22/19</a:t>
            </a:fld>
            <a:endParaRPr lang="en-US" altLang="en-US"/>
          </a:p>
        </p:txBody>
      </p:sp>
      <p:sp>
        <p:nvSpPr>
          <p:cNvPr id="6" name="Rectangle 5"/>
          <p:cNvSpPr>
            <a:spLocks noGrp="1" noChangeArrowheads="1"/>
          </p:cNvSpPr>
          <p:nvPr>
            <p:ph type="ftr" sz="quarter" idx="11"/>
          </p:nvPr>
        </p:nvSpPr>
        <p:spPr/>
        <p:txBody>
          <a:bodyPr/>
          <a:lstStyle>
            <a:lvl1pPr defTabSz="914400">
              <a:defRPr/>
            </a:lvl1pPr>
          </a:lstStyle>
          <a:p>
            <a:endParaRPr lang="en-US" altLang="en-US"/>
          </a:p>
        </p:txBody>
      </p:sp>
      <p:sp>
        <p:nvSpPr>
          <p:cNvPr id="7" name="Rectangle 6"/>
          <p:cNvSpPr>
            <a:spLocks noGrp="1" noChangeArrowheads="1"/>
          </p:cNvSpPr>
          <p:nvPr>
            <p:ph type="sldNum" sz="quarter" idx="12"/>
          </p:nvPr>
        </p:nvSpPr>
        <p:spPr/>
        <p:txBody>
          <a:bodyPr/>
          <a:lstStyle>
            <a:lvl1pPr defTabSz="914400" eaLnBrk="0" hangingPunct="0">
              <a:defRPr/>
            </a:lvl1pPr>
          </a:lstStyle>
          <a:p>
            <a:fld id="{FF22110C-0CAD-494D-8E75-448F6BE3A3EB}" type="slidenum">
              <a:rPr lang="en-US" altLang="en-US"/>
              <a:pPr/>
              <a:t>‹#›</a:t>
            </a:fld>
            <a:endParaRPr lang="en-US" altLang="en-US"/>
          </a:p>
        </p:txBody>
      </p:sp>
    </p:spTree>
    <p:extLst>
      <p:ext uri="{BB962C8B-B14F-4D97-AF65-F5344CB8AC3E}">
        <p14:creationId xmlns:p14="http://schemas.microsoft.com/office/powerpoint/2010/main" val="205438955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34A299CC-280D-4B65-B73D-70843456ABB1}" type="datetimeFigureOut">
              <a:rPr lang="en-US" altLang="en-US"/>
              <a:pPr/>
              <a:t>11/22/19</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E7588B2D-38E3-426A-94BB-FEB87458BF03}" type="slidenum">
              <a:rPr lang="en-US" altLang="en-US"/>
              <a:pPr/>
              <a:t>‹#›</a:t>
            </a:fld>
            <a:endParaRPr lang="en-US" altLang="en-US"/>
          </a:p>
        </p:txBody>
      </p:sp>
    </p:spTree>
    <p:extLst>
      <p:ext uri="{BB962C8B-B14F-4D97-AF65-F5344CB8AC3E}">
        <p14:creationId xmlns:p14="http://schemas.microsoft.com/office/powerpoint/2010/main" val="1978918816"/>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F781AA88-A4BD-488C-99AE-177847A5F28B}" type="datetimeFigureOut">
              <a:rPr lang="en-US" altLang="en-US"/>
              <a:pPr/>
              <a:t>11/22/19</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98E17F9C-6225-4D09-8A77-60B4579D0DB5}" type="slidenum">
              <a:rPr lang="en-US" altLang="en-US"/>
              <a:pPr/>
              <a:t>‹#›</a:t>
            </a:fld>
            <a:endParaRPr lang="en-US" altLang="en-US"/>
          </a:p>
        </p:txBody>
      </p:sp>
    </p:spTree>
    <p:extLst>
      <p:ext uri="{BB962C8B-B14F-4D97-AF65-F5344CB8AC3E}">
        <p14:creationId xmlns:p14="http://schemas.microsoft.com/office/powerpoint/2010/main" val="3443278324"/>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defTabSz="914400">
              <a:defRPr/>
            </a:lvl1pPr>
          </a:lstStyle>
          <a:p>
            <a:fld id="{D58FBCCC-0FA8-40A9-A782-5A6F77C283B2}" type="datetimeFigureOut">
              <a:rPr lang="en-US" altLang="en-US"/>
              <a:pPr/>
              <a:t>11/22/19</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BDC2563D-DC91-4843-8E1F-D80BA262B1C8}" type="slidenum">
              <a:rPr lang="en-US" altLang="en-US"/>
              <a:pPr/>
              <a:t>‹#›</a:t>
            </a:fld>
            <a:endParaRPr lang="en-US" altLang="en-US"/>
          </a:p>
        </p:txBody>
      </p:sp>
    </p:spTree>
    <p:extLst>
      <p:ext uri="{BB962C8B-B14F-4D97-AF65-F5344CB8AC3E}">
        <p14:creationId xmlns:p14="http://schemas.microsoft.com/office/powerpoint/2010/main" val="3717152988"/>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fld id="{6162A110-8F19-49E0-9106-B1D9FF40AD8B}" type="datetimeFigureOut">
              <a:rPr lang="en-US" altLang="en-US"/>
              <a:pPr/>
              <a:t>11/22/19</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0F775461-EC40-42A0-AB16-DAFDA42589F0}" type="slidenum">
              <a:rPr lang="en-US" altLang="en-US"/>
              <a:pPr/>
              <a:t>‹#›</a:t>
            </a:fld>
            <a:endParaRPr lang="en-US" altLang="en-US"/>
          </a:p>
        </p:txBody>
      </p:sp>
    </p:spTree>
    <p:extLst>
      <p:ext uri="{BB962C8B-B14F-4D97-AF65-F5344CB8AC3E}">
        <p14:creationId xmlns:p14="http://schemas.microsoft.com/office/powerpoint/2010/main" val="103960312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B20E2965-C882-40F6-B32F-EAC3B5B6B860}" type="datetimeFigureOut">
              <a:rPr lang="en-US" altLang="en-US"/>
              <a:pPr/>
              <a:t>11/22/19</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7CBA69C2-1DC1-442C-BEDA-B49B0E978425}" type="slidenum">
              <a:rPr lang="en-US" altLang="en-US"/>
              <a:pPr/>
              <a:t>‹#›</a:t>
            </a:fld>
            <a:endParaRPr lang="en-US" altLang="en-US"/>
          </a:p>
        </p:txBody>
      </p:sp>
    </p:spTree>
    <p:extLst>
      <p:ext uri="{BB962C8B-B14F-4D97-AF65-F5344CB8AC3E}">
        <p14:creationId xmlns:p14="http://schemas.microsoft.com/office/powerpoint/2010/main" val="2128656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055168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fld id="{4004EA09-0B0C-4370-B275-7FA28FC333FC}" type="datetimeFigureOut">
              <a:rPr lang="en-US" altLang="en-US"/>
              <a:pPr/>
              <a:t>11/22/19</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24FFA02A-F4E3-4332-9908-B33B44632701}" type="slidenum">
              <a:rPr lang="en-US" altLang="en-US"/>
              <a:pPr/>
              <a:t>‹#›</a:t>
            </a:fld>
            <a:endParaRPr lang="en-US" altLang="en-US"/>
          </a:p>
        </p:txBody>
      </p:sp>
    </p:spTree>
    <p:extLst>
      <p:ext uri="{BB962C8B-B14F-4D97-AF65-F5344CB8AC3E}">
        <p14:creationId xmlns:p14="http://schemas.microsoft.com/office/powerpoint/2010/main" val="4772700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hangingPunct="0">
              <a:defRPr/>
            </a:lvl1pPr>
          </a:lstStyle>
          <a:p>
            <a:fld id="{EEB7A555-91B3-4FDC-9BE7-01FD2CF38E50}" type="datetimeFigureOut">
              <a:rPr lang="en-US" altLang="en-US"/>
              <a:pPr/>
              <a:t>11/22/19</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CD8063F-A6A6-4067-9E32-7C4719E98F76}" type="slidenum">
              <a:rPr lang="en-US" altLang="en-US"/>
              <a:pPr/>
              <a:t>‹#›</a:t>
            </a:fld>
            <a:endParaRPr lang="en-US" altLang="en-US"/>
          </a:p>
        </p:txBody>
      </p:sp>
    </p:spTree>
    <p:extLst>
      <p:ext uri="{BB962C8B-B14F-4D97-AF65-F5344CB8AC3E}">
        <p14:creationId xmlns:p14="http://schemas.microsoft.com/office/powerpoint/2010/main" val="29035666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hangingPunct="0">
              <a:defRPr/>
            </a:lvl1pPr>
          </a:lstStyle>
          <a:p>
            <a:fld id="{1CACF185-6F28-47ED-8246-927EBFDD260A}" type="datetimeFigureOut">
              <a:rPr lang="en-US" altLang="en-US"/>
              <a:pPr/>
              <a:t>11/22/19</a:t>
            </a:fld>
            <a:endParaRPr lang="en-US" altLang="en-US"/>
          </a:p>
        </p:txBody>
      </p:sp>
      <p:sp>
        <p:nvSpPr>
          <p:cNvPr id="8" name="Footer Placeholder 7"/>
          <p:cNvSpPr>
            <a:spLocks noGrp="1"/>
          </p:cNvSpPr>
          <p:nvPr>
            <p:ph type="ftr" sz="quarter" idx="11"/>
          </p:nvPr>
        </p:nvSpPr>
        <p:spPr/>
        <p:txBody>
          <a:bodyPr/>
          <a:lstStyle>
            <a:lvl1pPr defTabSz="914400" eaLnBrk="0" hangingPunct="0">
              <a:defRPr/>
            </a:lvl1pPr>
          </a:lstStyle>
          <a:p>
            <a:endParaRPr lang="en-US" altLang="en-US"/>
          </a:p>
        </p:txBody>
      </p:sp>
      <p:sp>
        <p:nvSpPr>
          <p:cNvPr id="9" name="Slide Number Placeholder 8"/>
          <p:cNvSpPr>
            <a:spLocks noGrp="1"/>
          </p:cNvSpPr>
          <p:nvPr>
            <p:ph type="sldNum" sz="quarter" idx="12"/>
          </p:nvPr>
        </p:nvSpPr>
        <p:spPr/>
        <p:txBody>
          <a:bodyPr/>
          <a:lstStyle>
            <a:lvl1pPr defTabSz="914400" eaLnBrk="0" hangingPunct="0">
              <a:defRPr/>
            </a:lvl1pPr>
          </a:lstStyle>
          <a:p>
            <a:fld id="{04D5621E-0C65-4B40-B277-68E218B0F818}" type="slidenum">
              <a:rPr lang="en-US" altLang="en-US"/>
              <a:pPr/>
              <a:t>‹#›</a:t>
            </a:fld>
            <a:endParaRPr lang="en-US" altLang="en-US"/>
          </a:p>
        </p:txBody>
      </p:sp>
    </p:spTree>
    <p:extLst>
      <p:ext uri="{BB962C8B-B14F-4D97-AF65-F5344CB8AC3E}">
        <p14:creationId xmlns:p14="http://schemas.microsoft.com/office/powerpoint/2010/main" val="40288590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hangingPunct="0">
              <a:defRPr/>
            </a:lvl1pPr>
          </a:lstStyle>
          <a:p>
            <a:fld id="{0E4DA0E9-31A0-49B1-BA49-C0B163432318}" type="datetimeFigureOut">
              <a:rPr lang="en-US" altLang="en-US"/>
              <a:pPr/>
              <a:t>11/22/19</a:t>
            </a:fld>
            <a:endParaRPr lang="en-US" altLang="en-US"/>
          </a:p>
        </p:txBody>
      </p:sp>
      <p:sp>
        <p:nvSpPr>
          <p:cNvPr id="4" name="Footer Placeholder 3"/>
          <p:cNvSpPr>
            <a:spLocks noGrp="1"/>
          </p:cNvSpPr>
          <p:nvPr>
            <p:ph type="ftr" sz="quarter" idx="11"/>
          </p:nvPr>
        </p:nvSpPr>
        <p:spPr/>
        <p:txBody>
          <a:bodyPr/>
          <a:lstStyle>
            <a:lvl1pPr defTabSz="914400" eaLnBrk="0" hangingPunct="0">
              <a:defRPr/>
            </a:lvl1pPr>
          </a:lstStyle>
          <a:p>
            <a:endParaRPr lang="en-US" altLang="en-US"/>
          </a:p>
        </p:txBody>
      </p:sp>
      <p:sp>
        <p:nvSpPr>
          <p:cNvPr id="5" name="Slide Number Placeholder 4"/>
          <p:cNvSpPr>
            <a:spLocks noGrp="1"/>
          </p:cNvSpPr>
          <p:nvPr>
            <p:ph type="sldNum" sz="quarter" idx="12"/>
          </p:nvPr>
        </p:nvSpPr>
        <p:spPr/>
        <p:txBody>
          <a:bodyPr/>
          <a:lstStyle>
            <a:lvl1pPr defTabSz="914400" eaLnBrk="0" hangingPunct="0">
              <a:defRPr/>
            </a:lvl1pPr>
          </a:lstStyle>
          <a:p>
            <a:fld id="{A5A5E7F5-883C-43B0-A4DC-E5076D8608AA}" type="slidenum">
              <a:rPr lang="en-US" altLang="en-US"/>
              <a:pPr/>
              <a:t>‹#›</a:t>
            </a:fld>
            <a:endParaRPr lang="en-US" altLang="en-US"/>
          </a:p>
        </p:txBody>
      </p:sp>
    </p:spTree>
    <p:extLst>
      <p:ext uri="{BB962C8B-B14F-4D97-AF65-F5344CB8AC3E}">
        <p14:creationId xmlns:p14="http://schemas.microsoft.com/office/powerpoint/2010/main" val="23975373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hangingPunct="0">
              <a:defRPr/>
            </a:lvl1pPr>
          </a:lstStyle>
          <a:p>
            <a:fld id="{32D86664-F2A9-4704-82A0-F90BDE0F725A}" type="datetimeFigureOut">
              <a:rPr lang="en-US" altLang="en-US"/>
              <a:pPr/>
              <a:t>11/22/19</a:t>
            </a:fld>
            <a:endParaRPr lang="en-US" altLang="en-US"/>
          </a:p>
        </p:txBody>
      </p:sp>
      <p:sp>
        <p:nvSpPr>
          <p:cNvPr id="3" name="Footer Placeholder 2"/>
          <p:cNvSpPr>
            <a:spLocks noGrp="1"/>
          </p:cNvSpPr>
          <p:nvPr>
            <p:ph type="ftr" sz="quarter" idx="11"/>
          </p:nvPr>
        </p:nvSpPr>
        <p:spPr/>
        <p:txBody>
          <a:bodyPr/>
          <a:lstStyle>
            <a:lvl1pPr defTabSz="914400" eaLnBrk="0" hangingPunct="0">
              <a:defRPr/>
            </a:lvl1pPr>
          </a:lstStyle>
          <a:p>
            <a:endParaRPr lang="en-US" altLang="en-US"/>
          </a:p>
        </p:txBody>
      </p:sp>
      <p:sp>
        <p:nvSpPr>
          <p:cNvPr id="4" name="Slide Number Placeholder 3"/>
          <p:cNvSpPr>
            <a:spLocks noGrp="1"/>
          </p:cNvSpPr>
          <p:nvPr>
            <p:ph type="sldNum" sz="quarter" idx="12"/>
          </p:nvPr>
        </p:nvSpPr>
        <p:spPr/>
        <p:txBody>
          <a:bodyPr/>
          <a:lstStyle>
            <a:lvl1pPr defTabSz="914400" eaLnBrk="0" hangingPunct="0">
              <a:defRPr/>
            </a:lvl1pPr>
          </a:lstStyle>
          <a:p>
            <a:fld id="{E060AF57-CE4D-411B-BF45-9FAC1181B247}" type="slidenum">
              <a:rPr lang="en-US" altLang="en-US"/>
              <a:pPr/>
              <a:t>‹#›</a:t>
            </a:fld>
            <a:endParaRPr lang="en-US" altLang="en-US"/>
          </a:p>
        </p:txBody>
      </p:sp>
    </p:spTree>
    <p:extLst>
      <p:ext uri="{BB962C8B-B14F-4D97-AF65-F5344CB8AC3E}">
        <p14:creationId xmlns:p14="http://schemas.microsoft.com/office/powerpoint/2010/main" val="331659838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AFFA9B32-0D21-4357-A166-55E74AFC6865}" type="datetimeFigureOut">
              <a:rPr lang="en-US" altLang="en-US"/>
              <a:pPr/>
              <a:t>11/22/19</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058176E-33CE-4DC5-B620-C646BC49EAA6}" type="slidenum">
              <a:rPr lang="en-US" altLang="en-US"/>
              <a:pPr/>
              <a:t>‹#›</a:t>
            </a:fld>
            <a:endParaRPr lang="en-US" altLang="en-US"/>
          </a:p>
        </p:txBody>
      </p:sp>
    </p:spTree>
    <p:extLst>
      <p:ext uri="{BB962C8B-B14F-4D97-AF65-F5344CB8AC3E}">
        <p14:creationId xmlns:p14="http://schemas.microsoft.com/office/powerpoint/2010/main" val="208812905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FCAFD77C-CCBB-4506-BBAE-9CC9094CF291}" type="datetimeFigureOut">
              <a:rPr lang="en-US" altLang="en-US"/>
              <a:pPr/>
              <a:t>11/22/19</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0332534A-81B3-4DE2-81A1-32BF822DBBA9}" type="slidenum">
              <a:rPr lang="en-US" altLang="en-US"/>
              <a:pPr/>
              <a:t>‹#›</a:t>
            </a:fld>
            <a:endParaRPr lang="en-US" altLang="en-US"/>
          </a:p>
        </p:txBody>
      </p:sp>
    </p:spTree>
    <p:extLst>
      <p:ext uri="{BB962C8B-B14F-4D97-AF65-F5344CB8AC3E}">
        <p14:creationId xmlns:p14="http://schemas.microsoft.com/office/powerpoint/2010/main" val="29332511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1C0F7E90-0533-4B76-8B57-05B722888736}" type="datetimeFigureOut">
              <a:rPr lang="en-US" altLang="en-US"/>
              <a:pPr/>
              <a:t>11/22/19</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A59522F1-73E0-4AD5-9CA6-978A5EB957DE}" type="slidenum">
              <a:rPr lang="en-US" altLang="en-US"/>
              <a:pPr/>
              <a:t>‹#›</a:t>
            </a:fld>
            <a:endParaRPr lang="en-US" altLang="en-US"/>
          </a:p>
        </p:txBody>
      </p:sp>
    </p:spTree>
    <p:extLst>
      <p:ext uri="{BB962C8B-B14F-4D97-AF65-F5344CB8AC3E}">
        <p14:creationId xmlns:p14="http://schemas.microsoft.com/office/powerpoint/2010/main" val="30062663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fld id="{2B37236D-20D3-4616-BA72-31AA16B3A387}" type="datetimeFigureOut">
              <a:rPr lang="en-US" altLang="en-US"/>
              <a:pPr/>
              <a:t>11/22/19</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E19365B3-6A93-40D1-860C-4DA73A9E4EFD}" type="slidenum">
              <a:rPr lang="en-US" altLang="en-US"/>
              <a:pPr/>
              <a:t>‹#›</a:t>
            </a:fld>
            <a:endParaRPr lang="en-US" altLang="en-US"/>
          </a:p>
        </p:txBody>
      </p:sp>
    </p:spTree>
    <p:extLst>
      <p:ext uri="{BB962C8B-B14F-4D97-AF65-F5344CB8AC3E}">
        <p14:creationId xmlns:p14="http://schemas.microsoft.com/office/powerpoint/2010/main" val="85143642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770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pPr/>
              <a:t>‹#›</a:t>
            </a:fld>
            <a:endParaRPr lang="en-US" altLang="en-US"/>
          </a:p>
        </p:txBody>
      </p:sp>
    </p:spTree>
    <p:extLst>
      <p:ext uri="{BB962C8B-B14F-4D97-AF65-F5344CB8AC3E}">
        <p14:creationId xmlns:p14="http://schemas.microsoft.com/office/powerpoint/2010/main" val="3752343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639280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40BFBA79-70CC-4BBA-A1E5-68223F51D0C4}" type="datetimeFigureOut">
              <a:rPr lang="en-US" altLang="en-US"/>
              <a:pPr/>
              <a:t>11/22/19</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0C31D630-02AB-4258-A17A-27B06474538D}" type="slidenum">
              <a:rPr lang="en-US" altLang="en-US"/>
              <a:pPr/>
              <a:t>‹#›</a:t>
            </a:fld>
            <a:endParaRPr lang="en-US" altLang="en-US"/>
          </a:p>
        </p:txBody>
      </p:sp>
    </p:spTree>
    <p:extLst>
      <p:ext uri="{BB962C8B-B14F-4D97-AF65-F5344CB8AC3E}">
        <p14:creationId xmlns:p14="http://schemas.microsoft.com/office/powerpoint/2010/main" val="1506193169"/>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450E9D15-019E-460D-B9FD-6EFC42C551EA}" type="datetimeFigureOut">
              <a:rPr lang="en-US" altLang="en-US"/>
              <a:pPr/>
              <a:t>11/22/19</a:t>
            </a:fld>
            <a:endParaRPr lang="en-US" altLang="en-US"/>
          </a:p>
        </p:txBody>
      </p:sp>
      <p:sp>
        <p:nvSpPr>
          <p:cNvPr id="5" name="Rectangle 5"/>
          <p:cNvSpPr>
            <a:spLocks noGrp="1" noChangeArrowheads="1"/>
          </p:cNvSpPr>
          <p:nvPr>
            <p:ph type="ftr" sz="quarter" idx="11"/>
          </p:nvPr>
        </p:nvSpPr>
        <p:spPr/>
        <p:txBody>
          <a:bodyPr/>
          <a:lstStyle>
            <a:lvl1pPr defTabSz="914400">
              <a:defRPr/>
            </a:lvl1pPr>
          </a:lstStyle>
          <a:p>
            <a:endParaRPr lang="en-US" altLang="en-US"/>
          </a:p>
        </p:txBody>
      </p:sp>
      <p:sp>
        <p:nvSpPr>
          <p:cNvPr id="6" name="Rectangle 6"/>
          <p:cNvSpPr>
            <a:spLocks noGrp="1" noChangeArrowheads="1"/>
          </p:cNvSpPr>
          <p:nvPr>
            <p:ph type="sldNum" sz="quarter" idx="12"/>
          </p:nvPr>
        </p:nvSpPr>
        <p:spPr/>
        <p:txBody>
          <a:bodyPr/>
          <a:lstStyle>
            <a:lvl1pPr defTabSz="914400" eaLnBrk="0" hangingPunct="0">
              <a:defRPr/>
            </a:lvl1pPr>
          </a:lstStyle>
          <a:p>
            <a:fld id="{45162DA4-E98E-4F42-BA17-F019145AC755}" type="slidenum">
              <a:rPr lang="en-US" altLang="en-US"/>
              <a:pPr/>
              <a:t>‹#›</a:t>
            </a:fld>
            <a:endParaRPr lang="en-US" altLang="en-US"/>
          </a:p>
        </p:txBody>
      </p:sp>
    </p:spTree>
    <p:extLst>
      <p:ext uri="{BB962C8B-B14F-4D97-AF65-F5344CB8AC3E}">
        <p14:creationId xmlns:p14="http://schemas.microsoft.com/office/powerpoint/2010/main" val="1856746351"/>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71CCDEA3-AB56-40FF-9A75-F35533794A9A}" type="datetimeFigureOut">
              <a:rPr lang="en-US" altLang="en-US"/>
              <a:pPr/>
              <a:t>11/22/19</a:t>
            </a:fld>
            <a:endParaRPr lang="en-US" altLang="en-US"/>
          </a:p>
        </p:txBody>
      </p:sp>
      <p:sp>
        <p:nvSpPr>
          <p:cNvPr id="3" name="Rectangle 5"/>
          <p:cNvSpPr>
            <a:spLocks noGrp="1" noChangeArrowheads="1"/>
          </p:cNvSpPr>
          <p:nvPr>
            <p:ph type="ftr" sz="quarter" idx="11"/>
          </p:nvPr>
        </p:nvSpPr>
        <p:spPr/>
        <p:txBody>
          <a:bodyPr/>
          <a:lstStyle>
            <a:lvl1pPr defTabSz="914400">
              <a:defRPr/>
            </a:lvl1pPr>
          </a:lstStyle>
          <a:p>
            <a:endParaRPr lang="en-US" altLang="en-US"/>
          </a:p>
        </p:txBody>
      </p:sp>
      <p:sp>
        <p:nvSpPr>
          <p:cNvPr id="4" name="Rectangle 6"/>
          <p:cNvSpPr>
            <a:spLocks noGrp="1" noChangeArrowheads="1"/>
          </p:cNvSpPr>
          <p:nvPr>
            <p:ph type="sldNum" sz="quarter" idx="12"/>
          </p:nvPr>
        </p:nvSpPr>
        <p:spPr/>
        <p:txBody>
          <a:bodyPr/>
          <a:lstStyle>
            <a:lvl1pPr defTabSz="914400" eaLnBrk="0" hangingPunct="0">
              <a:defRPr/>
            </a:lvl1pPr>
          </a:lstStyle>
          <a:p>
            <a:fld id="{308A8905-BF7D-41FF-8DB2-5881519F316C}" type="slidenum">
              <a:rPr lang="en-US" altLang="en-US"/>
              <a:pPr/>
              <a:t>‹#›</a:t>
            </a:fld>
            <a:endParaRPr lang="en-US" altLang="en-US"/>
          </a:p>
        </p:txBody>
      </p:sp>
    </p:spTree>
    <p:extLst>
      <p:ext uri="{BB962C8B-B14F-4D97-AF65-F5344CB8AC3E}">
        <p14:creationId xmlns:p14="http://schemas.microsoft.com/office/powerpoint/2010/main" val="420656591"/>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27107573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5151969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674124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11/22/19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77221341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11/22/19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5732009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11/22/19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90307641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11/22/19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02282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12434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8613580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11/22/19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189280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099828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11/22/19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4737786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5796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11/22/19</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0462049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83572008-073C-D94D-932A-A3B9656DE1EB}"/>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AEF94275-DB16-E344-BE92-D80749E8707B}"/>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2E49EE9A-C85E-F144-8E6C-104F0C304213}"/>
              </a:ext>
            </a:extLst>
          </p:cNvPr>
          <p:cNvSpPr>
            <a:spLocks noGrp="1" noChangeArrowheads="1"/>
          </p:cNvSpPr>
          <p:nvPr>
            <p:ph type="sldNum" sz="quarter" idx="12"/>
          </p:nvPr>
        </p:nvSpPr>
        <p:spPr/>
        <p:txBody>
          <a:bodyPr/>
          <a:lstStyle>
            <a:lvl1pPr defTabSz="457200">
              <a:defRPr/>
            </a:lvl1pPr>
          </a:lstStyle>
          <a:p>
            <a:fld id="{18E13910-1454-8942-AE11-0843E1841207}" type="slidenum">
              <a:rPr lang="en-US" altLang="en-US"/>
              <a:pPr/>
              <a:t>‹#›</a:t>
            </a:fld>
            <a:endParaRPr lang="en-US" altLang="en-US"/>
          </a:p>
        </p:txBody>
      </p:sp>
    </p:spTree>
    <p:extLst>
      <p:ext uri="{BB962C8B-B14F-4D97-AF65-F5344CB8AC3E}">
        <p14:creationId xmlns:p14="http://schemas.microsoft.com/office/powerpoint/2010/main" val="77808377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133112C0-A9EA-144B-9E39-DE0C701BA086}"/>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78F09679-6209-4C42-B7C7-56098C457DE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DA6F1489-287C-3647-A48B-29E9B4E1F727}"/>
              </a:ext>
            </a:extLst>
          </p:cNvPr>
          <p:cNvSpPr>
            <a:spLocks noGrp="1" noChangeArrowheads="1"/>
          </p:cNvSpPr>
          <p:nvPr>
            <p:ph type="sldNum" sz="quarter" idx="12"/>
          </p:nvPr>
        </p:nvSpPr>
        <p:spPr/>
        <p:txBody>
          <a:bodyPr/>
          <a:lstStyle>
            <a:lvl1pPr defTabSz="457200">
              <a:defRPr/>
            </a:lvl1pPr>
          </a:lstStyle>
          <a:p>
            <a:fld id="{2CE83217-49B9-FE49-9551-CE42BC5F5FAC}" type="slidenum">
              <a:rPr lang="en-US" altLang="en-US"/>
              <a:pPr/>
              <a:t>‹#›</a:t>
            </a:fld>
            <a:endParaRPr lang="en-US" altLang="en-US"/>
          </a:p>
        </p:txBody>
      </p:sp>
    </p:spTree>
    <p:extLst>
      <p:ext uri="{BB962C8B-B14F-4D97-AF65-F5344CB8AC3E}">
        <p14:creationId xmlns:p14="http://schemas.microsoft.com/office/powerpoint/2010/main" val="3358812201"/>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7B3287B1-07E8-D841-AA77-A92D5B14D926}"/>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13">
            <a:extLst>
              <a:ext uri="{FF2B5EF4-FFF2-40B4-BE49-F238E27FC236}">
                <a16:creationId xmlns:a16="http://schemas.microsoft.com/office/drawing/2014/main" id="{0E809132-7ED3-A64E-834F-AF34AA19E98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14">
            <a:extLst>
              <a:ext uri="{FF2B5EF4-FFF2-40B4-BE49-F238E27FC236}">
                <a16:creationId xmlns:a16="http://schemas.microsoft.com/office/drawing/2014/main" id="{C5A05782-CD08-D840-BC78-1E5B10C8F698}"/>
              </a:ext>
            </a:extLst>
          </p:cNvPr>
          <p:cNvSpPr>
            <a:spLocks noGrp="1" noChangeArrowheads="1"/>
          </p:cNvSpPr>
          <p:nvPr>
            <p:ph type="sldNum" sz="quarter" idx="12"/>
          </p:nvPr>
        </p:nvSpPr>
        <p:spPr/>
        <p:txBody>
          <a:bodyPr/>
          <a:lstStyle>
            <a:lvl1pPr defTabSz="457200">
              <a:defRPr/>
            </a:lvl1pPr>
          </a:lstStyle>
          <a:p>
            <a:fld id="{DD7CA38B-ADCD-0842-9C7E-D562F543A5A2}" type="slidenum">
              <a:rPr lang="en-US" altLang="en-US"/>
              <a:pPr/>
              <a:t>‹#›</a:t>
            </a:fld>
            <a:endParaRPr lang="en-US" altLang="en-US"/>
          </a:p>
        </p:txBody>
      </p:sp>
    </p:spTree>
    <p:extLst>
      <p:ext uri="{BB962C8B-B14F-4D97-AF65-F5344CB8AC3E}">
        <p14:creationId xmlns:p14="http://schemas.microsoft.com/office/powerpoint/2010/main" val="2731620088"/>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DCE88748-234C-5B46-93C7-4A6814960FFE}"/>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8" name="Rectangle 13">
            <a:extLst>
              <a:ext uri="{FF2B5EF4-FFF2-40B4-BE49-F238E27FC236}">
                <a16:creationId xmlns:a16="http://schemas.microsoft.com/office/drawing/2014/main" id="{0DA51A6F-AF3F-AF43-B3FF-C47671C7F5DD}"/>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9" name="Rectangle 14">
            <a:extLst>
              <a:ext uri="{FF2B5EF4-FFF2-40B4-BE49-F238E27FC236}">
                <a16:creationId xmlns:a16="http://schemas.microsoft.com/office/drawing/2014/main" id="{692259D5-DF57-A24B-82E5-8B1F21FB8985}"/>
              </a:ext>
            </a:extLst>
          </p:cNvPr>
          <p:cNvSpPr>
            <a:spLocks noGrp="1" noChangeArrowheads="1"/>
          </p:cNvSpPr>
          <p:nvPr>
            <p:ph type="sldNum" sz="quarter" idx="12"/>
          </p:nvPr>
        </p:nvSpPr>
        <p:spPr/>
        <p:txBody>
          <a:bodyPr/>
          <a:lstStyle>
            <a:lvl1pPr defTabSz="457200">
              <a:defRPr/>
            </a:lvl1pPr>
          </a:lstStyle>
          <a:p>
            <a:fld id="{AC82C1B3-0611-1A4B-AD24-48AEA5785210}" type="slidenum">
              <a:rPr lang="en-US" altLang="en-US"/>
              <a:pPr/>
              <a:t>‹#›</a:t>
            </a:fld>
            <a:endParaRPr lang="en-US" altLang="en-US"/>
          </a:p>
        </p:txBody>
      </p:sp>
    </p:spTree>
    <p:extLst>
      <p:ext uri="{BB962C8B-B14F-4D97-AF65-F5344CB8AC3E}">
        <p14:creationId xmlns:p14="http://schemas.microsoft.com/office/powerpoint/2010/main" val="2569947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19023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FD8E7C33-9625-784A-B194-F3F1D510924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4" name="Rectangle 13">
            <a:extLst>
              <a:ext uri="{FF2B5EF4-FFF2-40B4-BE49-F238E27FC236}">
                <a16:creationId xmlns:a16="http://schemas.microsoft.com/office/drawing/2014/main" id="{6F1D9E47-84D2-174C-93F5-B2B38CC5C5D9}"/>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5" name="Rectangle 14">
            <a:extLst>
              <a:ext uri="{FF2B5EF4-FFF2-40B4-BE49-F238E27FC236}">
                <a16:creationId xmlns:a16="http://schemas.microsoft.com/office/drawing/2014/main" id="{84FC31C7-74CA-B343-B2CB-86B6CFE2D5CC}"/>
              </a:ext>
            </a:extLst>
          </p:cNvPr>
          <p:cNvSpPr>
            <a:spLocks noGrp="1" noChangeArrowheads="1"/>
          </p:cNvSpPr>
          <p:nvPr>
            <p:ph type="sldNum" sz="quarter" idx="12"/>
          </p:nvPr>
        </p:nvSpPr>
        <p:spPr/>
        <p:txBody>
          <a:bodyPr/>
          <a:lstStyle>
            <a:lvl1pPr defTabSz="457200">
              <a:defRPr/>
            </a:lvl1pPr>
          </a:lstStyle>
          <a:p>
            <a:fld id="{1DFB9C96-C6D9-974D-A1DA-BE9A91621180}" type="slidenum">
              <a:rPr lang="en-US" altLang="en-US"/>
              <a:pPr/>
              <a:t>‹#›</a:t>
            </a:fld>
            <a:endParaRPr lang="en-US" altLang="en-US"/>
          </a:p>
        </p:txBody>
      </p:sp>
    </p:spTree>
    <p:extLst>
      <p:ext uri="{BB962C8B-B14F-4D97-AF65-F5344CB8AC3E}">
        <p14:creationId xmlns:p14="http://schemas.microsoft.com/office/powerpoint/2010/main" val="2907047165"/>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44F1ABC3-87B8-794F-897A-D2CCD8D03C98}"/>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3" name="Rectangle 13">
            <a:extLst>
              <a:ext uri="{FF2B5EF4-FFF2-40B4-BE49-F238E27FC236}">
                <a16:creationId xmlns:a16="http://schemas.microsoft.com/office/drawing/2014/main" id="{5A5FFDA4-2122-5542-9FAC-F43F825FDE3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4" name="Rectangle 14">
            <a:extLst>
              <a:ext uri="{FF2B5EF4-FFF2-40B4-BE49-F238E27FC236}">
                <a16:creationId xmlns:a16="http://schemas.microsoft.com/office/drawing/2014/main" id="{23869DAB-E705-FD4D-8314-97BE43114BF2}"/>
              </a:ext>
            </a:extLst>
          </p:cNvPr>
          <p:cNvSpPr>
            <a:spLocks noGrp="1" noChangeArrowheads="1"/>
          </p:cNvSpPr>
          <p:nvPr>
            <p:ph type="sldNum" sz="quarter" idx="12"/>
          </p:nvPr>
        </p:nvSpPr>
        <p:spPr/>
        <p:txBody>
          <a:bodyPr/>
          <a:lstStyle>
            <a:lvl1pPr defTabSz="457200">
              <a:defRPr/>
            </a:lvl1pPr>
          </a:lstStyle>
          <a:p>
            <a:fld id="{EFF9F7E6-1F5D-9E4E-ACD7-B2EF6BA32CA3}" type="slidenum">
              <a:rPr lang="en-US" altLang="en-US"/>
              <a:pPr/>
              <a:t>‹#›</a:t>
            </a:fld>
            <a:endParaRPr lang="en-US" altLang="en-US"/>
          </a:p>
        </p:txBody>
      </p:sp>
    </p:spTree>
    <p:extLst>
      <p:ext uri="{BB962C8B-B14F-4D97-AF65-F5344CB8AC3E}">
        <p14:creationId xmlns:p14="http://schemas.microsoft.com/office/powerpoint/2010/main" val="332255341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BCEC3055-1272-6E48-879E-AED0817881FC}"/>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13">
            <a:extLst>
              <a:ext uri="{FF2B5EF4-FFF2-40B4-BE49-F238E27FC236}">
                <a16:creationId xmlns:a16="http://schemas.microsoft.com/office/drawing/2014/main" id="{B7EFF2B4-DED1-034B-864D-332E86026A3F}"/>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14">
            <a:extLst>
              <a:ext uri="{FF2B5EF4-FFF2-40B4-BE49-F238E27FC236}">
                <a16:creationId xmlns:a16="http://schemas.microsoft.com/office/drawing/2014/main" id="{23429D11-BD98-9749-A00D-CB0B718BC481}"/>
              </a:ext>
            </a:extLst>
          </p:cNvPr>
          <p:cNvSpPr>
            <a:spLocks noGrp="1" noChangeArrowheads="1"/>
          </p:cNvSpPr>
          <p:nvPr>
            <p:ph type="sldNum" sz="quarter" idx="12"/>
          </p:nvPr>
        </p:nvSpPr>
        <p:spPr/>
        <p:txBody>
          <a:bodyPr/>
          <a:lstStyle>
            <a:lvl1pPr defTabSz="457200">
              <a:defRPr/>
            </a:lvl1pPr>
          </a:lstStyle>
          <a:p>
            <a:fld id="{13386380-752B-E240-88A0-E7A9EBC00C20}" type="slidenum">
              <a:rPr lang="en-US" altLang="en-US"/>
              <a:pPr/>
              <a:t>‹#›</a:t>
            </a:fld>
            <a:endParaRPr lang="en-US" altLang="en-US"/>
          </a:p>
        </p:txBody>
      </p:sp>
    </p:spTree>
    <p:extLst>
      <p:ext uri="{BB962C8B-B14F-4D97-AF65-F5344CB8AC3E}">
        <p14:creationId xmlns:p14="http://schemas.microsoft.com/office/powerpoint/2010/main" val="393727119"/>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7A01A830-A8DA-6C43-A066-E5A96E678ACA}"/>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6" name="Rectangle 13">
            <a:extLst>
              <a:ext uri="{FF2B5EF4-FFF2-40B4-BE49-F238E27FC236}">
                <a16:creationId xmlns:a16="http://schemas.microsoft.com/office/drawing/2014/main" id="{224304D5-09D3-1044-87B8-B13D9EA34619}"/>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7" name="Rectangle 14">
            <a:extLst>
              <a:ext uri="{FF2B5EF4-FFF2-40B4-BE49-F238E27FC236}">
                <a16:creationId xmlns:a16="http://schemas.microsoft.com/office/drawing/2014/main" id="{BB691746-7B76-0E48-BAB9-5209771169A4}"/>
              </a:ext>
            </a:extLst>
          </p:cNvPr>
          <p:cNvSpPr>
            <a:spLocks noGrp="1" noChangeArrowheads="1"/>
          </p:cNvSpPr>
          <p:nvPr>
            <p:ph type="sldNum" sz="quarter" idx="12"/>
          </p:nvPr>
        </p:nvSpPr>
        <p:spPr/>
        <p:txBody>
          <a:bodyPr/>
          <a:lstStyle>
            <a:lvl1pPr defTabSz="457200">
              <a:defRPr/>
            </a:lvl1pPr>
          </a:lstStyle>
          <a:p>
            <a:fld id="{28C0F596-4FB9-7341-BCEB-335FBE1600E4}" type="slidenum">
              <a:rPr lang="en-US" altLang="en-US"/>
              <a:pPr/>
              <a:t>‹#›</a:t>
            </a:fld>
            <a:endParaRPr lang="en-US" altLang="en-US"/>
          </a:p>
        </p:txBody>
      </p:sp>
    </p:spTree>
    <p:extLst>
      <p:ext uri="{BB962C8B-B14F-4D97-AF65-F5344CB8AC3E}">
        <p14:creationId xmlns:p14="http://schemas.microsoft.com/office/powerpoint/2010/main" val="1984803352"/>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5E19FB90-294D-3B4D-9E7B-1E1FEAEEE64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4AB3377D-CBFE-314C-AEF7-9A0684CBF02A}"/>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571D95DB-2431-004C-9395-6CBC0FFF3D39}"/>
              </a:ext>
            </a:extLst>
          </p:cNvPr>
          <p:cNvSpPr>
            <a:spLocks noGrp="1" noChangeArrowheads="1"/>
          </p:cNvSpPr>
          <p:nvPr>
            <p:ph type="sldNum" sz="quarter" idx="12"/>
          </p:nvPr>
        </p:nvSpPr>
        <p:spPr/>
        <p:txBody>
          <a:bodyPr/>
          <a:lstStyle>
            <a:lvl1pPr defTabSz="457200">
              <a:defRPr/>
            </a:lvl1pPr>
          </a:lstStyle>
          <a:p>
            <a:fld id="{F3FBE9FA-27FA-5848-AD32-F2A9A22EAA64}" type="slidenum">
              <a:rPr lang="en-US" altLang="en-US"/>
              <a:pPr/>
              <a:t>‹#›</a:t>
            </a:fld>
            <a:endParaRPr lang="en-US" altLang="en-US"/>
          </a:p>
        </p:txBody>
      </p:sp>
    </p:spTree>
    <p:extLst>
      <p:ext uri="{BB962C8B-B14F-4D97-AF65-F5344CB8AC3E}">
        <p14:creationId xmlns:p14="http://schemas.microsoft.com/office/powerpoint/2010/main" val="1657947361"/>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D3629E67-114B-3541-ACDB-6E3EC1F5A512}"/>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08DA2D95-D4FD-3F49-BBB0-BF46807ED3A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35940A40-C4AD-0645-9642-A0A7A3DFC4A9}"/>
              </a:ext>
            </a:extLst>
          </p:cNvPr>
          <p:cNvSpPr>
            <a:spLocks noGrp="1" noChangeArrowheads="1"/>
          </p:cNvSpPr>
          <p:nvPr>
            <p:ph type="sldNum" sz="quarter" idx="12"/>
          </p:nvPr>
        </p:nvSpPr>
        <p:spPr/>
        <p:txBody>
          <a:bodyPr/>
          <a:lstStyle>
            <a:lvl1pPr defTabSz="457200">
              <a:defRPr/>
            </a:lvl1pPr>
          </a:lstStyle>
          <a:p>
            <a:fld id="{8DC295C4-638E-FB4A-91ED-9F90A8B8C180}" type="slidenum">
              <a:rPr lang="en-US" altLang="en-US"/>
              <a:pPr/>
              <a:t>‹#›</a:t>
            </a:fld>
            <a:endParaRPr lang="en-US" altLang="en-US"/>
          </a:p>
        </p:txBody>
      </p:sp>
    </p:spTree>
    <p:extLst>
      <p:ext uri="{BB962C8B-B14F-4D97-AF65-F5344CB8AC3E}">
        <p14:creationId xmlns:p14="http://schemas.microsoft.com/office/powerpoint/2010/main" val="1102149061"/>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a:extLst>
              <a:ext uri="{FF2B5EF4-FFF2-40B4-BE49-F238E27FC236}">
                <a16:creationId xmlns:a16="http://schemas.microsoft.com/office/drawing/2014/main" id="{2771498F-5DB7-DC45-8579-190B7CD1F240}"/>
              </a:ext>
            </a:extLst>
          </p:cNvPr>
          <p:cNvSpPr>
            <a:spLocks noGrp="1" noChangeArrowheads="1"/>
          </p:cNvSpPr>
          <p:nvPr>
            <p:ph type="dt" sz="half" idx="10"/>
          </p:nvPr>
        </p:nvSpPr>
        <p:spPr/>
        <p:txBody>
          <a:bodyPr/>
          <a:lstStyle>
            <a:lvl1pPr defTabSz="457200" fontAlgn="auto">
              <a:spcBef>
                <a:spcPts val="0"/>
              </a:spcBef>
              <a:spcAft>
                <a:spcPts val="0"/>
              </a:spcAft>
              <a:defRPr/>
            </a:lvl1pPr>
          </a:lstStyle>
          <a:p>
            <a:pPr>
              <a:defRPr/>
            </a:pPr>
            <a:endParaRPr lang="en-US"/>
          </a:p>
        </p:txBody>
      </p:sp>
      <p:sp>
        <p:nvSpPr>
          <p:cNvPr id="5" name="Rectangle 13">
            <a:extLst>
              <a:ext uri="{FF2B5EF4-FFF2-40B4-BE49-F238E27FC236}">
                <a16:creationId xmlns:a16="http://schemas.microsoft.com/office/drawing/2014/main" id="{37477746-6939-F141-BC8F-7B8C3BBAC6F6}"/>
              </a:ext>
            </a:extLst>
          </p:cNvPr>
          <p:cNvSpPr>
            <a:spLocks noGrp="1" noChangeArrowheads="1"/>
          </p:cNvSpPr>
          <p:nvPr>
            <p:ph type="ftr" sz="quarter" idx="11"/>
          </p:nvPr>
        </p:nvSpPr>
        <p:spPr/>
        <p:txBody>
          <a:bodyPr/>
          <a:lstStyle>
            <a:lvl1pPr defTabSz="457200" fontAlgn="auto">
              <a:spcBef>
                <a:spcPts val="0"/>
              </a:spcBef>
              <a:spcAft>
                <a:spcPts val="0"/>
              </a:spcAft>
              <a:defRPr/>
            </a:lvl1pPr>
          </a:lstStyle>
          <a:p>
            <a:pPr>
              <a:defRPr/>
            </a:pPr>
            <a:endParaRPr lang="en-US"/>
          </a:p>
        </p:txBody>
      </p:sp>
      <p:sp>
        <p:nvSpPr>
          <p:cNvPr id="6" name="Rectangle 14">
            <a:extLst>
              <a:ext uri="{FF2B5EF4-FFF2-40B4-BE49-F238E27FC236}">
                <a16:creationId xmlns:a16="http://schemas.microsoft.com/office/drawing/2014/main" id="{56275C51-29A1-9D44-9698-FB056181248D}"/>
              </a:ext>
            </a:extLst>
          </p:cNvPr>
          <p:cNvSpPr>
            <a:spLocks noGrp="1" noChangeArrowheads="1"/>
          </p:cNvSpPr>
          <p:nvPr>
            <p:ph type="sldNum" sz="quarter" idx="12"/>
          </p:nvPr>
        </p:nvSpPr>
        <p:spPr/>
        <p:txBody>
          <a:bodyPr/>
          <a:lstStyle>
            <a:lvl1pPr defTabSz="457200">
              <a:defRPr/>
            </a:lvl1pPr>
          </a:lstStyle>
          <a:p>
            <a:fld id="{DA37C7A9-9B11-C14E-A8D4-E9313E99BF24}" type="slidenum">
              <a:rPr lang="en-US" altLang="en-US"/>
              <a:pPr/>
              <a:t>‹#›</a:t>
            </a:fld>
            <a:endParaRPr lang="en-US" altLang="en-US"/>
          </a:p>
        </p:txBody>
      </p:sp>
    </p:spTree>
    <p:extLst>
      <p:ext uri="{BB962C8B-B14F-4D97-AF65-F5344CB8AC3E}">
        <p14:creationId xmlns:p14="http://schemas.microsoft.com/office/powerpoint/2010/main" val="293957346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514197AB-C522-4136-BEDB-F3414EABB957}" type="slidenum">
              <a:rPr lang="en-US" altLang="en-US"/>
              <a:pPr/>
              <a:t>‹#›</a:t>
            </a:fld>
            <a:endParaRPr lang="en-US" altLang="en-US"/>
          </a:p>
        </p:txBody>
      </p:sp>
    </p:spTree>
    <p:extLst>
      <p:ext uri="{BB962C8B-B14F-4D97-AF65-F5344CB8AC3E}">
        <p14:creationId xmlns:p14="http://schemas.microsoft.com/office/powerpoint/2010/main" val="1341438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602B98B1-2D15-4BDC-BAE0-149607885710}" type="slidenum">
              <a:rPr lang="en-US" altLang="en-US"/>
              <a:pPr/>
              <a:t>‹#›</a:t>
            </a:fld>
            <a:endParaRPr lang="en-US" altLang="en-US"/>
          </a:p>
        </p:txBody>
      </p:sp>
    </p:spTree>
    <p:extLst>
      <p:ext uri="{BB962C8B-B14F-4D97-AF65-F5344CB8AC3E}">
        <p14:creationId xmlns:p14="http://schemas.microsoft.com/office/powerpoint/2010/main" val="2652960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D33642A7-78D8-4F60-87BA-BF57A2519C37}" type="slidenum">
              <a:rPr lang="en-US" altLang="en-US"/>
              <a:pPr/>
              <a:t>‹#›</a:t>
            </a:fld>
            <a:endParaRPr lang="en-US" altLang="en-US"/>
          </a:p>
        </p:txBody>
      </p:sp>
    </p:spTree>
    <p:extLst>
      <p:ext uri="{BB962C8B-B14F-4D97-AF65-F5344CB8AC3E}">
        <p14:creationId xmlns:p14="http://schemas.microsoft.com/office/powerpoint/2010/main" val="3159166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22D43DC2-B7A1-456B-813B-96D274CB03F5}" type="slidenum">
              <a:rPr lang="en-US" altLang="en-US"/>
              <a:pPr/>
              <a:t>‹#›</a:t>
            </a:fld>
            <a:endParaRPr lang="en-US" altLang="en-US"/>
          </a:p>
        </p:txBody>
      </p:sp>
    </p:spTree>
    <p:extLst>
      <p:ext uri="{BB962C8B-B14F-4D97-AF65-F5344CB8AC3E}">
        <p14:creationId xmlns:p14="http://schemas.microsoft.com/office/powerpoint/2010/main" val="120074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a:p>
        </p:txBody>
      </p:sp>
      <p:sp>
        <p:nvSpPr>
          <p:cNvPr id="8" name="Rectangle 13"/>
          <p:cNvSpPr>
            <a:spLocks noGrp="1" noChangeArrowheads="1"/>
          </p:cNvSpPr>
          <p:nvPr>
            <p:ph type="ftr" sz="quarter" idx="11"/>
          </p:nvPr>
        </p:nvSpPr>
        <p:spPr>
          <a:ln/>
        </p:spPr>
        <p:txBody>
          <a:bodyPr/>
          <a:lstStyle>
            <a:lvl1pPr>
              <a:defRPr/>
            </a:lvl1pPr>
          </a:lstStyle>
          <a:p>
            <a:endParaRPr lang="en-US" altLang="en-US"/>
          </a:p>
        </p:txBody>
      </p:sp>
      <p:sp>
        <p:nvSpPr>
          <p:cNvPr id="9" name="Rectangle 14"/>
          <p:cNvSpPr>
            <a:spLocks noGrp="1" noChangeArrowheads="1"/>
          </p:cNvSpPr>
          <p:nvPr>
            <p:ph type="sldNum" sz="quarter" idx="12"/>
          </p:nvPr>
        </p:nvSpPr>
        <p:spPr>
          <a:ln/>
        </p:spPr>
        <p:txBody>
          <a:bodyPr/>
          <a:lstStyle>
            <a:lvl1pPr>
              <a:defRPr/>
            </a:lvl1pPr>
          </a:lstStyle>
          <a:p>
            <a:fld id="{7DB967B7-2A4C-497A-8A9A-D991AC6F718A}" type="slidenum">
              <a:rPr lang="en-US" altLang="en-US"/>
              <a:pPr/>
              <a:t>‹#›</a:t>
            </a:fld>
            <a:endParaRPr lang="en-US" altLang="en-US"/>
          </a:p>
        </p:txBody>
      </p:sp>
    </p:spTree>
    <p:extLst>
      <p:ext uri="{BB962C8B-B14F-4D97-AF65-F5344CB8AC3E}">
        <p14:creationId xmlns:p14="http://schemas.microsoft.com/office/powerpoint/2010/main" val="581673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a:p>
        </p:txBody>
      </p:sp>
      <p:sp>
        <p:nvSpPr>
          <p:cNvPr id="4" name="Rectangle 13"/>
          <p:cNvSpPr>
            <a:spLocks noGrp="1" noChangeArrowheads="1"/>
          </p:cNvSpPr>
          <p:nvPr>
            <p:ph type="ftr" sz="quarter" idx="11"/>
          </p:nvPr>
        </p:nvSpPr>
        <p:spPr>
          <a:ln/>
        </p:spPr>
        <p:txBody>
          <a:bodyPr/>
          <a:lstStyle>
            <a:lvl1pPr>
              <a:defRPr/>
            </a:lvl1pPr>
          </a:lstStyle>
          <a:p>
            <a:endParaRPr lang="en-US" altLang="en-US"/>
          </a:p>
        </p:txBody>
      </p:sp>
      <p:sp>
        <p:nvSpPr>
          <p:cNvPr id="5" name="Rectangle 14"/>
          <p:cNvSpPr>
            <a:spLocks noGrp="1" noChangeArrowheads="1"/>
          </p:cNvSpPr>
          <p:nvPr>
            <p:ph type="sldNum" sz="quarter" idx="12"/>
          </p:nvPr>
        </p:nvSpPr>
        <p:spPr>
          <a:ln/>
        </p:spPr>
        <p:txBody>
          <a:bodyPr/>
          <a:lstStyle>
            <a:lvl1pPr>
              <a:defRPr/>
            </a:lvl1pPr>
          </a:lstStyle>
          <a:p>
            <a:fld id="{702EAE9A-3B1D-4326-BE74-3B6A8BC09E2A}" type="slidenum">
              <a:rPr lang="en-US" altLang="en-US"/>
              <a:pPr/>
              <a:t>‹#›</a:t>
            </a:fld>
            <a:endParaRPr lang="en-US" altLang="en-US"/>
          </a:p>
        </p:txBody>
      </p:sp>
    </p:spTree>
    <p:extLst>
      <p:ext uri="{BB962C8B-B14F-4D97-AF65-F5344CB8AC3E}">
        <p14:creationId xmlns:p14="http://schemas.microsoft.com/office/powerpoint/2010/main" val="2199651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a:p>
        </p:txBody>
      </p:sp>
      <p:sp>
        <p:nvSpPr>
          <p:cNvPr id="3" name="Rectangle 13"/>
          <p:cNvSpPr>
            <a:spLocks noGrp="1" noChangeArrowheads="1"/>
          </p:cNvSpPr>
          <p:nvPr>
            <p:ph type="ftr" sz="quarter" idx="11"/>
          </p:nvPr>
        </p:nvSpPr>
        <p:spPr>
          <a:ln/>
        </p:spPr>
        <p:txBody>
          <a:bodyPr/>
          <a:lstStyle>
            <a:lvl1pPr>
              <a:defRPr/>
            </a:lvl1pPr>
          </a:lstStyle>
          <a:p>
            <a:endParaRPr lang="en-US" altLang="en-US"/>
          </a:p>
        </p:txBody>
      </p:sp>
      <p:sp>
        <p:nvSpPr>
          <p:cNvPr id="4" name="Rectangle 14"/>
          <p:cNvSpPr>
            <a:spLocks noGrp="1" noChangeArrowheads="1"/>
          </p:cNvSpPr>
          <p:nvPr>
            <p:ph type="sldNum" sz="quarter" idx="12"/>
          </p:nvPr>
        </p:nvSpPr>
        <p:spPr>
          <a:ln/>
        </p:spPr>
        <p:txBody>
          <a:bodyPr/>
          <a:lstStyle>
            <a:lvl1pPr>
              <a:defRPr/>
            </a:lvl1pPr>
          </a:lstStyle>
          <a:p>
            <a:fld id="{7E679F6B-D408-4D2C-AC04-E92CC067290C}" type="slidenum">
              <a:rPr lang="en-US" altLang="en-US"/>
              <a:pPr/>
              <a:t>‹#›</a:t>
            </a:fld>
            <a:endParaRPr lang="en-US" altLang="en-US"/>
          </a:p>
        </p:txBody>
      </p:sp>
    </p:spTree>
    <p:extLst>
      <p:ext uri="{BB962C8B-B14F-4D97-AF65-F5344CB8AC3E}">
        <p14:creationId xmlns:p14="http://schemas.microsoft.com/office/powerpoint/2010/main" val="1159410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pPr/>
              <a:t>‹#›</a:t>
            </a:fld>
            <a:endParaRPr lang="en-US" altLang="en-US"/>
          </a:p>
        </p:txBody>
      </p:sp>
    </p:spTree>
    <p:extLst>
      <p:ext uri="{BB962C8B-B14F-4D97-AF65-F5344CB8AC3E}">
        <p14:creationId xmlns:p14="http://schemas.microsoft.com/office/powerpoint/2010/main" val="3505622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A32975F3-101A-4C5D-9588-481761CF0C33}" type="slidenum">
              <a:rPr lang="en-US" altLang="en-US"/>
              <a:pPr/>
              <a:t>‹#›</a:t>
            </a:fld>
            <a:endParaRPr lang="en-US" altLang="en-US"/>
          </a:p>
        </p:txBody>
      </p:sp>
    </p:spTree>
    <p:extLst>
      <p:ext uri="{BB962C8B-B14F-4D97-AF65-F5344CB8AC3E}">
        <p14:creationId xmlns:p14="http://schemas.microsoft.com/office/powerpoint/2010/main" val="2584676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a:p>
        </p:txBody>
      </p:sp>
      <p:sp>
        <p:nvSpPr>
          <p:cNvPr id="6" name="Rectangle 13"/>
          <p:cNvSpPr>
            <a:spLocks noGrp="1" noChangeArrowheads="1"/>
          </p:cNvSpPr>
          <p:nvPr>
            <p:ph type="ftr" sz="quarter" idx="11"/>
          </p:nvPr>
        </p:nvSpPr>
        <p:spPr>
          <a:ln/>
        </p:spPr>
        <p:txBody>
          <a:bodyPr/>
          <a:lstStyle>
            <a:lvl1pPr>
              <a:defRPr/>
            </a:lvl1pPr>
          </a:lstStyle>
          <a:p>
            <a:endParaRPr lang="en-US" altLang="en-US"/>
          </a:p>
        </p:txBody>
      </p:sp>
      <p:sp>
        <p:nvSpPr>
          <p:cNvPr id="7" name="Rectangle 14"/>
          <p:cNvSpPr>
            <a:spLocks noGrp="1" noChangeArrowheads="1"/>
          </p:cNvSpPr>
          <p:nvPr>
            <p:ph type="sldNum" sz="quarter" idx="12"/>
          </p:nvPr>
        </p:nvSpPr>
        <p:spPr>
          <a:ln/>
        </p:spPr>
        <p:txBody>
          <a:bodyPr/>
          <a:lstStyle>
            <a:lvl1pPr>
              <a:defRPr/>
            </a:lvl1pPr>
          </a:lstStyle>
          <a:p>
            <a:fld id="{06546364-F30B-4279-A69A-8CB00F285E16}" type="slidenum">
              <a:rPr lang="en-US" altLang="en-US"/>
              <a:pPr/>
              <a:t>‹#›</a:t>
            </a:fld>
            <a:endParaRPr lang="en-US" altLang="en-US"/>
          </a:p>
        </p:txBody>
      </p:sp>
    </p:spTree>
    <p:extLst>
      <p:ext uri="{BB962C8B-B14F-4D97-AF65-F5344CB8AC3E}">
        <p14:creationId xmlns:p14="http://schemas.microsoft.com/office/powerpoint/2010/main" val="1524297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ECDF27AE-196C-42C9-B8AA-6D50EEDF5E08}" type="slidenum">
              <a:rPr lang="en-US" altLang="en-US"/>
              <a:pPr/>
              <a:t>‹#›</a:t>
            </a:fld>
            <a:endParaRPr lang="en-US" altLang="en-US"/>
          </a:p>
        </p:txBody>
      </p:sp>
    </p:spTree>
    <p:extLst>
      <p:ext uri="{BB962C8B-B14F-4D97-AF65-F5344CB8AC3E}">
        <p14:creationId xmlns:p14="http://schemas.microsoft.com/office/powerpoint/2010/main" val="3791111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a:p>
        </p:txBody>
      </p:sp>
      <p:sp>
        <p:nvSpPr>
          <p:cNvPr id="5" name="Rectangle 13"/>
          <p:cNvSpPr>
            <a:spLocks noGrp="1" noChangeArrowheads="1"/>
          </p:cNvSpPr>
          <p:nvPr>
            <p:ph type="ftr" sz="quarter" idx="11"/>
          </p:nvPr>
        </p:nvSpPr>
        <p:spPr>
          <a:ln/>
        </p:spPr>
        <p:txBody>
          <a:bodyPr/>
          <a:lstStyle>
            <a:lvl1pPr>
              <a:defRPr/>
            </a:lvl1pPr>
          </a:lstStyle>
          <a:p>
            <a:endParaRPr lang="en-US" altLang="en-US"/>
          </a:p>
        </p:txBody>
      </p:sp>
      <p:sp>
        <p:nvSpPr>
          <p:cNvPr id="6" name="Rectangle 14"/>
          <p:cNvSpPr>
            <a:spLocks noGrp="1" noChangeArrowheads="1"/>
          </p:cNvSpPr>
          <p:nvPr>
            <p:ph type="sldNum" sz="quarter" idx="12"/>
          </p:nvPr>
        </p:nvSpPr>
        <p:spPr>
          <a:ln/>
        </p:spPr>
        <p:txBody>
          <a:bodyPr/>
          <a:lstStyle>
            <a:lvl1pPr>
              <a:defRPr/>
            </a:lvl1pPr>
          </a:lstStyle>
          <a:p>
            <a:fld id="{53ACFD47-0C28-4A7D-A46B-5ED526FECDAA}" type="slidenum">
              <a:rPr lang="en-US" altLang="en-US"/>
              <a:pPr/>
              <a:t>‹#›</a:t>
            </a:fld>
            <a:endParaRPr lang="en-US" altLang="en-US"/>
          </a:p>
        </p:txBody>
      </p:sp>
    </p:spTree>
    <p:extLst>
      <p:ext uri="{BB962C8B-B14F-4D97-AF65-F5344CB8AC3E}">
        <p14:creationId xmlns:p14="http://schemas.microsoft.com/office/powerpoint/2010/main" val="7371555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7090E1D-7DED-41D3-9FAF-5F437C7F7203}" type="slidenum">
              <a:rPr lang="en-US" altLang="en-US"/>
              <a:pPr/>
              <a:t>‹#›</a:t>
            </a:fld>
            <a:endParaRPr lang="en-US" altLang="en-US"/>
          </a:p>
        </p:txBody>
      </p:sp>
    </p:spTree>
    <p:extLst>
      <p:ext uri="{BB962C8B-B14F-4D97-AF65-F5344CB8AC3E}">
        <p14:creationId xmlns:p14="http://schemas.microsoft.com/office/powerpoint/2010/main" val="1155707786"/>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069154-5791-49CC-8958-79865C8806AE}" type="slidenum">
              <a:rPr lang="en-US" altLang="en-US"/>
              <a:pPr/>
              <a:t>‹#›</a:t>
            </a:fld>
            <a:endParaRPr lang="en-US" altLang="en-US"/>
          </a:p>
        </p:txBody>
      </p:sp>
    </p:spTree>
    <p:extLst>
      <p:ext uri="{BB962C8B-B14F-4D97-AF65-F5344CB8AC3E}">
        <p14:creationId xmlns:p14="http://schemas.microsoft.com/office/powerpoint/2010/main" val="1360448509"/>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CAEF8D4-E8E1-4966-BAF6-A5D9AD7CF881}" type="slidenum">
              <a:rPr lang="en-US" altLang="en-US"/>
              <a:pPr/>
              <a:t>‹#›</a:t>
            </a:fld>
            <a:endParaRPr lang="en-US" altLang="en-US"/>
          </a:p>
        </p:txBody>
      </p:sp>
    </p:spTree>
    <p:extLst>
      <p:ext uri="{BB962C8B-B14F-4D97-AF65-F5344CB8AC3E}">
        <p14:creationId xmlns:p14="http://schemas.microsoft.com/office/powerpoint/2010/main" val="4031151485"/>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A5ED1F1-660F-4057-A6C6-32FF15DEBCD0}" type="slidenum">
              <a:rPr lang="en-US" altLang="en-US"/>
              <a:pPr/>
              <a:t>‹#›</a:t>
            </a:fld>
            <a:endParaRPr lang="en-US" altLang="en-US"/>
          </a:p>
        </p:txBody>
      </p:sp>
    </p:spTree>
    <p:extLst>
      <p:ext uri="{BB962C8B-B14F-4D97-AF65-F5344CB8AC3E}">
        <p14:creationId xmlns:p14="http://schemas.microsoft.com/office/powerpoint/2010/main" val="3834556851"/>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70059DF-B05F-49A0-8C91-8DFE983697A1}" type="slidenum">
              <a:rPr lang="en-US" altLang="en-US"/>
              <a:pPr/>
              <a:t>‹#›</a:t>
            </a:fld>
            <a:endParaRPr lang="en-US" altLang="en-US"/>
          </a:p>
        </p:txBody>
      </p:sp>
    </p:spTree>
    <p:extLst>
      <p:ext uri="{BB962C8B-B14F-4D97-AF65-F5344CB8AC3E}">
        <p14:creationId xmlns:p14="http://schemas.microsoft.com/office/powerpoint/2010/main" val="3083062655"/>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4455BB4-4381-4EFF-949C-C906A2355AAD}" type="slidenum">
              <a:rPr lang="en-US" altLang="en-US"/>
              <a:pPr/>
              <a:t>‹#›</a:t>
            </a:fld>
            <a:endParaRPr lang="en-US" altLang="en-US"/>
          </a:p>
        </p:txBody>
      </p:sp>
    </p:spTree>
    <p:extLst>
      <p:ext uri="{BB962C8B-B14F-4D97-AF65-F5344CB8AC3E}">
        <p14:creationId xmlns:p14="http://schemas.microsoft.com/office/powerpoint/2010/main" val="3377310038"/>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pPr/>
              <a:t>‹#›</a:t>
            </a:fld>
            <a:endParaRPr lang="en-US" altLang="en-US"/>
          </a:p>
        </p:txBody>
      </p:sp>
    </p:spTree>
    <p:extLst>
      <p:ext uri="{BB962C8B-B14F-4D97-AF65-F5344CB8AC3E}">
        <p14:creationId xmlns:p14="http://schemas.microsoft.com/office/powerpoint/2010/main" val="1965330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52FD864-369A-4ECD-9FC8-D4E22C5EB398}" type="slidenum">
              <a:rPr lang="en-US" altLang="en-US"/>
              <a:pPr/>
              <a:t>‹#›</a:t>
            </a:fld>
            <a:endParaRPr lang="en-US" altLang="en-US"/>
          </a:p>
        </p:txBody>
      </p:sp>
    </p:spTree>
    <p:extLst>
      <p:ext uri="{BB962C8B-B14F-4D97-AF65-F5344CB8AC3E}">
        <p14:creationId xmlns:p14="http://schemas.microsoft.com/office/powerpoint/2010/main" val="53827645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55221B90-E28A-4588-A568-6853BD251C00}" type="slidenum">
              <a:rPr lang="en-US" altLang="en-US"/>
              <a:pPr/>
              <a:t>‹#›</a:t>
            </a:fld>
            <a:endParaRPr lang="en-US" altLang="en-US"/>
          </a:p>
        </p:txBody>
      </p:sp>
    </p:spTree>
    <p:extLst>
      <p:ext uri="{BB962C8B-B14F-4D97-AF65-F5344CB8AC3E}">
        <p14:creationId xmlns:p14="http://schemas.microsoft.com/office/powerpoint/2010/main" val="3421062665"/>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764D53A-B228-4C97-B452-B23C9D618DFB}" type="slidenum">
              <a:rPr lang="en-US" altLang="en-US"/>
              <a:pPr/>
              <a:t>‹#›</a:t>
            </a:fld>
            <a:endParaRPr lang="en-US" altLang="en-US"/>
          </a:p>
        </p:txBody>
      </p:sp>
    </p:spTree>
    <p:extLst>
      <p:ext uri="{BB962C8B-B14F-4D97-AF65-F5344CB8AC3E}">
        <p14:creationId xmlns:p14="http://schemas.microsoft.com/office/powerpoint/2010/main" val="283699255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2304038-0249-44C0-950D-2ED9F9476A7E}" type="slidenum">
              <a:rPr lang="en-US" altLang="en-US"/>
              <a:pPr/>
              <a:t>‹#›</a:t>
            </a:fld>
            <a:endParaRPr lang="en-US" altLang="en-US"/>
          </a:p>
        </p:txBody>
      </p:sp>
    </p:spTree>
    <p:extLst>
      <p:ext uri="{BB962C8B-B14F-4D97-AF65-F5344CB8AC3E}">
        <p14:creationId xmlns:p14="http://schemas.microsoft.com/office/powerpoint/2010/main" val="4122696930"/>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8BA3D9-B794-42B3-9E4D-4F6EC0D4861A}" type="slidenum">
              <a:rPr lang="en-US" altLang="en-US"/>
              <a:pPr/>
              <a:t>‹#›</a:t>
            </a:fld>
            <a:endParaRPr lang="en-US" altLang="en-US"/>
          </a:p>
        </p:txBody>
      </p:sp>
    </p:spTree>
    <p:extLst>
      <p:ext uri="{BB962C8B-B14F-4D97-AF65-F5344CB8AC3E}">
        <p14:creationId xmlns:p14="http://schemas.microsoft.com/office/powerpoint/2010/main" val="475803572"/>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a:p>
        </p:txBody>
      </p:sp>
      <p:sp>
        <p:nvSpPr>
          <p:cNvPr id="13" name="Rectangle 13"/>
          <p:cNvSpPr>
            <a:spLocks noGrp="1" noChangeArrowheads="1"/>
          </p:cNvSpPr>
          <p:nvPr>
            <p:ph type="ftr" sz="quarter" idx="11"/>
          </p:nvPr>
        </p:nvSpPr>
        <p:spPr/>
        <p:txBody>
          <a:bodyPr/>
          <a:lstStyle>
            <a:lvl1pPr>
              <a:defRPr/>
            </a:lvl1pPr>
          </a:lstStyle>
          <a:p>
            <a:endParaRPr lang="en-US" altLang="en-US"/>
          </a:p>
        </p:txBody>
      </p:sp>
      <p:sp>
        <p:nvSpPr>
          <p:cNvPr id="14" name="Rectangle 14"/>
          <p:cNvSpPr>
            <a:spLocks noGrp="1" noChangeArrowheads="1"/>
          </p:cNvSpPr>
          <p:nvPr>
            <p:ph type="sldNum" sz="quarter" idx="12"/>
          </p:nvPr>
        </p:nvSpPr>
        <p:spPr/>
        <p:txBody>
          <a:bodyPr/>
          <a:lstStyle>
            <a:lvl1pPr>
              <a:defRPr/>
            </a:lvl1pPr>
          </a:lstStyle>
          <a:p>
            <a:fld id="{C27228C9-6368-4F67-8C1A-997C304952DA}" type="slidenum">
              <a:rPr lang="en-US" altLang="en-US"/>
              <a:pPr/>
              <a:t>‹#›</a:t>
            </a:fld>
            <a:endParaRPr lang="en-US" altLang="en-US"/>
          </a:p>
        </p:txBody>
      </p:sp>
    </p:spTree>
    <p:extLst>
      <p:ext uri="{BB962C8B-B14F-4D97-AF65-F5344CB8AC3E}">
        <p14:creationId xmlns:p14="http://schemas.microsoft.com/office/powerpoint/2010/main" val="9822262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endParaRPr lang="en-US" altLang="en-US"/>
          </a:p>
        </p:txBody>
      </p:sp>
      <p:sp>
        <p:nvSpPr>
          <p:cNvPr id="5" name="Rectangle 1037"/>
          <p:cNvSpPr>
            <a:spLocks noGrp="1" noChangeArrowheads="1"/>
          </p:cNvSpPr>
          <p:nvPr>
            <p:ph type="ftr" sz="quarter" idx="11"/>
          </p:nvPr>
        </p:nvSpPr>
        <p:spPr>
          <a:ln/>
        </p:spPr>
        <p:txBody>
          <a:bodyPr/>
          <a:lstStyle>
            <a:lvl1pPr>
              <a:defRPr/>
            </a:lvl1pPr>
          </a:lstStyle>
          <a:p>
            <a:endParaRPr lang="en-US" altLang="en-US"/>
          </a:p>
        </p:txBody>
      </p:sp>
      <p:sp>
        <p:nvSpPr>
          <p:cNvPr id="6" name="Rectangle 1038"/>
          <p:cNvSpPr>
            <a:spLocks noGrp="1" noChangeArrowheads="1"/>
          </p:cNvSpPr>
          <p:nvPr>
            <p:ph type="sldNum" sz="quarter" idx="12"/>
          </p:nvPr>
        </p:nvSpPr>
        <p:spPr>
          <a:ln/>
        </p:spPr>
        <p:txBody>
          <a:bodyPr/>
          <a:lstStyle>
            <a:lvl1pPr>
              <a:defRPr/>
            </a:lvl1pPr>
          </a:lstStyle>
          <a:p>
            <a:fld id="{2D5B4C0C-B2A2-48CD-8BDE-875194FEBED4}" type="slidenum">
              <a:rPr lang="en-US" altLang="en-US"/>
              <a:pPr/>
              <a:t>‹#›</a:t>
            </a:fld>
            <a:endParaRPr lang="en-US" altLang="en-US"/>
          </a:p>
        </p:txBody>
      </p:sp>
    </p:spTree>
    <p:extLst>
      <p:ext uri="{BB962C8B-B14F-4D97-AF65-F5344CB8AC3E}">
        <p14:creationId xmlns:p14="http://schemas.microsoft.com/office/powerpoint/2010/main" val="336558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endParaRPr lang="en-US" altLang="en-US"/>
          </a:p>
        </p:txBody>
      </p:sp>
      <p:sp>
        <p:nvSpPr>
          <p:cNvPr id="5" name="Rectangle 1037"/>
          <p:cNvSpPr>
            <a:spLocks noGrp="1" noChangeArrowheads="1"/>
          </p:cNvSpPr>
          <p:nvPr>
            <p:ph type="ftr" sz="quarter" idx="11"/>
          </p:nvPr>
        </p:nvSpPr>
        <p:spPr>
          <a:ln/>
        </p:spPr>
        <p:txBody>
          <a:bodyPr/>
          <a:lstStyle>
            <a:lvl1pPr>
              <a:defRPr/>
            </a:lvl1pPr>
          </a:lstStyle>
          <a:p>
            <a:endParaRPr lang="en-US" altLang="en-US"/>
          </a:p>
        </p:txBody>
      </p:sp>
      <p:sp>
        <p:nvSpPr>
          <p:cNvPr id="6" name="Rectangle 1038"/>
          <p:cNvSpPr>
            <a:spLocks noGrp="1" noChangeArrowheads="1"/>
          </p:cNvSpPr>
          <p:nvPr>
            <p:ph type="sldNum" sz="quarter" idx="12"/>
          </p:nvPr>
        </p:nvSpPr>
        <p:spPr>
          <a:ln/>
        </p:spPr>
        <p:txBody>
          <a:bodyPr/>
          <a:lstStyle>
            <a:lvl1pPr>
              <a:defRPr/>
            </a:lvl1pPr>
          </a:lstStyle>
          <a:p>
            <a:fld id="{EDB161BB-E28E-43AF-A401-F201F3AC042B}" type="slidenum">
              <a:rPr lang="en-US" altLang="en-US"/>
              <a:pPr/>
              <a:t>‹#›</a:t>
            </a:fld>
            <a:endParaRPr lang="en-US" altLang="en-US"/>
          </a:p>
        </p:txBody>
      </p:sp>
    </p:spTree>
    <p:extLst>
      <p:ext uri="{BB962C8B-B14F-4D97-AF65-F5344CB8AC3E}">
        <p14:creationId xmlns:p14="http://schemas.microsoft.com/office/powerpoint/2010/main" val="384096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endParaRPr lang="en-US" altLang="en-US"/>
          </a:p>
        </p:txBody>
      </p:sp>
      <p:sp>
        <p:nvSpPr>
          <p:cNvPr id="6" name="Rectangle 1037"/>
          <p:cNvSpPr>
            <a:spLocks noGrp="1" noChangeArrowheads="1"/>
          </p:cNvSpPr>
          <p:nvPr>
            <p:ph type="ftr" sz="quarter" idx="11"/>
          </p:nvPr>
        </p:nvSpPr>
        <p:spPr>
          <a:ln/>
        </p:spPr>
        <p:txBody>
          <a:bodyPr/>
          <a:lstStyle>
            <a:lvl1pPr>
              <a:defRPr/>
            </a:lvl1pPr>
          </a:lstStyle>
          <a:p>
            <a:endParaRPr lang="en-US" altLang="en-US"/>
          </a:p>
        </p:txBody>
      </p:sp>
      <p:sp>
        <p:nvSpPr>
          <p:cNvPr id="7" name="Rectangle 1038"/>
          <p:cNvSpPr>
            <a:spLocks noGrp="1" noChangeArrowheads="1"/>
          </p:cNvSpPr>
          <p:nvPr>
            <p:ph type="sldNum" sz="quarter" idx="12"/>
          </p:nvPr>
        </p:nvSpPr>
        <p:spPr>
          <a:ln/>
        </p:spPr>
        <p:txBody>
          <a:bodyPr/>
          <a:lstStyle>
            <a:lvl1pPr>
              <a:defRPr/>
            </a:lvl1pPr>
          </a:lstStyle>
          <a:p>
            <a:fld id="{A21E633E-EE92-44D7-8915-8DD2945B260C}" type="slidenum">
              <a:rPr lang="en-US" altLang="en-US"/>
              <a:pPr/>
              <a:t>‹#›</a:t>
            </a:fld>
            <a:endParaRPr lang="en-US" altLang="en-US"/>
          </a:p>
        </p:txBody>
      </p:sp>
    </p:spTree>
    <p:extLst>
      <p:ext uri="{BB962C8B-B14F-4D97-AF65-F5344CB8AC3E}">
        <p14:creationId xmlns:p14="http://schemas.microsoft.com/office/powerpoint/2010/main" val="10573293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endParaRPr lang="en-US" altLang="en-US"/>
          </a:p>
        </p:txBody>
      </p:sp>
      <p:sp>
        <p:nvSpPr>
          <p:cNvPr id="8" name="Rectangle 1037"/>
          <p:cNvSpPr>
            <a:spLocks noGrp="1" noChangeArrowheads="1"/>
          </p:cNvSpPr>
          <p:nvPr>
            <p:ph type="ftr" sz="quarter" idx="11"/>
          </p:nvPr>
        </p:nvSpPr>
        <p:spPr>
          <a:ln/>
        </p:spPr>
        <p:txBody>
          <a:bodyPr/>
          <a:lstStyle>
            <a:lvl1pPr>
              <a:defRPr/>
            </a:lvl1pPr>
          </a:lstStyle>
          <a:p>
            <a:endParaRPr lang="en-US" altLang="en-US"/>
          </a:p>
        </p:txBody>
      </p:sp>
      <p:sp>
        <p:nvSpPr>
          <p:cNvPr id="9" name="Rectangle 1038"/>
          <p:cNvSpPr>
            <a:spLocks noGrp="1" noChangeArrowheads="1"/>
          </p:cNvSpPr>
          <p:nvPr>
            <p:ph type="sldNum" sz="quarter" idx="12"/>
          </p:nvPr>
        </p:nvSpPr>
        <p:spPr>
          <a:ln/>
        </p:spPr>
        <p:txBody>
          <a:bodyPr/>
          <a:lstStyle>
            <a:lvl1pPr>
              <a:defRPr/>
            </a:lvl1pPr>
          </a:lstStyle>
          <a:p>
            <a:fld id="{2D816431-3291-4199-AB6B-7CABDCB7EECA}" type="slidenum">
              <a:rPr lang="en-US" altLang="en-US"/>
              <a:pPr/>
              <a:t>‹#›</a:t>
            </a:fld>
            <a:endParaRPr lang="en-US" altLang="en-US"/>
          </a:p>
        </p:txBody>
      </p:sp>
    </p:spTree>
    <p:extLst>
      <p:ext uri="{BB962C8B-B14F-4D97-AF65-F5344CB8AC3E}">
        <p14:creationId xmlns:p14="http://schemas.microsoft.com/office/powerpoint/2010/main" val="3894564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pPr/>
              <a:t>‹#›</a:t>
            </a:fld>
            <a:endParaRPr lang="en-US" altLang="en-US"/>
          </a:p>
        </p:txBody>
      </p:sp>
    </p:spTree>
    <p:extLst>
      <p:ext uri="{BB962C8B-B14F-4D97-AF65-F5344CB8AC3E}">
        <p14:creationId xmlns:p14="http://schemas.microsoft.com/office/powerpoint/2010/main" val="3734385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endParaRPr lang="en-US" altLang="en-US"/>
          </a:p>
        </p:txBody>
      </p:sp>
      <p:sp>
        <p:nvSpPr>
          <p:cNvPr id="4" name="Rectangle 1037"/>
          <p:cNvSpPr>
            <a:spLocks noGrp="1" noChangeArrowheads="1"/>
          </p:cNvSpPr>
          <p:nvPr>
            <p:ph type="ftr" sz="quarter" idx="11"/>
          </p:nvPr>
        </p:nvSpPr>
        <p:spPr>
          <a:ln/>
        </p:spPr>
        <p:txBody>
          <a:bodyPr/>
          <a:lstStyle>
            <a:lvl1pPr>
              <a:defRPr/>
            </a:lvl1pPr>
          </a:lstStyle>
          <a:p>
            <a:endParaRPr lang="en-US" altLang="en-US"/>
          </a:p>
        </p:txBody>
      </p:sp>
      <p:sp>
        <p:nvSpPr>
          <p:cNvPr id="5" name="Rectangle 1038"/>
          <p:cNvSpPr>
            <a:spLocks noGrp="1" noChangeArrowheads="1"/>
          </p:cNvSpPr>
          <p:nvPr>
            <p:ph type="sldNum" sz="quarter" idx="12"/>
          </p:nvPr>
        </p:nvSpPr>
        <p:spPr>
          <a:ln/>
        </p:spPr>
        <p:txBody>
          <a:bodyPr/>
          <a:lstStyle>
            <a:lvl1pPr>
              <a:defRPr/>
            </a:lvl1pPr>
          </a:lstStyle>
          <a:p>
            <a:fld id="{8BD4E935-476F-4BE3-AEE1-E6C9EB2F8A5D}" type="slidenum">
              <a:rPr lang="en-US" altLang="en-US"/>
              <a:pPr/>
              <a:t>‹#›</a:t>
            </a:fld>
            <a:endParaRPr lang="en-US" altLang="en-US"/>
          </a:p>
        </p:txBody>
      </p:sp>
    </p:spTree>
    <p:extLst>
      <p:ext uri="{BB962C8B-B14F-4D97-AF65-F5344CB8AC3E}">
        <p14:creationId xmlns:p14="http://schemas.microsoft.com/office/powerpoint/2010/main" val="10404079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endParaRPr lang="en-US" altLang="en-US"/>
          </a:p>
        </p:txBody>
      </p:sp>
      <p:sp>
        <p:nvSpPr>
          <p:cNvPr id="3" name="Rectangle 1037"/>
          <p:cNvSpPr>
            <a:spLocks noGrp="1" noChangeArrowheads="1"/>
          </p:cNvSpPr>
          <p:nvPr>
            <p:ph type="ftr" sz="quarter" idx="11"/>
          </p:nvPr>
        </p:nvSpPr>
        <p:spPr>
          <a:ln/>
        </p:spPr>
        <p:txBody>
          <a:bodyPr/>
          <a:lstStyle>
            <a:lvl1pPr>
              <a:defRPr/>
            </a:lvl1pPr>
          </a:lstStyle>
          <a:p>
            <a:endParaRPr lang="en-US" altLang="en-US"/>
          </a:p>
        </p:txBody>
      </p:sp>
      <p:sp>
        <p:nvSpPr>
          <p:cNvPr id="4" name="Rectangle 1038"/>
          <p:cNvSpPr>
            <a:spLocks noGrp="1" noChangeArrowheads="1"/>
          </p:cNvSpPr>
          <p:nvPr>
            <p:ph type="sldNum" sz="quarter" idx="12"/>
          </p:nvPr>
        </p:nvSpPr>
        <p:spPr>
          <a:ln/>
        </p:spPr>
        <p:txBody>
          <a:bodyPr/>
          <a:lstStyle>
            <a:lvl1pPr>
              <a:defRPr/>
            </a:lvl1pPr>
          </a:lstStyle>
          <a:p>
            <a:fld id="{AE8F0585-7922-42FA-A190-C42469F6DFD8}" type="slidenum">
              <a:rPr lang="en-US" altLang="en-US"/>
              <a:pPr/>
              <a:t>‹#›</a:t>
            </a:fld>
            <a:endParaRPr lang="en-US" altLang="en-US"/>
          </a:p>
        </p:txBody>
      </p:sp>
    </p:spTree>
    <p:extLst>
      <p:ext uri="{BB962C8B-B14F-4D97-AF65-F5344CB8AC3E}">
        <p14:creationId xmlns:p14="http://schemas.microsoft.com/office/powerpoint/2010/main" val="42297084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endParaRPr lang="en-US" altLang="en-US"/>
          </a:p>
        </p:txBody>
      </p:sp>
      <p:sp>
        <p:nvSpPr>
          <p:cNvPr id="6" name="Rectangle 1037"/>
          <p:cNvSpPr>
            <a:spLocks noGrp="1" noChangeArrowheads="1"/>
          </p:cNvSpPr>
          <p:nvPr>
            <p:ph type="ftr" sz="quarter" idx="11"/>
          </p:nvPr>
        </p:nvSpPr>
        <p:spPr>
          <a:ln/>
        </p:spPr>
        <p:txBody>
          <a:bodyPr/>
          <a:lstStyle>
            <a:lvl1pPr>
              <a:defRPr/>
            </a:lvl1pPr>
          </a:lstStyle>
          <a:p>
            <a:endParaRPr lang="en-US" altLang="en-US"/>
          </a:p>
        </p:txBody>
      </p:sp>
      <p:sp>
        <p:nvSpPr>
          <p:cNvPr id="7" name="Rectangle 1038"/>
          <p:cNvSpPr>
            <a:spLocks noGrp="1" noChangeArrowheads="1"/>
          </p:cNvSpPr>
          <p:nvPr>
            <p:ph type="sldNum" sz="quarter" idx="12"/>
          </p:nvPr>
        </p:nvSpPr>
        <p:spPr>
          <a:ln/>
        </p:spPr>
        <p:txBody>
          <a:bodyPr/>
          <a:lstStyle>
            <a:lvl1pPr>
              <a:defRPr/>
            </a:lvl1pPr>
          </a:lstStyle>
          <a:p>
            <a:fld id="{175A5218-6979-48C8-A46B-5FB43F21C911}" type="slidenum">
              <a:rPr lang="en-US" altLang="en-US"/>
              <a:pPr/>
              <a:t>‹#›</a:t>
            </a:fld>
            <a:endParaRPr lang="en-US" altLang="en-US"/>
          </a:p>
        </p:txBody>
      </p:sp>
    </p:spTree>
    <p:extLst>
      <p:ext uri="{BB962C8B-B14F-4D97-AF65-F5344CB8AC3E}">
        <p14:creationId xmlns:p14="http://schemas.microsoft.com/office/powerpoint/2010/main" val="1624682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endParaRPr lang="en-US" altLang="en-US"/>
          </a:p>
        </p:txBody>
      </p:sp>
      <p:sp>
        <p:nvSpPr>
          <p:cNvPr id="6" name="Rectangle 1037"/>
          <p:cNvSpPr>
            <a:spLocks noGrp="1" noChangeArrowheads="1"/>
          </p:cNvSpPr>
          <p:nvPr>
            <p:ph type="ftr" sz="quarter" idx="11"/>
          </p:nvPr>
        </p:nvSpPr>
        <p:spPr>
          <a:ln/>
        </p:spPr>
        <p:txBody>
          <a:bodyPr/>
          <a:lstStyle>
            <a:lvl1pPr>
              <a:defRPr/>
            </a:lvl1pPr>
          </a:lstStyle>
          <a:p>
            <a:endParaRPr lang="en-US" altLang="en-US"/>
          </a:p>
        </p:txBody>
      </p:sp>
      <p:sp>
        <p:nvSpPr>
          <p:cNvPr id="7" name="Rectangle 1038"/>
          <p:cNvSpPr>
            <a:spLocks noGrp="1" noChangeArrowheads="1"/>
          </p:cNvSpPr>
          <p:nvPr>
            <p:ph type="sldNum" sz="quarter" idx="12"/>
          </p:nvPr>
        </p:nvSpPr>
        <p:spPr>
          <a:ln/>
        </p:spPr>
        <p:txBody>
          <a:bodyPr/>
          <a:lstStyle>
            <a:lvl1pPr>
              <a:defRPr/>
            </a:lvl1pPr>
          </a:lstStyle>
          <a:p>
            <a:fld id="{D2DD0758-AC6B-4DE3-BCFB-C0F0153C6EAB}" type="slidenum">
              <a:rPr lang="en-US" altLang="en-US"/>
              <a:pPr/>
              <a:t>‹#›</a:t>
            </a:fld>
            <a:endParaRPr lang="en-US" altLang="en-US"/>
          </a:p>
        </p:txBody>
      </p:sp>
    </p:spTree>
    <p:extLst>
      <p:ext uri="{BB962C8B-B14F-4D97-AF65-F5344CB8AC3E}">
        <p14:creationId xmlns:p14="http://schemas.microsoft.com/office/powerpoint/2010/main" val="4690678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endParaRPr lang="en-US" altLang="en-US"/>
          </a:p>
        </p:txBody>
      </p:sp>
      <p:sp>
        <p:nvSpPr>
          <p:cNvPr id="5" name="Rectangle 1037"/>
          <p:cNvSpPr>
            <a:spLocks noGrp="1" noChangeArrowheads="1"/>
          </p:cNvSpPr>
          <p:nvPr>
            <p:ph type="ftr" sz="quarter" idx="11"/>
          </p:nvPr>
        </p:nvSpPr>
        <p:spPr>
          <a:ln/>
        </p:spPr>
        <p:txBody>
          <a:bodyPr/>
          <a:lstStyle>
            <a:lvl1pPr>
              <a:defRPr/>
            </a:lvl1pPr>
          </a:lstStyle>
          <a:p>
            <a:endParaRPr lang="en-US" altLang="en-US"/>
          </a:p>
        </p:txBody>
      </p:sp>
      <p:sp>
        <p:nvSpPr>
          <p:cNvPr id="6" name="Rectangle 1038"/>
          <p:cNvSpPr>
            <a:spLocks noGrp="1" noChangeArrowheads="1"/>
          </p:cNvSpPr>
          <p:nvPr>
            <p:ph type="sldNum" sz="quarter" idx="12"/>
          </p:nvPr>
        </p:nvSpPr>
        <p:spPr>
          <a:ln/>
        </p:spPr>
        <p:txBody>
          <a:bodyPr/>
          <a:lstStyle>
            <a:lvl1pPr>
              <a:defRPr/>
            </a:lvl1pPr>
          </a:lstStyle>
          <a:p>
            <a:fld id="{8B30F89D-54D9-48D8-BE6D-EB66B4563299}" type="slidenum">
              <a:rPr lang="en-US" altLang="en-US"/>
              <a:pPr/>
              <a:t>‹#›</a:t>
            </a:fld>
            <a:endParaRPr lang="en-US" altLang="en-US"/>
          </a:p>
        </p:txBody>
      </p:sp>
    </p:spTree>
    <p:extLst>
      <p:ext uri="{BB962C8B-B14F-4D97-AF65-F5344CB8AC3E}">
        <p14:creationId xmlns:p14="http://schemas.microsoft.com/office/powerpoint/2010/main" val="4129797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endParaRPr lang="en-US" altLang="en-US"/>
          </a:p>
        </p:txBody>
      </p:sp>
      <p:sp>
        <p:nvSpPr>
          <p:cNvPr id="5" name="Rectangle 1037"/>
          <p:cNvSpPr>
            <a:spLocks noGrp="1" noChangeArrowheads="1"/>
          </p:cNvSpPr>
          <p:nvPr>
            <p:ph type="ftr" sz="quarter" idx="11"/>
          </p:nvPr>
        </p:nvSpPr>
        <p:spPr>
          <a:ln/>
        </p:spPr>
        <p:txBody>
          <a:bodyPr/>
          <a:lstStyle>
            <a:lvl1pPr>
              <a:defRPr/>
            </a:lvl1pPr>
          </a:lstStyle>
          <a:p>
            <a:endParaRPr lang="en-US" altLang="en-US"/>
          </a:p>
        </p:txBody>
      </p:sp>
      <p:sp>
        <p:nvSpPr>
          <p:cNvPr id="6" name="Rectangle 1038"/>
          <p:cNvSpPr>
            <a:spLocks noGrp="1" noChangeArrowheads="1"/>
          </p:cNvSpPr>
          <p:nvPr>
            <p:ph type="sldNum" sz="quarter" idx="12"/>
          </p:nvPr>
        </p:nvSpPr>
        <p:spPr>
          <a:ln/>
        </p:spPr>
        <p:txBody>
          <a:bodyPr/>
          <a:lstStyle>
            <a:lvl1pPr>
              <a:defRPr/>
            </a:lvl1pPr>
          </a:lstStyle>
          <a:p>
            <a:fld id="{5EF1F8F7-D178-4331-93CD-7171C683A29C}" type="slidenum">
              <a:rPr lang="en-US" altLang="en-US"/>
              <a:pPr/>
              <a:t>‹#›</a:t>
            </a:fld>
            <a:endParaRPr lang="en-US" altLang="en-US"/>
          </a:p>
        </p:txBody>
      </p:sp>
    </p:spTree>
    <p:extLst>
      <p:ext uri="{BB962C8B-B14F-4D97-AF65-F5344CB8AC3E}">
        <p14:creationId xmlns:p14="http://schemas.microsoft.com/office/powerpoint/2010/main" val="26440601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C4E2438E-33A3-4714-B4FB-D3E0A19A1297}" type="slidenum">
              <a:rPr lang="en-US" altLang="en-US"/>
              <a:pPr/>
              <a:t>‹#›</a:t>
            </a:fld>
            <a:endParaRPr lang="en-US" altLang="en-US"/>
          </a:p>
        </p:txBody>
      </p:sp>
    </p:spTree>
    <p:extLst>
      <p:ext uri="{BB962C8B-B14F-4D97-AF65-F5344CB8AC3E}">
        <p14:creationId xmlns:p14="http://schemas.microsoft.com/office/powerpoint/2010/main" val="3125540834"/>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CF9F89F-A618-4592-818A-9BB8BC2FD87B}" type="slidenum">
              <a:rPr lang="en-US" altLang="en-US"/>
              <a:pPr/>
              <a:t>‹#›</a:t>
            </a:fld>
            <a:endParaRPr lang="en-US" altLang="en-US"/>
          </a:p>
        </p:txBody>
      </p:sp>
    </p:spTree>
    <p:extLst>
      <p:ext uri="{BB962C8B-B14F-4D97-AF65-F5344CB8AC3E}">
        <p14:creationId xmlns:p14="http://schemas.microsoft.com/office/powerpoint/2010/main" val="2560271015"/>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A8DF31A-6A47-422F-BDDF-142B7EB3CDFF}" type="slidenum">
              <a:rPr lang="en-US" altLang="en-US"/>
              <a:pPr/>
              <a:t>‹#›</a:t>
            </a:fld>
            <a:endParaRPr lang="en-US" altLang="en-US"/>
          </a:p>
        </p:txBody>
      </p:sp>
    </p:spTree>
    <p:extLst>
      <p:ext uri="{BB962C8B-B14F-4D97-AF65-F5344CB8AC3E}">
        <p14:creationId xmlns:p14="http://schemas.microsoft.com/office/powerpoint/2010/main" val="1737101648"/>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2EC4B4A-E1AE-41C5-8F62-01DD358EA6D2}" type="slidenum">
              <a:rPr lang="en-US" altLang="en-US"/>
              <a:pPr/>
              <a:t>‹#›</a:t>
            </a:fld>
            <a:endParaRPr lang="en-US" altLang="en-US"/>
          </a:p>
        </p:txBody>
      </p:sp>
    </p:spTree>
    <p:extLst>
      <p:ext uri="{BB962C8B-B14F-4D97-AF65-F5344CB8AC3E}">
        <p14:creationId xmlns:p14="http://schemas.microsoft.com/office/powerpoint/2010/main" val="5230013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pPr/>
              <a:t>‹#›</a:t>
            </a:fld>
            <a:endParaRPr lang="en-US" altLang="en-US"/>
          </a:p>
        </p:txBody>
      </p:sp>
    </p:spTree>
    <p:extLst>
      <p:ext uri="{BB962C8B-B14F-4D97-AF65-F5344CB8AC3E}">
        <p14:creationId xmlns:p14="http://schemas.microsoft.com/office/powerpoint/2010/main" val="3032348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B3A1F7E-A133-4AFB-B2A8-B6C9994A3D98}" type="slidenum">
              <a:rPr lang="en-US" altLang="en-US"/>
              <a:pPr/>
              <a:t>‹#›</a:t>
            </a:fld>
            <a:endParaRPr lang="en-US" altLang="en-US"/>
          </a:p>
        </p:txBody>
      </p:sp>
    </p:spTree>
    <p:extLst>
      <p:ext uri="{BB962C8B-B14F-4D97-AF65-F5344CB8AC3E}">
        <p14:creationId xmlns:p14="http://schemas.microsoft.com/office/powerpoint/2010/main" val="3215094243"/>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7B3F4203-7635-4860-B5B6-A6015B160D78}" type="slidenum">
              <a:rPr lang="en-US" altLang="en-US"/>
              <a:pPr/>
              <a:t>‹#›</a:t>
            </a:fld>
            <a:endParaRPr lang="en-US" altLang="en-US"/>
          </a:p>
        </p:txBody>
      </p:sp>
    </p:spTree>
    <p:extLst>
      <p:ext uri="{BB962C8B-B14F-4D97-AF65-F5344CB8AC3E}">
        <p14:creationId xmlns:p14="http://schemas.microsoft.com/office/powerpoint/2010/main" val="2209988384"/>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099D389-B74B-4C8F-A5C9-5D0BEA7ABE4B}" type="slidenum">
              <a:rPr lang="en-US" altLang="en-US"/>
              <a:pPr/>
              <a:t>‹#›</a:t>
            </a:fld>
            <a:endParaRPr lang="en-US" altLang="en-US"/>
          </a:p>
        </p:txBody>
      </p:sp>
    </p:spTree>
    <p:extLst>
      <p:ext uri="{BB962C8B-B14F-4D97-AF65-F5344CB8AC3E}">
        <p14:creationId xmlns:p14="http://schemas.microsoft.com/office/powerpoint/2010/main" val="2564969053"/>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E43480F-88BE-40D7-8038-8DF08DDE7DEF}" type="slidenum">
              <a:rPr lang="en-US" altLang="en-US"/>
              <a:pPr/>
              <a:t>‹#›</a:t>
            </a:fld>
            <a:endParaRPr lang="en-US" altLang="en-US"/>
          </a:p>
        </p:txBody>
      </p:sp>
    </p:spTree>
    <p:extLst>
      <p:ext uri="{BB962C8B-B14F-4D97-AF65-F5344CB8AC3E}">
        <p14:creationId xmlns:p14="http://schemas.microsoft.com/office/powerpoint/2010/main" val="2657682769"/>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11E1E967-C5F2-4AC3-9178-C9F32959B7D8}" type="slidenum">
              <a:rPr lang="en-US" altLang="en-US"/>
              <a:pPr/>
              <a:t>‹#›</a:t>
            </a:fld>
            <a:endParaRPr lang="en-US" altLang="en-US"/>
          </a:p>
        </p:txBody>
      </p:sp>
    </p:spTree>
    <p:extLst>
      <p:ext uri="{BB962C8B-B14F-4D97-AF65-F5344CB8AC3E}">
        <p14:creationId xmlns:p14="http://schemas.microsoft.com/office/powerpoint/2010/main" val="2174295442"/>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0526F5C-1F09-4C92-8487-2FC0706C7AEB}" type="slidenum">
              <a:rPr lang="en-US" altLang="en-US"/>
              <a:pPr/>
              <a:t>‹#›</a:t>
            </a:fld>
            <a:endParaRPr lang="en-US" altLang="en-US"/>
          </a:p>
        </p:txBody>
      </p:sp>
    </p:spTree>
    <p:extLst>
      <p:ext uri="{BB962C8B-B14F-4D97-AF65-F5344CB8AC3E}">
        <p14:creationId xmlns:p14="http://schemas.microsoft.com/office/powerpoint/2010/main" val="1609977835"/>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8526F5A-5981-4060-961F-5B1F1F0961E7}" type="slidenum">
              <a:rPr lang="en-US" altLang="en-US"/>
              <a:pPr/>
              <a:t>‹#›</a:t>
            </a:fld>
            <a:endParaRPr lang="en-US" altLang="en-US"/>
          </a:p>
        </p:txBody>
      </p:sp>
    </p:spTree>
    <p:extLst>
      <p:ext uri="{BB962C8B-B14F-4D97-AF65-F5344CB8AC3E}">
        <p14:creationId xmlns:p14="http://schemas.microsoft.com/office/powerpoint/2010/main" val="1217748778"/>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06A80F-8057-418C-9D19-51669750B335}" type="slidenum">
              <a:rPr lang="en-US" altLang="en-US"/>
              <a:pPr/>
              <a:t>‹#›</a:t>
            </a:fld>
            <a:endParaRPr lang="en-US" altLang="en-US"/>
          </a:p>
        </p:txBody>
      </p:sp>
    </p:spTree>
    <p:extLst>
      <p:ext uri="{BB962C8B-B14F-4D97-AF65-F5344CB8AC3E}">
        <p14:creationId xmlns:p14="http://schemas.microsoft.com/office/powerpoint/2010/main" val="104487700"/>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055534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4707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pPr/>
              <a:t>‹#›</a:t>
            </a:fld>
            <a:endParaRPr lang="en-US" altLang="en-US"/>
          </a:p>
        </p:txBody>
      </p:sp>
    </p:spTree>
    <p:extLst>
      <p:ext uri="{BB962C8B-B14F-4D97-AF65-F5344CB8AC3E}">
        <p14:creationId xmlns:p14="http://schemas.microsoft.com/office/powerpoint/2010/main" val="220511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151288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3800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62499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357205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68763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787941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63431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26385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807393"/>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16CD494-FB99-4A1C-9731-D8F2DDC22912}" type="slidenum">
              <a:rPr lang="en-US" altLang="en-US"/>
              <a:pPr/>
              <a:t>‹#›</a:t>
            </a:fld>
            <a:endParaRPr lang="en-US" altLang="en-US"/>
          </a:p>
        </p:txBody>
      </p:sp>
    </p:spTree>
    <p:extLst>
      <p:ext uri="{BB962C8B-B14F-4D97-AF65-F5344CB8AC3E}">
        <p14:creationId xmlns:p14="http://schemas.microsoft.com/office/powerpoint/2010/main" val="31020811"/>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pPr/>
              <a:t>‹#›</a:t>
            </a:fld>
            <a:endParaRPr lang="en-US" altLang="en-US"/>
          </a:p>
        </p:txBody>
      </p:sp>
    </p:spTree>
    <p:extLst>
      <p:ext uri="{BB962C8B-B14F-4D97-AF65-F5344CB8AC3E}">
        <p14:creationId xmlns:p14="http://schemas.microsoft.com/office/powerpoint/2010/main" val="1963485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6909856-20B2-4498-AC55-9EACF9AC02A5}" type="slidenum">
              <a:rPr lang="en-US" altLang="en-US"/>
              <a:pPr/>
              <a:t>‹#›</a:t>
            </a:fld>
            <a:endParaRPr lang="en-US" altLang="en-US"/>
          </a:p>
        </p:txBody>
      </p:sp>
    </p:spTree>
    <p:extLst>
      <p:ext uri="{BB962C8B-B14F-4D97-AF65-F5344CB8AC3E}">
        <p14:creationId xmlns:p14="http://schemas.microsoft.com/office/powerpoint/2010/main" val="1999551269"/>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B7C244-AFA6-4017-B649-A9DE049A5266}" type="slidenum">
              <a:rPr lang="en-US" altLang="en-US"/>
              <a:pPr/>
              <a:t>‹#›</a:t>
            </a:fld>
            <a:endParaRPr lang="en-US" altLang="en-US"/>
          </a:p>
        </p:txBody>
      </p:sp>
    </p:spTree>
    <p:extLst>
      <p:ext uri="{BB962C8B-B14F-4D97-AF65-F5344CB8AC3E}">
        <p14:creationId xmlns:p14="http://schemas.microsoft.com/office/powerpoint/2010/main" val="867513984"/>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BBC6754-2AB3-4DC2-BFF8-BF19FF21E77C}" type="slidenum">
              <a:rPr lang="en-US" altLang="en-US"/>
              <a:pPr/>
              <a:t>‹#›</a:t>
            </a:fld>
            <a:endParaRPr lang="en-US" altLang="en-US"/>
          </a:p>
        </p:txBody>
      </p:sp>
    </p:spTree>
    <p:extLst>
      <p:ext uri="{BB962C8B-B14F-4D97-AF65-F5344CB8AC3E}">
        <p14:creationId xmlns:p14="http://schemas.microsoft.com/office/powerpoint/2010/main" val="122094053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A481B3FC-24C4-4C68-A73F-08B18548EAD9}" type="slidenum">
              <a:rPr lang="en-US" altLang="en-US"/>
              <a:pPr/>
              <a:t>‹#›</a:t>
            </a:fld>
            <a:endParaRPr lang="en-US" altLang="en-US"/>
          </a:p>
        </p:txBody>
      </p:sp>
    </p:spTree>
    <p:extLst>
      <p:ext uri="{BB962C8B-B14F-4D97-AF65-F5344CB8AC3E}">
        <p14:creationId xmlns:p14="http://schemas.microsoft.com/office/powerpoint/2010/main" val="4248113456"/>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AAE9AB24-5DCC-4506-9014-42D54489EFB8}" type="slidenum">
              <a:rPr lang="en-US" altLang="en-US"/>
              <a:pPr/>
              <a:t>‹#›</a:t>
            </a:fld>
            <a:endParaRPr lang="en-US" altLang="en-US"/>
          </a:p>
        </p:txBody>
      </p:sp>
    </p:spTree>
    <p:extLst>
      <p:ext uri="{BB962C8B-B14F-4D97-AF65-F5344CB8AC3E}">
        <p14:creationId xmlns:p14="http://schemas.microsoft.com/office/powerpoint/2010/main" val="1194350322"/>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C5C4A407-C12B-43BA-9F63-9B5C72A5D9BF}" type="slidenum">
              <a:rPr lang="en-US" altLang="en-US"/>
              <a:pPr/>
              <a:t>‹#›</a:t>
            </a:fld>
            <a:endParaRPr lang="en-US" altLang="en-US"/>
          </a:p>
        </p:txBody>
      </p:sp>
    </p:spTree>
    <p:extLst>
      <p:ext uri="{BB962C8B-B14F-4D97-AF65-F5344CB8AC3E}">
        <p14:creationId xmlns:p14="http://schemas.microsoft.com/office/powerpoint/2010/main" val="113114601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448F7322-2FEB-4B19-8884-5AF5901DF61A}" type="slidenum">
              <a:rPr lang="en-US" altLang="en-US"/>
              <a:pPr/>
              <a:t>‹#›</a:t>
            </a:fld>
            <a:endParaRPr lang="en-US" altLang="en-US"/>
          </a:p>
        </p:txBody>
      </p:sp>
    </p:spTree>
    <p:extLst>
      <p:ext uri="{BB962C8B-B14F-4D97-AF65-F5344CB8AC3E}">
        <p14:creationId xmlns:p14="http://schemas.microsoft.com/office/powerpoint/2010/main" val="1463657267"/>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967F837A-6E4E-48D3-92F1-89E264B791D9}" type="slidenum">
              <a:rPr lang="en-US" altLang="en-US"/>
              <a:pPr/>
              <a:t>‹#›</a:t>
            </a:fld>
            <a:endParaRPr lang="en-US" altLang="en-US"/>
          </a:p>
        </p:txBody>
      </p:sp>
    </p:spTree>
    <p:extLst>
      <p:ext uri="{BB962C8B-B14F-4D97-AF65-F5344CB8AC3E}">
        <p14:creationId xmlns:p14="http://schemas.microsoft.com/office/powerpoint/2010/main" val="1529773532"/>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3CD63F-9EED-4E59-B742-F38EC654C4E7}" type="slidenum">
              <a:rPr lang="en-US" altLang="en-US"/>
              <a:pPr/>
              <a:t>‹#›</a:t>
            </a:fld>
            <a:endParaRPr lang="en-US" altLang="en-US"/>
          </a:p>
        </p:txBody>
      </p:sp>
    </p:spTree>
    <p:extLst>
      <p:ext uri="{BB962C8B-B14F-4D97-AF65-F5344CB8AC3E}">
        <p14:creationId xmlns:p14="http://schemas.microsoft.com/office/powerpoint/2010/main" val="767563336"/>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69C2F18-5F93-4DA3-B582-0115234137A8}" type="slidenum">
              <a:rPr lang="en-US" altLang="en-US"/>
              <a:pPr/>
              <a:t>‹#›</a:t>
            </a:fld>
            <a:endParaRPr lang="en-US" altLang="en-US"/>
          </a:p>
        </p:txBody>
      </p:sp>
    </p:spTree>
    <p:extLst>
      <p:ext uri="{BB962C8B-B14F-4D97-AF65-F5344CB8AC3E}">
        <p14:creationId xmlns:p14="http://schemas.microsoft.com/office/powerpoint/2010/main" val="4276337232"/>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pPr/>
              <a:t>‹#›</a:t>
            </a:fld>
            <a:endParaRPr lang="en-US" altLang="en-US"/>
          </a:p>
        </p:txBody>
      </p:sp>
    </p:spTree>
    <p:extLst>
      <p:ext uri="{BB962C8B-B14F-4D97-AF65-F5344CB8AC3E}">
        <p14:creationId xmlns:p14="http://schemas.microsoft.com/office/powerpoint/2010/main" val="3805941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D0E72C9E-9F29-41EE-BC0B-C7C13F25E17E}" type="slidenum">
              <a:rPr lang="en-US" altLang="en-US"/>
              <a:pPr/>
              <a:t>‹#›</a:t>
            </a:fld>
            <a:endParaRPr lang="en-US" altLang="en-US"/>
          </a:p>
        </p:txBody>
      </p:sp>
    </p:spTree>
    <p:extLst>
      <p:ext uri="{BB962C8B-B14F-4D97-AF65-F5344CB8AC3E}">
        <p14:creationId xmlns:p14="http://schemas.microsoft.com/office/powerpoint/2010/main" val="2867505522"/>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8BFB6913-61E5-4285-B874-2673659BCDA3}" type="slidenum">
              <a:rPr lang="en-US" altLang="en-US"/>
              <a:pPr/>
              <a:t>‹#›</a:t>
            </a:fld>
            <a:endParaRPr lang="en-US" altLang="en-US"/>
          </a:p>
        </p:txBody>
      </p:sp>
    </p:spTree>
    <p:extLst>
      <p:ext uri="{BB962C8B-B14F-4D97-AF65-F5344CB8AC3E}">
        <p14:creationId xmlns:p14="http://schemas.microsoft.com/office/powerpoint/2010/main" val="34154659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FFC6F76D-BBFF-493B-805E-60CA5E28398B}" type="slidenum">
              <a:rPr lang="en-US" altLang="en-US"/>
              <a:pPr/>
              <a:t>‹#›</a:t>
            </a:fld>
            <a:endParaRPr lang="en-US" altLang="en-US"/>
          </a:p>
        </p:txBody>
      </p:sp>
    </p:spTree>
    <p:extLst>
      <p:ext uri="{BB962C8B-B14F-4D97-AF65-F5344CB8AC3E}">
        <p14:creationId xmlns:p14="http://schemas.microsoft.com/office/powerpoint/2010/main" val="29761282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6" name="Rectangle 6"/>
          <p:cNvSpPr>
            <a:spLocks noGrp="1" noChangeArrowheads="1"/>
          </p:cNvSpPr>
          <p:nvPr>
            <p:ph type="sldNum" sz="quarter" idx="12"/>
          </p:nvPr>
        </p:nvSpPr>
        <p:spPr/>
        <p:txBody>
          <a:bodyPr/>
          <a:lstStyle>
            <a:lvl1pPr eaLnBrk="0" hangingPunct="0">
              <a:defRPr/>
            </a:lvl1pPr>
          </a:lstStyle>
          <a:p>
            <a:fld id="{0B18E9E6-0D15-42A1-97AD-397F0E8AC7DD}" type="slidenum">
              <a:rPr lang="en-US" altLang="en-US"/>
              <a:pPr/>
              <a:t>‹#›</a:t>
            </a:fld>
            <a:endParaRPr lang="en-US" altLang="en-US"/>
          </a:p>
        </p:txBody>
      </p:sp>
    </p:spTree>
    <p:extLst>
      <p:ext uri="{BB962C8B-B14F-4D97-AF65-F5344CB8AC3E}">
        <p14:creationId xmlns:p14="http://schemas.microsoft.com/office/powerpoint/2010/main" val="11669544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B8A601B3-3729-494F-867E-E54873A7D95C}" type="slidenum">
              <a:rPr lang="en-US" altLang="en-US"/>
              <a:pPr/>
              <a:t>‹#›</a:t>
            </a:fld>
            <a:endParaRPr lang="en-US" altLang="en-US"/>
          </a:p>
        </p:txBody>
      </p:sp>
    </p:spTree>
    <p:extLst>
      <p:ext uri="{BB962C8B-B14F-4D97-AF65-F5344CB8AC3E}">
        <p14:creationId xmlns:p14="http://schemas.microsoft.com/office/powerpoint/2010/main" val="6263519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ltLang="en-US"/>
          </a:p>
        </p:txBody>
      </p:sp>
      <p:sp>
        <p:nvSpPr>
          <p:cNvPr id="8"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9" name="Rectangle 6"/>
          <p:cNvSpPr>
            <a:spLocks noGrp="1" noChangeArrowheads="1"/>
          </p:cNvSpPr>
          <p:nvPr>
            <p:ph type="sldNum" sz="quarter" idx="12"/>
          </p:nvPr>
        </p:nvSpPr>
        <p:spPr/>
        <p:txBody>
          <a:bodyPr/>
          <a:lstStyle>
            <a:lvl1pPr eaLnBrk="0" hangingPunct="0">
              <a:defRPr/>
            </a:lvl1pPr>
          </a:lstStyle>
          <a:p>
            <a:fld id="{0FFC270C-8679-4490-8FEE-B1E16B997490}" type="slidenum">
              <a:rPr lang="en-US" altLang="en-US"/>
              <a:pPr/>
              <a:t>‹#›</a:t>
            </a:fld>
            <a:endParaRPr lang="en-US" altLang="en-US"/>
          </a:p>
        </p:txBody>
      </p:sp>
    </p:spTree>
    <p:extLst>
      <p:ext uri="{BB962C8B-B14F-4D97-AF65-F5344CB8AC3E}">
        <p14:creationId xmlns:p14="http://schemas.microsoft.com/office/powerpoint/2010/main" val="11940393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lt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5" name="Rectangle 6"/>
          <p:cNvSpPr>
            <a:spLocks noGrp="1" noChangeArrowheads="1"/>
          </p:cNvSpPr>
          <p:nvPr>
            <p:ph type="sldNum" sz="quarter" idx="12"/>
          </p:nvPr>
        </p:nvSpPr>
        <p:spPr/>
        <p:txBody>
          <a:bodyPr/>
          <a:lstStyle>
            <a:lvl1pPr eaLnBrk="0" hangingPunct="0">
              <a:defRPr/>
            </a:lvl1pPr>
          </a:lstStyle>
          <a:p>
            <a:fld id="{F59D62ED-A6B0-46AF-8B54-09EC5C8DA29A}" type="slidenum">
              <a:rPr lang="en-US" altLang="en-US"/>
              <a:pPr/>
              <a:t>‹#›</a:t>
            </a:fld>
            <a:endParaRPr lang="en-US" altLang="en-US"/>
          </a:p>
        </p:txBody>
      </p:sp>
    </p:spTree>
    <p:extLst>
      <p:ext uri="{BB962C8B-B14F-4D97-AF65-F5344CB8AC3E}">
        <p14:creationId xmlns:p14="http://schemas.microsoft.com/office/powerpoint/2010/main" val="24044598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lt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4" name="Rectangle 6"/>
          <p:cNvSpPr>
            <a:spLocks noGrp="1" noChangeArrowheads="1"/>
          </p:cNvSpPr>
          <p:nvPr>
            <p:ph type="sldNum" sz="quarter" idx="12"/>
          </p:nvPr>
        </p:nvSpPr>
        <p:spPr/>
        <p:txBody>
          <a:bodyPr/>
          <a:lstStyle>
            <a:lvl1pPr eaLnBrk="0" hangingPunct="0">
              <a:defRPr/>
            </a:lvl1pPr>
          </a:lstStyle>
          <a:p>
            <a:fld id="{8C5C4B61-B809-4CCE-9452-5574D5D15AC5}" type="slidenum">
              <a:rPr lang="en-US" altLang="en-US"/>
              <a:pPr/>
              <a:t>‹#›</a:t>
            </a:fld>
            <a:endParaRPr lang="en-US" altLang="en-US"/>
          </a:p>
        </p:txBody>
      </p:sp>
    </p:spTree>
    <p:extLst>
      <p:ext uri="{BB962C8B-B14F-4D97-AF65-F5344CB8AC3E}">
        <p14:creationId xmlns:p14="http://schemas.microsoft.com/office/powerpoint/2010/main" val="35146215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7B094162-D69E-49EB-B05F-EF4032D73AD4}" type="slidenum">
              <a:rPr lang="en-US" altLang="en-US"/>
              <a:pPr/>
              <a:t>‹#›</a:t>
            </a:fld>
            <a:endParaRPr lang="en-US" altLang="en-US"/>
          </a:p>
        </p:txBody>
      </p:sp>
    </p:spTree>
    <p:extLst>
      <p:ext uri="{BB962C8B-B14F-4D97-AF65-F5344CB8AC3E}">
        <p14:creationId xmlns:p14="http://schemas.microsoft.com/office/powerpoint/2010/main" val="22721823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a:p>
        </p:txBody>
      </p:sp>
      <p:sp>
        <p:nvSpPr>
          <p:cNvPr id="7" name="Rectangle 6"/>
          <p:cNvSpPr>
            <a:spLocks noGrp="1" noChangeArrowheads="1"/>
          </p:cNvSpPr>
          <p:nvPr>
            <p:ph type="sldNum" sz="quarter" idx="12"/>
          </p:nvPr>
        </p:nvSpPr>
        <p:spPr/>
        <p:txBody>
          <a:bodyPr/>
          <a:lstStyle>
            <a:lvl1pPr eaLnBrk="0" hangingPunct="0">
              <a:defRPr/>
            </a:lvl1pPr>
          </a:lstStyle>
          <a:p>
            <a:fld id="{1846AAD5-8916-47F2-BEE2-AC668F1996D4}" type="slidenum">
              <a:rPr lang="en-US" altLang="en-US"/>
              <a:pPr/>
              <a:t>‹#›</a:t>
            </a:fld>
            <a:endParaRPr lang="en-US" altLang="en-US"/>
          </a:p>
        </p:txBody>
      </p:sp>
    </p:spTree>
    <p:extLst>
      <p:ext uri="{BB962C8B-B14F-4D97-AF65-F5344CB8AC3E}">
        <p14:creationId xmlns:p14="http://schemas.microsoft.com/office/powerpoint/2010/main" val="194372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image" Target="../media/image2.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image" Target="../media/image1.png"/><Relationship Id="rId2" Type="http://schemas.openxmlformats.org/officeDocument/2006/relationships/slideLayout" Target="../slideLayouts/slideLayout125.xml"/><Relationship Id="rId16" Type="http://schemas.openxmlformats.org/officeDocument/2006/relationships/theme" Target="../theme/theme1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10" Type="http://schemas.openxmlformats.org/officeDocument/2006/relationships/slideLayout" Target="../slideLayouts/slideLayout133.xml"/><Relationship Id="rId19" Type="http://schemas.openxmlformats.org/officeDocument/2006/relationships/image" Target="../media/image3.png"/><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4.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74.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5" Type="http://schemas.openxmlformats.org/officeDocument/2006/relationships/theme" Target="../theme/theme16.xml"/><Relationship Id="rId4"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theme" Target="../theme/theme17.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theme" Target="../theme/theme18.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02.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theme" Target="../theme/theme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5370" r:id="rId1"/>
    <p:sldLayoutId id="2147485371" r:id="rId2"/>
    <p:sldLayoutId id="2147485372" r:id="rId3"/>
    <p:sldLayoutId id="2147485373" r:id="rId4"/>
    <p:sldLayoutId id="2147485374" r:id="rId5"/>
    <p:sldLayoutId id="2147485375" r:id="rId6"/>
    <p:sldLayoutId id="2147485376" r:id="rId7"/>
    <p:sldLayoutId id="2147485377" r:id="rId8"/>
    <p:sldLayoutId id="2147485378" r:id="rId9"/>
    <p:sldLayoutId id="2147485379" r:id="rId10"/>
    <p:sldLayoutId id="2147485380"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S PGothic" pitchFamily="34" charset="-128"/>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S PGothic" pitchFamily="34" charset="-128"/>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6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93186" name="Group 56"/>
          <p:cNvGrpSpPr>
            <a:grpSpLocks/>
          </p:cNvGrpSpPr>
          <p:nvPr/>
        </p:nvGrpSpPr>
        <p:grpSpPr bwMode="auto">
          <a:xfrm>
            <a:off x="0" y="-12700"/>
            <a:ext cx="9156700" cy="6870700"/>
            <a:chOff x="0" y="-8"/>
            <a:chExt cx="5768" cy="4328"/>
          </a:xfrm>
        </p:grpSpPr>
        <p:sp>
          <p:nvSpPr>
            <p:cNvPr id="9319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9319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9319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19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19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19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19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19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0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321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pic>
          <p:nvPicPr>
            <p:cNvPr id="9321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318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318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8" charset="0"/>
              </a:defRPr>
            </a:lvl1pPr>
          </a:lstStyle>
          <a:p>
            <a:endParaRPr lang="en-US" alt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8" charset="0"/>
              </a:defRPr>
            </a:lvl1pPr>
          </a:lstStyle>
          <a:p>
            <a:endParaRPr lang="en-US" alt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pitchFamily="18" charset="0"/>
              </a:defRPr>
            </a:lvl1pPr>
          </a:lstStyle>
          <a:p>
            <a:fld id="{9CFFD7F2-EFA1-423F-8666-83C7214FEC0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 id="2147485471" r:id="rId12"/>
    <p:sldLayoutId id="2147485472" r:id="rId13"/>
    <p:sldLayoutId id="2147485473" r:id="rId14"/>
    <p:sldLayoutId id="2147485474" r:id="rId15"/>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8"/>
        </a:buBlip>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9"/>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41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41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F6654F62-5710-4402-9D52-5384C622F3B0}"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1" charset="0"/>
                <a:ea typeface="ＭＳ Ｐゴシック" pitchFamily="-111" charset="-128"/>
                <a:cs typeface="ＭＳ Ｐゴシック" pitchFamily="-111" charset="-128"/>
              </a:endParaRPr>
            </a:p>
          </p:txBody>
        </p:sp>
        <p:sp>
          <p:nvSpPr>
            <p:cNvPr id="1464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464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1464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fld id="{2099CD72-CF6F-4885-83CA-673E16E6EE3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75"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46"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5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321BD2D0-EB64-4EEA-AED3-EADCBC43B475}" type="datetimeFigureOut">
              <a:rPr lang="en-US" altLang="en-US"/>
              <a:pPr/>
              <a:t>11/22/19</a:t>
            </a:fld>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A744C6E-FFC4-41D2-ACD9-AF95BC54875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 id="214748549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6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34" charset="0"/>
              </a:defRPr>
            </a:lvl1pPr>
          </a:lstStyle>
          <a:p>
            <a:fld id="{0963B277-5968-435A-8844-51018B43CB74}" type="datetimeFigureOut">
              <a:rPr lang="en-US" altLang="en-US"/>
              <a:pPr/>
              <a:t>11/22/19</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defRPr>
            </a:lvl1pPr>
          </a:lstStyle>
          <a:p>
            <a:fld id="{7AFEEC22-1EF9-4B53-8000-3E7E3071C91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91" r:id="rId1"/>
    <p:sldLayoutId id="2147485492" r:id="rId2"/>
    <p:sldLayoutId id="2147485493" r:id="rId3"/>
    <p:sldLayoutId id="2147485494" r:id="rId4"/>
    <p:sldLayoutId id="2147485495" r:id="rId5"/>
    <p:sldLayoutId id="2147485496" r:id="rId6"/>
    <p:sldLayoutId id="2147485497" r:id="rId7"/>
    <p:sldLayoutId id="2147485498" r:id="rId8"/>
    <p:sldLayoutId id="2147485499" r:id="rId9"/>
    <p:sldLayoutId id="2147485500" r:id="rId10"/>
    <p:sldLayoutId id="2147485501" r:id="rId11"/>
    <p:sldLayoutId id="2147485502" r:id="rId12"/>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DFD9594A-531D-45BA-AC4F-A9931170DCD7}" type="datetimeFigureOut">
              <a:rPr lang="en-US" altLang="en-US"/>
              <a:pPr/>
              <a:t>11/22/19</a:t>
            </a:fld>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65AFBFC-C510-4BDD-B81F-B86882E36E4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11/22/19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714522465"/>
      </p:ext>
    </p:extLst>
  </p:cSld>
  <p:clrMap bg1="lt1" tx1="dk1" bg2="lt2" tx2="dk2" accent1="accent1" accent2="accent2" accent3="accent3" accent4="accent4" accent5="accent5" accent6="accent6" hlink="hlink" folHlink="folHlink"/>
  <p:sldLayoutIdLst>
    <p:sldLayoutId id="2147485519" r:id="rId1"/>
    <p:sldLayoutId id="2147485520" r:id="rId2"/>
    <p:sldLayoutId id="2147485521" r:id="rId3"/>
    <p:sldLayoutId id="2147485522" r:id="rId4"/>
    <p:sldLayoutId id="2147485523" r:id="rId5"/>
    <p:sldLayoutId id="2147485524" r:id="rId6"/>
    <p:sldLayoutId id="2147485525" r:id="rId7"/>
    <p:sldLayoutId id="2147485526" r:id="rId8"/>
    <p:sldLayoutId id="2147485527" r:id="rId9"/>
    <p:sldLayoutId id="2147485528" r:id="rId10"/>
    <p:sldLayoutId id="2147485529" r:id="rId11"/>
    <p:sldLayoutId id="214748553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11/22/19</a:t>
            </a:fld>
            <a:endParaRPr lang="en-US"/>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53501413"/>
      </p:ext>
    </p:extLst>
  </p:cSld>
  <p:clrMap bg1="lt1" tx1="dk1" bg2="lt2" tx2="dk2" accent1="accent1" accent2="accent2" accent3="accent3" accent4="accent4" accent5="accent5" accent6="accent6" hlink="hlink" folHlink="folHlink"/>
  <p:sldLayoutIdLst>
    <p:sldLayoutId id="2147485532"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62AD4450-8FA3-D641-98DA-4BEBCF1F5A5E}"/>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6A29605D-54F1-E642-8C4B-87B6261F3457}"/>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68670730-2C1D-C046-A6A9-32B58D72DEAC}"/>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A8268CF6-F562-D549-94C3-11A2D16647D8}"/>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83DFC51A-4529-5A49-87A5-7AF9D63C56FB}"/>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a:defRPr/>
              </a:pPr>
              <a:endParaRPr lang="en-US" sz="2400">
                <a:solidFill>
                  <a:srgbClr val="FFFFFF"/>
                </a:solidFill>
                <a:latin typeface="Times New Roman" pitchFamily="-112" charset="0"/>
                <a:ea typeface="ＭＳ Ｐゴシック" charset="-128"/>
                <a:cs typeface="ＭＳ Ｐゴシック" charset="-128"/>
              </a:endParaRPr>
            </a:p>
          </p:txBody>
        </p:sp>
        <p:sp>
          <p:nvSpPr>
            <p:cNvPr id="5132" name="Oval 7">
              <a:extLst>
                <a:ext uri="{FF2B5EF4-FFF2-40B4-BE49-F238E27FC236}">
                  <a16:creationId xmlns:a16="http://schemas.microsoft.com/office/drawing/2014/main" id="{2A407C3F-2A02-7140-9E06-36703A092FF7}"/>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endParaRPr lang="en-US" altLang="en-US" sz="2400">
                <a:solidFill>
                  <a:srgbClr val="FFFFFF"/>
                </a:solidFill>
                <a:latin typeface="Times New Roman" panose="02020603050405020304" pitchFamily="18" charset="0"/>
                <a:ea typeface="ＭＳ Ｐゴシック" panose="020B0600070205080204" pitchFamily="34" charset="-128"/>
              </a:endParaRPr>
            </a:p>
          </p:txBody>
        </p:sp>
        <p:sp>
          <p:nvSpPr>
            <p:cNvPr id="5133" name="Oval 8">
              <a:extLst>
                <a:ext uri="{FF2B5EF4-FFF2-40B4-BE49-F238E27FC236}">
                  <a16:creationId xmlns:a16="http://schemas.microsoft.com/office/drawing/2014/main" id="{155A4669-55C6-3548-BEE4-566F491C3C51}"/>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endParaRPr lang="en-US" altLang="en-US" sz="2400">
                <a:solidFill>
                  <a:srgbClr val="FFFFFF"/>
                </a:solidFill>
                <a:latin typeface="Times New Roman" panose="02020603050405020304" pitchFamily="18" charset="0"/>
                <a:ea typeface="ＭＳ Ｐゴシック" panose="020B0600070205080204" pitchFamily="34" charset="-128"/>
              </a:endParaRPr>
            </a:p>
          </p:txBody>
        </p:sp>
        <p:sp>
          <p:nvSpPr>
            <p:cNvPr id="5134" name="Oval 9">
              <a:extLst>
                <a:ext uri="{FF2B5EF4-FFF2-40B4-BE49-F238E27FC236}">
                  <a16:creationId xmlns:a16="http://schemas.microsoft.com/office/drawing/2014/main" id="{330F652B-A86A-B040-A435-3369A2CCA46D}"/>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defTabSz="914400" eaLnBrk="1" hangingPunct="1"/>
              <a:endParaRPr lang="en-US" altLang="en-US" sz="2400">
                <a:solidFill>
                  <a:srgbClr val="FFFFFF"/>
                </a:solidFill>
                <a:latin typeface="Times New Roman" panose="02020603050405020304" pitchFamily="18" charset="0"/>
                <a:ea typeface="ＭＳ Ｐゴシック" panose="020B0600070205080204" pitchFamily="34" charset="-128"/>
              </a:endParaRPr>
            </a:p>
          </p:txBody>
        </p:sp>
      </p:grpSp>
      <p:sp>
        <p:nvSpPr>
          <p:cNvPr id="329738" name="Rectangle 10">
            <a:extLst>
              <a:ext uri="{FF2B5EF4-FFF2-40B4-BE49-F238E27FC236}">
                <a16:creationId xmlns:a16="http://schemas.microsoft.com/office/drawing/2014/main" id="{D1843749-2F4E-3841-AB39-2A268A05564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a:extLst>
              <a:ext uri="{FF2B5EF4-FFF2-40B4-BE49-F238E27FC236}">
                <a16:creationId xmlns:a16="http://schemas.microsoft.com/office/drawing/2014/main" id="{F43FA88D-DADA-3842-B734-E9FE1DBCFE2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a:extLst>
              <a:ext uri="{FF2B5EF4-FFF2-40B4-BE49-F238E27FC236}">
                <a16:creationId xmlns:a16="http://schemas.microsoft.com/office/drawing/2014/main" id="{2DB5488E-6630-3644-A544-C04DC2D5F589}"/>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a:extLst>
              <a:ext uri="{FF2B5EF4-FFF2-40B4-BE49-F238E27FC236}">
                <a16:creationId xmlns:a16="http://schemas.microsoft.com/office/drawing/2014/main" id="{76828906-B5D4-ED43-8FE2-515043A8A88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a:extLst>
              <a:ext uri="{FF2B5EF4-FFF2-40B4-BE49-F238E27FC236}">
                <a16:creationId xmlns:a16="http://schemas.microsoft.com/office/drawing/2014/main" id="{60A454DB-EB91-494F-83AF-A7A490159D14}"/>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defRPr>
            </a:lvl1pPr>
          </a:lstStyle>
          <a:p>
            <a:fld id="{D567A3C1-BBF7-D341-A8DA-0E761C653EFB}" type="slidenum">
              <a:rPr lang="en-US" altLang="en-US"/>
              <a:pPr/>
              <a:t>‹#›</a:t>
            </a:fld>
            <a:endParaRPr lang="en-US" altLang="en-US"/>
          </a:p>
        </p:txBody>
      </p:sp>
    </p:spTree>
    <p:extLst>
      <p:ext uri="{BB962C8B-B14F-4D97-AF65-F5344CB8AC3E}">
        <p14:creationId xmlns:p14="http://schemas.microsoft.com/office/powerpoint/2010/main" val="3853020059"/>
      </p:ext>
    </p:extLst>
  </p:cSld>
  <p:clrMap bg1="dk2" tx1="lt1" bg2="dk1" tx2="lt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1" charset="0"/>
                <a:ea typeface="ＭＳ Ｐゴシック" pitchFamily="-111" charset="-128"/>
                <a:cs typeface="ＭＳ Ｐゴシック" pitchFamily="-111" charset="-128"/>
              </a:endParaRPr>
            </a:p>
          </p:txBody>
        </p:sp>
        <p:sp>
          <p:nvSpPr>
            <p:cNvPr id="143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3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143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ltLang="en-US"/>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ltLang="en-US"/>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B97357EA-8280-4B97-9739-5A77E5FB6BC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47"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434C0F80-02A0-460E-852B-6C78139EB00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914"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8924"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38925"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sp>
          <p:nvSpPr>
            <p:cNvPr id="38926"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FFFFFF"/>
                </a:solidFill>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defRPr>
            </a:lvl1pPr>
          </a:lstStyle>
          <a:p>
            <a:endParaRPr lang="en-US" alt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fld id="{281132BB-D53D-4E6F-A833-68A2A62088E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5448" r:id="rId1"/>
    <p:sldLayoutId id="2147485325" r:id="rId2"/>
    <p:sldLayoutId id="2147485326" r:id="rId3"/>
    <p:sldLayoutId id="2147485327" r:id="rId4"/>
    <p:sldLayoutId id="2147485328" r:id="rId5"/>
    <p:sldLayoutId id="2147485329" r:id="rId6"/>
    <p:sldLayoutId id="2147485330" r:id="rId7"/>
    <p:sldLayoutId id="2147485331" r:id="rId8"/>
    <p:sldLayoutId id="2147485332" r:id="rId9"/>
    <p:sldLayoutId id="2147485333" r:id="rId10"/>
    <p:sldLayoutId id="21474853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3614A0E5-2E4A-4B98-86F4-C8218507A18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solidFill>
                  <a:srgbClr val="000000"/>
                </a:solidFill>
              </a:rPr>
              <a:t> </a:t>
            </a:r>
          </a:p>
        </p:txBody>
      </p:sp>
    </p:spTree>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08F2F21-712D-47F7-B36F-4F64D163485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E1D03A0-A041-4EA3-B709-C17B6B657F1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9.xml"/><Relationship Id="rId1" Type="http://schemas.openxmlformats.org/officeDocument/2006/relationships/themeOverride" Target="../theme/themeOverride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82.xml"/><Relationship Id="rId1" Type="http://schemas.openxmlformats.org/officeDocument/2006/relationships/themeOverride" Target="../theme/themeOverride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0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18.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153.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0.jpeg"/><Relationship Id="rId2" Type="http://schemas.openxmlformats.org/officeDocument/2006/relationships/slideLayout" Target="../slideLayouts/slideLayout194.xml"/><Relationship Id="rId1" Type="http://schemas.openxmlformats.org/officeDocument/2006/relationships/vmlDrawing" Target="../drawings/vmlDrawing1.v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4.png"/><Relationship Id="rId18" Type="http://schemas.openxmlformats.org/officeDocument/2006/relationships/image" Target="../media/image36.png"/><Relationship Id="rId3" Type="http://schemas.openxmlformats.org/officeDocument/2006/relationships/notesSlide" Target="../notesSlides/notesSlide28.xml"/><Relationship Id="rId21" Type="http://schemas.openxmlformats.org/officeDocument/2006/relationships/image" Target="../media/image37.png"/><Relationship Id="rId7" Type="http://schemas.openxmlformats.org/officeDocument/2006/relationships/customXml" Target="../ink/ink2.xml"/><Relationship Id="rId12" Type="http://schemas.openxmlformats.org/officeDocument/2006/relationships/customXml" Target="../ink/ink6.xml"/><Relationship Id="rId17" Type="http://schemas.openxmlformats.org/officeDocument/2006/relationships/customXml" Target="../ink/ink9.xml"/><Relationship Id="rId2" Type="http://schemas.openxmlformats.org/officeDocument/2006/relationships/slideLayout" Target="../slideLayouts/slideLayout201.xml"/><Relationship Id="rId16" Type="http://schemas.openxmlformats.org/officeDocument/2006/relationships/customXml" Target="../ink/ink8.xml"/><Relationship Id="rId20" Type="http://schemas.openxmlformats.org/officeDocument/2006/relationships/customXml" Target="../ink/ink11.xml"/><Relationship Id="rId1" Type="http://schemas.openxmlformats.org/officeDocument/2006/relationships/themeOverride" Target="../theme/themeOverride3.xml"/><Relationship Id="rId6" Type="http://schemas.openxmlformats.org/officeDocument/2006/relationships/image" Target="../media/image32.png"/><Relationship Id="rId11" Type="http://schemas.openxmlformats.org/officeDocument/2006/relationships/customXml" Target="../ink/ink5.xml"/><Relationship Id="rId24" Type="http://schemas.openxmlformats.org/officeDocument/2006/relationships/image" Target="../media/image38.png"/><Relationship Id="rId5" Type="http://schemas.openxmlformats.org/officeDocument/2006/relationships/customXml" Target="../ink/ink1.xml"/><Relationship Id="rId15" Type="http://schemas.openxmlformats.org/officeDocument/2006/relationships/image" Target="../media/image35.png"/><Relationship Id="rId23" Type="http://schemas.openxmlformats.org/officeDocument/2006/relationships/customXml" Target="../ink/ink13.xml"/><Relationship Id="rId10" Type="http://schemas.openxmlformats.org/officeDocument/2006/relationships/customXml" Target="../ink/ink4.xml"/><Relationship Id="rId19" Type="http://schemas.openxmlformats.org/officeDocument/2006/relationships/customXml" Target="../ink/ink10.xml"/><Relationship Id="rId4" Type="http://schemas.openxmlformats.org/officeDocument/2006/relationships/image" Target="../media/image31.jpeg"/><Relationship Id="rId9" Type="http://schemas.openxmlformats.org/officeDocument/2006/relationships/customXml" Target="../ink/ink3.xml"/><Relationship Id="rId14" Type="http://schemas.openxmlformats.org/officeDocument/2006/relationships/customXml" Target="../ink/ink7.xml"/><Relationship Id="rId22" Type="http://schemas.openxmlformats.org/officeDocument/2006/relationships/customXml" Target="../ink/ink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73.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4.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15.xml"/><Relationship Id="rId1" Type="http://schemas.openxmlformats.org/officeDocument/2006/relationships/themeOverride" Target="../theme/themeOverride4.xml"/><Relationship Id="rId5" Type="http://schemas.openxmlformats.org/officeDocument/2006/relationships/image" Target="../media/image42.png"/><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26.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defRPr/>
            </a:pPr>
            <a:r>
              <a:rPr lang="en-GB" sz="3200" b="1" dirty="0"/>
              <a:t>எவ்வாறு பிரபஞ்சம்  இங்கே  தோற்றம்  பெற்றது?   </a:t>
            </a:r>
            <a:endParaRPr lang="en-US" sz="3200" b="1" dirty="0"/>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en-GB" sz="2400" b="1" i="1" dirty="0"/>
              <a:t>தோற்றம்  பற்றிய   மாறுபட்ட.  நோக்குகள்</a:t>
            </a:r>
            <a:endParaRPr lang="en-US" sz="2400" b="1" i="1" dirty="0"/>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buClr>
                <a:srgbClr val="FFCC00"/>
              </a:buClr>
              <a:buSzPct val="70000"/>
              <a:buFont typeface="Wingdings" pitchFamily="2" charset="2"/>
              <a:buNone/>
            </a:pPr>
            <a:r>
              <a:rPr lang="en-US" altLang="en-US" sz="2000" b="1" dirty="0">
                <a:solidFill>
                  <a:srgbClr val="FFFFFF"/>
                </a:solidFill>
                <a:effectLst>
                  <a:outerShdw blurRad="38100" dist="38100" dir="2700000" algn="tl">
                    <a:srgbClr val="000000"/>
                  </a:outerShdw>
                </a:effectLst>
                <a:cs typeface="Arial" pitchFamily="34" charset="0"/>
              </a:rPr>
              <a:t>Dr. Rick Griffith, Singapore Bible College</a:t>
            </a:r>
            <a:br>
              <a:rPr lang="en-US" altLang="en-US" sz="2000" b="1" dirty="0">
                <a:solidFill>
                  <a:srgbClr val="FFFFFF"/>
                </a:solidFill>
                <a:effectLst>
                  <a:outerShdw blurRad="38100" dist="38100" dir="2700000" algn="tl">
                    <a:srgbClr val="000000"/>
                  </a:outerShdw>
                </a:effectLst>
                <a:cs typeface="Arial" pitchFamily="34" charset="0"/>
              </a:rPr>
            </a:br>
            <a:r>
              <a:rPr lang="en-US" altLang="en-US" sz="2000" b="1" dirty="0">
                <a:solidFill>
                  <a:srgbClr val="FFFFFF"/>
                </a:solidFill>
                <a:effectLst>
                  <a:outerShdw blurRad="38100" dist="38100" dir="2700000" algn="tl">
                    <a:srgbClr val="000000"/>
                  </a:outerShdw>
                </a:effectLst>
                <a:cs typeface="Arial" pitchFamily="34" charset="0"/>
              </a:rPr>
              <a:t>BibleStudyDownloads.org</a:t>
            </a:r>
          </a:p>
        </p:txBody>
      </p:sp>
    </p:spTree>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874" name="Picture 2" descr="genesis1_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1" name="Title 1"/>
          <p:cNvSpPr>
            <a:spLocks noGrp="1"/>
          </p:cNvSpPr>
          <p:nvPr>
            <p:ph type="title" idx="4294967295"/>
          </p:nvPr>
        </p:nvSpPr>
        <p:spPr>
          <a:xfrm>
            <a:off x="0" y="144239"/>
            <a:ext cx="9144000" cy="1052513"/>
          </a:xfrm>
          <a:ln>
            <a:miter lim="800000"/>
            <a:headEnd/>
            <a:tailEnd/>
          </a:ln>
          <a:effectLst>
            <a:glow rad="101600">
              <a:schemeClr val="accent2">
                <a:satMod val="175000"/>
                <a:alpha val="40000"/>
              </a:schemeClr>
            </a:glow>
          </a:effectLst>
          <a:extLst>
            <a:ext uri="{FAA26D3D-D897-4be2-8F04-BA451C77F1D7}">
              <ma14:placeholderFlag xmlns:ma14="http://schemas.microsoft.com/office/mac/drawingml/2011/main" xmlns="" val="1"/>
            </a:ext>
          </a:extLst>
        </p:spPr>
        <p:txBody>
          <a:bodyPr>
            <a:noAutofit/>
          </a:bodyPr>
          <a:lstStyle/>
          <a:p>
            <a:pPr>
              <a:defRPr/>
            </a:pPr>
            <a:r>
              <a:rPr lang="ta" sz="6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ஆரம்பத்தில்</a:t>
            </a:r>
            <a:endParaRPr lang="en-US" sz="6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algn="l" defTabSz="457200">
              <a:defRPr/>
            </a:pPr>
            <a:r>
              <a:rPr lang="ta"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தேவன்  வானத்தையும்  பூமியையும் </a:t>
            </a:r>
          </a:p>
          <a:p>
            <a:pPr lvl="0" algn="l" defTabSz="457200">
              <a:defRPr/>
            </a:pPr>
            <a:r>
              <a:rPr lang="ta"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சிருஷ்டித்தார்</a:t>
            </a: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algn="l" defTabSz="457200">
              <a:defRPr/>
            </a:pPr>
            <a:r>
              <a:rPr lang="ta"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ஆதி1:1</a:t>
            </a:r>
          </a:p>
        </p:txBody>
      </p:sp>
    </p:spTree>
    <p:extLst>
      <p:ext uri="{BB962C8B-B14F-4D97-AF65-F5344CB8AC3E}">
        <p14:creationId xmlns:p14="http://schemas.microsoft.com/office/powerpoint/2010/main" val="58222950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indent="0" eaLnBrk="1" hangingPunct="1"/>
            <a:r>
              <a:rPr lang="en-US" altLang="en-US"/>
              <a:t>Psalm 11:3 KJV 00422</a:t>
            </a:r>
          </a:p>
        </p:txBody>
      </p:sp>
      <p:sp>
        <p:nvSpPr>
          <p:cNvPr id="19353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82948" name="Text Box 4"/>
          <p:cNvSpPr txBox="1">
            <a:spLocks noChangeArrowheads="1"/>
          </p:cNvSpPr>
          <p:nvPr/>
        </p:nvSpPr>
        <p:spPr bwMode="auto">
          <a:xfrm>
            <a:off x="228600" y="533400"/>
            <a:ext cx="8474075" cy="341632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ltLang="en-US" sz="4800" dirty="0">
                <a:solidFill>
                  <a:schemeClr val="accent3">
                    <a:lumMod val="20000"/>
                    <a:lumOff val="80000"/>
                  </a:schemeClr>
                </a:solidFill>
              </a:rPr>
              <a:t>சங்கீதம்11:3</a:t>
            </a:r>
          </a:p>
          <a:p>
            <a:endParaRPr lang="en-GB" altLang="en-US" sz="4800" dirty="0">
              <a:solidFill>
                <a:schemeClr val="accent3">
                  <a:lumMod val="20000"/>
                  <a:lumOff val="80000"/>
                </a:schemeClr>
              </a:solidFill>
            </a:endParaRPr>
          </a:p>
          <a:p>
            <a:r>
              <a:rPr lang="en-GB" altLang="en-US" sz="4000" dirty="0" err="1">
                <a:solidFill>
                  <a:schemeClr val="accent3">
                    <a:lumMod val="20000"/>
                    <a:lumOff val="80000"/>
                  </a:schemeClr>
                </a:solidFill>
              </a:rPr>
              <a:t>அஸ்திபாரங்களும்</a:t>
            </a:r>
            <a:r>
              <a:rPr lang="en-GB" altLang="en-US" sz="4000" dirty="0">
                <a:solidFill>
                  <a:schemeClr val="accent3">
                    <a:lumMod val="20000"/>
                    <a:lumOff val="80000"/>
                  </a:schemeClr>
                </a:solidFill>
              </a:rPr>
              <a:t>  </a:t>
            </a:r>
            <a:r>
              <a:rPr lang="en-GB" altLang="en-US" sz="4000" dirty="0" err="1">
                <a:solidFill>
                  <a:schemeClr val="accent3">
                    <a:lumMod val="20000"/>
                    <a:lumOff val="80000"/>
                  </a:schemeClr>
                </a:solidFill>
              </a:rPr>
              <a:t>நிர்மூலமாகிறதே,நீதிமான்</a:t>
            </a:r>
            <a:r>
              <a:rPr lang="en-GB" altLang="en-US" sz="4000" dirty="0">
                <a:solidFill>
                  <a:schemeClr val="accent3">
                    <a:lumMod val="20000"/>
                    <a:lumOff val="80000"/>
                  </a:schemeClr>
                </a:solidFill>
              </a:rPr>
              <a:t> </a:t>
            </a:r>
            <a:r>
              <a:rPr lang="en-GB" altLang="en-US" sz="4000" dirty="0" err="1">
                <a:solidFill>
                  <a:schemeClr val="accent3">
                    <a:lumMod val="20000"/>
                    <a:lumOff val="80000"/>
                  </a:schemeClr>
                </a:solidFill>
              </a:rPr>
              <a:t>என்ன</a:t>
            </a:r>
            <a:r>
              <a:rPr lang="en-GB" altLang="en-US" sz="4000" dirty="0">
                <a:solidFill>
                  <a:schemeClr val="accent3">
                    <a:lumMod val="20000"/>
                    <a:lumOff val="80000"/>
                  </a:schemeClr>
                </a:solidFill>
              </a:rPr>
              <a:t>  </a:t>
            </a:r>
            <a:r>
              <a:rPr lang="en-GB" altLang="en-US" sz="4000" dirty="0" err="1">
                <a:solidFill>
                  <a:schemeClr val="accent3">
                    <a:lumMod val="20000"/>
                    <a:lumOff val="80000"/>
                  </a:schemeClr>
                </a:solidFill>
              </a:rPr>
              <a:t>செய்வான்</a:t>
            </a:r>
            <a:r>
              <a:rPr lang="en-GB" altLang="en-US" sz="4000" dirty="0">
                <a:solidFill>
                  <a:schemeClr val="accent3">
                    <a:lumMod val="20000"/>
                    <a:lumOff val="80000"/>
                  </a:schemeClr>
                </a:solidFill>
              </a:rPr>
              <a:t>?</a:t>
            </a:r>
            <a:endParaRPr lang="en-US" altLang="en-US" sz="4000" dirty="0">
              <a:solidFill>
                <a:schemeClr val="accent3">
                  <a:lumMod val="20000"/>
                  <a:lumOff val="80000"/>
                </a:schemeClr>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p:txBody>
          <a:bodyPr/>
          <a:lstStyle/>
          <a:p>
            <a:pPr indent="0" eaLnBrk="1" hangingPunct="1"/>
            <a:r>
              <a:rPr lang="en-US" altLang="en-US"/>
              <a:t>House 2 00419</a:t>
            </a:r>
          </a:p>
        </p:txBody>
      </p:sp>
      <p:sp>
        <p:nvSpPr>
          <p:cNvPr id="197634"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indent="0" eaLnBrk="1" hangingPunct="1"/>
            <a:r>
              <a:rPr lang="en-US" altLang="en-US"/>
              <a:t>House 3 00420</a:t>
            </a:r>
          </a:p>
        </p:txBody>
      </p:sp>
      <p:sp>
        <p:nvSpPr>
          <p:cNvPr id="199682"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3200"/>
              <a:t>ஆதியாகமம்</a:t>
            </a:r>
            <a:endParaRPr lang="en-US" altLang="en-US" sz="3200"/>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3200" b="1">
                <a:latin typeface="Arial Narrow Bold" charset="0"/>
              </a:rPr>
              <a:t>கோட்பாடு</a:t>
            </a:r>
            <a:endParaRPr lang="en-US" altLang="en-US" sz="3200" b="1">
              <a:latin typeface="Arial Narrow Bold"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a:t>ஆதியாகமம்</a:t>
            </a:r>
            <a:endParaRPr lang="en-US" altLang="en-US"/>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000" b="1">
                <a:latin typeface="Arial Narrow Bold" charset="0"/>
              </a:rPr>
              <a:t>வாரத்தின்  7வது நாள்</a:t>
            </a:r>
            <a:endParaRPr lang="en-US" altLang="en-US" sz="2000" b="1">
              <a:latin typeface="Arial Narrow Bold" charset="0"/>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000" b="1">
                <a:latin typeface="Arial Narrow Bold" charset="0"/>
              </a:rPr>
              <a:t>வேலை</a:t>
            </a:r>
            <a:endParaRPr lang="en-US" altLang="en-US" sz="2000" b="1">
              <a:latin typeface="Arial Narrow Bold" charset="0"/>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000" b="1">
                <a:latin typeface="Arial Narrow Bold" charset="0"/>
              </a:rPr>
              <a:t>அரசாட்சி</a:t>
            </a:r>
            <a:endParaRPr lang="en-US" altLang="en-US" sz="2000" b="1">
              <a:latin typeface="Arial Narrow Bold"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b="1">
                <a:latin typeface="Arial Narrow Bold" charset="0"/>
              </a:rPr>
              <a:t>சாபம்</a:t>
            </a:r>
            <a:endParaRPr lang="en-US" altLang="en-US" b="1">
              <a:latin typeface="Arial Narrow Bold" charset="0"/>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b="1">
                <a:latin typeface="Arial Narrow Bold" charset="0"/>
              </a:rPr>
              <a:t>கடைசி ஆதாம்</a:t>
            </a:r>
            <a:endParaRPr lang="en-US" altLang="en-US" b="1">
              <a:latin typeface="Arial Narrow Bold" charset="0"/>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3600" b="1">
                <a:effectLst>
                  <a:outerShdw blurRad="38100" dist="38100" dir="2700000" algn="tl">
                    <a:srgbClr val="C0C0C0"/>
                  </a:outerShdw>
                </a:effectLst>
                <a:latin typeface="Arial Narrow Bold" charset="0"/>
              </a:rPr>
              <a:t>1</a:t>
            </a:r>
            <a:r>
              <a:rPr lang="en-GB" altLang="en-US" b="1">
                <a:effectLst>
                  <a:outerShdw blurRad="38100" dist="38100" dir="2700000" algn="tl">
                    <a:srgbClr val="C0C0C0"/>
                  </a:outerShdw>
                </a:effectLst>
                <a:latin typeface="Arial Narrow Bold" charset="0"/>
              </a:rPr>
              <a:t>வது வருகை</a:t>
            </a:r>
            <a:endParaRPr lang="en-US" altLang="en-US" sz="2000" b="1">
              <a:latin typeface="Arial Narrow Bold"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effectLst>
                  <a:outerShdw blurRad="38100" dist="38100" dir="2700000" algn="tl">
                    <a:srgbClr val="C0C0C0"/>
                  </a:outerShdw>
                </a:effectLst>
                <a:latin typeface="Arial Narrow Bold" charset="0"/>
              </a:rPr>
              <a:t>2</a:t>
            </a:r>
            <a:r>
              <a:rPr lang="en-GB" altLang="en-US" b="1">
                <a:effectLst>
                  <a:outerShdw blurRad="38100" dist="38100" dir="2700000" algn="tl">
                    <a:srgbClr val="C0C0C0"/>
                  </a:outerShdw>
                </a:effectLst>
                <a:latin typeface="Arial Narrow Bold" charset="0"/>
              </a:rPr>
              <a:t>வது வருகை</a:t>
            </a:r>
            <a:endParaRPr lang="en-US" altLang="en-US" sz="2000" b="1">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0" y="0"/>
            <a:ext cx="8778875" cy="1692275"/>
          </a:xfrm>
        </p:spPr>
        <p:txBody>
          <a:bodyPr/>
          <a:lstStyle/>
          <a:p>
            <a:pPr indent="0" eaLnBrk="1" hangingPunct="1">
              <a:defRPr/>
            </a:pPr>
            <a:r>
              <a:rPr lang="en-US" dirty="0">
                <a:ea typeface="+mj-ea"/>
                <a:cs typeface="+mj-cs"/>
              </a:rPr>
              <a:t>Blocks-God</a:t>
            </a:r>
            <a:r>
              <a:rPr lang="fr-FR" dirty="0">
                <a:ea typeface="+mj-ea"/>
                <a:cs typeface="+mj-cs"/>
              </a:rPr>
              <a:t>'</a:t>
            </a:r>
            <a:r>
              <a:rPr lang="en-US" dirty="0">
                <a:ea typeface="+mj-ea"/>
                <a:cs typeface="+mj-cs"/>
              </a:rPr>
              <a:t>s Word &amp; Man</a:t>
            </a:r>
            <a:r>
              <a:rPr lang="fr-FR" dirty="0">
                <a:ea typeface="+mj-ea"/>
                <a:cs typeface="+mj-cs"/>
              </a:rPr>
              <a:t>'</a:t>
            </a:r>
            <a:r>
              <a:rPr lang="en-US" dirty="0">
                <a:ea typeface="+mj-ea"/>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415749" name="AutoShape 5" descr="White marble"/>
          <p:cNvSpPr>
            <a:spLocks noChangeArrowheads="1"/>
          </p:cNvSpPr>
          <p:nvPr/>
        </p:nvSpPr>
        <p:spPr bwMode="auto">
          <a:xfrm>
            <a:off x="179512" y="4724400"/>
            <a:ext cx="4169741"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3200" dirty="0" err="1">
                <a:solidFill>
                  <a:srgbClr val="000000"/>
                </a:solidFill>
                <a:effectLst>
                  <a:outerShdw blurRad="38100" dist="38100" dir="2700000" algn="tl">
                    <a:srgbClr val="C0C0C0"/>
                  </a:outerShdw>
                </a:effectLst>
                <a:latin typeface="Arial Black" pitchFamily="34" charset="0"/>
              </a:rPr>
              <a:t>சிருஷ்டிப்பு</a:t>
            </a:r>
            <a:endParaRPr lang="en-US" altLang="en-US" sz="3200" dirty="0">
              <a:solidFill>
                <a:srgbClr val="000000"/>
              </a:solidFill>
              <a:effectLst>
                <a:outerShdw blurRad="38100" dist="38100" dir="2700000" algn="tl">
                  <a:srgbClr val="C0C0C0"/>
                </a:outerShdw>
              </a:effectLst>
              <a:latin typeface="Arial Black" pitchFamily="34" charset="0"/>
            </a:endParaRPr>
          </a:p>
          <a:p>
            <a:pPr algn="ctr"/>
            <a:r>
              <a:rPr lang="en-GB" altLang="en-US" sz="2000" dirty="0" err="1">
                <a:solidFill>
                  <a:srgbClr val="000000"/>
                </a:solidFill>
                <a:effectLst>
                  <a:outerShdw blurRad="38100" dist="38100" dir="2700000" algn="tl">
                    <a:srgbClr val="C0C0C0"/>
                  </a:outerShdw>
                </a:effectLst>
                <a:latin typeface="Arial Black" pitchFamily="34" charset="0"/>
              </a:rPr>
              <a:t>தேவனுடைய</a:t>
            </a:r>
            <a:r>
              <a:rPr lang="en-GB" altLang="en-US" sz="2000" dirty="0">
                <a:solidFill>
                  <a:srgbClr val="000000"/>
                </a:solidFill>
                <a:effectLst>
                  <a:outerShdw blurRad="38100" dist="38100" dir="2700000" algn="tl">
                    <a:srgbClr val="C0C0C0"/>
                  </a:outerShdw>
                </a:effectLst>
                <a:latin typeface="Arial Black" pitchFamily="34" charset="0"/>
              </a:rPr>
              <a:t> </a:t>
            </a:r>
            <a:r>
              <a:rPr lang="en-GB" altLang="en-US" sz="2000" dirty="0" err="1">
                <a:solidFill>
                  <a:srgbClr val="000000"/>
                </a:solidFill>
                <a:effectLst>
                  <a:outerShdw blurRad="38100" dist="38100" dir="2700000" algn="tl">
                    <a:srgbClr val="C0C0C0"/>
                  </a:outerShdw>
                </a:effectLst>
                <a:latin typeface="Arial Black" pitchFamily="34" charset="0"/>
              </a:rPr>
              <a:t>வார்த்தை</a:t>
            </a:r>
            <a:endParaRPr lang="en-US" altLang="en-US" sz="1800" dirty="0">
              <a:solidFill>
                <a:srgbClr val="000000"/>
              </a:solidFill>
            </a:endParaRPr>
          </a:p>
        </p:txBody>
      </p:sp>
      <p:sp>
        <p:nvSpPr>
          <p:cNvPr id="415750" name="AutoShape 6" descr="White marble"/>
          <p:cNvSpPr>
            <a:spLocks noChangeArrowheads="1"/>
          </p:cNvSpPr>
          <p:nvPr/>
        </p:nvSpPr>
        <p:spPr bwMode="auto">
          <a:xfrm>
            <a:off x="179512" y="3733800"/>
            <a:ext cx="4169741"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800" b="1">
                <a:solidFill>
                  <a:srgbClr val="000000"/>
                </a:solidFill>
                <a:latin typeface="Arial Narrow Bold" charset="0"/>
              </a:rPr>
              <a:t>பிரமாணம்</a:t>
            </a:r>
            <a:endParaRPr lang="en-US" altLang="en-US" sz="2800" b="1">
              <a:solidFill>
                <a:srgbClr val="000000"/>
              </a:solidFill>
              <a:latin typeface="Arial Narrow Bold" charset="0"/>
            </a:endParaRPr>
          </a:p>
        </p:txBody>
      </p:sp>
      <p:sp>
        <p:nvSpPr>
          <p:cNvPr id="415751" name="AutoShape 7" descr="White marble"/>
          <p:cNvSpPr>
            <a:spLocks noChangeArrowheads="1"/>
          </p:cNvSpPr>
          <p:nvPr/>
        </p:nvSpPr>
        <p:spPr bwMode="auto">
          <a:xfrm>
            <a:off x="179512" y="2743200"/>
            <a:ext cx="4169741"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800" b="1">
                <a:solidFill>
                  <a:srgbClr val="000000"/>
                </a:solidFill>
                <a:latin typeface="Arial Narrow Bold" charset="0"/>
              </a:rPr>
              <a:t>திருமணம்</a:t>
            </a:r>
            <a:endParaRPr lang="en-US" altLang="en-US" sz="2800" b="1">
              <a:solidFill>
                <a:srgbClr val="000000"/>
              </a:solidFill>
              <a:latin typeface="Arial Narrow Bold" charset="0"/>
            </a:endParaRPr>
          </a:p>
        </p:txBody>
      </p:sp>
      <p:sp>
        <p:nvSpPr>
          <p:cNvPr id="415752" name="AutoShape 8" descr="White marble"/>
          <p:cNvSpPr>
            <a:spLocks noChangeArrowheads="1"/>
          </p:cNvSpPr>
          <p:nvPr/>
        </p:nvSpPr>
        <p:spPr bwMode="auto">
          <a:xfrm>
            <a:off x="179512" y="1752600"/>
            <a:ext cx="4169741"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800" b="1">
                <a:solidFill>
                  <a:srgbClr val="000000"/>
                </a:solidFill>
                <a:latin typeface="Arial Narrow Bold" charset="0"/>
              </a:rPr>
              <a:t>நிலையானது</a:t>
            </a:r>
            <a:endParaRPr lang="en-US" altLang="en-US" sz="2800" b="1">
              <a:solidFill>
                <a:srgbClr val="000000"/>
              </a:solidFill>
              <a:latin typeface="Arial Narrow Bold" charset="0"/>
            </a:endParaRPr>
          </a:p>
        </p:txBody>
      </p:sp>
      <p:sp>
        <p:nvSpPr>
          <p:cNvPr id="415753" name="AutoShape 9" descr="White marble"/>
          <p:cNvSpPr>
            <a:spLocks noChangeArrowheads="1"/>
          </p:cNvSpPr>
          <p:nvPr/>
        </p:nvSpPr>
        <p:spPr bwMode="auto">
          <a:xfrm>
            <a:off x="179512" y="457200"/>
            <a:ext cx="4169741"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3600" b="1">
                <a:solidFill>
                  <a:srgbClr val="000000"/>
                </a:solidFill>
                <a:effectLst>
                  <a:outerShdw blurRad="38100" dist="38100" dir="2700000" algn="tl">
                    <a:srgbClr val="C0C0C0"/>
                  </a:outerShdw>
                </a:effectLst>
                <a:latin typeface="Arial Narrow Bold" charset="0"/>
              </a:rPr>
              <a:t> </a:t>
            </a:r>
            <a:br>
              <a:rPr lang="en-US" altLang="en-US" sz="3600" b="1">
                <a:solidFill>
                  <a:srgbClr val="000000"/>
                </a:solidFill>
                <a:effectLst>
                  <a:outerShdw blurRad="38100" dist="38100" dir="2700000" algn="tl">
                    <a:srgbClr val="C0C0C0"/>
                  </a:outerShdw>
                </a:effectLst>
                <a:latin typeface="Arial Narrow Bold" charset="0"/>
              </a:rPr>
            </a:br>
            <a:r>
              <a:rPr lang="en-GB" altLang="en-US" sz="2800" b="1">
                <a:solidFill>
                  <a:srgbClr val="000000"/>
                </a:solidFill>
                <a:effectLst>
                  <a:outerShdw blurRad="38100" dist="38100" dir="2700000" algn="tl">
                    <a:srgbClr val="C0C0C0"/>
                  </a:outerShdw>
                </a:effectLst>
                <a:latin typeface="Arial Narrow Bold" charset="0"/>
              </a:rPr>
              <a:t>வாழ்வின் அர்த்தம்</a:t>
            </a:r>
            <a:endParaRPr lang="en-US" altLang="en-US" sz="2000" b="1">
              <a:solidFill>
                <a:srgbClr val="000000"/>
              </a:solidFill>
              <a:latin typeface="Arial Narrow Bold" charset="0"/>
            </a:endParaRPr>
          </a:p>
        </p:txBody>
      </p:sp>
      <p:sp>
        <p:nvSpPr>
          <p:cNvPr id="415754" name="AutoShape 10" descr="White marble"/>
          <p:cNvSpPr>
            <a:spLocks noChangeArrowheads="1"/>
          </p:cNvSpPr>
          <p:nvPr/>
        </p:nvSpPr>
        <p:spPr bwMode="auto">
          <a:xfrm>
            <a:off x="4402672" y="4724400"/>
            <a:ext cx="4376203"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3200" dirty="0" err="1">
                <a:solidFill>
                  <a:srgbClr val="000000"/>
                </a:solidFill>
                <a:effectLst>
                  <a:outerShdw blurRad="38100" dist="38100" dir="2700000" algn="tl">
                    <a:srgbClr val="C0C0C0"/>
                  </a:outerShdw>
                </a:effectLst>
                <a:latin typeface="Arial Black" pitchFamily="34" charset="0"/>
              </a:rPr>
              <a:t>பரிணாமம்</a:t>
            </a:r>
            <a:endParaRPr lang="en-US" altLang="en-US" sz="3200" dirty="0">
              <a:solidFill>
                <a:srgbClr val="000000"/>
              </a:solidFill>
              <a:effectLst>
                <a:outerShdw blurRad="38100" dist="38100" dir="2700000" algn="tl">
                  <a:srgbClr val="C0C0C0"/>
                </a:outerShdw>
              </a:effectLst>
              <a:latin typeface="Arial Black" pitchFamily="34" charset="0"/>
            </a:endParaRPr>
          </a:p>
          <a:p>
            <a:pPr algn="ctr"/>
            <a:r>
              <a:rPr lang="en-GB" altLang="en-US" sz="2000" dirty="0" err="1">
                <a:solidFill>
                  <a:srgbClr val="000000"/>
                </a:solidFill>
                <a:effectLst>
                  <a:outerShdw blurRad="38100" dist="38100" dir="2700000" algn="tl">
                    <a:srgbClr val="C0C0C0"/>
                  </a:outerShdw>
                </a:effectLst>
                <a:latin typeface="Arial Black" pitchFamily="34" charset="0"/>
              </a:rPr>
              <a:t>மனிதனுடைய</a:t>
            </a:r>
            <a:r>
              <a:rPr lang="en-GB" altLang="en-US" sz="2000" dirty="0">
                <a:solidFill>
                  <a:srgbClr val="000000"/>
                </a:solidFill>
                <a:effectLst>
                  <a:outerShdw blurRad="38100" dist="38100" dir="2700000" algn="tl">
                    <a:srgbClr val="C0C0C0"/>
                  </a:outerShdw>
                </a:effectLst>
                <a:latin typeface="Arial Black" pitchFamily="34" charset="0"/>
              </a:rPr>
              <a:t> </a:t>
            </a:r>
            <a:r>
              <a:rPr lang="en-GB" altLang="en-US" sz="2000" dirty="0" err="1">
                <a:solidFill>
                  <a:srgbClr val="000000"/>
                </a:solidFill>
                <a:effectLst>
                  <a:outerShdw blurRad="38100" dist="38100" dir="2700000" algn="tl">
                    <a:srgbClr val="C0C0C0"/>
                  </a:outerShdw>
                </a:effectLst>
                <a:latin typeface="Arial Black" pitchFamily="34" charset="0"/>
              </a:rPr>
              <a:t>கருத்து</a:t>
            </a:r>
            <a:endParaRPr lang="en-US" altLang="en-US" sz="1800" dirty="0">
              <a:solidFill>
                <a:srgbClr val="000000"/>
              </a:solidFill>
            </a:endParaRPr>
          </a:p>
        </p:txBody>
      </p:sp>
      <p:sp>
        <p:nvSpPr>
          <p:cNvPr id="415755" name="AutoShape 11" descr="White marble"/>
          <p:cNvSpPr>
            <a:spLocks noChangeArrowheads="1"/>
          </p:cNvSpPr>
          <p:nvPr/>
        </p:nvSpPr>
        <p:spPr bwMode="auto">
          <a:xfrm>
            <a:off x="4402672" y="3733800"/>
            <a:ext cx="4376203"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000" b="1">
                <a:solidFill>
                  <a:srgbClr val="000000"/>
                </a:solidFill>
                <a:latin typeface="Arial Narrow Bold" charset="0"/>
              </a:rPr>
              <a:t>பிரமாணத்தை மீறுதல்</a:t>
            </a:r>
            <a:endParaRPr lang="en-US" altLang="en-US" sz="2000" b="1">
              <a:solidFill>
                <a:srgbClr val="000000"/>
              </a:solidFill>
              <a:latin typeface="Arial Narrow Bold" charset="0"/>
            </a:endParaRPr>
          </a:p>
        </p:txBody>
      </p:sp>
      <p:sp>
        <p:nvSpPr>
          <p:cNvPr id="415756" name="AutoShape 12" descr="White marble"/>
          <p:cNvSpPr>
            <a:spLocks noChangeArrowheads="1"/>
          </p:cNvSpPr>
          <p:nvPr/>
        </p:nvSpPr>
        <p:spPr bwMode="auto">
          <a:xfrm>
            <a:off x="4402672" y="2743200"/>
            <a:ext cx="4376203"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000" b="1" dirty="0" err="1">
                <a:solidFill>
                  <a:srgbClr val="000000"/>
                </a:solidFill>
                <a:latin typeface="Arial Narrow Bold" charset="0"/>
              </a:rPr>
              <a:t>ஓரினச்சேர்க்கை</a:t>
            </a:r>
            <a:endParaRPr lang="en-GB" altLang="en-US" sz="2000" b="1" dirty="0">
              <a:solidFill>
                <a:srgbClr val="000000"/>
              </a:solidFill>
              <a:latin typeface="Arial Narrow Bold" charset="0"/>
            </a:endParaRPr>
          </a:p>
        </p:txBody>
      </p:sp>
      <p:sp>
        <p:nvSpPr>
          <p:cNvPr id="415757" name="AutoShape 13" descr="White marble"/>
          <p:cNvSpPr>
            <a:spLocks noChangeArrowheads="1"/>
          </p:cNvSpPr>
          <p:nvPr/>
        </p:nvSpPr>
        <p:spPr bwMode="auto">
          <a:xfrm>
            <a:off x="4402672" y="1752600"/>
            <a:ext cx="4376203"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b="1">
                <a:solidFill>
                  <a:srgbClr val="000000"/>
                </a:solidFill>
                <a:latin typeface="Arial Narrow Bold" charset="0"/>
              </a:rPr>
              <a:t>ஆபாச இலக்கியம்</a:t>
            </a:r>
            <a:endParaRPr lang="en-US" altLang="en-US" b="1">
              <a:solidFill>
                <a:srgbClr val="000000"/>
              </a:solidFill>
              <a:latin typeface="Arial Narrow Bold" charset="0"/>
            </a:endParaRPr>
          </a:p>
        </p:txBody>
      </p:sp>
      <p:sp>
        <p:nvSpPr>
          <p:cNvPr id="415758" name="AutoShape 14" descr="White marble"/>
          <p:cNvSpPr>
            <a:spLocks noChangeArrowheads="1"/>
          </p:cNvSpPr>
          <p:nvPr/>
        </p:nvSpPr>
        <p:spPr bwMode="auto">
          <a:xfrm>
            <a:off x="4402672" y="457200"/>
            <a:ext cx="4376203"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b="1">
                <a:solidFill>
                  <a:srgbClr val="000000"/>
                </a:solidFill>
                <a:latin typeface="Arial Narrow Bold" charset="0"/>
              </a:rPr>
              <a:t>கருக்கலைப்பு</a:t>
            </a:r>
            <a:endParaRPr lang="en-US" altLang="en-US" b="1">
              <a:solidFill>
                <a:srgbClr val="000000"/>
              </a:solidFill>
              <a:latin typeface="Arial Narrow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588"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2" name="TextBox 1"/>
          <p:cNvSpPr txBox="1"/>
          <p:nvPr/>
        </p:nvSpPr>
        <p:spPr>
          <a:xfrm>
            <a:off x="1046163" y="692151"/>
            <a:ext cx="8280400" cy="156966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ltLang="en-US" sz="4800" b="1">
                <a:solidFill>
                  <a:srgbClr val="FFFFFF"/>
                </a:solidFill>
                <a:effectLst>
                  <a:outerShdw blurRad="38100" dist="38100" dir="2700000" algn="tl">
                    <a:srgbClr val="000000"/>
                  </a:outerShdw>
                </a:effectLst>
              </a:rPr>
              <a:t>பரிணாமத்தின் கொள்கை</a:t>
            </a:r>
            <a:endParaRPr lang="en-US" altLang="en-US" sz="4800" b="1">
              <a:solidFill>
                <a:srgbClr val="FFFFFF"/>
              </a:solidFill>
              <a:effectLst>
                <a:outerShdw blurRad="38100" dist="38100" dir="2700000" algn="tl">
                  <a:srgbClr val="000000"/>
                </a:outerShdw>
              </a:effectLst>
            </a:endParaRP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874"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29" y="75406"/>
            <a:ext cx="8647113"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GB" sz="2400" b="1" kern="0" dirty="0">
                <a:solidFill>
                  <a:srgbClr val="FFFFFF"/>
                </a:solidFill>
                <a:effectLst>
                  <a:glow rad="279400">
                    <a:srgbClr val="000000">
                      <a:alpha val="75000"/>
                    </a:srgbClr>
                  </a:glow>
                </a:effectLst>
                <a:latin typeface="Arial"/>
              </a:rPr>
              <a:t>புதைபடிவ</a:t>
            </a:r>
          </a:p>
          <a:p>
            <a:pPr eaLnBrk="1" hangingPunct="1">
              <a:defRPr/>
            </a:pPr>
            <a:r>
              <a:rPr lang="en-GB" sz="2400" b="1" kern="0" dirty="0">
                <a:solidFill>
                  <a:srgbClr val="FFFFFF"/>
                </a:solidFill>
                <a:effectLst>
                  <a:glow rad="279400">
                    <a:srgbClr val="000000">
                      <a:alpha val="75000"/>
                    </a:srgbClr>
                  </a:glow>
                </a:effectLst>
                <a:latin typeface="Arial"/>
              </a:rPr>
              <a:t>ப் பதிவு</a:t>
            </a:r>
            <a:endParaRPr lang="en-US" sz="2400" b="1" kern="0" dirty="0">
              <a:solidFill>
                <a:srgbClr val="FFFFFF"/>
              </a:solidFill>
              <a:effectLst>
                <a:glow rad="279400">
                  <a:srgbClr val="000000">
                    <a:alpha val="75000"/>
                  </a:srgbClr>
                </a:glow>
              </a:effectLst>
              <a:latin typeface="Arial"/>
            </a:endParaRP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GB" sz="3200" b="1" kern="0" dirty="0">
                <a:solidFill>
                  <a:srgbClr val="FFFF00"/>
                </a:solidFill>
                <a:effectLst>
                  <a:glow rad="241300">
                    <a:srgbClr val="000000">
                      <a:alpha val="75000"/>
                    </a:srgbClr>
                  </a:glow>
                </a:effectLst>
                <a:latin typeface="Arial Black"/>
                <a:cs typeface="Arial Black"/>
              </a:rPr>
              <a:t>வலி</a:t>
            </a:r>
            <a:endParaRPr lang="en-US" sz="3200" b="1" kern="0" dirty="0">
              <a:solidFill>
                <a:srgbClr val="FFFF00"/>
              </a:solidFill>
              <a:effectLst>
                <a:glow rad="241300">
                  <a:srgbClr val="000000">
                    <a:alpha val="75000"/>
                  </a:srgbClr>
                </a:glow>
              </a:effectLst>
              <a:latin typeface="Arial Black"/>
              <a:cs typeface="Arial Black"/>
            </a:endParaRP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GB" sz="3200" b="1" kern="0" dirty="0">
                <a:solidFill>
                  <a:srgbClr val="FFFF00"/>
                </a:solidFill>
                <a:effectLst>
                  <a:glow rad="241300">
                    <a:srgbClr val="000000">
                      <a:alpha val="75000"/>
                    </a:srgbClr>
                  </a:glow>
                </a:effectLst>
                <a:latin typeface="Arial Black"/>
                <a:cs typeface="Arial Black"/>
              </a:rPr>
              <a:t>மரணம்</a:t>
            </a:r>
            <a:endParaRPr lang="en-US" sz="3200" b="1" kern="0" dirty="0">
              <a:solidFill>
                <a:srgbClr val="FFFF00"/>
              </a:solidFill>
              <a:effectLst>
                <a:glow rad="241300">
                  <a:srgbClr val="000000">
                    <a:alpha val="75000"/>
                  </a:srgbClr>
                </a:glow>
              </a:effectLst>
              <a:latin typeface="Arial Black"/>
              <a:cs typeface="Arial Black"/>
            </a:endParaRP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GB" sz="2800" b="1" kern="0" dirty="0">
                <a:solidFill>
                  <a:srgbClr val="FFFF00"/>
                </a:solidFill>
                <a:effectLst>
                  <a:glow rad="241300">
                    <a:srgbClr val="000000">
                      <a:alpha val="75000"/>
                    </a:srgbClr>
                  </a:glow>
                </a:effectLst>
                <a:latin typeface="Arial Black"/>
                <a:cs typeface="Arial Black"/>
              </a:rPr>
              <a:t>கொலை செய்தல்</a:t>
            </a:r>
            <a:endParaRPr lang="en-US" sz="2800" b="1" kern="0" dirty="0">
              <a:solidFill>
                <a:srgbClr val="FFFF00"/>
              </a:solidFill>
              <a:effectLst>
                <a:glow rad="241300">
                  <a:srgbClr val="000000">
                    <a:alpha val="75000"/>
                  </a:srgbClr>
                </a:glow>
              </a:effectLst>
              <a:latin typeface="Arial Black"/>
              <a:cs typeface="Arial Black"/>
            </a:endParaRP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GB" sz="3200" b="1" kern="0" dirty="0">
                <a:solidFill>
                  <a:srgbClr val="FFFF00"/>
                </a:solidFill>
                <a:effectLst>
                  <a:glow rad="241300">
                    <a:srgbClr val="000000">
                      <a:alpha val="75000"/>
                    </a:srgbClr>
                  </a:glow>
                </a:effectLst>
                <a:latin typeface="Arial Black"/>
                <a:cs typeface="Arial Black"/>
              </a:rPr>
              <a:t>நோய்</a:t>
            </a:r>
            <a:endParaRPr lang="en-US" sz="3200" b="1" kern="0" dirty="0">
              <a:solidFill>
                <a:srgbClr val="FFFF00"/>
              </a:solidFill>
              <a:effectLst>
                <a:glow rad="241300">
                  <a:srgbClr val="000000">
                    <a:alpha val="75000"/>
                  </a:srgbClr>
                </a:glow>
              </a:effectLst>
              <a:latin typeface="Arial Black"/>
              <a:cs typeface="Arial Black"/>
            </a:endParaRP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GB" sz="3200" b="1" kern="0" dirty="0">
                <a:solidFill>
                  <a:srgbClr val="FFFF00"/>
                </a:solidFill>
                <a:effectLst>
                  <a:glow rad="241300">
                    <a:srgbClr val="000000">
                      <a:alpha val="75000"/>
                    </a:srgbClr>
                  </a:glow>
                </a:effectLst>
                <a:latin typeface="Arial Black"/>
                <a:cs typeface="Arial Black"/>
              </a:rPr>
              <a:t>போராட்டம்</a:t>
            </a:r>
            <a:endParaRPr lang="en-US" sz="3200" b="1" kern="0" dirty="0">
              <a:solidFill>
                <a:srgbClr val="FFFF00"/>
              </a:solidFill>
              <a:effectLst>
                <a:glow rad="241300">
                  <a:srgbClr val="000000">
                    <a:alpha val="75000"/>
                  </a:srgbClr>
                </a:glow>
              </a:effectLst>
              <a:latin typeface="Arial Black"/>
              <a:cs typeface="Arial Black"/>
            </a:endParaRP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GB" sz="3600" b="1" kern="0" dirty="0">
                <a:solidFill>
                  <a:srgbClr val="FFFF00"/>
                </a:solidFill>
                <a:effectLst>
                  <a:glow rad="241300">
                    <a:srgbClr val="000000">
                      <a:alpha val="75000"/>
                    </a:srgbClr>
                  </a:glow>
                </a:effectLst>
                <a:latin typeface="Arial Black"/>
                <a:cs typeface="Arial Black"/>
              </a:rPr>
              <a:t>துன்பம்</a:t>
            </a:r>
            <a:endParaRPr lang="en-US" sz="3600" b="1" kern="0" dirty="0">
              <a:solidFill>
                <a:srgbClr val="FFFF00"/>
              </a:solidFill>
              <a:effectLst>
                <a:glow rad="241300">
                  <a:srgbClr val="000000">
                    <a:alpha val="75000"/>
                  </a:srgbClr>
                </a:glow>
              </a:effectLst>
              <a:latin typeface="Arial Black"/>
              <a:cs typeface="Arial Black"/>
            </a:endParaRP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GB" sz="3600" b="1" kern="0" dirty="0">
                <a:solidFill>
                  <a:srgbClr val="FFFF00"/>
                </a:solidFill>
                <a:effectLst>
                  <a:glow rad="241300">
                    <a:srgbClr val="000000">
                      <a:alpha val="75000"/>
                    </a:srgbClr>
                  </a:glow>
                </a:effectLst>
                <a:latin typeface="Arial Black"/>
                <a:cs typeface="Arial Black"/>
              </a:rPr>
              <a:t>முழு அழிவு</a:t>
            </a:r>
            <a:endParaRPr lang="en-US" sz="3600" b="1" kern="0" dirty="0">
              <a:solidFill>
                <a:srgbClr val="FFFF00"/>
              </a:solidFill>
              <a:effectLst>
                <a:glow rad="241300">
                  <a:srgbClr val="000000">
                    <a:alpha val="75000"/>
                  </a:srgbClr>
                </a:glow>
              </a:effectLst>
              <a:latin typeface="Arial Black"/>
              <a:cs typeface="Arial Black"/>
            </a:endParaRP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GB" sz="3200" b="1" kern="0" dirty="0">
                <a:solidFill>
                  <a:srgbClr val="FFFFFF"/>
                </a:solidFill>
                <a:effectLst>
                  <a:glow rad="279400">
                    <a:srgbClr val="000000">
                      <a:alpha val="75000"/>
                    </a:srgbClr>
                  </a:glow>
                </a:effectLst>
                <a:latin typeface="Arial"/>
              </a:rPr>
              <a:t>மில்லியன்</a:t>
            </a:r>
          </a:p>
          <a:p>
            <a:pPr eaLnBrk="1" hangingPunct="1">
              <a:defRPr/>
            </a:pPr>
            <a:r>
              <a:rPr lang="en-GB" sz="3200" b="1" kern="0" dirty="0">
                <a:solidFill>
                  <a:srgbClr val="FFFFFF"/>
                </a:solidFill>
                <a:effectLst>
                  <a:glow rad="279400">
                    <a:srgbClr val="000000">
                      <a:alpha val="75000"/>
                    </a:srgbClr>
                  </a:glow>
                </a:effectLst>
                <a:latin typeface="Arial"/>
              </a:rPr>
              <a:t>ஆண்டுகள்</a:t>
            </a:r>
            <a:endParaRPr lang="en-US" sz="3200" b="1" kern="0" dirty="0">
              <a:solidFill>
                <a:srgbClr val="FFFFFF"/>
              </a:solidFill>
              <a:effectLst>
                <a:glow rad="279400">
                  <a:srgbClr val="000000">
                    <a:alpha val="75000"/>
                  </a:srgbClr>
                </a:glow>
              </a:effectLst>
              <a:latin typeface="Arial"/>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B207B3-7282-9747-8DA7-57EE117A5DBC}"/>
              </a:ext>
            </a:extLst>
          </p:cNvPr>
          <p:cNvGrpSpPr/>
          <p:nvPr/>
        </p:nvGrpSpPr>
        <p:grpSpPr>
          <a:xfrm>
            <a:off x="0" y="231775"/>
            <a:ext cx="9448800" cy="6392863"/>
            <a:chOff x="0" y="231775"/>
            <a:chExt cx="9448800" cy="6392863"/>
          </a:xfrm>
        </p:grpSpPr>
        <p:sp>
          <p:nvSpPr>
            <p:cNvPr id="2099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9925"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 name="Rectangle 1">
              <a:extLst>
                <a:ext uri="{FF2B5EF4-FFF2-40B4-BE49-F238E27FC236}">
                  <a16:creationId xmlns:a16="http://schemas.microsoft.com/office/drawing/2014/main" id="{718F2C18-7488-1841-BF22-63A7E6CACC78}"/>
                </a:ext>
              </a:extLst>
            </p:cNvPr>
            <p:cNvSpPr/>
            <p:nvPr/>
          </p:nvSpPr>
          <p:spPr bwMode="auto">
            <a:xfrm>
              <a:off x="467544" y="2132856"/>
              <a:ext cx="2304256" cy="1872208"/>
            </a:xfrm>
            <a:prstGeom prst="rect">
              <a:avLst/>
            </a:prstGeom>
            <a:solidFill>
              <a:srgbClr val="DF00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D36A0D37-4322-D747-948C-21F8B6F08D3F}"/>
                </a:ext>
              </a:extLst>
            </p:cNvPr>
            <p:cNvSpPr/>
            <p:nvPr/>
          </p:nvSpPr>
          <p:spPr bwMode="auto">
            <a:xfrm>
              <a:off x="910456" y="289769"/>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209921" name="Rectangle 2"/>
          <p:cNvSpPr>
            <a:spLocks noGrp="1" noChangeArrowheads="1"/>
          </p:cNvSpPr>
          <p:nvPr>
            <p:ph type="title"/>
          </p:nvPr>
        </p:nvSpPr>
        <p:spPr>
          <a:xfrm>
            <a:off x="179512" y="-1145627"/>
            <a:ext cx="8408987" cy="1122958"/>
          </a:xfrm>
        </p:spPr>
        <p:txBody>
          <a:bodyPr/>
          <a:lstStyle/>
          <a:p>
            <a:pPr indent="0" eaLnBrk="1" hangingPunct="1"/>
            <a:r>
              <a:rPr lang="en-US" altLang="en-US" dirty="0"/>
              <a:t>Evolution: Death-Man 00413</a:t>
            </a:r>
          </a:p>
        </p:txBody>
      </p:sp>
      <p:sp>
        <p:nvSpPr>
          <p:cNvPr id="209923" name="Text Box 4"/>
          <p:cNvSpPr txBox="1">
            <a:spLocks noChangeArrowheads="1"/>
          </p:cNvSpPr>
          <p:nvPr/>
        </p:nvSpPr>
        <p:spPr bwMode="auto">
          <a:xfrm>
            <a:off x="1773361" y="473695"/>
            <a:ext cx="4887877" cy="92333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sz="5400" b="1" dirty="0" err="1"/>
              <a:t>பரிமாணம்</a:t>
            </a:r>
            <a:endParaRPr lang="en-GB" sz="5400" b="1" dirty="0"/>
          </a:p>
        </p:txBody>
      </p:sp>
      <p:sp>
        <p:nvSpPr>
          <p:cNvPr id="209924" name="Text Box 6"/>
          <p:cNvSpPr txBox="1">
            <a:spLocks noChangeArrowheads="1"/>
          </p:cNvSpPr>
          <p:nvPr/>
        </p:nvSpPr>
        <p:spPr bwMode="auto">
          <a:xfrm>
            <a:off x="562926" y="2121916"/>
            <a:ext cx="2157962" cy="1815882"/>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0" algn="ctr"/>
            <a:r>
              <a:rPr lang="ta" altLang="en-US" sz="2800" dirty="0">
                <a:solidFill>
                  <a:srgbClr val="FFFFFF"/>
                </a:solidFill>
                <a:latin typeface="Arial Black" pitchFamily="34" charset="0"/>
              </a:rPr>
              <a:t>மரணம்</a:t>
            </a:r>
          </a:p>
          <a:p>
            <a:pPr lvl="0" algn="ctr"/>
            <a:r>
              <a:rPr lang="ta" altLang="en-US" sz="2800" dirty="0">
                <a:solidFill>
                  <a:srgbClr val="FFFFFF"/>
                </a:solidFill>
                <a:latin typeface="Arial Black" pitchFamily="34" charset="0"/>
              </a:rPr>
              <a:t>இரத்தம் </a:t>
            </a:r>
            <a:br>
              <a:rPr lang="ta" altLang="en-US" sz="2800" dirty="0">
                <a:solidFill>
                  <a:srgbClr val="FFFFFF"/>
                </a:solidFill>
                <a:latin typeface="Arial Black" pitchFamily="34" charset="0"/>
              </a:rPr>
            </a:br>
            <a:r>
              <a:rPr lang="ta" altLang="en-US" sz="2800" dirty="0">
                <a:solidFill>
                  <a:srgbClr val="FFFFFF"/>
                </a:solidFill>
                <a:latin typeface="Arial Black" pitchFamily="34" charset="0"/>
              </a:rPr>
              <a:t>சிந்துதல்</a:t>
            </a:r>
          </a:p>
          <a:p>
            <a:pPr lvl="0" algn="ctr"/>
            <a:r>
              <a:rPr lang="ta" altLang="en-US" sz="2800" dirty="0">
                <a:solidFill>
                  <a:srgbClr val="FFFFFF"/>
                </a:solidFill>
                <a:latin typeface="Arial Black" pitchFamily="34" charset="0"/>
              </a:rPr>
              <a:t>துன்பம</a:t>
            </a:r>
          </a:p>
        </p:txBody>
      </p:sp>
      <p:sp>
        <p:nvSpPr>
          <p:cNvPr id="209926" name="Text Box 7"/>
          <p:cNvSpPr txBox="1">
            <a:spLocks noChangeArrowheads="1"/>
          </p:cNvSpPr>
          <p:nvPr/>
        </p:nvSpPr>
        <p:spPr bwMode="auto">
          <a:xfrm>
            <a:off x="5948561" y="2060848"/>
            <a:ext cx="2655887"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0" algn="ctr"/>
            <a:r>
              <a:rPr lang="ta" altLang="en-US" dirty="0">
                <a:solidFill>
                  <a:srgbClr val="000000"/>
                </a:solidFill>
                <a:latin typeface="Arial Black" pitchFamily="34" charset="0"/>
              </a:rPr>
              <a:t>மனிதனுடைய இருப்பு</a:t>
            </a:r>
          </a:p>
        </p:txBody>
      </p:sp>
    </p:spTree>
    <p:extLst>
      <p:ext uri="{BB962C8B-B14F-4D97-AF65-F5344CB8AC3E}">
        <p14:creationId xmlns:p14="http://schemas.microsoft.com/office/powerpoint/2010/main" val="339581970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t="2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1" name="Rectangle 3"/>
          <p:cNvSpPr>
            <a:spLocks noGrp="1" noChangeArrowheads="1"/>
          </p:cNvSpPr>
          <p:nvPr>
            <p:ph type="title"/>
          </p:nvPr>
        </p:nvSpPr>
        <p:spPr>
          <a:xfrm>
            <a:off x="0" y="188912"/>
            <a:ext cx="9194800" cy="1727919"/>
          </a:xfrm>
          <a:effectLst/>
        </p:spPr>
        <p:txBody>
          <a:bodyPr>
            <a:noAutofit/>
          </a:bodyPr>
          <a:lstStyle/>
          <a:p>
            <a:pPr>
              <a:defRPr/>
            </a:pPr>
            <a:r>
              <a:rPr lang="ta" sz="3600" b="1" dirty="0">
                <a:solidFill>
                  <a:schemeClr val="bg1"/>
                </a:solidFill>
                <a:effectLst>
                  <a:glow rad="101600">
                    <a:schemeClr val="tx1">
                      <a:alpha val="75000"/>
                    </a:schemeClr>
                  </a:glow>
                </a:effectLst>
                <a:cs typeface="Arial"/>
              </a:rPr>
              <a:t>நாங்கள்  எல்லோரும் கட்டாயமாய்  விடையளிக்க  வேண்டிய  கேள்விகள்</a:t>
            </a:r>
            <a:endParaRPr lang="en-US" sz="24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251520" y="2206050"/>
            <a:ext cx="836295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lvl="0" algn="ctr" defTabSz="457200" eaLnBrk="1" fontAlgn="auto" hangingPunct="1">
              <a:spcBef>
                <a:spcPct val="50000"/>
              </a:spcBef>
              <a:spcAft>
                <a:spcPts val="0"/>
              </a:spcAft>
              <a:defRPr/>
            </a:pPr>
            <a:r>
              <a:rPr lang="en-GB" sz="3200" b="1" dirty="0" err="1">
                <a:solidFill>
                  <a:srgbClr val="FFFFFF"/>
                </a:solidFill>
                <a:effectLst>
                  <a:glow rad="101600">
                    <a:prstClr val="black">
                      <a:alpha val="75000"/>
                    </a:prstClr>
                  </a:glow>
                </a:effectLst>
                <a:latin typeface="Arial"/>
                <a:cs typeface="Arial"/>
              </a:rPr>
              <a:t>ஆதியாகமம்</a:t>
            </a:r>
            <a:r>
              <a:rPr lang="en-GB" sz="3200" b="1" dirty="0">
                <a:solidFill>
                  <a:srgbClr val="FFFFFF"/>
                </a:solidFill>
                <a:effectLst>
                  <a:glow rad="101600">
                    <a:prstClr val="black">
                      <a:alpha val="75000"/>
                    </a:prstClr>
                  </a:glow>
                </a:effectLst>
                <a:latin typeface="Arial"/>
                <a:cs typeface="Arial"/>
              </a:rPr>
              <a:t>: </a:t>
            </a:r>
          </a:p>
        </p:txBody>
      </p:sp>
      <p:sp>
        <p:nvSpPr>
          <p:cNvPr id="217096" name="Text Box 8"/>
          <p:cNvSpPr txBox="1">
            <a:spLocks noChangeArrowheads="1"/>
          </p:cNvSpPr>
          <p:nvPr/>
        </p:nvSpPr>
        <p:spPr bwMode="auto">
          <a:xfrm>
            <a:off x="-18440" y="3080044"/>
            <a:ext cx="9194800" cy="33239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lvl="0" indent="-266700" defTabSz="457200" eaLnBrk="1" fontAlgn="auto" hangingPunct="1">
              <a:spcBef>
                <a:spcPct val="50000"/>
              </a:spcBef>
              <a:spcAft>
                <a:spcPts val="0"/>
              </a:spcAft>
              <a:buFontTx/>
              <a:buChar char="•"/>
              <a:defRPr/>
            </a:pPr>
            <a:r>
              <a:rPr lang="ta" sz="2800" b="1" dirty="0">
                <a:solidFill>
                  <a:srgbClr val="FFFF00"/>
                </a:solidFill>
                <a:effectLst>
                  <a:glow rad="101600">
                    <a:prstClr val="black">
                      <a:alpha val="75000"/>
                    </a:prstClr>
                  </a:glow>
                </a:effectLst>
                <a:latin typeface="Arial"/>
                <a:cs typeface="Arial"/>
              </a:rPr>
              <a:t>நாங்கள்  எங்கிருந்து வந்தோம்?</a:t>
            </a:r>
          </a:p>
          <a:p>
            <a:pPr marL="266700" lvl="0" indent="-266700" defTabSz="457200" eaLnBrk="1" fontAlgn="auto" hangingPunct="1">
              <a:spcBef>
                <a:spcPct val="50000"/>
              </a:spcBef>
              <a:spcAft>
                <a:spcPts val="0"/>
              </a:spcAft>
              <a:buFontTx/>
              <a:buChar char="•"/>
              <a:defRPr/>
            </a:pPr>
            <a:r>
              <a:rPr lang="ta" sz="2800" b="1" dirty="0">
                <a:solidFill>
                  <a:srgbClr val="FFFF00"/>
                </a:solidFill>
                <a:effectLst>
                  <a:glow rad="101600">
                    <a:prstClr val="black">
                      <a:alpha val="75000"/>
                    </a:prstClr>
                  </a:glow>
                </a:effectLst>
                <a:latin typeface="Arial"/>
                <a:cs typeface="Arial"/>
              </a:rPr>
              <a:t>ஏன் நான்  இங்கிருக்கிறேன்?</a:t>
            </a:r>
          </a:p>
          <a:p>
            <a:pPr marL="266700" lvl="0" indent="-266700" defTabSz="457200" eaLnBrk="1" fontAlgn="auto" hangingPunct="1">
              <a:spcBef>
                <a:spcPct val="50000"/>
              </a:spcBef>
              <a:spcAft>
                <a:spcPts val="0"/>
              </a:spcAft>
              <a:buFontTx/>
              <a:buChar char="•"/>
              <a:defRPr/>
            </a:pPr>
            <a:r>
              <a:rPr lang="ta" sz="2800" b="1" dirty="0">
                <a:solidFill>
                  <a:srgbClr val="FFFF00"/>
                </a:solidFill>
                <a:effectLst>
                  <a:glow rad="101600">
                    <a:prstClr val="black">
                      <a:alpha val="75000"/>
                    </a:prstClr>
                  </a:glow>
                </a:effectLst>
                <a:latin typeface="Arial"/>
                <a:cs typeface="Arial"/>
              </a:rPr>
              <a:t>ஏன்  இந்த உலகம் கேடுள்ளதாய் உள்ளது?</a:t>
            </a:r>
          </a:p>
          <a:p>
            <a:pPr marL="266700" lvl="0" indent="-266700" defTabSz="457200" eaLnBrk="1" fontAlgn="auto" hangingPunct="1">
              <a:spcBef>
                <a:spcPct val="50000"/>
              </a:spcBef>
              <a:spcAft>
                <a:spcPts val="0"/>
              </a:spcAft>
              <a:buFontTx/>
              <a:buChar char="•"/>
              <a:defRPr/>
            </a:pPr>
            <a:r>
              <a:rPr lang="ta" sz="2800" b="1" dirty="0">
                <a:solidFill>
                  <a:srgbClr val="FFFF00"/>
                </a:solidFill>
                <a:effectLst>
                  <a:glow rad="101600">
                    <a:prstClr val="black">
                      <a:alpha val="75000"/>
                    </a:prstClr>
                  </a:glow>
                </a:effectLst>
                <a:latin typeface="Arial"/>
                <a:cs typeface="Arial"/>
              </a:rPr>
              <a:t>நான்  எங்கே போகிறேன்? நம்பிக்கை உள்ளதா,?</a:t>
            </a:r>
          </a:p>
        </p:txBody>
      </p:sp>
    </p:spTree>
    <p:extLst>
      <p:ext uri="{BB962C8B-B14F-4D97-AF65-F5344CB8AC3E}">
        <p14:creationId xmlns:p14="http://schemas.microsoft.com/office/powerpoint/2010/main" val="32111825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7096">
                                            <p:txEl>
                                              <p:pRg st="1" end="1"/>
                                            </p:txEl>
                                          </p:spTgt>
                                        </p:tgtEl>
                                        <p:attrNameLst>
                                          <p:attrName>style.visibility</p:attrName>
                                        </p:attrNameLst>
                                      </p:cBhvr>
                                      <p:to>
                                        <p:strVal val="visible"/>
                                      </p:to>
                                    </p:set>
                                    <p:animEffect transition="in" filter="dissolve">
                                      <p:cBhvr>
                                        <p:cTn id="11" dur="500"/>
                                        <p:tgtEl>
                                          <p:spTgt spid="217096">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7096">
                                            <p:txEl>
                                              <p:pRg st="2" end="2"/>
                                            </p:txEl>
                                          </p:spTgt>
                                        </p:tgtEl>
                                        <p:attrNameLst>
                                          <p:attrName>style.visibility</p:attrName>
                                        </p:attrNameLst>
                                      </p:cBhvr>
                                      <p:to>
                                        <p:strVal val="visible"/>
                                      </p:to>
                                    </p:set>
                                    <p:animEffect transition="in" filter="dissolve">
                                      <p:cBhvr>
                                        <p:cTn id="15" dur="500"/>
                                        <p:tgtEl>
                                          <p:spTgt spid="217096">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17096">
                                            <p:txEl>
                                              <p:pRg st="3" end="3"/>
                                            </p:txEl>
                                          </p:spTgt>
                                        </p:tgtEl>
                                        <p:attrNameLst>
                                          <p:attrName>style.visibility</p:attrName>
                                        </p:attrNameLst>
                                      </p:cBhvr>
                                      <p:to>
                                        <p:strVal val="visible"/>
                                      </p:to>
                                    </p:set>
                                    <p:animEffect transition="in" filter="dissolve">
                                      <p:cBhvr>
                                        <p:cTn id="19"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39E842F-5D9F-3C47-8D49-7FA4C816AF35}"/>
              </a:ext>
            </a:extLst>
          </p:cNvPr>
          <p:cNvGrpSpPr/>
          <p:nvPr/>
        </p:nvGrpSpPr>
        <p:grpSpPr>
          <a:xfrm>
            <a:off x="0" y="231775"/>
            <a:ext cx="9144000" cy="6392863"/>
            <a:chOff x="0" y="231775"/>
            <a:chExt cx="9144000" cy="6392863"/>
          </a:xfrm>
        </p:grpSpPr>
        <p:sp>
          <p:nvSpPr>
            <p:cNvPr id="211970"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1972" name="AutoShape 5"/>
            <p:cNvSpPr>
              <a:spLocks noChangeArrowheads="1"/>
            </p:cNvSpPr>
            <p:nvPr/>
          </p:nvSpPr>
          <p:spPr bwMode="auto">
            <a:xfrm>
              <a:off x="1691680" y="1196752"/>
              <a:ext cx="4267200" cy="2286000"/>
            </a:xfrm>
            <a:prstGeom prst="irregularSeal1">
              <a:avLst/>
            </a:prstGeom>
            <a:solidFill>
              <a:srgbClr val="E6BE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0" name="Rectangle 9">
              <a:extLst>
                <a:ext uri="{FF2B5EF4-FFF2-40B4-BE49-F238E27FC236}">
                  <a16:creationId xmlns:a16="http://schemas.microsoft.com/office/drawing/2014/main" id="{8DF91887-E404-A540-B21D-F20D180C3FB5}"/>
                </a:ext>
              </a:extLst>
            </p:cNvPr>
            <p:cNvSpPr/>
            <p:nvPr/>
          </p:nvSpPr>
          <p:spPr bwMode="auto">
            <a:xfrm>
              <a:off x="1162669" y="245047"/>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21F9E190-383E-A04F-B9A6-5F19107BB3F1}"/>
                </a:ext>
              </a:extLst>
            </p:cNvPr>
            <p:cNvSpPr/>
            <p:nvPr/>
          </p:nvSpPr>
          <p:spPr bwMode="auto">
            <a:xfrm>
              <a:off x="7092280" y="3746696"/>
              <a:ext cx="1368152" cy="1095721"/>
            </a:xfrm>
            <a:prstGeom prst="rect">
              <a:avLst/>
            </a:prstGeom>
            <a:solidFill>
              <a:srgbClr val="D0C4B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211969" name="Rectangle 2"/>
          <p:cNvSpPr>
            <a:spLocks noGrp="1" noChangeArrowheads="1"/>
          </p:cNvSpPr>
          <p:nvPr>
            <p:ph type="title"/>
          </p:nvPr>
        </p:nvSpPr>
        <p:spPr>
          <a:xfrm>
            <a:off x="369888" y="-459432"/>
            <a:ext cx="8408987" cy="502195"/>
          </a:xfrm>
        </p:spPr>
        <p:txBody>
          <a:bodyPr/>
          <a:lstStyle/>
          <a:p>
            <a:pPr indent="0" eaLnBrk="1" hangingPunct="1"/>
            <a:r>
              <a:rPr lang="en-US" altLang="en-US" dirty="0"/>
              <a:t>Creation: Actions-Death 00412</a:t>
            </a:r>
          </a:p>
        </p:txBody>
      </p:sp>
      <p:sp>
        <p:nvSpPr>
          <p:cNvPr id="211973" name="Text Box 6"/>
          <p:cNvSpPr txBox="1">
            <a:spLocks noChangeArrowheads="1"/>
          </p:cNvSpPr>
          <p:nvPr/>
        </p:nvSpPr>
        <p:spPr bwMode="auto">
          <a:xfrm>
            <a:off x="2123728" y="1995695"/>
            <a:ext cx="3162423"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0" algn="ctr"/>
            <a:r>
              <a:rPr lang="ta" altLang="en-US" dirty="0">
                <a:solidFill>
                  <a:srgbClr val="000000"/>
                </a:solidFill>
                <a:latin typeface="Arial Black" pitchFamily="34" charset="0"/>
              </a:rPr>
              <a:t>மனிதனுடைய செயற்பாடு</a:t>
            </a:r>
          </a:p>
        </p:txBody>
      </p:sp>
      <p:sp>
        <p:nvSpPr>
          <p:cNvPr id="211971" name="Text Box 4"/>
          <p:cNvSpPr txBox="1">
            <a:spLocks noChangeArrowheads="1"/>
          </p:cNvSpPr>
          <p:nvPr/>
        </p:nvSpPr>
        <p:spPr bwMode="auto">
          <a:xfrm>
            <a:off x="0" y="502195"/>
            <a:ext cx="9144000"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4800" dirty="0" err="1">
                <a:latin typeface="Arial Black" pitchFamily="34" charset="0"/>
              </a:rPr>
              <a:t>சிருஷ்டிபப்பு</a:t>
            </a:r>
            <a:endParaRPr lang="en-US" altLang="en-US" sz="4800" dirty="0">
              <a:latin typeface="Arial Black" pitchFamily="34" charset="0"/>
            </a:endParaRPr>
          </a:p>
        </p:txBody>
      </p:sp>
      <p:sp>
        <p:nvSpPr>
          <p:cNvPr id="211974" name="Text Box 7"/>
          <p:cNvSpPr txBox="1">
            <a:spLocks noChangeArrowheads="1"/>
          </p:cNvSpPr>
          <p:nvPr/>
        </p:nvSpPr>
        <p:spPr bwMode="auto">
          <a:xfrm>
            <a:off x="7020272" y="4088364"/>
            <a:ext cx="1512168" cy="553998"/>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0" algn="ctr"/>
            <a:r>
              <a:rPr lang="en-GB" sz="2000" dirty="0" err="1"/>
              <a:t>மரணம்</a:t>
            </a:r>
            <a:endParaRPr kumimoji="0" lang="en-US" altLang="en-US" sz="1400" b="0" i="0" u="none" strike="noStrike" kern="1200" cap="none" spc="0" normalizeH="0" baseline="0" noProof="0" dirty="0">
              <a:ln>
                <a:noFill/>
              </a:ln>
              <a:solidFill>
                <a:srgbClr val="000000"/>
              </a:solidFill>
              <a:effectLst/>
              <a:uLnTx/>
              <a:uFillTx/>
              <a:latin typeface="Capitals" pitchFamily="2"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900" b="0" i="0" u="none" strike="noStrike" kern="1200" cap="none" spc="0" normalizeH="0" baseline="0" noProof="0" dirty="0">
              <a:ln>
                <a:noFill/>
              </a:ln>
              <a:solidFill>
                <a:srgbClr val="000000"/>
              </a:solidFill>
              <a:effectLst/>
              <a:uLnTx/>
              <a:uFillTx/>
              <a:latin typeface="Capitals" pitchFamily="2" charset="0"/>
              <a:ea typeface="MS PGothic" pitchFamily="34" charset="-128"/>
              <a:cs typeface="+mn-cs"/>
            </a:endParaRPr>
          </a:p>
        </p:txBody>
      </p:sp>
    </p:spTree>
    <p:extLst>
      <p:ext uri="{BB962C8B-B14F-4D97-AF65-F5344CB8AC3E}">
        <p14:creationId xmlns:p14="http://schemas.microsoft.com/office/powerpoint/2010/main" val="252984210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p:txBody>
          <a:bodyPr/>
          <a:lstStyle/>
          <a:p>
            <a:pPr indent="0" eaLnBrk="1" hangingPunct="1"/>
            <a:r>
              <a:rPr lang="en-US" altLang="zh-CN"/>
              <a:t>Christian Barrier 1 00410</a:t>
            </a:r>
          </a:p>
        </p:txBody>
      </p:sp>
      <p:sp>
        <p:nvSpPr>
          <p:cNvPr id="2140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p:txBody>
      </p:sp>
      <p:sp>
        <p:nvSpPr>
          <p:cNvPr id="214019" name="Text Box 4"/>
          <p:cNvSpPr txBox="1">
            <a:spLocks noChangeArrowheads="1"/>
          </p:cNvSpPr>
          <p:nvPr/>
        </p:nvSpPr>
        <p:spPr bwMode="auto">
          <a:xfrm>
            <a:off x="5724525" y="260350"/>
            <a:ext cx="3200400" cy="5794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en-GB" altLang="zh-CN" sz="3200" b="1">
                <a:solidFill>
                  <a:srgbClr val="000000"/>
                </a:solidFill>
                <a:latin typeface="Arial Black" pitchFamily="34" charset="0"/>
              </a:rPr>
              <a:t>தடைவேலி</a:t>
            </a:r>
            <a:endParaRPr lang="en-US" altLang="zh-CN" sz="3200" b="1">
              <a:solidFill>
                <a:srgbClr val="000000"/>
              </a:solidFill>
              <a:latin typeface="Arial Black" pitchFamily="34" charset="0"/>
            </a:endParaRPr>
          </a:p>
        </p:txBody>
      </p:sp>
      <p:sp>
        <p:nvSpPr>
          <p:cNvPr id="214020"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1"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2" name="Text Box 4"/>
          <p:cNvSpPr txBox="1">
            <a:spLocks noChangeArrowheads="1"/>
          </p:cNvSpPr>
          <p:nvPr/>
        </p:nvSpPr>
        <p:spPr bwMode="auto">
          <a:xfrm rot="-521230">
            <a:off x="2890838" y="1272272"/>
            <a:ext cx="23764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GB" altLang="zh-CN" sz="1800" b="1">
                <a:solidFill>
                  <a:srgbClr val="000000"/>
                </a:solidFill>
                <a:latin typeface="Arial Black" pitchFamily="34" charset="0"/>
              </a:rPr>
              <a:t>கிறிஸ்தவ உலகப் பார்வை</a:t>
            </a:r>
            <a:endParaRPr lang="en-US" altLang="zh-CN" sz="1800" b="1">
              <a:solidFill>
                <a:srgbClr val="000000"/>
              </a:solidFill>
              <a:latin typeface="Arial Black" pitchFamily="34" charset="0"/>
            </a:endParaRPr>
          </a:p>
        </p:txBody>
      </p:sp>
      <p:sp>
        <p:nvSpPr>
          <p:cNvPr id="214023" name="Oval 4"/>
          <p:cNvSpPr>
            <a:spLocks noChangeArrowheads="1"/>
          </p:cNvSpPr>
          <p:nvPr/>
        </p:nvSpPr>
        <p:spPr bwMode="auto">
          <a:xfrm>
            <a:off x="1692275" y="2781300"/>
            <a:ext cx="2447925" cy="1008063"/>
          </a:xfrm>
          <a:prstGeom prst="ellipse">
            <a:avLst/>
          </a:prstGeom>
          <a:solidFill>
            <a:srgbClr val="C3CFD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a:solidFill>
                <a:srgbClr val="000000"/>
              </a:solidFill>
            </a:endParaRPr>
          </a:p>
        </p:txBody>
      </p:sp>
      <p:sp>
        <p:nvSpPr>
          <p:cNvPr id="214024" name="Text Box 9"/>
          <p:cNvSpPr txBox="1">
            <a:spLocks noChangeArrowheads="1"/>
          </p:cNvSpPr>
          <p:nvPr/>
        </p:nvSpPr>
        <p:spPr bwMode="auto">
          <a:xfrm>
            <a:off x="1619250" y="2997200"/>
            <a:ext cx="252095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GB" altLang="zh-CN" sz="2800" b="1">
                <a:solidFill>
                  <a:srgbClr val="000000"/>
                </a:solidFill>
                <a:latin typeface="Arial Black" pitchFamily="34" charset="0"/>
              </a:rPr>
              <a:t>மனித இயல்பு</a:t>
            </a:r>
            <a:endParaRPr lang="en-US" altLang="zh-CN" sz="2800" b="1">
              <a:solidFill>
                <a:srgbClr val="000000"/>
              </a:solidFill>
              <a:latin typeface="Arial Black" pitchFamily="34" charset="0"/>
            </a:endParaRPr>
          </a:p>
        </p:txBody>
      </p:sp>
      <p:sp>
        <p:nvSpPr>
          <p:cNvPr id="214025" name="Text Box 4"/>
          <p:cNvSpPr txBox="1">
            <a:spLocks noChangeArrowheads="1"/>
          </p:cNvSpPr>
          <p:nvPr/>
        </p:nvSpPr>
        <p:spPr bwMode="auto">
          <a:xfrm rot="-188962">
            <a:off x="4911725" y="4890025"/>
            <a:ext cx="2374900"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en-GB" altLang="zh-CN" sz="2000" b="1" dirty="0">
                <a:solidFill>
                  <a:srgbClr val="000000"/>
                </a:solidFill>
                <a:latin typeface="Arial Black" pitchFamily="34" charset="0"/>
              </a:rPr>
              <a:t>  </a:t>
            </a:r>
            <a:r>
              <a:rPr lang="en-GB" altLang="zh-CN" sz="1600" b="1" dirty="0" err="1">
                <a:solidFill>
                  <a:srgbClr val="000000"/>
                </a:solidFill>
                <a:latin typeface="Arial Black" pitchFamily="34" charset="0"/>
              </a:rPr>
              <a:t>சிருஷ்டிப்பு</a:t>
            </a:r>
            <a:endParaRPr lang="en-GB" altLang="zh-CN" sz="1600" b="1" dirty="0">
              <a:solidFill>
                <a:srgbClr val="000000"/>
              </a:solidFill>
              <a:latin typeface="Arial Black" pitchFamily="34" charset="0"/>
            </a:endParaRPr>
          </a:p>
          <a:p>
            <a:pPr algn="ctr">
              <a:spcBef>
                <a:spcPct val="50000"/>
              </a:spcBef>
            </a:pPr>
            <a:r>
              <a:rPr lang="en-GB" altLang="zh-CN" sz="1600" b="1" dirty="0" err="1">
                <a:solidFill>
                  <a:srgbClr val="000000"/>
                </a:solidFill>
                <a:latin typeface="Arial Black" pitchFamily="34" charset="0"/>
              </a:rPr>
              <a:t>தே.வார்த்தை</a:t>
            </a:r>
            <a:endParaRPr lang="en-GB" altLang="zh-CN" sz="1600" b="1" dirty="0">
              <a:solidFill>
                <a:srgbClr val="000000"/>
              </a:solidFill>
              <a:latin typeface="Arial Black" pitchFamily="34" charset="0"/>
            </a:endParaRPr>
          </a:p>
          <a:p>
            <a:pPr algn="ctr">
              <a:spcBef>
                <a:spcPct val="50000"/>
              </a:spcBef>
            </a:pPr>
            <a:r>
              <a:rPr lang="en-GB" altLang="zh-CN" sz="1600" b="1" dirty="0" err="1">
                <a:solidFill>
                  <a:srgbClr val="000000"/>
                </a:solidFill>
                <a:latin typeface="Arial Black" pitchFamily="34" charset="0"/>
              </a:rPr>
              <a:t>உண்மையுள்ளது</a:t>
            </a:r>
            <a:endParaRPr lang="en-US" altLang="zh-CN" sz="2000" b="1" dirty="0">
              <a:solidFill>
                <a:srgbClr val="000000"/>
              </a:solidFill>
              <a:latin typeface="Arial Black" pitchFamily="3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pPr indent="0" eaLnBrk="1" hangingPunct="1"/>
            <a:r>
              <a:rPr lang="en-US" altLang="en-US"/>
              <a:t>Christian Barrier 2 00411</a:t>
            </a:r>
          </a:p>
        </p:txBody>
      </p:sp>
      <p:sp>
        <p:nvSpPr>
          <p:cNvPr id="216066"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r>
              <a:rPr lang="en-GB" dirty="0"/>
              <a:t>                         </a:t>
            </a:r>
            <a:r>
              <a:rPr lang="en-GB" dirty="0" err="1"/>
              <a:t>கிறிஸ்தவ</a:t>
            </a:r>
            <a:r>
              <a:rPr lang="en-GB" dirty="0"/>
              <a:t> </a:t>
            </a:r>
            <a:r>
              <a:rPr lang="en-GB" dirty="0" err="1"/>
              <a:t>உலகப்</a:t>
            </a:r>
            <a:endParaRPr lang="en-GB" dirty="0"/>
          </a:p>
          <a:p>
            <a:r>
              <a:rPr lang="en-GB" dirty="0"/>
              <a:t>.                             </a:t>
            </a:r>
            <a:r>
              <a:rPr lang="en-GB" dirty="0" err="1"/>
              <a:t>பார்வை</a:t>
            </a:r>
            <a:endParaRPr lang="en-GB" dirty="0"/>
          </a:p>
          <a:p>
            <a:endParaRPr lang="en-GB" dirty="0"/>
          </a:p>
          <a:p>
            <a:endParaRPr lang="en-GB" dirty="0"/>
          </a:p>
          <a:p>
            <a:endParaRPr lang="en-GB" dirty="0"/>
          </a:p>
          <a:p>
            <a:endParaRPr lang="en-GB" dirty="0"/>
          </a:p>
          <a:p>
            <a:endParaRPr lang="en-GB" dirty="0"/>
          </a:p>
          <a:p>
            <a:endParaRPr lang="en-GB" dirty="0"/>
          </a:p>
          <a:p>
            <a:r>
              <a:rPr lang="en-GB" dirty="0" err="1"/>
              <a:t>மனித</a:t>
            </a:r>
            <a:r>
              <a:rPr lang="en-GB" dirty="0"/>
              <a:t> </a:t>
            </a:r>
            <a:r>
              <a:rPr lang="en-GB" dirty="0" err="1"/>
              <a:t>இயல்பு</a:t>
            </a:r>
            <a:endParaRPr lang="en-GB" dirty="0"/>
          </a:p>
          <a:p>
            <a:endParaRPr lang="en-GB" dirty="0"/>
          </a:p>
          <a:p>
            <a:endParaRPr lang="en-GB" dirty="0"/>
          </a:p>
          <a:p>
            <a:endParaRPr lang="en-GB" dirty="0"/>
          </a:p>
          <a:p>
            <a:endParaRPr lang="en-GB" dirty="0"/>
          </a:p>
          <a:p>
            <a:endParaRPr lang="en-GB" dirty="0"/>
          </a:p>
          <a:p>
            <a:endParaRPr lang="en-GB" dirty="0"/>
          </a:p>
          <a:p>
            <a:r>
              <a:rPr lang="en-GB" dirty="0"/>
              <a:t>                                   </a:t>
            </a:r>
            <a:r>
              <a:rPr lang="en-GB" sz="2800" dirty="0" err="1">
                <a:solidFill>
                  <a:srgbClr val="FFFFFF"/>
                </a:solidFill>
                <a:effectLst>
                  <a:glow rad="228600">
                    <a:schemeClr val="accent4">
                      <a:satMod val="175000"/>
                      <a:alpha val="99000"/>
                    </a:schemeClr>
                  </a:glow>
                </a:effectLst>
              </a:rPr>
              <a:t>சிருஷ்டிப்பு</a:t>
            </a:r>
            <a:endParaRPr lang="en-GB" sz="2800" dirty="0">
              <a:solidFill>
                <a:srgbClr val="FFFFFF"/>
              </a:solidFill>
              <a:effectLst>
                <a:glow rad="228600">
                  <a:schemeClr val="accent4">
                    <a:satMod val="175000"/>
                    <a:alpha val="99000"/>
                  </a:schemeClr>
                </a:glow>
              </a:effectLst>
            </a:endParaRPr>
          </a:p>
          <a:p>
            <a:r>
              <a:rPr lang="en-GB" sz="2800" dirty="0">
                <a:solidFill>
                  <a:srgbClr val="FFFFFF"/>
                </a:solidFill>
                <a:effectLst>
                  <a:glow rad="228600">
                    <a:schemeClr val="accent4">
                      <a:satMod val="175000"/>
                      <a:alpha val="99000"/>
                    </a:schemeClr>
                  </a:glow>
                </a:effectLst>
              </a:rPr>
              <a:t>.                               </a:t>
            </a:r>
            <a:r>
              <a:rPr lang="en-GB" sz="2800" dirty="0" err="1">
                <a:solidFill>
                  <a:srgbClr val="FFFFFF"/>
                </a:solidFill>
                <a:effectLst>
                  <a:glow rad="228600">
                    <a:schemeClr val="accent4">
                      <a:satMod val="175000"/>
                      <a:alpha val="99000"/>
                    </a:schemeClr>
                  </a:glow>
                </a:effectLst>
              </a:rPr>
              <a:t>தே.வார்த்தை</a:t>
            </a:r>
            <a:endParaRPr lang="en-GB" sz="2800" dirty="0">
              <a:solidFill>
                <a:srgbClr val="FFFFFF"/>
              </a:solidFill>
              <a:effectLst>
                <a:glow rad="228600">
                  <a:schemeClr val="accent4">
                    <a:satMod val="175000"/>
                    <a:alpha val="99000"/>
                  </a:schemeClr>
                </a:glow>
              </a:effectLst>
            </a:endParaRPr>
          </a:p>
          <a:p>
            <a:r>
              <a:rPr lang="en-GB" sz="2800" dirty="0">
                <a:solidFill>
                  <a:srgbClr val="FFFFFF"/>
                </a:solidFill>
                <a:effectLst>
                  <a:glow rad="228600">
                    <a:schemeClr val="accent4">
                      <a:satMod val="175000"/>
                      <a:alpha val="99000"/>
                    </a:schemeClr>
                  </a:glow>
                </a:effectLst>
              </a:rPr>
              <a:t>                                </a:t>
            </a:r>
            <a:r>
              <a:rPr lang="en-GB" sz="2800" dirty="0" err="1">
                <a:solidFill>
                  <a:srgbClr val="FFFFFF"/>
                </a:solidFill>
                <a:effectLst>
                  <a:glow rad="228600">
                    <a:schemeClr val="accent4">
                      <a:satMod val="175000"/>
                      <a:alpha val="99000"/>
                    </a:schemeClr>
                  </a:glow>
                </a:effectLst>
              </a:rPr>
              <a:t>உண்மையுள்ளது</a:t>
            </a:r>
            <a:endParaRPr lang="en-GB" dirty="0">
              <a:solidFill>
                <a:srgbClr val="FFFFFF"/>
              </a:solidFill>
              <a:effectLst>
                <a:glow rad="228600">
                  <a:schemeClr val="accent4">
                    <a:satMod val="175000"/>
                    <a:alpha val="99000"/>
                  </a:schemeClr>
                </a:glow>
              </a:effectLst>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indent="0" eaLnBrk="1" hangingPunct="1"/>
            <a:r>
              <a:rPr lang="en-US" altLang="en-US" b="1">
                <a:solidFill>
                  <a:srgbClr val="FFFFFF"/>
                </a:solidFill>
              </a:rPr>
              <a:t>Genesis 3:15</a:t>
            </a:r>
            <a:endParaRPr lang="en-US" altLang="en-US"/>
          </a:p>
        </p:txBody>
      </p:sp>
      <p:sp>
        <p:nvSpPr>
          <p:cNvPr id="82949" name="Rectangle 5"/>
          <p:cNvSpPr>
            <a:spLocks noChangeArrowheads="1"/>
          </p:cNvSpPr>
          <p:nvPr/>
        </p:nvSpPr>
        <p:spPr bwMode="auto">
          <a:xfrm>
            <a:off x="12700" y="-4763"/>
            <a:ext cx="9144000" cy="6858001"/>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pic>
        <p:nvPicPr>
          <p:cNvPr id="2181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8" name="Text Box 4"/>
          <p:cNvSpPr txBox="1">
            <a:spLocks noChangeArrowheads="1"/>
          </p:cNvSpPr>
          <p:nvPr/>
        </p:nvSpPr>
        <p:spPr bwMode="auto">
          <a:xfrm>
            <a:off x="197644" y="3268485"/>
            <a:ext cx="8723312" cy="3293209"/>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ltLang="en-US" sz="4000" dirty="0" err="1">
                <a:solidFill>
                  <a:srgbClr val="FFFFFF"/>
                </a:solidFill>
              </a:rPr>
              <a:t>ஆதியாகமம்</a:t>
            </a:r>
            <a:r>
              <a:rPr lang="en-GB" altLang="en-US" sz="4000" dirty="0">
                <a:solidFill>
                  <a:srgbClr val="FFFFFF"/>
                </a:solidFill>
              </a:rPr>
              <a:t> 3:15</a:t>
            </a:r>
          </a:p>
          <a:p>
            <a:endParaRPr lang="en-GB" altLang="en-US" dirty="0">
              <a:solidFill>
                <a:srgbClr val="FFFFFF"/>
              </a:solidFill>
            </a:endParaRPr>
          </a:p>
          <a:p>
            <a:r>
              <a:rPr lang="en-GB" altLang="en-US" sz="2800" dirty="0" err="1">
                <a:solidFill>
                  <a:srgbClr val="FFFFFF"/>
                </a:solidFill>
              </a:rPr>
              <a:t>உனக்கும்</a:t>
            </a:r>
            <a:r>
              <a:rPr lang="en-GB" altLang="en-US" sz="2800" dirty="0">
                <a:solidFill>
                  <a:srgbClr val="FFFFFF"/>
                </a:solidFill>
              </a:rPr>
              <a:t>  </a:t>
            </a:r>
            <a:r>
              <a:rPr lang="en-GB" altLang="en-US" sz="2800" dirty="0" err="1">
                <a:solidFill>
                  <a:srgbClr val="FFFFFF"/>
                </a:solidFill>
              </a:rPr>
              <a:t>ஸ்திரீக்கும்</a:t>
            </a:r>
            <a:r>
              <a:rPr lang="en-GB" altLang="en-US" sz="2800" dirty="0">
                <a:solidFill>
                  <a:srgbClr val="FFFFFF"/>
                </a:solidFill>
              </a:rPr>
              <a:t> </a:t>
            </a:r>
            <a:r>
              <a:rPr lang="en-GB" altLang="en-US" sz="2800" dirty="0" err="1">
                <a:solidFill>
                  <a:srgbClr val="FFFFFF"/>
                </a:solidFill>
              </a:rPr>
              <a:t>உன்</a:t>
            </a:r>
            <a:r>
              <a:rPr lang="en-GB" altLang="en-US" sz="2800" dirty="0">
                <a:solidFill>
                  <a:srgbClr val="FFFFFF"/>
                </a:solidFill>
              </a:rPr>
              <a:t> </a:t>
            </a:r>
            <a:r>
              <a:rPr lang="en-GB" altLang="en-US" sz="2800" dirty="0" err="1">
                <a:solidFill>
                  <a:srgbClr val="FFFFFF"/>
                </a:solidFill>
              </a:rPr>
              <a:t>வித்துக்கும்</a:t>
            </a:r>
            <a:r>
              <a:rPr lang="en-GB" altLang="en-US" sz="2800" dirty="0">
                <a:solidFill>
                  <a:srgbClr val="FFFFFF"/>
                </a:solidFill>
              </a:rPr>
              <a:t> </a:t>
            </a:r>
            <a:r>
              <a:rPr lang="en-GB" altLang="en-US" sz="2800" dirty="0" err="1">
                <a:solidFill>
                  <a:srgbClr val="FFFFFF"/>
                </a:solidFill>
              </a:rPr>
              <a:t>அவள்</a:t>
            </a:r>
            <a:r>
              <a:rPr lang="en-GB" altLang="en-US" sz="2800" dirty="0">
                <a:solidFill>
                  <a:srgbClr val="FFFFFF"/>
                </a:solidFill>
              </a:rPr>
              <a:t> </a:t>
            </a:r>
            <a:r>
              <a:rPr lang="en-GB" altLang="en-US" sz="2800" dirty="0" err="1">
                <a:solidFill>
                  <a:srgbClr val="FFFFFF"/>
                </a:solidFill>
              </a:rPr>
              <a:t>வித்துக்கும்</a:t>
            </a:r>
            <a:r>
              <a:rPr lang="en-GB" altLang="en-US" sz="2800" dirty="0">
                <a:solidFill>
                  <a:srgbClr val="FFFFFF"/>
                </a:solidFill>
              </a:rPr>
              <a:t> </a:t>
            </a:r>
            <a:r>
              <a:rPr lang="en-GB" altLang="en-US" sz="2800" dirty="0" err="1">
                <a:solidFill>
                  <a:srgbClr val="FFFFFF"/>
                </a:solidFill>
              </a:rPr>
              <a:t>பகை</a:t>
            </a:r>
            <a:r>
              <a:rPr lang="en-GB" altLang="en-US" sz="2800" dirty="0">
                <a:solidFill>
                  <a:srgbClr val="FFFFFF"/>
                </a:solidFill>
              </a:rPr>
              <a:t> </a:t>
            </a:r>
            <a:r>
              <a:rPr lang="en-GB" altLang="en-US" sz="2800" dirty="0" err="1">
                <a:solidFill>
                  <a:srgbClr val="FFFFFF"/>
                </a:solidFill>
              </a:rPr>
              <a:t>உண்டாக்குவேன்;அவர்</a:t>
            </a:r>
            <a:r>
              <a:rPr lang="en-GB" altLang="en-US" sz="2800" dirty="0">
                <a:solidFill>
                  <a:srgbClr val="FFFFFF"/>
                </a:solidFill>
              </a:rPr>
              <a:t> </a:t>
            </a:r>
            <a:r>
              <a:rPr lang="en-GB" altLang="en-US" sz="2800" dirty="0" err="1">
                <a:solidFill>
                  <a:srgbClr val="FFFFFF"/>
                </a:solidFill>
              </a:rPr>
              <a:t>உன்</a:t>
            </a:r>
            <a:r>
              <a:rPr lang="en-GB" altLang="en-US" sz="2800" dirty="0">
                <a:solidFill>
                  <a:srgbClr val="FFFFFF"/>
                </a:solidFill>
              </a:rPr>
              <a:t> </a:t>
            </a:r>
            <a:r>
              <a:rPr lang="en-GB" altLang="en-US" sz="2800" dirty="0" err="1">
                <a:solidFill>
                  <a:srgbClr val="FFFFFF"/>
                </a:solidFill>
              </a:rPr>
              <a:t>தலையை</a:t>
            </a:r>
            <a:r>
              <a:rPr lang="en-GB" altLang="en-US" sz="2800" dirty="0">
                <a:solidFill>
                  <a:srgbClr val="FFFFFF"/>
                </a:solidFill>
              </a:rPr>
              <a:t> </a:t>
            </a:r>
            <a:r>
              <a:rPr lang="en-GB" altLang="en-US" sz="2800" dirty="0" err="1">
                <a:solidFill>
                  <a:srgbClr val="FFFFFF"/>
                </a:solidFill>
              </a:rPr>
              <a:t>நசுக்குவார்;நீ</a:t>
            </a:r>
            <a:r>
              <a:rPr lang="en-GB" altLang="en-US" sz="2800" dirty="0">
                <a:solidFill>
                  <a:srgbClr val="FFFFFF"/>
                </a:solidFill>
              </a:rPr>
              <a:t> </a:t>
            </a:r>
            <a:r>
              <a:rPr lang="en-GB" altLang="en-US" sz="2800" dirty="0" err="1">
                <a:solidFill>
                  <a:srgbClr val="FFFFFF"/>
                </a:solidFill>
              </a:rPr>
              <a:t>அவர்</a:t>
            </a:r>
            <a:r>
              <a:rPr lang="en-GB" altLang="en-US" sz="2800" dirty="0">
                <a:solidFill>
                  <a:srgbClr val="FFFFFF"/>
                </a:solidFill>
              </a:rPr>
              <a:t> </a:t>
            </a:r>
            <a:r>
              <a:rPr lang="en-GB" altLang="en-US" sz="2800" dirty="0" err="1">
                <a:solidFill>
                  <a:srgbClr val="FFFFFF"/>
                </a:solidFill>
              </a:rPr>
              <a:t>குதிங்காலை</a:t>
            </a:r>
            <a:r>
              <a:rPr lang="en-GB" altLang="en-US" sz="2800" dirty="0">
                <a:solidFill>
                  <a:srgbClr val="FFFFFF"/>
                </a:solidFill>
              </a:rPr>
              <a:t> </a:t>
            </a:r>
            <a:r>
              <a:rPr lang="en-GB" altLang="en-US" sz="3200" dirty="0" err="1">
                <a:solidFill>
                  <a:srgbClr val="FFFFFF"/>
                </a:solidFill>
              </a:rPr>
              <a:t>நசுக்குவாய்</a:t>
            </a:r>
            <a:r>
              <a:rPr lang="en-GB" altLang="en-US" sz="3200" dirty="0">
                <a:solidFill>
                  <a:srgbClr val="FFFFFF"/>
                </a:solidFill>
              </a:rPr>
              <a:t>     </a:t>
            </a:r>
            <a:r>
              <a:rPr lang="en-GB" altLang="en-US" sz="3200" dirty="0" err="1">
                <a:solidFill>
                  <a:srgbClr val="FFFFFF"/>
                </a:solidFill>
              </a:rPr>
              <a:t>என்றார்</a:t>
            </a:r>
            <a:endParaRPr lang="en-US" altLang="en-US" sz="4000" dirty="0">
              <a:solidFill>
                <a:srgbClr val="FFFFFF"/>
              </a:solidFill>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indent="0" eaLnBrk="1" hangingPunct="1"/>
            <a:r>
              <a:rPr lang="en-US" altLang="zh-CN"/>
              <a:t>Sin-Romans 8:22 00074</a:t>
            </a:r>
          </a:p>
        </p:txBody>
      </p:sp>
      <p:sp>
        <p:nvSpPr>
          <p:cNvPr id="220162"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0163"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0164"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0165"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0166" name="TextBox 5"/>
          <p:cNvSpPr txBox="1">
            <a:spLocks noChangeArrowheads="1"/>
          </p:cNvSpPr>
          <p:nvPr/>
        </p:nvSpPr>
        <p:spPr bwMode="auto">
          <a:xfrm>
            <a:off x="5867400" y="2205038"/>
            <a:ext cx="2144713" cy="3847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GB" altLang="en-US" sz="1800" dirty="0" err="1">
                <a:solidFill>
                  <a:srgbClr val="FFFF00"/>
                </a:solidFill>
              </a:rPr>
              <a:t>பிள்ளை</a:t>
            </a:r>
            <a:r>
              <a:rPr lang="en-GB" altLang="en-US" sz="1800" dirty="0">
                <a:solidFill>
                  <a:srgbClr val="FFFF00"/>
                </a:solidFill>
              </a:rPr>
              <a:t> </a:t>
            </a:r>
            <a:r>
              <a:rPr lang="en-GB" altLang="en-US" sz="1800" dirty="0" err="1">
                <a:solidFill>
                  <a:srgbClr val="FFFF00"/>
                </a:solidFill>
              </a:rPr>
              <a:t>பெறுகிறவளுடைய</a:t>
            </a:r>
            <a:r>
              <a:rPr lang="en-GB" altLang="en-US" sz="1800" dirty="0">
                <a:solidFill>
                  <a:srgbClr val="FFFF00"/>
                </a:solidFill>
              </a:rPr>
              <a:t>  </a:t>
            </a:r>
            <a:r>
              <a:rPr lang="en-GB" altLang="en-US" sz="1800" dirty="0" err="1">
                <a:solidFill>
                  <a:srgbClr val="FFFF00"/>
                </a:solidFill>
              </a:rPr>
              <a:t>வலி</a:t>
            </a:r>
            <a:r>
              <a:rPr lang="en-GB" altLang="en-US" sz="1800" dirty="0">
                <a:solidFill>
                  <a:srgbClr val="FFFF00"/>
                </a:solidFill>
              </a:rPr>
              <a:t> </a:t>
            </a:r>
            <a:r>
              <a:rPr lang="en-GB" altLang="en-US" sz="1800" dirty="0" err="1">
                <a:solidFill>
                  <a:srgbClr val="FFFF00"/>
                </a:solidFill>
              </a:rPr>
              <a:t>ஆதியிலிருந்து</a:t>
            </a:r>
            <a:r>
              <a:rPr lang="en-GB" altLang="en-US" sz="1800" dirty="0">
                <a:solidFill>
                  <a:srgbClr val="FFFF00"/>
                </a:solidFill>
              </a:rPr>
              <a:t>  </a:t>
            </a:r>
            <a:r>
              <a:rPr lang="en-GB" altLang="en-US" sz="1800" dirty="0" err="1">
                <a:solidFill>
                  <a:srgbClr val="FFFF00"/>
                </a:solidFill>
              </a:rPr>
              <a:t>இப்போது</a:t>
            </a:r>
            <a:r>
              <a:rPr lang="en-GB" altLang="en-US" sz="1800" dirty="0">
                <a:solidFill>
                  <a:srgbClr val="FFFF00"/>
                </a:solidFill>
              </a:rPr>
              <a:t> </a:t>
            </a:r>
            <a:r>
              <a:rPr lang="en-GB" altLang="en-US" sz="1800" dirty="0" err="1">
                <a:solidFill>
                  <a:srgbClr val="FFFF00"/>
                </a:solidFill>
              </a:rPr>
              <a:t>வரைக்கும்</a:t>
            </a:r>
            <a:r>
              <a:rPr lang="en-GB" altLang="en-US" sz="1800" dirty="0">
                <a:solidFill>
                  <a:srgbClr val="FFFF00"/>
                </a:solidFill>
              </a:rPr>
              <a:t>  </a:t>
            </a:r>
            <a:r>
              <a:rPr lang="en-GB" altLang="en-US" sz="1800" dirty="0" err="1">
                <a:solidFill>
                  <a:srgbClr val="FFFF00"/>
                </a:solidFill>
              </a:rPr>
              <a:t>தொடர்ந்து</a:t>
            </a:r>
            <a:r>
              <a:rPr lang="en-GB" altLang="en-US" sz="1800" dirty="0">
                <a:solidFill>
                  <a:srgbClr val="FFFF00"/>
                </a:solidFill>
              </a:rPr>
              <a:t>  </a:t>
            </a:r>
            <a:r>
              <a:rPr lang="en-GB" altLang="en-US" sz="1800" dirty="0" err="1">
                <a:solidFill>
                  <a:srgbClr val="FFFF00"/>
                </a:solidFill>
              </a:rPr>
              <a:t>கொண்டிருப்பதைப்</a:t>
            </a:r>
            <a:r>
              <a:rPr lang="en-GB" altLang="en-US" sz="1800" dirty="0">
                <a:solidFill>
                  <a:srgbClr val="FFFF00"/>
                </a:solidFill>
              </a:rPr>
              <a:t>  </a:t>
            </a:r>
            <a:r>
              <a:rPr lang="en-GB" altLang="en-US" sz="1800" dirty="0" err="1">
                <a:solidFill>
                  <a:srgbClr val="FFFF00"/>
                </a:solidFill>
              </a:rPr>
              <a:t>போல</a:t>
            </a:r>
            <a:r>
              <a:rPr lang="en-GB" altLang="en-US" sz="1800" dirty="0">
                <a:solidFill>
                  <a:srgbClr val="FFFF00"/>
                </a:solidFill>
              </a:rPr>
              <a:t>.</a:t>
            </a:r>
            <a:br>
              <a:rPr lang="en-GB" altLang="en-US" sz="1800" dirty="0">
                <a:solidFill>
                  <a:srgbClr val="FFFF00"/>
                </a:solidFill>
              </a:rPr>
            </a:br>
            <a:r>
              <a:rPr lang="en-GB" altLang="en-US" sz="1800" dirty="0" err="1">
                <a:solidFill>
                  <a:srgbClr val="FFFF00"/>
                </a:solidFill>
              </a:rPr>
              <a:t>ரோமர்</a:t>
            </a:r>
            <a:r>
              <a:rPr lang="en-US" altLang="zh-CN" sz="2800" dirty="0">
                <a:solidFill>
                  <a:srgbClr val="FFFF00"/>
                </a:solidFill>
              </a:rPr>
              <a:t>. 8</a:t>
            </a:r>
            <a:r>
              <a:rPr lang="zh-CN" altLang="en-US" sz="2800" dirty="0">
                <a:solidFill>
                  <a:srgbClr val="FFFF00"/>
                </a:solidFill>
              </a:rPr>
              <a:t>：</a:t>
            </a:r>
            <a:r>
              <a:rPr lang="en-US" altLang="zh-CN" sz="2800" dirty="0">
                <a:solidFill>
                  <a:srgbClr val="FFFF00"/>
                </a:solidFill>
              </a:rPr>
              <a:t>39 </a:t>
            </a:r>
            <a:r>
              <a:rPr lang="en-US" altLang="zh-CN" sz="1800" dirty="0">
                <a:solidFill>
                  <a:srgbClr val="FFFF00"/>
                </a:solidFill>
              </a:rPr>
              <a:t>NLT</a:t>
            </a:r>
            <a:r>
              <a:rPr lang="en-US" altLang="zh-CN" sz="2800" dirty="0">
                <a:solidFill>
                  <a:srgbClr val="FFFF00"/>
                </a:solidFill>
              </a:rPr>
              <a:t>)</a:t>
            </a:r>
            <a:endParaRPr lang="en-US" altLang="en-US" sz="2800" dirty="0">
              <a:solidFill>
                <a:srgbClr val="FFFF00"/>
              </a:solidFill>
            </a:endParaRPr>
          </a:p>
        </p:txBody>
      </p:sp>
      <p:sp>
        <p:nvSpPr>
          <p:cNvPr id="220167" name="TextBox 3"/>
          <p:cNvSpPr txBox="1">
            <a:spLocks noChangeArrowheads="1"/>
          </p:cNvSpPr>
          <p:nvPr/>
        </p:nvSpPr>
        <p:spPr bwMode="auto">
          <a:xfrm>
            <a:off x="742027" y="2094727"/>
            <a:ext cx="2511624"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0"/>
            <a:r>
              <a:rPr lang="ta" altLang="en-US" sz="1800" dirty="0">
                <a:solidFill>
                  <a:srgbClr val="FFFF00"/>
                </a:solidFill>
              </a:rPr>
              <a:t> எங்களுக்குத்  தெரிந்த படி சர்வ  சிருஷ்டிகளும் புலம்பிக்கொண்டிருக்கின்றன</a:t>
            </a:r>
          </a:p>
        </p:txBody>
      </p:sp>
    </p:spTree>
    <p:extLst>
      <p:ext uri="{BB962C8B-B14F-4D97-AF65-F5344CB8AC3E}">
        <p14:creationId xmlns:p14="http://schemas.microsoft.com/office/powerpoint/2010/main" val="327412251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p:txBody>
          <a:bodyPr/>
          <a:lstStyle/>
          <a:p>
            <a:pPr indent="0" eaLnBrk="1" hangingPunct="1"/>
            <a:r>
              <a:rPr lang="en-US" altLang="en-US"/>
              <a:t>Reinterpretations 00363</a:t>
            </a:r>
          </a:p>
        </p:txBody>
      </p:sp>
      <p:pic>
        <p:nvPicPr>
          <p:cNvPr id="2222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22211" name="Text Box 4"/>
          <p:cNvSpPr txBox="1">
            <a:spLocks noChangeArrowheads="1"/>
          </p:cNvSpPr>
          <p:nvPr/>
        </p:nvSpPr>
        <p:spPr bwMode="auto">
          <a:xfrm>
            <a:off x="1060450" y="-2209800"/>
            <a:ext cx="6788150" cy="823912"/>
          </a:xfrm>
          <a:prstGeom prst="rect">
            <a:avLst/>
          </a:prstGeom>
          <a:solidFill>
            <a:srgbClr val="BF00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800" b="1" i="0" u="none" strike="noStrike" kern="1200" cap="none" spc="0" normalizeH="0" baseline="0" noProof="0">
                <a:ln>
                  <a:noFill/>
                </a:ln>
                <a:solidFill>
                  <a:srgbClr val="FFFF00"/>
                </a:solidFill>
                <a:effectLst/>
                <a:uLnTx/>
                <a:uFillTx/>
                <a:latin typeface="Arial" pitchFamily="34" charset="0"/>
                <a:ea typeface="MS PGothic" pitchFamily="34" charset="-128"/>
                <a:cs typeface="+mn-cs"/>
              </a:rPr>
              <a:t>REINTERPRETATIONS</a:t>
            </a:r>
            <a:endPar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 name="Oval 1"/>
          <p:cNvSpPr/>
          <p:nvPr/>
        </p:nvSpPr>
        <p:spPr bwMode="auto">
          <a:xfrm>
            <a:off x="684213" y="1628775"/>
            <a:ext cx="23034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2" name="Oval 11"/>
          <p:cNvSpPr/>
          <p:nvPr/>
        </p:nvSpPr>
        <p:spPr bwMode="auto">
          <a:xfrm>
            <a:off x="3492500" y="1268413"/>
            <a:ext cx="22320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3" name="Oval 12"/>
          <p:cNvSpPr/>
          <p:nvPr/>
        </p:nvSpPr>
        <p:spPr bwMode="auto">
          <a:xfrm>
            <a:off x="6300788" y="1628775"/>
            <a:ext cx="16557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4" name="Oval 13"/>
          <p:cNvSpPr/>
          <p:nvPr/>
        </p:nvSpPr>
        <p:spPr bwMode="auto">
          <a:xfrm>
            <a:off x="611188" y="5229225"/>
            <a:ext cx="24479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5" name="Oval 14"/>
          <p:cNvSpPr/>
          <p:nvPr/>
        </p:nvSpPr>
        <p:spPr bwMode="auto">
          <a:xfrm>
            <a:off x="3419475" y="5589588"/>
            <a:ext cx="2232025" cy="10080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16" name="Oval 15"/>
          <p:cNvSpPr/>
          <p:nvPr/>
        </p:nvSpPr>
        <p:spPr bwMode="auto">
          <a:xfrm>
            <a:off x="5940425" y="5300663"/>
            <a:ext cx="2519363" cy="12239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22218" name="Text Box 4"/>
          <p:cNvSpPr txBox="1">
            <a:spLocks noChangeArrowheads="1"/>
          </p:cNvSpPr>
          <p:nvPr/>
        </p:nvSpPr>
        <p:spPr bwMode="auto">
          <a:xfrm>
            <a:off x="1060450" y="117475"/>
            <a:ext cx="7112000" cy="830997"/>
          </a:xfrm>
          <a:prstGeom prst="rect">
            <a:avLst/>
          </a:prstGeom>
          <a:solidFill>
            <a:srgbClr val="BF002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lvl="0" algn="ctr"/>
            <a:r>
              <a:rPr lang="ta" altLang="zh-CN" sz="4800" b="1" dirty="0">
                <a:solidFill>
                  <a:srgbClr val="FFFF00"/>
                </a:solidFill>
                <a:ea typeface="SimSun" pitchFamily="2" charset="-122"/>
              </a:rPr>
              <a:t>மறு விளக்கம்</a:t>
            </a:r>
          </a:p>
        </p:txBody>
      </p:sp>
      <p:sp>
        <p:nvSpPr>
          <p:cNvPr id="222219" name="Text Box 5"/>
          <p:cNvSpPr txBox="1">
            <a:spLocks noChangeArrowheads="1"/>
          </p:cNvSpPr>
          <p:nvPr/>
        </p:nvSpPr>
        <p:spPr bwMode="auto">
          <a:xfrm>
            <a:off x="585788" y="1773238"/>
            <a:ext cx="2752725"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LOCAL FLOOD</a:t>
            </a:r>
            <a:endParaRPr kumimoji="0" lang="en-US" altLang="en-US" sz="1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22220" name="Text Box 6"/>
          <p:cNvSpPr txBox="1">
            <a:spLocks noChangeArrowheads="1"/>
          </p:cNvSpPr>
          <p:nvPr/>
        </p:nvSpPr>
        <p:spPr bwMode="auto">
          <a:xfrm>
            <a:off x="3197673" y="1529080"/>
            <a:ext cx="270779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1800" b="1" dirty="0" err="1">
                <a:solidFill>
                  <a:srgbClr val="FFFFFF"/>
                </a:solidFill>
              </a:rPr>
              <a:t>இறைக்கொள்கை</a:t>
            </a:r>
            <a:endParaRPr lang="en-GB" altLang="en-US" sz="1800" b="1" dirty="0">
              <a:solidFill>
                <a:srgbClr val="FFFFFF"/>
              </a:solidFill>
            </a:endParaRPr>
          </a:p>
          <a:p>
            <a:pPr algn="ctr"/>
            <a:r>
              <a:rPr lang="en-GB" altLang="en-US" sz="1800" b="1" dirty="0" err="1">
                <a:solidFill>
                  <a:srgbClr val="FFFFFF"/>
                </a:solidFill>
              </a:rPr>
              <a:t>பரிணாமம்</a:t>
            </a:r>
            <a:endParaRPr lang="en-US" altLang="en-US" sz="1800" b="1" dirty="0">
              <a:solidFill>
                <a:srgbClr val="FFFFFF"/>
              </a:solidFill>
            </a:endParaRPr>
          </a:p>
        </p:txBody>
      </p:sp>
      <p:sp>
        <p:nvSpPr>
          <p:cNvPr id="222221" name="Text Box 10"/>
          <p:cNvSpPr txBox="1">
            <a:spLocks noChangeArrowheads="1"/>
          </p:cNvSpPr>
          <p:nvPr/>
        </p:nvSpPr>
        <p:spPr bwMode="auto">
          <a:xfrm>
            <a:off x="6145139" y="1773238"/>
            <a:ext cx="211628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1800" b="1" dirty="0" err="1">
                <a:solidFill>
                  <a:srgbClr val="FFFFFF"/>
                </a:solidFill>
              </a:rPr>
              <a:t>நாளின்</a:t>
            </a:r>
            <a:r>
              <a:rPr lang="en-GB" altLang="en-US" sz="1800" b="1" dirty="0">
                <a:solidFill>
                  <a:srgbClr val="FFFFFF"/>
                </a:solidFill>
              </a:rPr>
              <a:t> </a:t>
            </a:r>
            <a:r>
              <a:rPr lang="en-GB" altLang="en-US" sz="1800" b="1" dirty="0" err="1">
                <a:solidFill>
                  <a:srgbClr val="FFFFFF"/>
                </a:solidFill>
              </a:rPr>
              <a:t>வயது</a:t>
            </a:r>
            <a:endParaRPr lang="en-US" altLang="en-US" sz="1800" b="1" dirty="0">
              <a:solidFill>
                <a:srgbClr val="FFFFFF"/>
              </a:solidFill>
            </a:endParaRPr>
          </a:p>
        </p:txBody>
      </p:sp>
      <p:sp>
        <p:nvSpPr>
          <p:cNvPr id="222222" name="Text Box 7"/>
          <p:cNvSpPr txBox="1">
            <a:spLocks noChangeArrowheads="1"/>
          </p:cNvSpPr>
          <p:nvPr/>
        </p:nvSpPr>
        <p:spPr bwMode="auto">
          <a:xfrm>
            <a:off x="397703" y="5435600"/>
            <a:ext cx="291458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000" b="1" dirty="0" err="1">
                <a:solidFill>
                  <a:srgbClr val="FFFFFF"/>
                </a:solidFill>
              </a:rPr>
              <a:t>முன்னேற்றமான</a:t>
            </a:r>
            <a:r>
              <a:rPr lang="en-GB" altLang="en-US" sz="2000" b="1" dirty="0">
                <a:solidFill>
                  <a:srgbClr val="FFFFFF"/>
                </a:solidFill>
              </a:rPr>
              <a:t> </a:t>
            </a:r>
          </a:p>
          <a:p>
            <a:pPr algn="ctr"/>
            <a:r>
              <a:rPr lang="en-GB" altLang="en-US" sz="2000" b="1" dirty="0" err="1">
                <a:solidFill>
                  <a:srgbClr val="FFFFFF"/>
                </a:solidFill>
              </a:rPr>
              <a:t>சிருஷ்டிப்பு</a:t>
            </a:r>
            <a:endParaRPr lang="en-US" altLang="en-US" sz="2000" b="1" dirty="0">
              <a:solidFill>
                <a:srgbClr val="FFFFFF"/>
              </a:solidFill>
            </a:endParaRPr>
          </a:p>
        </p:txBody>
      </p:sp>
      <p:sp>
        <p:nvSpPr>
          <p:cNvPr id="222223" name="Text Box 8"/>
          <p:cNvSpPr txBox="1">
            <a:spLocks noChangeArrowheads="1"/>
          </p:cNvSpPr>
          <p:nvPr/>
        </p:nvSpPr>
        <p:spPr bwMode="auto">
          <a:xfrm>
            <a:off x="3570199" y="5605463"/>
            <a:ext cx="211949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1800" b="1" dirty="0" err="1">
                <a:solidFill>
                  <a:srgbClr val="FFFFFF"/>
                </a:solidFill>
              </a:rPr>
              <a:t>தத்துவ</a:t>
            </a:r>
            <a:r>
              <a:rPr lang="en-GB" altLang="en-US" sz="1800" b="1" dirty="0">
                <a:solidFill>
                  <a:srgbClr val="FFFFFF"/>
                </a:solidFill>
              </a:rPr>
              <a:t> </a:t>
            </a:r>
          </a:p>
          <a:p>
            <a:pPr algn="ctr"/>
            <a:r>
              <a:rPr lang="en-GB" altLang="en-US" sz="1800" b="1" dirty="0" err="1">
                <a:solidFill>
                  <a:srgbClr val="FFFFFF"/>
                </a:solidFill>
              </a:rPr>
              <a:t>ங்இடைவெளி</a:t>
            </a:r>
            <a:endParaRPr lang="en-US" altLang="en-US" sz="1800" b="1" dirty="0">
              <a:solidFill>
                <a:srgbClr val="FFFFFF"/>
              </a:solidFill>
            </a:endParaRPr>
          </a:p>
        </p:txBody>
      </p:sp>
      <p:sp>
        <p:nvSpPr>
          <p:cNvPr id="222224" name="Text Box 9"/>
          <p:cNvSpPr txBox="1">
            <a:spLocks noChangeArrowheads="1"/>
          </p:cNvSpPr>
          <p:nvPr/>
        </p:nvSpPr>
        <p:spPr bwMode="auto">
          <a:xfrm>
            <a:off x="6265228" y="5445125"/>
            <a:ext cx="2068195"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GB" altLang="en-US" sz="2000" b="1" dirty="0" err="1">
                <a:solidFill>
                  <a:srgbClr val="FFFFFF"/>
                </a:solidFill>
              </a:rPr>
              <a:t>கட்டமைப்பு</a:t>
            </a:r>
            <a:endParaRPr lang="en-GB" altLang="en-US" sz="2000" b="1" dirty="0">
              <a:solidFill>
                <a:srgbClr val="FFFFFF"/>
              </a:solidFill>
            </a:endParaRPr>
          </a:p>
          <a:p>
            <a:pPr algn="ctr"/>
            <a:r>
              <a:rPr lang="en-GB" altLang="en-US" sz="2000" b="1" dirty="0" err="1">
                <a:solidFill>
                  <a:srgbClr val="FFFFFF"/>
                </a:solidFill>
              </a:rPr>
              <a:t>கருதுகோள்</a:t>
            </a:r>
            <a:endParaRPr lang="en-US" altLang="en-US" sz="2000" b="1" dirty="0">
              <a:solidFill>
                <a:srgbClr val="FFFFFF"/>
              </a:solidFill>
            </a:endParaRPr>
          </a:p>
        </p:txBody>
      </p:sp>
      <p:sp>
        <p:nvSpPr>
          <p:cNvPr id="18" name="Text Box 5"/>
          <p:cNvSpPr txBox="1">
            <a:spLocks noChangeArrowheads="1"/>
          </p:cNvSpPr>
          <p:nvPr/>
        </p:nvSpPr>
        <p:spPr bwMode="auto">
          <a:xfrm>
            <a:off x="-2770188" y="2997200"/>
            <a:ext cx="2743200" cy="769938"/>
          </a:xfrm>
          <a:prstGeom prst="rect">
            <a:avLst/>
          </a:prstGeom>
          <a:solidFill>
            <a:schemeClr val="accent3"/>
          </a:solidFill>
          <a:ln>
            <a:noFill/>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a:ln>
                  <a:noFill/>
                </a:ln>
                <a:solidFill>
                  <a:srgbClr val="000000"/>
                </a:solidFill>
                <a:effectLst/>
                <a:uLnTx/>
                <a:uFillTx/>
                <a:latin typeface="Arial" pitchFamily="34" charset="0"/>
                <a:ea typeface="SimSun" pitchFamily="2" charset="-122"/>
                <a:cs typeface="+mn-cs"/>
              </a:rPr>
              <a:t>GENESIS</a:t>
            </a:r>
          </a:p>
        </p:txBody>
      </p:sp>
    </p:spTree>
    <p:extLst>
      <p:ext uri="{BB962C8B-B14F-4D97-AF65-F5344CB8AC3E}">
        <p14:creationId xmlns:p14="http://schemas.microsoft.com/office/powerpoint/2010/main" val="144587862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276600" cy="40011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GB" sz="2000" b="1">
                <a:solidFill>
                  <a:srgbClr val="FFFFFF"/>
                </a:solidFill>
                <a:effectLst>
                  <a:glow rad="228600">
                    <a:schemeClr val="tx1">
                      <a:alpha val="75000"/>
                    </a:schemeClr>
                  </a:glow>
                </a:effectLst>
                <a:latin typeface="Arial"/>
                <a:ea typeface="ＭＳ Ｐゴシック" charset="0"/>
                <a:cs typeface="Arial"/>
              </a:rPr>
              <a:t>முந்தய  சிருஷ்டிப்பு</a:t>
            </a:r>
            <a:endParaRPr lang="en-US" sz="2000" b="1">
              <a:solidFill>
                <a:srgbClr val="FFFFFF"/>
              </a:solidFill>
              <a:effectLst>
                <a:glow rad="228600">
                  <a:schemeClr val="tx1">
                    <a:alpha val="75000"/>
                  </a:schemeClr>
                </a:glow>
              </a:effectLst>
              <a:latin typeface="Arial"/>
              <a:ea typeface="ＭＳ Ｐゴシック" charset="0"/>
              <a:cs typeface="Arial"/>
            </a:endParaRPr>
          </a:p>
        </p:txBody>
      </p:sp>
      <p:sp>
        <p:nvSpPr>
          <p:cNvPr id="2369540" name="Text Box 4"/>
          <p:cNvSpPr txBox="1">
            <a:spLocks noChangeArrowheads="1"/>
          </p:cNvSpPr>
          <p:nvPr/>
        </p:nvSpPr>
        <p:spPr bwMode="auto">
          <a:xfrm>
            <a:off x="34925" y="5213350"/>
            <a:ext cx="2971800" cy="10156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GB" b="1">
                <a:solidFill>
                  <a:srgbClr val="FFFFFF"/>
                </a:solidFill>
                <a:effectLst>
                  <a:glow rad="228600">
                    <a:schemeClr val="tx1">
                      <a:alpha val="75000"/>
                    </a:schemeClr>
                  </a:glow>
                </a:effectLst>
                <a:latin typeface="Arial"/>
                <a:ea typeface="ＭＳ Ｐゴシック" charset="0"/>
                <a:cs typeface="Arial"/>
              </a:rPr>
              <a:t>இரண்டாம் </a:t>
            </a:r>
          </a:p>
          <a:p>
            <a:pPr eaLnBrk="1" hangingPunct="1">
              <a:spcBef>
                <a:spcPct val="50000"/>
              </a:spcBef>
              <a:defRPr/>
            </a:pPr>
            <a:r>
              <a:rPr lang="en-GB" b="1">
                <a:solidFill>
                  <a:srgbClr val="FFFFFF"/>
                </a:solidFill>
                <a:effectLst>
                  <a:glow rad="228600">
                    <a:schemeClr val="tx1">
                      <a:alpha val="75000"/>
                    </a:schemeClr>
                  </a:glow>
                </a:effectLst>
                <a:latin typeface="Arial"/>
                <a:ea typeface="ＭＳ Ｐゴシック" charset="0"/>
                <a:cs typeface="Arial"/>
              </a:rPr>
              <a:t>கட்டம்</a:t>
            </a:r>
            <a:endParaRPr lang="en-US" b="1">
              <a:solidFill>
                <a:srgbClr val="FFFFFF"/>
              </a:solidFill>
              <a:effectLst>
                <a:glow rad="228600">
                  <a:schemeClr val="tx1">
                    <a:alpha val="75000"/>
                  </a:schemeClr>
                </a:glow>
              </a:effectLst>
              <a:latin typeface="Arial"/>
              <a:ea typeface="ＭＳ Ｐゴシック" charset="0"/>
              <a:cs typeface="Arial"/>
            </a:endParaRPr>
          </a:p>
        </p:txBody>
      </p:sp>
      <p:sp>
        <p:nvSpPr>
          <p:cNvPr id="2369541" name="Text Box 5"/>
          <p:cNvSpPr txBox="1">
            <a:spLocks noChangeArrowheads="1"/>
          </p:cNvSpPr>
          <p:nvPr/>
        </p:nvSpPr>
        <p:spPr bwMode="auto">
          <a:xfrm>
            <a:off x="34925" y="2066925"/>
            <a:ext cx="28956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GB" sz="2800" b="1" dirty="0" err="1">
                <a:solidFill>
                  <a:srgbClr val="FFFFFF"/>
                </a:solidFill>
                <a:effectLst>
                  <a:glow rad="228600">
                    <a:schemeClr val="tx1">
                      <a:alpha val="75000"/>
                    </a:schemeClr>
                  </a:glow>
                </a:effectLst>
                <a:latin typeface="Arial"/>
                <a:ea typeface="ＭＳ Ｐゴシック" charset="0"/>
                <a:cs typeface="Arial"/>
              </a:rPr>
              <a:t>நாள்-வயது</a:t>
            </a:r>
            <a:endParaRPr lang="en-US" sz="28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2" name="Text Box 6"/>
          <p:cNvSpPr txBox="1">
            <a:spLocks noChangeArrowheads="1"/>
          </p:cNvSpPr>
          <p:nvPr/>
        </p:nvSpPr>
        <p:spPr bwMode="auto">
          <a:xfrm>
            <a:off x="34925" y="3071813"/>
            <a:ext cx="3581400" cy="46166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GB" b="1">
                <a:solidFill>
                  <a:srgbClr val="FFFFFF"/>
                </a:solidFill>
                <a:effectLst>
                  <a:glow rad="228600">
                    <a:schemeClr val="tx1">
                      <a:alpha val="75000"/>
                    </a:schemeClr>
                  </a:glow>
                </a:effectLst>
                <a:latin typeface="Arial"/>
                <a:ea typeface="ＭＳ Ｐゴシック" charset="0"/>
                <a:cs typeface="Arial"/>
              </a:rPr>
              <a:t>எழுத்தியல்பாக</a:t>
            </a:r>
            <a:endParaRPr lang="en-US" b="1">
              <a:solidFill>
                <a:srgbClr val="FFFFFF"/>
              </a:solidFill>
              <a:effectLst>
                <a:glow rad="228600">
                  <a:schemeClr val="tx1">
                    <a:alpha val="75000"/>
                  </a:schemeClr>
                </a:glow>
              </a:effectLst>
              <a:latin typeface="Arial"/>
              <a:ea typeface="ＭＳ Ｐゴシック" charset="0"/>
              <a:cs typeface="Arial"/>
            </a:endParaRPr>
          </a:p>
        </p:txBody>
      </p:sp>
      <p:sp>
        <p:nvSpPr>
          <p:cNvPr id="2369543" name="Text Box 7"/>
          <p:cNvSpPr txBox="1">
            <a:spLocks noChangeArrowheads="1"/>
          </p:cNvSpPr>
          <p:nvPr/>
        </p:nvSpPr>
        <p:spPr bwMode="auto">
          <a:xfrm>
            <a:off x="-117475" y="324899"/>
            <a:ext cx="35814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defPPr>
              <a:defRPr lang="en-US"/>
            </a:defPPr>
            <a:lvl1pPr eaLnBrk="1" hangingPunct="1">
              <a:spcBef>
                <a:spcPct val="50000"/>
              </a:spcBef>
              <a:defRPr sz="2800" b="1">
                <a:solidFill>
                  <a:srgbClr val="FFFFFF"/>
                </a:solidFill>
                <a:effectLst>
                  <a:glow rad="228600">
                    <a:schemeClr val="tx1">
                      <a:alpha val="75000"/>
                    </a:schemeClr>
                  </a:glow>
                </a:effectLst>
                <a:latin typeface="Arial"/>
                <a:ea typeface="ＭＳ Ｐゴシック" charset="0"/>
                <a:cs typeface="Arial"/>
              </a:defRPr>
            </a:lvl1pPr>
          </a:lstStyle>
          <a:p>
            <a:endParaRPr lang="en-US"/>
          </a:p>
        </p:txBody>
      </p:sp>
      <p:sp>
        <p:nvSpPr>
          <p:cNvPr id="2369544" name="Text Box 8"/>
          <p:cNvSpPr txBox="1">
            <a:spLocks noChangeArrowheads="1"/>
          </p:cNvSpPr>
          <p:nvPr/>
        </p:nvSpPr>
        <p:spPr bwMode="auto">
          <a:xfrm>
            <a:off x="3168650" y="3946525"/>
            <a:ext cx="6019800" cy="1190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eaLnBrk="1" hangingPunct="1">
              <a:spcBef>
                <a:spcPct val="50000"/>
              </a:spcBef>
              <a:defRPr/>
            </a:pPr>
            <a:r>
              <a:rPr lang="en-GB" sz="2000" b="1" dirty="0">
                <a:solidFill>
                  <a:srgbClr val="FFFF00"/>
                </a:solidFill>
                <a:effectLst>
                  <a:glow rad="228600">
                    <a:schemeClr val="tx1">
                      <a:alpha val="75000"/>
                    </a:schemeClr>
                  </a:glow>
                </a:effectLst>
                <a:latin typeface="Arial"/>
                <a:cs typeface="Arial"/>
              </a:rPr>
              <a:t>சிருஷ்டிப்பு</a:t>
            </a:r>
            <a:r>
              <a:rPr lang="en-US" sz="3600" b="1" dirty="0">
                <a:solidFill>
                  <a:srgbClr val="FFFF00"/>
                </a:solidFill>
                <a:effectLst>
                  <a:glow rad="228600">
                    <a:schemeClr val="tx1">
                      <a:alpha val="75000"/>
                    </a:schemeClr>
                  </a:glow>
                </a:effectLst>
                <a:latin typeface="Arial"/>
                <a:cs typeface="Arial"/>
              </a:rPr>
              <a:t> | </a:t>
            </a:r>
            <a:r>
              <a:rPr lang="en-US" b="1" dirty="0">
                <a:solidFill>
                  <a:srgbClr val="FFFF00"/>
                </a:solidFill>
                <a:effectLst>
                  <a:glow rad="228600">
                    <a:schemeClr val="tx1">
                      <a:alpha val="75000"/>
                    </a:schemeClr>
                  </a:glow>
                </a:effectLst>
                <a:latin typeface="Arial"/>
                <a:cs typeface="Arial"/>
              </a:rPr>
              <a:t>Gap</a:t>
            </a:r>
            <a:r>
              <a:rPr lang="en-US" sz="3600" b="1" dirty="0">
                <a:solidFill>
                  <a:srgbClr val="FFFF00"/>
                </a:solidFill>
                <a:effectLst>
                  <a:glow rad="228600">
                    <a:schemeClr val="tx1">
                      <a:alpha val="75000"/>
                    </a:schemeClr>
                  </a:glow>
                </a:effectLst>
                <a:latin typeface="Arial"/>
                <a:cs typeface="Arial"/>
              </a:rPr>
              <a:t> </a:t>
            </a:r>
            <a:r>
              <a:rPr lang="en-GB" sz="2000" b="1" dirty="0">
                <a:solidFill>
                  <a:srgbClr val="FFFF00"/>
                </a:solidFill>
                <a:effectLst>
                  <a:glow rad="228600">
                    <a:schemeClr val="tx1">
                      <a:alpha val="75000"/>
                    </a:schemeClr>
                  </a:glow>
                </a:effectLst>
                <a:latin typeface="Arial"/>
                <a:cs typeface="Arial"/>
              </a:rPr>
              <a:t>மீள்சிருஷ்டிப்பு</a:t>
            </a:r>
            <a:br>
              <a:rPr lang="en-US" sz="3600" b="1" dirty="0">
                <a:solidFill>
                  <a:srgbClr val="FFFF00"/>
                </a:solidFill>
                <a:effectLst>
                  <a:glow rad="228600">
                    <a:schemeClr val="tx1">
                      <a:alpha val="75000"/>
                    </a:schemeClr>
                  </a:glow>
                </a:effectLst>
                <a:latin typeface="Arial"/>
                <a:cs typeface="Arial"/>
              </a:rPr>
            </a:br>
            <a:r>
              <a:rPr lang="en-US" sz="3600" b="1" dirty="0">
                <a:solidFill>
                  <a:srgbClr val="FFFF00"/>
                </a:solidFill>
                <a:effectLst>
                  <a:glow rad="228600">
                    <a:schemeClr val="tx1">
                      <a:alpha val="75000"/>
                    </a:schemeClr>
                  </a:glow>
                </a:effectLst>
                <a:latin typeface="Arial"/>
                <a:cs typeface="Arial"/>
              </a:rPr>
              <a:t>1:1	1:2-2:3</a:t>
            </a:r>
          </a:p>
        </p:txBody>
      </p:sp>
      <p:sp>
        <p:nvSpPr>
          <p:cNvPr id="2369545" name="Text Box 9"/>
          <p:cNvSpPr txBox="1">
            <a:spLocks noChangeArrowheads="1"/>
          </p:cNvSpPr>
          <p:nvPr/>
        </p:nvSpPr>
        <p:spPr bwMode="auto">
          <a:xfrm>
            <a:off x="3168650" y="5213350"/>
            <a:ext cx="58547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GB" sz="2000" b="1">
                <a:solidFill>
                  <a:srgbClr val="FFFF00"/>
                </a:solidFill>
                <a:effectLst>
                  <a:glow rad="228600">
                    <a:schemeClr val="tx1">
                      <a:alpha val="75000"/>
                    </a:schemeClr>
                  </a:glow>
                </a:effectLst>
                <a:latin typeface="Arial"/>
                <a:ea typeface="ＭＳ Ｐゴシック" charset="0"/>
                <a:cs typeface="Arial"/>
              </a:rPr>
              <a:t>சிருஷ்டிப்பு</a:t>
            </a:r>
            <a:r>
              <a:rPr lang="en-US" sz="3600" b="1">
                <a:solidFill>
                  <a:srgbClr val="FFFF00"/>
                </a:solidFill>
                <a:effectLst>
                  <a:glow rad="228600">
                    <a:schemeClr val="tx1">
                      <a:alpha val="75000"/>
                    </a:schemeClr>
                  </a:glow>
                </a:effectLst>
                <a:latin typeface="Arial"/>
                <a:ea typeface="ＭＳ Ｐゴシック" charset="0"/>
                <a:cs typeface="Arial"/>
              </a:rPr>
              <a:t> | </a:t>
            </a:r>
            <a:r>
              <a:rPr lang="en-US" b="1">
                <a:solidFill>
                  <a:srgbClr val="FFFF00"/>
                </a:solidFill>
                <a:effectLst>
                  <a:glow rad="228600">
                    <a:schemeClr val="tx1">
                      <a:alpha val="75000"/>
                    </a:schemeClr>
                  </a:glow>
                </a:effectLst>
                <a:latin typeface="Arial"/>
                <a:ea typeface="ＭＳ Ｐゴシック" charset="0"/>
                <a:cs typeface="Arial"/>
              </a:rPr>
              <a:t>Gap</a:t>
            </a:r>
            <a:r>
              <a:rPr lang="en-US" sz="3600" b="1">
                <a:solidFill>
                  <a:srgbClr val="FFFF00"/>
                </a:solidFill>
                <a:effectLst>
                  <a:glow rad="228600">
                    <a:schemeClr val="tx1">
                      <a:alpha val="75000"/>
                    </a:schemeClr>
                  </a:glow>
                </a:effectLst>
                <a:latin typeface="Arial"/>
                <a:ea typeface="ＭＳ Ｐゴシック" charset="0"/>
                <a:cs typeface="Arial"/>
              </a:rPr>
              <a:t> | </a:t>
            </a:r>
            <a:r>
              <a:rPr lang="en-GB" b="1">
                <a:solidFill>
                  <a:srgbClr val="FFFF00"/>
                </a:solidFill>
                <a:effectLst>
                  <a:glow rad="228600">
                    <a:schemeClr val="tx1">
                      <a:alpha val="75000"/>
                    </a:schemeClr>
                  </a:glow>
                </a:effectLst>
                <a:latin typeface="Arial"/>
                <a:ea typeface="ＭＳ Ｐゴシック" charset="0"/>
                <a:cs typeface="Arial"/>
              </a:rPr>
              <a:t>சிருஷ்டிப்பு</a:t>
            </a:r>
            <a:r>
              <a:rPr lang="en-US" sz="3600" b="1">
                <a:solidFill>
                  <a:srgbClr val="FFFF00"/>
                </a:solidFill>
                <a:effectLst>
                  <a:glow rad="228600">
                    <a:schemeClr val="tx1">
                      <a:alpha val="75000"/>
                    </a:schemeClr>
                  </a:glow>
                </a:effectLst>
                <a:latin typeface="Arial"/>
                <a:ea typeface="ＭＳ Ｐゴシック" charset="0"/>
                <a:cs typeface="Arial"/>
              </a:rPr>
              <a:t>  	   </a:t>
            </a:r>
          </a:p>
        </p:txBody>
      </p:sp>
      <p:sp>
        <p:nvSpPr>
          <p:cNvPr id="2369546" name="Text Box 10"/>
          <p:cNvSpPr txBox="1">
            <a:spLocks noChangeArrowheads="1"/>
          </p:cNvSpPr>
          <p:nvPr/>
        </p:nvSpPr>
        <p:spPr bwMode="auto">
          <a:xfrm>
            <a:off x="3006725" y="2060848"/>
            <a:ext cx="6102350" cy="95410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eaLnBrk="1" hangingPunct="1">
              <a:spcBef>
                <a:spcPct val="50000"/>
              </a:spcBef>
              <a:defRPr/>
            </a:pPr>
            <a:r>
              <a:rPr lang="en-GB" sz="3600" b="1" dirty="0">
                <a:solidFill>
                  <a:srgbClr val="FFFF00"/>
                </a:solidFill>
                <a:effectLst>
                  <a:glow rad="228600">
                    <a:schemeClr val="tx1">
                      <a:alpha val="75000"/>
                    </a:schemeClr>
                  </a:glow>
                </a:effectLst>
                <a:latin typeface="Arial"/>
                <a:ea typeface="ＭＳ Ｐゴシック" charset="0"/>
                <a:cs typeface="Arial"/>
              </a:rPr>
              <a:t>1</a:t>
            </a:r>
            <a:r>
              <a:rPr lang="en-GB" sz="2000" b="1" dirty="0">
                <a:solidFill>
                  <a:srgbClr val="FFFF00"/>
                </a:solidFill>
                <a:effectLst>
                  <a:glow rad="228600">
                    <a:schemeClr val="tx1">
                      <a:alpha val="75000"/>
                    </a:schemeClr>
                  </a:glow>
                </a:effectLst>
                <a:latin typeface="Arial"/>
                <a:ea typeface="ＭＳ Ｐゴシック" charset="0"/>
                <a:cs typeface="Arial"/>
              </a:rPr>
              <a:t>நாள்,=காலவரையறையற்ற சகாப்தம்</a:t>
            </a:r>
            <a:endParaRPr lang="en-US" sz="3600" b="1" dirty="0">
              <a:solidFill>
                <a:srgbClr val="FFFF00"/>
              </a:solidFill>
              <a:effectLst>
                <a:glow rad="228600">
                  <a:schemeClr val="tx1">
                    <a:alpha val="75000"/>
                  </a:schemeClr>
                </a:glow>
              </a:effectLst>
              <a:latin typeface="Arial"/>
              <a:ea typeface="ＭＳ Ｐゴシック" charset="0"/>
              <a:cs typeface="Arial"/>
            </a:endParaRPr>
          </a:p>
        </p:txBody>
      </p:sp>
      <p:sp>
        <p:nvSpPr>
          <p:cNvPr id="2369547" name="Text Box 11"/>
          <p:cNvSpPr txBox="1">
            <a:spLocks noChangeArrowheads="1"/>
          </p:cNvSpPr>
          <p:nvPr/>
        </p:nvSpPr>
        <p:spPr bwMode="auto">
          <a:xfrm>
            <a:off x="3203575" y="1241425"/>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GB" sz="3600" b="1" dirty="0">
                <a:solidFill>
                  <a:srgbClr val="FFFF00"/>
                </a:solidFill>
                <a:effectLst>
                  <a:glow rad="228600">
                    <a:schemeClr val="tx1">
                      <a:alpha val="75000"/>
                    </a:schemeClr>
                  </a:glow>
                </a:effectLst>
                <a:latin typeface="Arial"/>
                <a:ea typeface="ＭＳ Ｐゴシック" charset="0"/>
                <a:cs typeface="Arial"/>
              </a:rPr>
              <a:t>24 </a:t>
            </a:r>
            <a:r>
              <a:rPr lang="en-GB" sz="2000" b="1" dirty="0">
                <a:solidFill>
                  <a:srgbClr val="FFFF00"/>
                </a:solidFill>
                <a:effectLst>
                  <a:glow rad="228600">
                    <a:schemeClr val="tx1">
                      <a:alpha val="75000"/>
                    </a:schemeClr>
                  </a:glow>
                </a:effectLst>
                <a:latin typeface="Arial"/>
                <a:ea typeface="ＭＳ Ｐゴシック" charset="0"/>
                <a:cs typeface="Arial"/>
              </a:rPr>
              <a:t>மணித்தியாலங்கள்,=ஒரு நாள்</a:t>
            </a:r>
            <a:endParaRPr lang="en-US" sz="3600" b="1" dirty="0">
              <a:solidFill>
                <a:srgbClr val="FFFF00"/>
              </a:solidFill>
              <a:effectLst>
                <a:glow rad="228600">
                  <a:schemeClr val="tx1">
                    <a:alpha val="75000"/>
                  </a:schemeClr>
                </a:glow>
              </a:effectLst>
              <a:latin typeface="Arial"/>
              <a:ea typeface="ＭＳ Ｐゴシック" charset="0"/>
              <a:cs typeface="Arial"/>
            </a:endParaRP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a:solidFill>
                  <a:srgbClr val="FFFF00"/>
                </a:solidFill>
                <a:effectLst>
                  <a:glow rad="228600">
                    <a:schemeClr val="tx1">
                      <a:alpha val="75000"/>
                    </a:schemeClr>
                  </a:glow>
                </a:effectLst>
                <a:latin typeface="Arial"/>
                <a:ea typeface="ＭＳ Ｐゴシック" charset="0"/>
                <a:cs typeface="Arial"/>
              </a:rPr>
              <a:t>7 </a:t>
            </a:r>
            <a:r>
              <a:rPr lang="en-GB" b="1">
                <a:solidFill>
                  <a:srgbClr val="FFFF00"/>
                </a:solidFill>
                <a:effectLst>
                  <a:glow rad="228600">
                    <a:schemeClr val="tx1">
                      <a:alpha val="75000"/>
                    </a:schemeClr>
                  </a:glow>
                </a:effectLst>
                <a:latin typeface="Arial"/>
                <a:ea typeface="ＭＳ Ｐゴシック" charset="0"/>
                <a:cs typeface="Arial"/>
              </a:rPr>
              <a:t>நாள்கள் ,=அடையாளமாக</a:t>
            </a:r>
            <a:endParaRPr lang="en-US" sz="3600" b="1">
              <a:solidFill>
                <a:srgbClr val="FFFF00"/>
              </a:solidFill>
              <a:effectLst>
                <a:glow rad="228600">
                  <a:schemeClr val="tx1">
                    <a:alpha val="75000"/>
                  </a:schemeClr>
                </a:glow>
              </a:effectLst>
              <a:latin typeface="Arial"/>
              <a:ea typeface="ＭＳ Ｐゴシック" charset="0"/>
              <a:cs typeface="Arial"/>
            </a:endParaRP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en-GB" b="1">
                <a:solidFill>
                  <a:srgbClr val="FFFFFF"/>
                </a:solidFill>
                <a:effectLst>
                  <a:glow rad="228600">
                    <a:schemeClr val="tx1">
                      <a:alpha val="75000"/>
                    </a:schemeClr>
                  </a:glow>
                </a:effectLst>
                <a:latin typeface="Arial"/>
                <a:ea typeface="ＭＳ Ｐゴシック" charset="0"/>
                <a:cs typeface="Arial"/>
              </a:rPr>
              <a:t>ஆதியாகமம்</a:t>
            </a:r>
            <a:r>
              <a:rPr lang="en-US" sz="3200" b="1">
                <a:solidFill>
                  <a:srgbClr val="FFFFFF"/>
                </a:solidFill>
                <a:effectLst>
                  <a:glow rad="228600">
                    <a:schemeClr val="tx1">
                      <a:alpha val="75000"/>
                    </a:schemeClr>
                  </a:glow>
                </a:effectLst>
                <a:latin typeface="Arial"/>
                <a:ea typeface="ＭＳ Ｐゴシック" charset="0"/>
                <a:cs typeface="Arial"/>
              </a:rPr>
              <a:t> 1</a:t>
            </a:r>
          </a:p>
        </p:txBody>
      </p:sp>
      <p:sp>
        <p:nvSpPr>
          <p:cNvPr id="2369550" name="Rectangle 14"/>
          <p:cNvSpPr>
            <a:spLocks noGrp="1" noChangeArrowheads="1"/>
          </p:cNvSpPr>
          <p:nvPr>
            <p:ph type="title" idx="4294967295"/>
          </p:nvPr>
        </p:nvSpPr>
        <p:spPr>
          <a:xfrm>
            <a:off x="1187450" y="76200"/>
            <a:ext cx="6553200" cy="914400"/>
          </a:xfrm>
          <a:extLst>
            <a:ext uri="{FAA26D3D-D897-4be2-8F04-BA451C77F1D7}">
              <ma14:placeholderFlag xmlns="" xmlns:ma14="http://schemas.microsoft.com/office/mac/drawingml/2011/main" val="1"/>
            </a:ext>
          </a:extLst>
        </p:spPr>
        <p:txBody>
          <a:bodyPr/>
          <a:lstStyle/>
          <a:p>
            <a:pPr eaLnBrk="1" hangingPunct="1">
              <a:defRPr/>
            </a:pPr>
            <a:r>
              <a:rPr lang="en-GB" sz="3200" dirty="0" err="1">
                <a:solidFill>
                  <a:schemeClr val="bg1"/>
                </a:solidFill>
                <a:effectLst>
                  <a:glow rad="228600">
                    <a:schemeClr val="tx1">
                      <a:alpha val="75000"/>
                    </a:schemeClr>
                  </a:glow>
                </a:effectLst>
                <a:latin typeface="Arial"/>
                <a:ea typeface="ＭＳ Ｐゴシック" charset="-128"/>
                <a:cs typeface="Arial"/>
              </a:rPr>
              <a:t>ச</a:t>
            </a:r>
            <a:endParaRPr lang="en-US" sz="3200" dirty="0">
              <a:solidFill>
                <a:schemeClr val="bg1"/>
              </a:solidFill>
              <a:effectLst>
                <a:glow rad="228600">
                  <a:schemeClr val="tx1">
                    <a:alpha val="75000"/>
                  </a:schemeClr>
                </a:glow>
              </a:effectLst>
              <a:latin typeface="Arial"/>
              <a:ea typeface="ＭＳ Ｐゴシック" charset="-128"/>
              <a:cs typeface="Arial"/>
            </a:endParaRPr>
          </a:p>
        </p:txBody>
      </p:sp>
      <p:sp>
        <p:nvSpPr>
          <p:cNvPr id="262158" name="Text Box 15"/>
          <p:cNvSpPr txBox="1">
            <a:spLocks noChangeArrowheads="1"/>
          </p:cNvSpPr>
          <p:nvPr/>
        </p:nvSpPr>
        <p:spPr bwMode="auto">
          <a:xfrm>
            <a:off x="3244850" y="5759450"/>
            <a:ext cx="4545013" cy="6461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00"/>
                </a:solidFill>
                <a:effectLst>
                  <a:glow rad="228600">
                    <a:schemeClr val="tx1">
                      <a:alpha val="75000"/>
                    </a:schemeClr>
                  </a:glow>
                </a:effectLst>
                <a:cs typeface="Arial" charset="0"/>
              </a:rPr>
              <a:t>	1:1-2:3		  2:4-25</a:t>
            </a:r>
          </a:p>
        </p:txBody>
      </p:sp>
      <p:sp>
        <p:nvSpPr>
          <p:cNvPr id="224271"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chemeClr val="bg1"/>
                </a:solidFill>
                <a:cs typeface="Arial" pitchFamily="34" charset="0"/>
              </a:rPr>
              <a:t>187c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ltLang="en-US" dirty="0">
              <a:solidFill>
                <a:srgbClr val="FFFFFF"/>
              </a:solidFill>
            </a:endParaRPr>
          </a:p>
          <a:p>
            <a:endParaRPr lang="en-GB" altLang="en-US" dirty="0">
              <a:solidFill>
                <a:srgbClr val="FFFFFF"/>
              </a:solidFill>
            </a:endParaRPr>
          </a:p>
          <a:p>
            <a:endParaRPr lang="en-GB" altLang="en-US" dirty="0">
              <a:solidFill>
                <a:srgbClr val="FFFFFF"/>
              </a:solidFill>
            </a:endParaRPr>
          </a:p>
          <a:p>
            <a:endParaRPr lang="en-GB" altLang="en-US" dirty="0">
              <a:solidFill>
                <a:srgbClr val="FFFFFF"/>
              </a:solidFill>
            </a:endParaRPr>
          </a:p>
          <a:p>
            <a:endParaRPr lang="en-GB" altLang="en-US" dirty="0">
              <a:solidFill>
                <a:srgbClr val="FFFFFF"/>
              </a:solidFill>
            </a:endParaRPr>
          </a:p>
          <a:p>
            <a:endParaRPr lang="en-GB" altLang="en-US" dirty="0">
              <a:solidFill>
                <a:srgbClr val="FFFFFF"/>
              </a:solidFill>
            </a:endParaRPr>
          </a:p>
          <a:p>
            <a:endParaRPr lang="en-GB" altLang="en-US" dirty="0">
              <a:solidFill>
                <a:srgbClr val="FFFFFF"/>
              </a:solidFill>
            </a:endParaRPr>
          </a:p>
          <a:p>
            <a:r>
              <a:rPr lang="en-GB" altLang="en-US" sz="3600" dirty="0" err="1">
                <a:solidFill>
                  <a:srgbClr val="FFFFFF"/>
                </a:solidFill>
              </a:rPr>
              <a:t>உலகத்தின்</a:t>
            </a:r>
            <a:r>
              <a:rPr lang="en-GB" altLang="en-US" sz="3600" dirty="0">
                <a:solidFill>
                  <a:srgbClr val="FFFFFF"/>
                </a:solidFill>
              </a:rPr>
              <a:t>  </a:t>
            </a:r>
            <a:r>
              <a:rPr lang="en-GB" altLang="en-US" sz="3600" dirty="0" err="1">
                <a:solidFill>
                  <a:srgbClr val="FFFFFF"/>
                </a:solidFill>
              </a:rPr>
              <a:t>கருத்து</a:t>
            </a:r>
            <a:endParaRPr lang="en-US" altLang="en-US" sz="3600" dirty="0">
              <a:solidFill>
                <a:srgbClr val="FFFFFF"/>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9.  </a:t>
            </a:r>
            <a:r>
              <a:rPr lang="en-GB" altLang="en-US" sz="3200" b="1">
                <a:solidFill>
                  <a:srgbClr val="FFFFFF"/>
                </a:solidFill>
                <a:effectLst>
                  <a:outerShdw blurRad="38100" dist="38100" dir="2700000" algn="tl">
                    <a:srgbClr val="000000"/>
                  </a:outerShdw>
                </a:effectLst>
              </a:rPr>
              <a:t>பாவம் எவ்வாறு தோன்றியது?</a:t>
            </a:r>
            <a:endParaRPr lang="en-US" altLang="en-US" sz="4800" b="1">
              <a:solidFill>
                <a:srgbClr val="FFFFFF"/>
              </a:solidFill>
              <a:effectLst>
                <a:outerShdw blurRad="38100" dist="38100" dir="2700000" algn="tl">
                  <a:srgbClr val="000000"/>
                </a:outerShdw>
              </a:effectLst>
            </a:endParaRPr>
          </a:p>
        </p:txBody>
      </p:sp>
      <p:sp>
        <p:nvSpPr>
          <p:cNvPr id="5" name="TextBox 4"/>
          <p:cNvSpPr txBox="1"/>
          <p:nvPr/>
        </p:nvSpPr>
        <p:spPr>
          <a:xfrm>
            <a:off x="-1588" y="5805488"/>
            <a:ext cx="8894763"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8" name="TextBox 7"/>
          <p:cNvSpPr txBox="1"/>
          <p:nvPr/>
        </p:nvSpPr>
        <p:spPr>
          <a:xfrm>
            <a:off x="7270750" y="5013325"/>
            <a:ext cx="1838325"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i="1">
                <a:solidFill>
                  <a:srgbClr val="FFFFFF"/>
                </a:solidFill>
                <a:effectLst>
                  <a:outerShdw blurRad="38100" dist="38100" dir="2700000" algn="tl">
                    <a:srgbClr val="000000"/>
                  </a:outerShdw>
                </a:effectLst>
              </a:rPr>
              <a:t>continued…</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ltLang="en-US" dirty="0">
              <a:solidFill>
                <a:srgbClr val="FFFFFF"/>
              </a:solidFill>
            </a:endParaRPr>
          </a:p>
          <a:p>
            <a:endParaRPr lang="en-GB" altLang="en-US" dirty="0">
              <a:solidFill>
                <a:srgbClr val="FFFFFF"/>
              </a:solidFill>
            </a:endParaRPr>
          </a:p>
          <a:p>
            <a:endParaRPr lang="en-GB" altLang="en-US" dirty="0">
              <a:solidFill>
                <a:srgbClr val="FFFFFF"/>
              </a:solidFill>
            </a:endParaRPr>
          </a:p>
          <a:p>
            <a:endParaRPr lang="en-GB" altLang="en-US" dirty="0">
              <a:solidFill>
                <a:srgbClr val="FFFFFF"/>
              </a:solidFill>
            </a:endParaRPr>
          </a:p>
          <a:p>
            <a:endParaRPr lang="en-GB" altLang="en-US" dirty="0">
              <a:solidFill>
                <a:srgbClr val="FFFFFF"/>
              </a:solidFill>
            </a:endParaRPr>
          </a:p>
          <a:p>
            <a:r>
              <a:rPr lang="en-GB" altLang="en-US" dirty="0">
                <a:solidFill>
                  <a:srgbClr val="FFFFFF"/>
                </a:solidFill>
              </a:rPr>
              <a:t>     </a:t>
            </a:r>
            <a:r>
              <a:rPr lang="en-GB" altLang="en-US" sz="3200" dirty="0" err="1">
                <a:solidFill>
                  <a:srgbClr val="FFFFFF"/>
                </a:solidFill>
              </a:rPr>
              <a:t>உலகத்தின்</a:t>
            </a:r>
            <a:r>
              <a:rPr lang="en-GB" altLang="en-US" sz="3200" dirty="0">
                <a:solidFill>
                  <a:srgbClr val="FFFFFF"/>
                </a:solidFill>
              </a:rPr>
              <a:t> </a:t>
            </a:r>
            <a:r>
              <a:rPr lang="en-GB" altLang="en-US" sz="3200" dirty="0" err="1">
                <a:solidFill>
                  <a:srgbClr val="FFFFFF"/>
                </a:solidFill>
              </a:rPr>
              <a:t>பார்வை</a:t>
            </a:r>
            <a:r>
              <a:rPr lang="en-GB" altLang="en-US" sz="3200" dirty="0">
                <a:solidFill>
                  <a:srgbClr val="FFFFFF"/>
                </a:solidFill>
              </a:rPr>
              <a:t>		</a:t>
            </a:r>
          </a:p>
          <a:p>
            <a:r>
              <a:rPr lang="en-GB" altLang="en-US" sz="3200" dirty="0">
                <a:solidFill>
                  <a:srgbClr val="FFFFFF"/>
                </a:solidFill>
              </a:rPr>
              <a:t>              </a:t>
            </a:r>
            <a:r>
              <a:rPr lang="en-GB" altLang="en-US" sz="3200" dirty="0" err="1">
                <a:solidFill>
                  <a:srgbClr val="FFFFFF"/>
                </a:solidFill>
              </a:rPr>
              <a:t>கருத்து</a:t>
            </a:r>
            <a:endParaRPr lang="en-US" altLang="en-US" dirty="0">
              <a:solidFill>
                <a:srgbClr val="FFFFFF"/>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a:solidFill>
                  <a:srgbClr val="FFFFFF"/>
                </a:solidFill>
                <a:effectLst>
                  <a:outerShdw blurRad="38100" dist="38100" dir="2700000" algn="tl">
                    <a:srgbClr val="000000"/>
                  </a:outerShdw>
                </a:effectLst>
              </a:rPr>
              <a:t>9.  </a:t>
            </a:r>
            <a:r>
              <a:rPr lang="en-GB" altLang="en-US" sz="3200" b="1">
                <a:solidFill>
                  <a:srgbClr val="FFFFFF"/>
                </a:solidFill>
                <a:effectLst>
                  <a:outerShdw blurRad="38100" dist="38100" dir="2700000" algn="tl">
                    <a:srgbClr val="000000"/>
                  </a:outerShdw>
                </a:effectLst>
              </a:rPr>
              <a:t>பாவம்  எவ்வாறு தோன்றியது?</a:t>
            </a:r>
            <a:endParaRPr lang="en-US" altLang="en-US" sz="4800" b="1">
              <a:solidFill>
                <a:srgbClr val="FFFFFF"/>
              </a:solidFill>
              <a:effectLst>
                <a:outerShdw blurRad="38100" dist="38100" dir="2700000" algn="tl">
                  <a:srgbClr val="000000"/>
                </a:outerShdw>
              </a:effectLst>
            </a:endParaRPr>
          </a:p>
        </p:txBody>
      </p:sp>
      <p:sp>
        <p:nvSpPr>
          <p:cNvPr id="5" name="TextBox 4"/>
          <p:cNvSpPr txBox="1"/>
          <p:nvPr/>
        </p:nvSpPr>
        <p:spPr>
          <a:xfrm>
            <a:off x="2916238" y="5889625"/>
            <a:ext cx="6192837"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20</a:t>
            </a: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107950" y="188913"/>
            <a:ext cx="8280400" cy="52322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ltLang="en-US" sz="2800" b="1">
                <a:solidFill>
                  <a:srgbClr val="FFFFFF"/>
                </a:solidFill>
                <a:effectLst>
                  <a:outerShdw blurRad="38100" dist="38100" dir="2700000" algn="tl">
                    <a:srgbClr val="000000"/>
                  </a:outerShdw>
                </a:effectLst>
              </a:rPr>
              <a:t>சிலுவை  இல்லாத. நிலையில்</a:t>
            </a:r>
            <a:endParaRPr lang="en-US" altLang="en-US" sz="2800" b="1">
              <a:solidFill>
                <a:srgbClr val="FFFFFF"/>
              </a:solidFill>
              <a:effectLst>
                <a:outerShdw blurRad="38100" dist="38100" dir="2700000" algn="tl">
                  <a:srgbClr val="000000"/>
                </a:outerShdw>
              </a:effectLst>
            </a:endParaRPr>
          </a:p>
        </p:txBody>
      </p:sp>
      <p:sp>
        <p:nvSpPr>
          <p:cNvPr id="5" name="TextBox 4"/>
          <p:cNvSpPr txBox="1"/>
          <p:nvPr/>
        </p:nvSpPr>
        <p:spPr>
          <a:xfrm>
            <a:off x="2916238" y="5889625"/>
            <a:ext cx="6192837" cy="708025"/>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sz="2000" b="1">
                <a:solidFill>
                  <a:srgbClr val="FFFFFF"/>
                </a:solidFill>
                <a:effectLst>
                  <a:outerShdw blurRad="38100" dist="38100" dir="2700000" algn="tl">
                    <a:srgbClr val="000000"/>
                  </a:outerShdw>
                </a:effectLst>
              </a:rPr>
              <a:t>Hugh Montefiore, bishop of the Anglican (Episcopal) church, </a:t>
            </a:r>
            <a:r>
              <a:rPr lang="en-US" altLang="en-US" sz="2000" b="1" i="1">
                <a:solidFill>
                  <a:srgbClr val="FFFFFF"/>
                </a:solidFill>
                <a:effectLst>
                  <a:outerShdw blurRad="38100" dist="38100" dir="2700000" algn="tl">
                    <a:srgbClr val="000000"/>
                  </a:outerShdw>
                </a:effectLst>
              </a:rPr>
              <a:t>Confirmation Notebook</a:t>
            </a:r>
            <a:r>
              <a:rPr lang="en-US" altLang="en-US" sz="2000" b="1">
                <a:solidFill>
                  <a:srgbClr val="FFFFFF"/>
                </a:solidFill>
                <a:effectLst>
                  <a:outerShdw blurRad="38100" dist="38100" dir="2700000" algn="tl">
                    <a:srgbClr val="000000"/>
                  </a:outerShdw>
                </a:effectLst>
              </a:rPr>
              <a:t>, p. 22</a:t>
            </a: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4031873"/>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11113" indent="-11113"/>
            <a:r>
              <a:rPr lang="en-GB" altLang="en-US" sz="3200" b="1" dirty="0" err="1">
                <a:solidFill>
                  <a:srgbClr val="FFFFFF"/>
                </a:solidFill>
                <a:effectLst>
                  <a:outerShdw blurRad="38100" dist="38100" dir="2700000" algn="tl">
                    <a:srgbClr val="000000"/>
                  </a:outerShdw>
                </a:effectLst>
              </a:rPr>
              <a:t>நான்</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சுமக்க</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வேண்டிய</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தண்டனைக்குரிய.இடத்தை</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குமாரன்</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எடுத்தார்.இந்த</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நிலையானது</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எச்சந்தர்ப்பத்திலும்</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முழு</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உலகத்துக்குமான</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பாவத்துக்கான</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தண்டனையை</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யாராலும்</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ஏற்றுக்</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கொள்ள</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முடியாது</a:t>
            </a:r>
            <a:r>
              <a:rPr lang="en-GB" altLang="en-US" sz="3200" b="1" dirty="0">
                <a:solidFill>
                  <a:srgbClr val="FFFFFF"/>
                </a:solidFill>
                <a:effectLst>
                  <a:outerShdw blurRad="38100" dist="38100" dir="2700000" algn="tl">
                    <a:srgbClr val="000000"/>
                  </a:outerShdw>
                </a:effectLst>
              </a:rPr>
              <a:t>  </a:t>
            </a:r>
            <a:r>
              <a:rPr lang="en-GB" altLang="en-US" sz="3200" b="1" dirty="0" err="1">
                <a:solidFill>
                  <a:srgbClr val="FFFFFF"/>
                </a:solidFill>
                <a:effectLst>
                  <a:outerShdw blurRad="38100" dist="38100" dir="2700000" algn="tl">
                    <a:srgbClr val="000000"/>
                  </a:outerShdw>
                </a:effectLst>
              </a:rPr>
              <a:t>என்பதே</a:t>
            </a:r>
            <a:endParaRPr lang="en-US" altLang="en-US" sz="3200" b="1" dirty="0">
              <a:solidFill>
                <a:srgbClr val="7030A0"/>
              </a:solidFill>
              <a:effectLst>
                <a:outerShdw blurRad="38100" dist="38100" dir="2700000" algn="tl">
                  <a:srgbClr val="000000"/>
                </a:outerShdw>
              </a:effectLst>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ear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p:nvPr>
        </p:nvSpPr>
        <p:spPr/>
        <p:txBody>
          <a:bodyPr/>
          <a:lstStyle/>
          <a:p>
            <a:pPr eaLnBrk="1" hangingPunct="1"/>
            <a:r>
              <a:rPr lang="en-GB" altLang="en-US" sz="2800" b="1" dirty="0" err="1">
                <a:solidFill>
                  <a:schemeClr val="tx1"/>
                </a:solidFill>
              </a:rPr>
              <a:t>ஆதியாகமத்திற்கு</a:t>
            </a:r>
            <a:r>
              <a:rPr lang="en-GB" altLang="en-US" sz="2800" b="1" dirty="0">
                <a:solidFill>
                  <a:schemeClr val="tx1"/>
                </a:solidFill>
              </a:rPr>
              <a:t>  </a:t>
            </a:r>
            <a:r>
              <a:rPr lang="en-GB" altLang="en-US" sz="2800" b="1" dirty="0" err="1">
                <a:solidFill>
                  <a:schemeClr val="tx1"/>
                </a:solidFill>
              </a:rPr>
              <a:t>இணையொத்த</a:t>
            </a:r>
            <a:br>
              <a:rPr lang="en-GB" altLang="en-US" sz="2800" b="1" dirty="0">
                <a:solidFill>
                  <a:schemeClr val="tx1"/>
                </a:solidFill>
              </a:rPr>
            </a:br>
            <a:r>
              <a:rPr lang="en-GB" altLang="en-US" sz="2800" b="1" dirty="0" err="1">
                <a:solidFill>
                  <a:schemeClr val="tx1"/>
                </a:solidFill>
              </a:rPr>
              <a:t>கதைகள்</a:t>
            </a:r>
            <a:endParaRPr lang="en-US" altLang="en-US" sz="2800" b="1" dirty="0"/>
          </a:p>
        </p:txBody>
      </p:sp>
      <p:sp>
        <p:nvSpPr>
          <p:cNvPr id="164868" name="Rectangle 4"/>
          <p:cNvSpPr>
            <a:spLocks noGrp="1" noChangeArrowheads="1"/>
          </p:cNvSpPr>
          <p:nvPr>
            <p:ph type="body" sz="half" idx="1"/>
          </p:nvPr>
        </p:nvSpPr>
        <p:spPr>
          <a:xfrm>
            <a:off x="0" y="1600200"/>
            <a:ext cx="4940300" cy="2913063"/>
          </a:xfrm>
        </p:spPr>
        <p:txBody>
          <a:bodyPr/>
          <a:lstStyle/>
          <a:p>
            <a:pPr eaLnBrk="1" hangingPunct="1"/>
            <a:r>
              <a:rPr lang="en-US" altLang="en-US" sz="3600" b="1"/>
              <a:t>Memphite Theology</a:t>
            </a:r>
          </a:p>
          <a:p>
            <a:pPr eaLnBrk="1" hangingPunct="1"/>
            <a:r>
              <a:rPr lang="en-US" altLang="en-US" sz="3600" b="1"/>
              <a:t>Enuma Elish</a:t>
            </a:r>
          </a:p>
          <a:p>
            <a:pPr eaLnBrk="1" hangingPunct="1"/>
            <a:r>
              <a:rPr lang="en-US" altLang="en-US" sz="3600" b="1"/>
              <a:t>Atrahasis Epic</a:t>
            </a:r>
          </a:p>
          <a:p>
            <a:pPr eaLnBrk="1" hangingPunct="1"/>
            <a:r>
              <a:rPr lang="en-US" altLang="en-US" sz="3600" b="1"/>
              <a:t>Gilgamesh Epic</a:t>
            </a:r>
          </a:p>
        </p:txBody>
      </p:sp>
      <p:sp>
        <p:nvSpPr>
          <p:cNvPr id="164869" name="Rectangle 5"/>
          <p:cNvSpPr>
            <a:spLocks noGrp="1" noChangeArrowheads="1"/>
          </p:cNvSpPr>
          <p:nvPr>
            <p:ph type="body" sz="half" idx="2"/>
          </p:nvPr>
        </p:nvSpPr>
        <p:spPr>
          <a:xfrm>
            <a:off x="4800600" y="1600200"/>
            <a:ext cx="4495800" cy="2667000"/>
          </a:xfrm>
        </p:spPr>
        <p:txBody>
          <a:bodyPr/>
          <a:lstStyle/>
          <a:p>
            <a:pPr eaLnBrk="1" hangingPunct="1"/>
            <a:r>
              <a:rPr lang="en-US" altLang="en-US" sz="3600" b="1"/>
              <a:t>Creation</a:t>
            </a:r>
          </a:p>
          <a:p>
            <a:pPr eaLnBrk="1" hangingPunct="1"/>
            <a:r>
              <a:rPr lang="en-US" altLang="en-US" sz="3600" b="1"/>
              <a:t>Creation</a:t>
            </a:r>
          </a:p>
          <a:p>
            <a:pPr eaLnBrk="1" hangingPunct="1"/>
            <a:r>
              <a:rPr lang="en-US" altLang="en-US" sz="3600" b="1"/>
              <a:t>Creation &amp; Flood</a:t>
            </a:r>
          </a:p>
          <a:p>
            <a:pPr eaLnBrk="1" hangingPunct="1"/>
            <a:r>
              <a:rPr lang="en-US" altLang="en-US" sz="3600" b="1"/>
              <a:t>Flood</a:t>
            </a:r>
          </a:p>
        </p:txBody>
      </p:sp>
      <p:sp>
        <p:nvSpPr>
          <p:cNvPr id="164870" name="Text Box 6"/>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111" charset="0"/>
                <a:ea typeface="ＭＳ Ｐゴシック" pitchFamily="-111" charset="-128"/>
                <a:cs typeface="ＭＳ Ｐゴシック" pitchFamily="-111" charset="-128"/>
              </a:rPr>
              <a:t>188</a:t>
            </a:r>
          </a:p>
        </p:txBody>
      </p:sp>
    </p:spTree>
    <p:extLst>
      <p:ext uri="{BB962C8B-B14F-4D97-AF65-F5344CB8AC3E}">
        <p14:creationId xmlns:p14="http://schemas.microsoft.com/office/powerpoint/2010/main" val="1966438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9">
                                            <p:txEl>
                                              <p:pRg st="0" end="0"/>
                                            </p:txEl>
                                          </p:spTgt>
                                        </p:tgtEl>
                                        <p:attrNameLst>
                                          <p:attrName>style.visibility</p:attrName>
                                        </p:attrNameLst>
                                      </p:cBhvr>
                                      <p:to>
                                        <p:strVal val="visible"/>
                                      </p:to>
                                    </p:set>
                                    <p:animEffect transition="in" filter="wipe(left)">
                                      <p:cBhvr>
                                        <p:cTn id="12" dur="500"/>
                                        <p:tgtEl>
                                          <p:spTgt spid="16486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8">
                                            <p:txEl>
                                              <p:pRg st="1" end="1"/>
                                            </p:txEl>
                                          </p:spTgt>
                                        </p:tgtEl>
                                        <p:attrNameLst>
                                          <p:attrName>style.visibility</p:attrName>
                                        </p:attrNameLst>
                                      </p:cBhvr>
                                      <p:to>
                                        <p:strVal val="visible"/>
                                      </p:to>
                                    </p:set>
                                    <p:animEffect transition="in" filter="wipe(left)">
                                      <p:cBhvr>
                                        <p:cTn id="17" dur="500"/>
                                        <p:tgtEl>
                                          <p:spTgt spid="16486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9">
                                            <p:txEl>
                                              <p:pRg st="1" end="1"/>
                                            </p:txEl>
                                          </p:spTgt>
                                        </p:tgtEl>
                                        <p:attrNameLst>
                                          <p:attrName>style.visibility</p:attrName>
                                        </p:attrNameLst>
                                      </p:cBhvr>
                                      <p:to>
                                        <p:strVal val="visible"/>
                                      </p:to>
                                    </p:set>
                                    <p:animEffect transition="in" filter="wipe(left)">
                                      <p:cBhvr>
                                        <p:cTn id="22" dur="500"/>
                                        <p:tgtEl>
                                          <p:spTgt spid="16486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8">
                                            <p:txEl>
                                              <p:pRg st="2" end="2"/>
                                            </p:txEl>
                                          </p:spTgt>
                                        </p:tgtEl>
                                        <p:attrNameLst>
                                          <p:attrName>style.visibility</p:attrName>
                                        </p:attrNameLst>
                                      </p:cBhvr>
                                      <p:to>
                                        <p:strVal val="visible"/>
                                      </p:to>
                                    </p:set>
                                    <p:animEffect transition="in" filter="wipe(left)">
                                      <p:cBhvr>
                                        <p:cTn id="27" dur="500"/>
                                        <p:tgtEl>
                                          <p:spTgt spid="16486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9">
                                            <p:txEl>
                                              <p:pRg st="2" end="2"/>
                                            </p:txEl>
                                          </p:spTgt>
                                        </p:tgtEl>
                                        <p:attrNameLst>
                                          <p:attrName>style.visibility</p:attrName>
                                        </p:attrNameLst>
                                      </p:cBhvr>
                                      <p:to>
                                        <p:strVal val="visible"/>
                                      </p:to>
                                    </p:set>
                                    <p:animEffect transition="in" filter="wipe(left)">
                                      <p:cBhvr>
                                        <p:cTn id="32" dur="500"/>
                                        <p:tgtEl>
                                          <p:spTgt spid="1648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8">
                                            <p:txEl>
                                              <p:pRg st="3" end="3"/>
                                            </p:txEl>
                                          </p:spTgt>
                                        </p:tgtEl>
                                        <p:attrNameLst>
                                          <p:attrName>style.visibility</p:attrName>
                                        </p:attrNameLst>
                                      </p:cBhvr>
                                      <p:to>
                                        <p:strVal val="visible"/>
                                      </p:to>
                                    </p:set>
                                    <p:animEffect transition="in" filter="wipe(left)">
                                      <p:cBhvr>
                                        <p:cTn id="37" dur="500"/>
                                        <p:tgtEl>
                                          <p:spTgt spid="164868">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4869">
                                            <p:txEl>
                                              <p:pRg st="3" end="3"/>
                                            </p:txEl>
                                          </p:spTgt>
                                        </p:tgtEl>
                                        <p:attrNameLst>
                                          <p:attrName>style.visibility</p:attrName>
                                        </p:attrNameLst>
                                      </p:cBhvr>
                                      <p:to>
                                        <p:strVal val="visible"/>
                                      </p:to>
                                    </p:set>
                                    <p:animEffect transition="in" filter="wipe(left)">
                                      <p:cBhvr>
                                        <p:cTn id="42"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en-GB" altLang="zh-CN" sz="3200" dirty="0" err="1">
                <a:solidFill>
                  <a:srgbClr val="FFFFFF"/>
                </a:solidFill>
                <a:latin typeface="Arial" charset="0"/>
              </a:rPr>
              <a:t>யார்</a:t>
            </a:r>
            <a:r>
              <a:rPr lang="en-GB" altLang="zh-CN" sz="3200" dirty="0">
                <a:solidFill>
                  <a:srgbClr val="FFFFFF"/>
                </a:solidFill>
                <a:latin typeface="Arial" charset="0"/>
              </a:rPr>
              <a:t> </a:t>
            </a:r>
            <a:r>
              <a:rPr lang="en-GB" altLang="zh-CN" sz="3200" dirty="0" err="1">
                <a:solidFill>
                  <a:srgbClr val="FFFFFF"/>
                </a:solidFill>
                <a:latin typeface="Arial" charset="0"/>
              </a:rPr>
              <a:t>எதை</a:t>
            </a:r>
            <a:r>
              <a:rPr lang="en-GB" altLang="zh-CN" sz="3200" dirty="0">
                <a:solidFill>
                  <a:srgbClr val="FFFFFF"/>
                </a:solidFill>
                <a:latin typeface="Arial" charset="0"/>
              </a:rPr>
              <a:t> </a:t>
            </a:r>
            <a:r>
              <a:rPr lang="en-GB" altLang="zh-CN" sz="3200" dirty="0" err="1">
                <a:solidFill>
                  <a:srgbClr val="FFFFFF"/>
                </a:solidFill>
                <a:latin typeface="Arial" charset="0"/>
              </a:rPr>
              <a:t>நம்புகிறார்கள்</a:t>
            </a:r>
            <a:r>
              <a:rPr lang="en-GB" altLang="zh-CN" sz="3200" dirty="0">
                <a:solidFill>
                  <a:srgbClr val="FFFFFF"/>
                </a:solidFill>
                <a:latin typeface="Arial" charset="0"/>
              </a:rPr>
              <a:t>?</a:t>
            </a:r>
            <a:endParaRPr lang="en-US" altLang="zh-CN" sz="3200" dirty="0">
              <a:solidFill>
                <a:srgbClr val="FFFFFF"/>
              </a:solidFill>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1044" name="Chart" r:id="rId4" imgW="27428571" imgH="16253968" progId="MSGraph.Chart.8">
                  <p:embed followColorScheme="full"/>
                </p:oleObj>
              </mc:Choice>
              <mc:Fallback>
                <p:oleObj name="Chart" r:id="rId4" imgW="27428571" imgH="16253968" progId="MSGraph.Chart.8">
                  <p:embed followColorScheme="full"/>
                  <p:pic>
                    <p:nvPicPr>
                      <p:cNvPr id="2949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153095" y="6494767"/>
            <a:ext cx="47069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dirty="0">
                <a:solidFill>
                  <a:srgbClr val="000000"/>
                </a:solidFill>
                <a:latin typeface="Verdana" charset="0"/>
              </a:rPr>
              <a:t>2005 CBS News/</a:t>
            </a:r>
            <a:r>
              <a:rPr lang="en-US" altLang="zh-CN" sz="1800" b="1" i="1" dirty="0">
                <a:solidFill>
                  <a:srgbClr val="000000"/>
                </a:solidFill>
              </a:rPr>
              <a:t>New York Times</a:t>
            </a:r>
            <a:r>
              <a:rPr lang="en-US" altLang="zh-CN" sz="1800" b="1" dirty="0">
                <a:solidFill>
                  <a:srgbClr val="000000"/>
                </a:solidFill>
                <a:latin typeface="Verdana" charset="0"/>
              </a:rPr>
              <a:t> Poll </a:t>
            </a:r>
            <a:endParaRPr lang="en-US" altLang="zh-CN" sz="1800" b="1" dirty="0">
              <a:solidFill>
                <a:srgbClr val="000000"/>
              </a:solidFill>
            </a:endParaRPr>
          </a:p>
        </p:txBody>
      </p:sp>
      <p:sp>
        <p:nvSpPr>
          <p:cNvPr id="8" name="Rectangle 6"/>
          <p:cNvSpPr>
            <a:spLocks noChangeArrowheads="1"/>
          </p:cNvSpPr>
          <p:nvPr/>
        </p:nvSpPr>
        <p:spPr bwMode="auto">
          <a:xfrm>
            <a:off x="5514792" y="3478034"/>
            <a:ext cx="3629208" cy="1568450"/>
          </a:xfrm>
          <a:prstGeom prst="rect">
            <a:avLst/>
          </a:prstGeom>
          <a:solidFill>
            <a:schemeClr val="bg1"/>
          </a:solidFill>
          <a:ln>
            <a:noFill/>
          </a:ln>
        </p:spPr>
        <p:txBody>
          <a:bodyPr anchor="ctr"/>
          <a:lstStyle/>
          <a:p>
            <a:pPr defTabSz="457200" eaLnBrk="1" fontAlgn="auto" hangingPunct="1">
              <a:lnSpc>
                <a:spcPct val="70000"/>
              </a:lnSpc>
              <a:spcBef>
                <a:spcPts val="0"/>
              </a:spcBef>
              <a:spcAft>
                <a:spcPts val="0"/>
              </a:spcAft>
              <a:defRPr/>
            </a:pPr>
            <a:r>
              <a:rPr lang="en-GB" altLang="zh-CN" b="1" dirty="0" err="1">
                <a:solidFill>
                  <a:srgbClr val="000000"/>
                </a:solidFill>
                <a:latin typeface="Calibri"/>
                <a:ea typeface="宋体"/>
                <a:cs typeface="+mn-cs"/>
              </a:rPr>
              <a:t>பரிணாமம்</a:t>
            </a:r>
            <a:r>
              <a:rPr lang="en-GB" altLang="zh-CN" b="1" dirty="0">
                <a:solidFill>
                  <a:srgbClr val="000000"/>
                </a:solidFill>
                <a:latin typeface="Calibri"/>
                <a:ea typeface="宋体"/>
              </a:rPr>
              <a:t> (</a:t>
            </a:r>
            <a:r>
              <a:rPr lang="en-US" altLang="zh-CN" b="1" dirty="0">
                <a:solidFill>
                  <a:srgbClr val="000000"/>
                </a:solidFill>
                <a:latin typeface="Calibri"/>
                <a:ea typeface="宋体"/>
                <a:cs typeface="+mn-cs"/>
              </a:rPr>
              <a:t>32%)</a:t>
            </a:r>
            <a:endParaRPr lang="en-US" altLang="zh-CN" dirty="0">
              <a:solidFill>
                <a:srgbClr val="000000"/>
              </a:solidFill>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GB" altLang="zh-CN" b="1" dirty="0">
                <a:solidFill>
                  <a:srgbClr val="000000"/>
                </a:solidFill>
                <a:latin typeface="Calibri"/>
                <a:ea typeface="宋体"/>
                <a:cs typeface="+mn-cs"/>
              </a:rPr>
              <a:t>டார்வின்</a:t>
            </a:r>
            <a:r>
              <a:rPr lang="en-US" altLang="zh-CN" b="1" dirty="0">
                <a:solidFill>
                  <a:srgbClr val="000000"/>
                </a:solidFill>
                <a:latin typeface="Calibri"/>
                <a:ea typeface="宋体"/>
                <a:cs typeface="+mn-cs"/>
              </a:rPr>
              <a:t>(13%)</a:t>
            </a:r>
            <a:endParaRPr lang="en-US" altLang="zh-CN" dirty="0">
              <a:solidFill>
                <a:srgbClr val="000000"/>
              </a:solidFill>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defTabSz="457200" eaLnBrk="1" fontAlgn="auto" hangingPunct="1">
              <a:spcBef>
                <a:spcPts val="0"/>
              </a:spcBef>
              <a:spcAft>
                <a:spcPts val="0"/>
              </a:spcAft>
              <a:defRPr/>
            </a:pPr>
            <a:r>
              <a:rPr lang="en-GB" altLang="zh-CN" b="1" dirty="0" err="1">
                <a:solidFill>
                  <a:srgbClr val="000000"/>
                </a:solidFill>
                <a:latin typeface="Calibri"/>
                <a:ea typeface="宋体"/>
                <a:cs typeface="+mn-cs"/>
              </a:rPr>
              <a:t>இறைவனால்</a:t>
            </a:r>
            <a:r>
              <a:rPr lang="en-GB" altLang="zh-CN" b="1" dirty="0">
                <a:solidFill>
                  <a:srgbClr val="000000"/>
                </a:solidFill>
                <a:latin typeface="Calibri"/>
                <a:ea typeface="宋体"/>
                <a:cs typeface="+mn-cs"/>
              </a:rPr>
              <a:t> (</a:t>
            </a:r>
            <a:r>
              <a:rPr lang="en-US" altLang="zh-CN" b="1" dirty="0">
                <a:solidFill>
                  <a:srgbClr val="000000"/>
                </a:solidFill>
                <a:latin typeface="Calibri"/>
                <a:ea typeface="宋体"/>
                <a:cs typeface="+mn-cs"/>
              </a:rPr>
              <a:t>55%)</a:t>
            </a:r>
            <a:endParaRPr lang="en-US" altLang="zh-CN" dirty="0">
              <a:solidFill>
                <a:srgbClr val="000000"/>
              </a:solidFill>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000000"/>
                </a:solidFill>
              </a:rPr>
              <a:t>(the view that leading scientists and educators accept)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103303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Title 1"/>
          <p:cNvSpPr>
            <a:spLocks noGrp="1"/>
          </p:cNvSpPr>
          <p:nvPr>
            <p:ph type="title"/>
          </p:nvPr>
        </p:nvSpPr>
        <p:spPr>
          <a:xfrm>
            <a:off x="0" y="0"/>
            <a:ext cx="9144000" cy="1122124"/>
          </a:xfrm>
        </p:spPr>
        <p:txBody>
          <a:bodyPr anchor="t">
            <a:noAutofit/>
          </a:bodyPr>
          <a:lstStyle/>
          <a:p>
            <a:pPr algn="l">
              <a:defRPr/>
            </a:pPr>
            <a:r>
              <a:rPr lang="en-GB" altLang="zh-CN" sz="2800" dirty="0" err="1">
                <a:solidFill>
                  <a:srgbClr val="FFFFFF"/>
                </a:solidFill>
                <a:latin typeface="Arial" charset="0"/>
                <a:ea typeface="ＭＳ Ｐゴシック" charset="0"/>
              </a:rPr>
              <a:t>உயிர்</a:t>
            </a:r>
            <a:r>
              <a:rPr lang="en-GB" altLang="zh-CN" sz="2800" dirty="0">
                <a:solidFill>
                  <a:srgbClr val="FFFFFF"/>
                </a:solidFill>
                <a:latin typeface="Arial" charset="0"/>
                <a:ea typeface="ＭＳ Ｐゴシック" charset="0"/>
              </a:rPr>
              <a:t> </a:t>
            </a:r>
            <a:r>
              <a:rPr lang="en-GB" altLang="zh-CN" sz="2800" dirty="0" err="1">
                <a:solidFill>
                  <a:srgbClr val="FFFFFF"/>
                </a:solidFill>
                <a:latin typeface="Arial" charset="0"/>
                <a:ea typeface="ＭＳ Ｐゴシック" charset="0"/>
              </a:rPr>
              <a:t>தோற்றம்</a:t>
            </a:r>
            <a:r>
              <a:rPr lang="en-GB" altLang="zh-CN" sz="2800" dirty="0">
                <a:solidFill>
                  <a:srgbClr val="FFFFFF"/>
                </a:solidFill>
                <a:latin typeface="Arial" charset="0"/>
                <a:ea typeface="ＭＳ Ｐゴシック" charset="0"/>
              </a:rPr>
              <a:t> </a:t>
            </a:r>
            <a:r>
              <a:rPr lang="en-GB" altLang="zh-CN" sz="2800" dirty="0" err="1">
                <a:solidFill>
                  <a:srgbClr val="FFFFFF"/>
                </a:solidFill>
                <a:latin typeface="Arial" charset="0"/>
                <a:ea typeface="ＭＳ Ｐゴシック" charset="0"/>
              </a:rPr>
              <a:t>பெற்றது</a:t>
            </a:r>
            <a:r>
              <a:rPr lang="en-GB" altLang="zh-CN" sz="2800" dirty="0">
                <a:solidFill>
                  <a:srgbClr val="FFFFFF"/>
                </a:solidFill>
                <a:latin typeface="Arial" charset="0"/>
                <a:ea typeface="ＭＳ Ｐゴシック" charset="0"/>
              </a:rPr>
              <a:t> </a:t>
            </a:r>
            <a:r>
              <a:rPr lang="en-GB" altLang="zh-CN" sz="2800" dirty="0" err="1">
                <a:solidFill>
                  <a:srgbClr val="FFFFFF"/>
                </a:solidFill>
                <a:latin typeface="Arial" charset="0"/>
                <a:ea typeface="ＭＳ Ｐゴシック" charset="0"/>
              </a:rPr>
              <a:t>விபத்தினாலேயா</a:t>
            </a:r>
            <a:r>
              <a:rPr lang="en-GB" altLang="zh-CN" sz="2800" dirty="0">
                <a:solidFill>
                  <a:srgbClr val="FFFFFF"/>
                </a:solidFill>
                <a:latin typeface="Arial" charset="0"/>
                <a:ea typeface="ＭＳ Ｐゴシック" charset="0"/>
              </a:rPr>
              <a:t>?</a:t>
            </a:r>
            <a:endParaRPr lang="en-US" altLang="zh-CN" sz="2800" dirty="0">
              <a:solidFill>
                <a:srgbClr val="FFFFFF"/>
              </a:solidFill>
              <a:latin typeface="Arial" charset="0"/>
              <a:ea typeface="ＭＳ Ｐゴシック" charset="0"/>
            </a:endParaRPr>
          </a:p>
        </p:txBody>
      </p:sp>
      <p:sp>
        <p:nvSpPr>
          <p:cNvPr id="4" name="Content Placeholder 2"/>
          <p:cNvSpPr txBox="1">
            <a:spLocks/>
          </p:cNvSpPr>
          <p:nvPr/>
        </p:nvSpPr>
        <p:spPr bwMode="auto">
          <a:xfrm>
            <a:off x="-65428" y="1219199"/>
            <a:ext cx="6096000" cy="554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342900" indent="-342900" eaLnBrk="1" hangingPunct="1">
              <a:spcBef>
                <a:spcPct val="20000"/>
              </a:spcBef>
              <a:buFont typeface="Arial" panose="020B0604020202020204" pitchFamily="34" charset="0"/>
              <a:buChar char="•"/>
            </a:pPr>
            <a:r>
              <a:rPr lang="en-GB" altLang="ja-JP" b="1" dirty="0" err="1">
                <a:solidFill>
                  <a:srgbClr val="FFFFFF"/>
                </a:solidFill>
                <a:cs typeface="Arial" pitchFamily="34" charset="0"/>
              </a:rPr>
              <a:t>பூமியில்</a:t>
            </a:r>
            <a:r>
              <a:rPr lang="en-GB" altLang="ja-JP" b="1" dirty="0">
                <a:solidFill>
                  <a:srgbClr val="FFFFFF"/>
                </a:solidFill>
                <a:cs typeface="Arial" pitchFamily="34" charset="0"/>
              </a:rPr>
              <a:t>   </a:t>
            </a:r>
            <a:r>
              <a:rPr lang="en-GB" altLang="ja-JP" b="1" dirty="0" err="1">
                <a:solidFill>
                  <a:srgbClr val="FFFFFF"/>
                </a:solidFill>
                <a:cs typeface="Arial" pitchFamily="34" charset="0"/>
              </a:rPr>
              <a:t>மனித</a:t>
            </a:r>
            <a:r>
              <a:rPr lang="en-GB" altLang="ja-JP" b="1" dirty="0">
                <a:solidFill>
                  <a:srgbClr val="FFFFFF"/>
                </a:solidFill>
                <a:cs typeface="Arial" pitchFamily="34" charset="0"/>
              </a:rPr>
              <a:t> </a:t>
            </a:r>
            <a:r>
              <a:rPr lang="en-GB" altLang="ja-JP" sz="2000" b="1" dirty="0" err="1">
                <a:solidFill>
                  <a:srgbClr val="FFFFFF"/>
                </a:solidFill>
                <a:cs typeface="Arial" pitchFamily="34" charset="0"/>
              </a:rPr>
              <a:t>வாழ்க்கை</a:t>
            </a:r>
            <a:r>
              <a:rPr lang="en-GB" altLang="ja-JP" sz="2000" b="1" dirty="0">
                <a:solidFill>
                  <a:srgbClr val="FFFFFF"/>
                </a:solidFill>
                <a:cs typeface="Arial" pitchFamily="34" charset="0"/>
              </a:rPr>
              <a:t> </a:t>
            </a:r>
            <a:r>
              <a:rPr lang="en-GB" altLang="ja-JP" sz="2000" b="1" dirty="0" err="1">
                <a:solidFill>
                  <a:srgbClr val="FFFFFF"/>
                </a:solidFill>
                <a:cs typeface="Arial" pitchFamily="34" charset="0"/>
              </a:rPr>
              <a:t>தோற்றம்</a:t>
            </a:r>
            <a:r>
              <a:rPr lang="en-GB" altLang="ja-JP" sz="2000" b="1" dirty="0">
                <a:solidFill>
                  <a:srgbClr val="FFFFFF"/>
                </a:solidFill>
                <a:cs typeface="Arial" pitchFamily="34" charset="0"/>
              </a:rPr>
              <a:t> </a:t>
            </a:r>
            <a:r>
              <a:rPr lang="en-GB" altLang="ja-JP" sz="2000" b="1" dirty="0" err="1">
                <a:solidFill>
                  <a:srgbClr val="FFFFFF"/>
                </a:solidFill>
                <a:cs typeface="Arial" pitchFamily="34" charset="0"/>
              </a:rPr>
              <a:t>பெற்றதற்கு</a:t>
            </a:r>
            <a:r>
              <a:rPr lang="en-GB" altLang="ja-JP" sz="2000" b="1" dirty="0">
                <a:solidFill>
                  <a:srgbClr val="FFFFFF"/>
                </a:solidFill>
                <a:cs typeface="Arial" pitchFamily="34" charset="0"/>
              </a:rPr>
              <a:t>  2 </a:t>
            </a:r>
            <a:r>
              <a:rPr lang="en-GB" altLang="ja-JP" sz="2000" b="1" dirty="0" err="1">
                <a:solidFill>
                  <a:srgbClr val="FFFFFF"/>
                </a:solidFill>
                <a:cs typeface="Arial" pitchFamily="34" charset="0"/>
              </a:rPr>
              <a:t>காரணங்கள்</a:t>
            </a:r>
            <a:r>
              <a:rPr lang="en-GB" altLang="ja-JP" sz="2000" b="1" dirty="0">
                <a:solidFill>
                  <a:srgbClr val="FFFFFF"/>
                </a:solidFill>
                <a:cs typeface="Arial" pitchFamily="34" charset="0"/>
              </a:rPr>
              <a:t> </a:t>
            </a:r>
            <a:r>
              <a:rPr lang="en-GB" altLang="ja-JP" sz="2000" b="1" dirty="0" err="1">
                <a:solidFill>
                  <a:srgbClr val="FFFFFF"/>
                </a:solidFill>
                <a:cs typeface="Arial" pitchFamily="34" charset="0"/>
              </a:rPr>
              <a:t>சொல்லப்படுகின்றன.பரிணாமத்தில்</a:t>
            </a:r>
            <a:r>
              <a:rPr lang="en-GB" altLang="ja-JP" sz="2000" b="1" dirty="0">
                <a:solidFill>
                  <a:srgbClr val="FFFFFF"/>
                </a:solidFill>
                <a:cs typeface="Arial" pitchFamily="34" charset="0"/>
              </a:rPr>
              <a:t> </a:t>
            </a:r>
            <a:r>
              <a:rPr lang="en-GB" altLang="ja-JP" sz="2000" b="1" dirty="0" err="1">
                <a:solidFill>
                  <a:srgbClr val="FFFFFF"/>
                </a:solidFill>
                <a:cs typeface="Arial" pitchFamily="34" charset="0"/>
              </a:rPr>
              <a:t>தானாக</a:t>
            </a:r>
            <a:r>
              <a:rPr lang="en-GB" altLang="ja-JP" sz="2000" b="1" dirty="0">
                <a:solidFill>
                  <a:srgbClr val="FFFFFF"/>
                </a:solidFill>
                <a:cs typeface="Arial" pitchFamily="34" charset="0"/>
              </a:rPr>
              <a:t> </a:t>
            </a:r>
            <a:r>
              <a:rPr lang="en-GB" altLang="ja-JP" sz="2000" b="1" dirty="0" err="1">
                <a:solidFill>
                  <a:srgbClr val="FFFFFF"/>
                </a:solidFill>
                <a:cs typeface="Arial" pitchFamily="34" charset="0"/>
              </a:rPr>
              <a:t>சந்ததி</a:t>
            </a:r>
            <a:r>
              <a:rPr lang="en-GB" altLang="ja-JP" sz="2000" b="1" dirty="0">
                <a:solidFill>
                  <a:srgbClr val="FFFFFF"/>
                </a:solidFill>
                <a:cs typeface="Arial" pitchFamily="34" charset="0"/>
              </a:rPr>
              <a:t> </a:t>
            </a:r>
            <a:r>
              <a:rPr lang="en-GB" altLang="ja-JP" sz="2000" b="1" dirty="0" err="1">
                <a:solidFill>
                  <a:srgbClr val="FFFFFF"/>
                </a:solidFill>
                <a:cs typeface="Arial" pitchFamily="34" charset="0"/>
              </a:rPr>
              <a:t>தோன்றியது</a:t>
            </a:r>
            <a:r>
              <a:rPr lang="en-GB" altLang="ja-JP" sz="2000" b="1" dirty="0">
                <a:solidFill>
                  <a:srgbClr val="FFFFFF"/>
                </a:solidFill>
                <a:cs typeface="Arial" pitchFamily="34" charset="0"/>
              </a:rPr>
              <a:t> or </a:t>
            </a:r>
            <a:r>
              <a:rPr lang="en-GB" altLang="ja-JP" sz="1600" b="1" dirty="0" err="1">
                <a:solidFill>
                  <a:srgbClr val="FFFFFF"/>
                </a:solidFill>
                <a:cs typeface="Arial" pitchFamily="34" charset="0"/>
              </a:rPr>
              <a:t>கடவுளுடைய</a:t>
            </a:r>
            <a:r>
              <a:rPr lang="en-GB" altLang="ja-JP" sz="1600" b="1" dirty="0">
                <a:solidFill>
                  <a:srgbClr val="FFFFFF"/>
                </a:solidFill>
                <a:cs typeface="Arial" pitchFamily="34" charset="0"/>
              </a:rPr>
              <a:t> </a:t>
            </a:r>
            <a:r>
              <a:rPr lang="en-GB" altLang="ja-JP" sz="1600" b="1" dirty="0" err="1">
                <a:solidFill>
                  <a:srgbClr val="FFFFFF"/>
                </a:solidFill>
                <a:cs typeface="Arial" pitchFamily="34" charset="0"/>
              </a:rPr>
              <a:t>இயற்கைக்கு</a:t>
            </a:r>
            <a:r>
              <a:rPr lang="en-GB" altLang="ja-JP" sz="1600" b="1" dirty="0">
                <a:solidFill>
                  <a:srgbClr val="FFFFFF"/>
                </a:solidFill>
                <a:cs typeface="Arial" pitchFamily="34" charset="0"/>
              </a:rPr>
              <a:t> </a:t>
            </a:r>
            <a:r>
              <a:rPr lang="en-GB" altLang="ja-JP" sz="1600" b="1" dirty="0" err="1">
                <a:solidFill>
                  <a:srgbClr val="FFFFFF"/>
                </a:solidFill>
                <a:cs typeface="Arial" pitchFamily="34" charset="0"/>
              </a:rPr>
              <a:t>அப்பாற்பட்ட</a:t>
            </a:r>
            <a:r>
              <a:rPr lang="en-GB" altLang="ja-JP" sz="1600" b="1" dirty="0">
                <a:solidFill>
                  <a:srgbClr val="FFFFFF"/>
                </a:solidFill>
                <a:cs typeface="Arial" pitchFamily="34" charset="0"/>
              </a:rPr>
              <a:t>  </a:t>
            </a:r>
            <a:r>
              <a:rPr lang="en-GB" altLang="ja-JP" sz="1600" b="1" dirty="0" err="1">
                <a:solidFill>
                  <a:srgbClr val="FFFFFF"/>
                </a:solidFill>
                <a:cs typeface="Arial" pitchFamily="34" charset="0"/>
              </a:rPr>
              <a:t>செயல்</a:t>
            </a:r>
            <a:r>
              <a:rPr lang="en-GB" altLang="ja-JP" sz="1600" b="1" dirty="0">
                <a:solidFill>
                  <a:srgbClr val="FFFFFF"/>
                </a:solidFill>
                <a:cs typeface="Arial" pitchFamily="34" charset="0"/>
              </a:rPr>
              <a:t> </a:t>
            </a:r>
            <a:r>
              <a:rPr lang="en-GB" altLang="ja-JP" sz="1600" b="1" dirty="0" err="1">
                <a:solidFill>
                  <a:srgbClr val="FFFFFF"/>
                </a:solidFill>
                <a:cs typeface="Arial" pitchFamily="34" charset="0"/>
              </a:rPr>
              <a:t>ஆகும்.தானாகத்</a:t>
            </a:r>
            <a:r>
              <a:rPr lang="en-GB" altLang="ja-JP" sz="1600" b="1" dirty="0">
                <a:solidFill>
                  <a:srgbClr val="FFFFFF"/>
                </a:solidFill>
                <a:cs typeface="Arial" pitchFamily="34" charset="0"/>
              </a:rPr>
              <a:t> </a:t>
            </a:r>
            <a:r>
              <a:rPr lang="en-GB" altLang="ja-JP" sz="1800" b="1" dirty="0" err="1">
                <a:solidFill>
                  <a:srgbClr val="FFFFFF"/>
                </a:solidFill>
                <a:cs typeface="Arial" pitchFamily="34" charset="0"/>
              </a:rPr>
              <a:t>தோன்றியது</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என்பது</a:t>
            </a:r>
            <a:r>
              <a:rPr lang="en-GB" altLang="ja-JP" sz="1800" b="1" dirty="0">
                <a:solidFill>
                  <a:srgbClr val="FFFFFF"/>
                </a:solidFill>
                <a:cs typeface="Arial" pitchFamily="34" charset="0"/>
              </a:rPr>
              <a:t>  120 </a:t>
            </a:r>
            <a:r>
              <a:rPr lang="en-GB" altLang="ja-JP" sz="1800" b="1" dirty="0" err="1">
                <a:solidFill>
                  <a:srgbClr val="FFFFFF"/>
                </a:solidFill>
                <a:cs typeface="Arial" pitchFamily="34" charset="0"/>
              </a:rPr>
              <a:t>வருடங்களுக்கு</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முன்பு</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விஞ்ஞானிகளால்</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நிரூபிக்கப்படவில்லை</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அதில்</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ஒன்றைத்</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தவிர</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மற்றவைகள்</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இப்போது</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இல்லாவிட்டாலும்</a:t>
            </a:r>
            <a:r>
              <a:rPr lang="en-GB" altLang="ja-JP" sz="1800" b="1" dirty="0">
                <a:solidFill>
                  <a:srgbClr val="FFFFFF"/>
                </a:solidFill>
                <a:cs typeface="Arial" pitchFamily="34" charset="0"/>
              </a:rPr>
              <a:t> , </a:t>
            </a:r>
            <a:r>
              <a:rPr lang="en-GB" altLang="ja-JP" sz="1800" b="1" dirty="0" err="1">
                <a:solidFill>
                  <a:srgbClr val="FFFFFF"/>
                </a:solidFill>
                <a:cs typeface="Arial" pitchFamily="34" charset="0"/>
              </a:rPr>
              <a:t>மனித</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வாழ்க்கை</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கடவுளால்</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உருவாக்கப்பட்டிருந்தாலும</a:t>
            </a:r>
            <a:r>
              <a:rPr lang="en-US" altLang="ja-JP" b="1" dirty="0">
                <a:solidFill>
                  <a:srgbClr val="FFFFFF"/>
                </a:solidFill>
                <a:cs typeface="Arial" pitchFamily="34" charset="0"/>
              </a:rPr>
              <a:t>,</a:t>
            </a:r>
            <a:r>
              <a:rPr lang="en-GB" altLang="ja-JP" sz="1800" b="1" dirty="0" err="1">
                <a:solidFill>
                  <a:srgbClr val="FFFFFF"/>
                </a:solidFill>
                <a:cs typeface="Arial" pitchFamily="34" charset="0"/>
              </a:rPr>
              <a:t>தான்</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கடவுளிடம்</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நம்பிக்கை</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வைக்க</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விரும்பாதால்</a:t>
            </a:r>
            <a:r>
              <a:rPr lang="en-GB" altLang="ja-JP" sz="1800" b="1" dirty="0">
                <a:solidFill>
                  <a:srgbClr val="FFFFFF"/>
                </a:solidFill>
                <a:cs typeface="Arial" pitchFamily="34" charset="0"/>
              </a:rPr>
              <a:t> , </a:t>
            </a:r>
            <a:r>
              <a:rPr lang="en-GB" altLang="ja-JP" sz="1800" b="1" dirty="0" err="1">
                <a:solidFill>
                  <a:srgbClr val="FFFFFF"/>
                </a:solidFill>
                <a:cs typeface="Arial" pitchFamily="34" charset="0"/>
              </a:rPr>
              <a:t>பரிமாணத்தில்</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தானாக</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சந்ததி</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தோன்றியது</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என்பதைத்</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தெரிந்தெடுப்பதாக</a:t>
            </a:r>
            <a:r>
              <a:rPr lang="en-GB" altLang="ja-JP" sz="1800" b="1" dirty="0">
                <a:solidFill>
                  <a:srgbClr val="FFFFFF"/>
                </a:solidFill>
                <a:cs typeface="Arial" pitchFamily="34" charset="0"/>
              </a:rPr>
              <a:t>  </a:t>
            </a:r>
            <a:r>
              <a:rPr lang="en-GB" altLang="ja-JP" sz="1800" b="1" dirty="0" err="1">
                <a:solidFill>
                  <a:srgbClr val="FFFFFF"/>
                </a:solidFill>
                <a:cs typeface="Arial" pitchFamily="34" charset="0"/>
              </a:rPr>
              <a:t>கூறுகிறான்</a:t>
            </a:r>
            <a:r>
              <a:rPr lang="en-GB" altLang="ja-JP" sz="1800" b="1" dirty="0">
                <a:solidFill>
                  <a:srgbClr val="FFFFFF"/>
                </a:solidFill>
                <a:cs typeface="Arial" pitchFamily="34" charset="0"/>
              </a:rPr>
              <a:t>.</a:t>
            </a:r>
            <a:endParaRPr lang="en-US" altLang="zh-CN" b="1" dirty="0">
              <a:solidFill>
                <a:srgbClr val="FFFFFF"/>
              </a:solidFill>
              <a:cs typeface="Arial" pitchFamily="34" charset="0"/>
            </a:endParaRPr>
          </a:p>
        </p:txBody>
      </p:sp>
      <p:sp>
        <p:nvSpPr>
          <p:cNvPr id="336900"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en-US" altLang="zh-CN" sz="1800">
                <a:solidFill>
                  <a:srgbClr val="FFFFFF"/>
                </a:solidFill>
              </a:rPr>
              <a:t>Dr. George Wald</a:t>
            </a:r>
          </a:p>
          <a:p>
            <a:pPr algn="ctr" eaLnBrk="1" hangingPunct="1">
              <a:spcBef>
                <a:spcPct val="20000"/>
              </a:spcBef>
            </a:pPr>
            <a:r>
              <a:rPr lang="en-US" altLang="zh-CN" sz="1800">
                <a:solidFill>
                  <a:srgbClr val="FFFFFF"/>
                </a:solidFill>
              </a:rPr>
              <a:t>Professor Emeritus of Biology, Harvard</a:t>
            </a:r>
          </a:p>
          <a:p>
            <a:pPr algn="ctr" eaLnBrk="1" hangingPunct="1">
              <a:spcBef>
                <a:spcPct val="20000"/>
              </a:spcBef>
            </a:pPr>
            <a:r>
              <a:rPr lang="en-US" altLang="zh-CN" sz="1800">
                <a:solidFill>
                  <a:srgbClr val="FFFFFF"/>
                </a:solidFill>
              </a:rPr>
              <a:t>Nobel Prize winner in Biology, 1971</a:t>
            </a:r>
          </a:p>
        </p:txBody>
      </p:sp>
      <p:pic>
        <p:nvPicPr>
          <p:cNvPr id="336901" name="Picture 6" descr="wal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2765CFD3-1F60-0C48-A1AB-5870096DD12F}"/>
                  </a:ext>
                </a:extLst>
              </p14:cNvPr>
              <p14:cNvContentPartPr/>
              <p14:nvPr/>
            </p14:nvContentPartPr>
            <p14:xfrm>
              <a:off x="2559629" y="4213373"/>
              <a:ext cx="146880" cy="183960"/>
            </p14:xfrm>
          </p:contentPart>
        </mc:Choice>
        <mc:Fallback xmlns="">
          <p:pic>
            <p:nvPicPr>
              <p:cNvPr id="2" name="Ink 1">
                <a:extLst>
                  <a:ext uri="{FF2B5EF4-FFF2-40B4-BE49-F238E27FC236}">
                    <a16:creationId xmlns:a16="http://schemas.microsoft.com/office/drawing/2014/main" id="{2765CFD3-1F60-0C48-A1AB-5870096DD12F}"/>
                  </a:ext>
                </a:extLst>
              </p:cNvPr>
              <p:cNvPicPr/>
              <p:nvPr/>
            </p:nvPicPr>
            <p:blipFill>
              <a:blip r:embed="rId6"/>
              <a:stretch>
                <a:fillRect/>
              </a:stretch>
            </p:blipFill>
            <p:spPr>
              <a:xfrm>
                <a:off x="2550989" y="4204373"/>
                <a:ext cx="16452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A8752E7D-4BA9-6248-88D1-ABC2A3B34E78}"/>
                  </a:ext>
                </a:extLst>
              </p14:cNvPr>
              <p14:cNvContentPartPr/>
              <p14:nvPr/>
            </p14:nvContentPartPr>
            <p14:xfrm>
              <a:off x="3098549" y="4164053"/>
              <a:ext cx="360" cy="360"/>
            </p14:xfrm>
          </p:contentPart>
        </mc:Choice>
        <mc:Fallback xmlns="">
          <p:pic>
            <p:nvPicPr>
              <p:cNvPr id="3" name="Ink 2">
                <a:extLst>
                  <a:ext uri="{FF2B5EF4-FFF2-40B4-BE49-F238E27FC236}">
                    <a16:creationId xmlns:a16="http://schemas.microsoft.com/office/drawing/2014/main" id="{A8752E7D-4BA9-6248-88D1-ABC2A3B34E78}"/>
                  </a:ext>
                </a:extLst>
              </p:cNvPr>
              <p:cNvPicPr/>
              <p:nvPr/>
            </p:nvPicPr>
            <p:blipFill>
              <a:blip r:embed="rId8"/>
              <a:stretch>
                <a:fillRect/>
              </a:stretch>
            </p:blipFill>
            <p:spPr>
              <a:xfrm>
                <a:off x="3089909" y="41550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280E615-6CA1-3244-9208-F12301C87430}"/>
                  </a:ext>
                </a:extLst>
              </p14:cNvPr>
              <p14:cNvContentPartPr/>
              <p14:nvPr/>
            </p14:nvContentPartPr>
            <p14:xfrm>
              <a:off x="3968669" y="4396973"/>
              <a:ext cx="360" cy="360"/>
            </p14:xfrm>
          </p:contentPart>
        </mc:Choice>
        <mc:Fallback xmlns="">
          <p:pic>
            <p:nvPicPr>
              <p:cNvPr id="6" name="Ink 5">
                <a:extLst>
                  <a:ext uri="{FF2B5EF4-FFF2-40B4-BE49-F238E27FC236}">
                    <a16:creationId xmlns:a16="http://schemas.microsoft.com/office/drawing/2014/main" id="{9280E615-6CA1-3244-9208-F12301C87430}"/>
                  </a:ext>
                </a:extLst>
              </p:cNvPr>
              <p:cNvPicPr/>
              <p:nvPr/>
            </p:nvPicPr>
            <p:blipFill>
              <a:blip r:embed="rId8"/>
              <a:stretch>
                <a:fillRect/>
              </a:stretch>
            </p:blipFill>
            <p:spPr>
              <a:xfrm>
                <a:off x="3959669" y="43879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3245F5E4-E72B-3947-9317-021FA9AA2514}"/>
                  </a:ext>
                </a:extLst>
              </p14:cNvPr>
              <p14:cNvContentPartPr/>
              <p14:nvPr/>
            </p14:nvContentPartPr>
            <p14:xfrm>
              <a:off x="4532069" y="4164053"/>
              <a:ext cx="360" cy="360"/>
            </p14:xfrm>
          </p:contentPart>
        </mc:Choice>
        <mc:Fallback xmlns="">
          <p:pic>
            <p:nvPicPr>
              <p:cNvPr id="7" name="Ink 6">
                <a:extLst>
                  <a:ext uri="{FF2B5EF4-FFF2-40B4-BE49-F238E27FC236}">
                    <a16:creationId xmlns:a16="http://schemas.microsoft.com/office/drawing/2014/main" id="{3245F5E4-E72B-3947-9317-021FA9AA2514}"/>
                  </a:ext>
                </a:extLst>
              </p:cNvPr>
              <p:cNvPicPr/>
              <p:nvPr/>
            </p:nvPicPr>
            <p:blipFill>
              <a:blip r:embed="rId8"/>
              <a:stretch>
                <a:fillRect/>
              </a:stretch>
            </p:blipFill>
            <p:spPr>
              <a:xfrm>
                <a:off x="4523069" y="415505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B4FFBB78-99EE-ED42-AB01-698A310B9B6B}"/>
                  </a:ext>
                </a:extLst>
              </p14:cNvPr>
              <p14:cNvContentPartPr/>
              <p14:nvPr/>
            </p14:nvContentPartPr>
            <p14:xfrm>
              <a:off x="2963909" y="4139573"/>
              <a:ext cx="360" cy="360"/>
            </p14:xfrm>
          </p:contentPart>
        </mc:Choice>
        <mc:Fallback xmlns="">
          <p:pic>
            <p:nvPicPr>
              <p:cNvPr id="8" name="Ink 7">
                <a:extLst>
                  <a:ext uri="{FF2B5EF4-FFF2-40B4-BE49-F238E27FC236}">
                    <a16:creationId xmlns:a16="http://schemas.microsoft.com/office/drawing/2014/main" id="{B4FFBB78-99EE-ED42-AB01-698A310B9B6B}"/>
                  </a:ext>
                </a:extLst>
              </p:cNvPr>
              <p:cNvPicPr/>
              <p:nvPr/>
            </p:nvPicPr>
            <p:blipFill>
              <a:blip r:embed="rId8"/>
              <a:stretch>
                <a:fillRect/>
              </a:stretch>
            </p:blipFill>
            <p:spPr>
              <a:xfrm>
                <a:off x="2955269" y="41305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10">
                <a:extLst>
                  <a:ext uri="{FF2B5EF4-FFF2-40B4-BE49-F238E27FC236}">
                    <a16:creationId xmlns:a16="http://schemas.microsoft.com/office/drawing/2014/main" id="{CD5F294E-D878-3847-ADA0-806859E3D092}"/>
                  </a:ext>
                </a:extLst>
              </p14:cNvPr>
              <p14:cNvContentPartPr/>
              <p14:nvPr/>
            </p14:nvContentPartPr>
            <p14:xfrm>
              <a:off x="3368189" y="4335413"/>
              <a:ext cx="37080" cy="12600"/>
            </p14:xfrm>
          </p:contentPart>
        </mc:Choice>
        <mc:Fallback xmlns="">
          <p:pic>
            <p:nvPicPr>
              <p:cNvPr id="10" name="Ink 10">
                <a:extLst>
                  <a:ext uri="{FF2B5EF4-FFF2-40B4-BE49-F238E27FC236}">
                    <a16:creationId xmlns:a16="http://schemas.microsoft.com/office/drawing/2014/main" id="{CD5F294E-D878-3847-ADA0-806859E3D092}"/>
                  </a:ext>
                </a:extLst>
              </p:cNvPr>
              <p:cNvPicPr/>
              <p:nvPr/>
            </p:nvPicPr>
            <p:blipFill>
              <a:blip r:embed="rId13"/>
              <a:stretch>
                <a:fillRect/>
              </a:stretch>
            </p:blipFill>
            <p:spPr>
              <a:xfrm>
                <a:off x="3359549" y="4326773"/>
                <a:ext cx="5472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3D980170-A7F9-0F41-A40E-A60BEC8D7F68}"/>
                  </a:ext>
                </a:extLst>
              </p14:cNvPr>
              <p14:cNvContentPartPr/>
              <p14:nvPr/>
            </p14:nvContentPartPr>
            <p14:xfrm>
              <a:off x="3000629" y="4164053"/>
              <a:ext cx="360" cy="360"/>
            </p14:xfrm>
          </p:contentPart>
        </mc:Choice>
        <mc:Fallback xmlns="">
          <p:pic>
            <p:nvPicPr>
              <p:cNvPr id="12" name="Ink 11">
                <a:extLst>
                  <a:ext uri="{FF2B5EF4-FFF2-40B4-BE49-F238E27FC236}">
                    <a16:creationId xmlns:a16="http://schemas.microsoft.com/office/drawing/2014/main" id="{3D980170-A7F9-0F41-A40E-A60BEC8D7F68}"/>
                  </a:ext>
                </a:extLst>
              </p:cNvPr>
              <p:cNvPicPr/>
              <p:nvPr/>
            </p:nvPicPr>
            <p:blipFill>
              <a:blip r:embed="rId15"/>
              <a:stretch>
                <a:fillRect/>
              </a:stretch>
            </p:blipFill>
            <p:spPr>
              <a:xfrm>
                <a:off x="2994509" y="415793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FB25F558-07B5-A041-B4D2-A0D45637F02C}"/>
                  </a:ext>
                </a:extLst>
              </p14:cNvPr>
              <p14:cNvContentPartPr/>
              <p14:nvPr/>
            </p14:nvContentPartPr>
            <p14:xfrm>
              <a:off x="3637829" y="4188533"/>
              <a:ext cx="360" cy="360"/>
            </p14:xfrm>
          </p:contentPart>
        </mc:Choice>
        <mc:Fallback xmlns="">
          <p:pic>
            <p:nvPicPr>
              <p:cNvPr id="13" name="Ink 12">
                <a:extLst>
                  <a:ext uri="{FF2B5EF4-FFF2-40B4-BE49-F238E27FC236}">
                    <a16:creationId xmlns:a16="http://schemas.microsoft.com/office/drawing/2014/main" id="{FB25F558-07B5-A041-B4D2-A0D45637F02C}"/>
                  </a:ext>
                </a:extLst>
              </p:cNvPr>
              <p:cNvPicPr/>
              <p:nvPr/>
            </p:nvPicPr>
            <p:blipFill>
              <a:blip r:embed="rId15"/>
              <a:stretch>
                <a:fillRect/>
              </a:stretch>
            </p:blipFill>
            <p:spPr>
              <a:xfrm>
                <a:off x="3631709" y="418241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FC87AA85-3AF7-B44D-BEDA-B0D6E8F33634}"/>
                  </a:ext>
                </a:extLst>
              </p14:cNvPr>
              <p14:cNvContentPartPr/>
              <p14:nvPr/>
            </p14:nvContentPartPr>
            <p14:xfrm>
              <a:off x="3735749" y="4090253"/>
              <a:ext cx="808920" cy="37080"/>
            </p14:xfrm>
          </p:contentPart>
        </mc:Choice>
        <mc:Fallback xmlns="">
          <p:pic>
            <p:nvPicPr>
              <p:cNvPr id="14" name="Ink 13">
                <a:extLst>
                  <a:ext uri="{FF2B5EF4-FFF2-40B4-BE49-F238E27FC236}">
                    <a16:creationId xmlns:a16="http://schemas.microsoft.com/office/drawing/2014/main" id="{FC87AA85-3AF7-B44D-BEDA-B0D6E8F33634}"/>
                  </a:ext>
                </a:extLst>
              </p:cNvPr>
              <p:cNvPicPr/>
              <p:nvPr/>
            </p:nvPicPr>
            <p:blipFill>
              <a:blip r:embed="rId18"/>
              <a:stretch>
                <a:fillRect/>
              </a:stretch>
            </p:blipFill>
            <p:spPr>
              <a:xfrm>
                <a:off x="3729629" y="4084133"/>
                <a:ext cx="82116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5" name="Ink 14">
                <a:extLst>
                  <a:ext uri="{FF2B5EF4-FFF2-40B4-BE49-F238E27FC236}">
                    <a16:creationId xmlns:a16="http://schemas.microsoft.com/office/drawing/2014/main" id="{48FEBB3D-AA30-9043-902E-0063688A3D30}"/>
                  </a:ext>
                </a:extLst>
              </p14:cNvPr>
              <p14:cNvContentPartPr/>
              <p14:nvPr/>
            </p14:nvContentPartPr>
            <p14:xfrm>
              <a:off x="5181149" y="3967853"/>
              <a:ext cx="360" cy="360"/>
            </p14:xfrm>
          </p:contentPart>
        </mc:Choice>
        <mc:Fallback xmlns="">
          <p:pic>
            <p:nvPicPr>
              <p:cNvPr id="15" name="Ink 14">
                <a:extLst>
                  <a:ext uri="{FF2B5EF4-FFF2-40B4-BE49-F238E27FC236}">
                    <a16:creationId xmlns:a16="http://schemas.microsoft.com/office/drawing/2014/main" id="{48FEBB3D-AA30-9043-902E-0063688A3D30}"/>
                  </a:ext>
                </a:extLst>
              </p:cNvPr>
              <p:cNvPicPr/>
              <p:nvPr/>
            </p:nvPicPr>
            <p:blipFill>
              <a:blip r:embed="rId15"/>
              <a:stretch>
                <a:fillRect/>
              </a:stretch>
            </p:blipFill>
            <p:spPr>
              <a:xfrm>
                <a:off x="5175029" y="396173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5609DD69-C443-D945-A02F-F92DEDCE7632}"/>
                  </a:ext>
                </a:extLst>
              </p14:cNvPr>
              <p14:cNvContentPartPr/>
              <p14:nvPr/>
            </p14:nvContentPartPr>
            <p14:xfrm>
              <a:off x="5658869" y="4359893"/>
              <a:ext cx="24840" cy="61560"/>
            </p14:xfrm>
          </p:contentPart>
        </mc:Choice>
        <mc:Fallback xmlns="">
          <p:pic>
            <p:nvPicPr>
              <p:cNvPr id="16" name="Ink 15">
                <a:extLst>
                  <a:ext uri="{FF2B5EF4-FFF2-40B4-BE49-F238E27FC236}">
                    <a16:creationId xmlns:a16="http://schemas.microsoft.com/office/drawing/2014/main" id="{5609DD69-C443-D945-A02F-F92DEDCE7632}"/>
                  </a:ext>
                </a:extLst>
              </p:cNvPr>
              <p:cNvPicPr/>
              <p:nvPr/>
            </p:nvPicPr>
            <p:blipFill>
              <a:blip r:embed="rId21"/>
              <a:stretch>
                <a:fillRect/>
              </a:stretch>
            </p:blipFill>
            <p:spPr>
              <a:xfrm>
                <a:off x="5652749" y="4353773"/>
                <a:ext cx="3708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9CE1E87C-F303-A148-BBAD-1D640502C905}"/>
                  </a:ext>
                </a:extLst>
              </p14:cNvPr>
              <p14:cNvContentPartPr/>
              <p14:nvPr/>
            </p14:nvContentPartPr>
            <p14:xfrm>
              <a:off x="6161429" y="4127333"/>
              <a:ext cx="360" cy="360"/>
            </p14:xfrm>
          </p:contentPart>
        </mc:Choice>
        <mc:Fallback xmlns="">
          <p:pic>
            <p:nvPicPr>
              <p:cNvPr id="17" name="Ink 16">
                <a:extLst>
                  <a:ext uri="{FF2B5EF4-FFF2-40B4-BE49-F238E27FC236}">
                    <a16:creationId xmlns:a16="http://schemas.microsoft.com/office/drawing/2014/main" id="{9CE1E87C-F303-A148-BBAD-1D640502C905}"/>
                  </a:ext>
                </a:extLst>
              </p:cNvPr>
              <p:cNvPicPr/>
              <p:nvPr/>
            </p:nvPicPr>
            <p:blipFill>
              <a:blip r:embed="rId15"/>
              <a:stretch>
                <a:fillRect/>
              </a:stretch>
            </p:blipFill>
            <p:spPr>
              <a:xfrm>
                <a:off x="6155309" y="4121213"/>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DAC2A0AB-06A9-E841-9D05-AA2E81221897}"/>
                  </a:ext>
                </a:extLst>
              </p14:cNvPr>
              <p14:cNvContentPartPr/>
              <p14:nvPr/>
            </p14:nvContentPartPr>
            <p14:xfrm>
              <a:off x="4188989" y="2987213"/>
              <a:ext cx="37080" cy="360"/>
            </p14:xfrm>
          </p:contentPart>
        </mc:Choice>
        <mc:Fallback xmlns="">
          <p:pic>
            <p:nvPicPr>
              <p:cNvPr id="18" name="Ink 17">
                <a:extLst>
                  <a:ext uri="{FF2B5EF4-FFF2-40B4-BE49-F238E27FC236}">
                    <a16:creationId xmlns:a16="http://schemas.microsoft.com/office/drawing/2014/main" id="{DAC2A0AB-06A9-E841-9D05-AA2E81221897}"/>
                  </a:ext>
                </a:extLst>
              </p:cNvPr>
              <p:cNvPicPr/>
              <p:nvPr/>
            </p:nvPicPr>
            <p:blipFill>
              <a:blip r:embed="rId24"/>
              <a:stretch>
                <a:fillRect/>
              </a:stretch>
            </p:blipFill>
            <p:spPr>
              <a:xfrm>
                <a:off x="4182869" y="2981093"/>
                <a:ext cx="49320" cy="12600"/>
              </a:xfrm>
              <a:prstGeom prst="rect">
                <a:avLst/>
              </a:prstGeom>
            </p:spPr>
          </p:pic>
        </mc:Fallback>
      </mc:AlternateContent>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468313" y="652463"/>
            <a:ext cx="8675687" cy="341632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GB" altLang="en-US" b="1" dirty="0" err="1">
                <a:solidFill>
                  <a:srgbClr val="FFFFFF"/>
                </a:solidFill>
                <a:effectLst>
                  <a:outerShdw blurRad="38100" dist="38100" dir="2700000" algn="tl">
                    <a:srgbClr val="000000"/>
                  </a:outerShdw>
                </a:effectLst>
              </a:rPr>
              <a:t>அநேகமான</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விசுவாசத்தில்</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உறுதியாக</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இருந்த</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அடிப்படைக்</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கிறிஸ்தவர்கள்</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எந்தவிதமான</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நிபந்தனையும்</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இல்லாமல்</a:t>
            </a:r>
            <a:r>
              <a:rPr lang="en-GB" altLang="en-US" b="1" dirty="0">
                <a:solidFill>
                  <a:srgbClr val="FFFFFF"/>
                </a:solidFill>
                <a:effectLst>
                  <a:outerShdw blurRad="38100" dist="38100" dir="2700000" algn="tl">
                    <a:srgbClr val="000000"/>
                  </a:outerShdw>
                </a:effectLst>
              </a:rPr>
              <a:t> , </a:t>
            </a:r>
            <a:r>
              <a:rPr lang="en-GB" altLang="en-US" b="1" dirty="0" err="1">
                <a:solidFill>
                  <a:srgbClr val="FFFFFF"/>
                </a:solidFill>
                <a:effectLst>
                  <a:outerShdw blurRad="38100" dist="38100" dir="2700000" algn="tl">
                    <a:srgbClr val="000000"/>
                  </a:outerShdw>
                </a:effectLst>
              </a:rPr>
              <a:t>அவர்களுடைய</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போராயுதங்களை</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கைவிட்டு</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அவர்கள்</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அடைக்கலம்</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புகுவார்கள்</a:t>
            </a:r>
            <a:r>
              <a:rPr lang="en-GB" altLang="en-US" b="1" dirty="0">
                <a:solidFill>
                  <a:srgbClr val="FFFFFF"/>
                </a:solidFill>
                <a:effectLst>
                  <a:outerShdw blurRad="38100" dist="38100" dir="2700000" algn="tl">
                    <a:srgbClr val="000000"/>
                  </a:outerShdw>
                </a:effectLst>
              </a:rPr>
              <a:t>.</a:t>
            </a:r>
          </a:p>
          <a:p>
            <a:r>
              <a:rPr lang="en-GB" altLang="en-US" b="1" dirty="0" err="1">
                <a:solidFill>
                  <a:srgbClr val="FFFFFF"/>
                </a:solidFill>
                <a:effectLst>
                  <a:outerShdw blurRad="38100" dist="38100" dir="2700000" algn="tl">
                    <a:srgbClr val="000000"/>
                  </a:outerShdw>
                </a:effectLst>
              </a:rPr>
              <a:t>நான்</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நம்புகிறேன்</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இதுவே</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கிறிஸ்தவ</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வாழ்வின்</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இறுதிக்</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கட்டமாய்</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இருக்கும்</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என்று</a:t>
            </a:r>
            <a:r>
              <a:rPr lang="en-GB" altLang="en-US" b="1" dirty="0">
                <a:solidFill>
                  <a:srgbClr val="FFFFFF"/>
                </a:solidFill>
                <a:effectLst>
                  <a:outerShdw blurRad="38100" dist="38100" dir="2700000" algn="tl">
                    <a:srgbClr val="000000"/>
                  </a:outerShdw>
                </a:effectLst>
              </a:rPr>
              <a:t>(</a:t>
            </a:r>
            <a:r>
              <a:rPr lang="en-GB" altLang="en-US" b="1" dirty="0" err="1">
                <a:solidFill>
                  <a:srgbClr val="FFFFFF"/>
                </a:solidFill>
                <a:effectLst>
                  <a:outerShdw blurRad="38100" dist="38100" dir="2700000" algn="tl">
                    <a:srgbClr val="000000"/>
                  </a:outerShdw>
                </a:effectLst>
              </a:rPr>
              <a:t>பூமியில்</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தேவனுடைய</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அரசாட்சி</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வர</a:t>
            </a:r>
            <a:r>
              <a:rPr lang="en-GB" altLang="en-US" b="1" dirty="0">
                <a:solidFill>
                  <a:srgbClr val="FFFFFF"/>
                </a:solidFill>
                <a:effectLst>
                  <a:outerShdw blurRad="38100" dist="38100" dir="2700000" algn="tl">
                    <a:srgbClr val="000000"/>
                  </a:outerShdw>
                </a:effectLst>
              </a:rPr>
              <a:t> </a:t>
            </a:r>
            <a:r>
              <a:rPr lang="en-GB" altLang="en-US" b="1" dirty="0" err="1">
                <a:solidFill>
                  <a:srgbClr val="FFFFFF"/>
                </a:solidFill>
                <a:effectLst>
                  <a:outerShdw blurRad="38100" dist="38100" dir="2700000" algn="tl">
                    <a:srgbClr val="000000"/>
                  </a:outerShdw>
                </a:effectLst>
              </a:rPr>
              <a:t>முதல்</a:t>
            </a:r>
            <a:r>
              <a:rPr lang="en-GB" altLang="en-US" b="1" dirty="0">
                <a:solidFill>
                  <a:srgbClr val="FFFFFF"/>
                </a:solidFill>
                <a:effectLst>
                  <a:outerShdw blurRad="38100" dist="38100" dir="2700000" algn="tl">
                    <a:srgbClr val="000000"/>
                  </a:outerShdw>
                </a:effectLst>
              </a:rPr>
              <a:t>)</a:t>
            </a:r>
            <a:endParaRPr lang="en-US" altLang="en-US" b="1" dirty="0">
              <a:solidFill>
                <a:srgbClr val="FFFFFF"/>
              </a:solidFill>
              <a:effectLst>
                <a:outerShdw blurRad="38100" dist="38100" dir="2700000" algn="tl">
                  <a:srgbClr val="000000"/>
                </a:outerShdw>
              </a:effectLst>
            </a:endParaRPr>
          </a:p>
        </p:txBody>
      </p:sp>
      <p:sp>
        <p:nvSpPr>
          <p:cNvPr id="5" name="TextBox 4"/>
          <p:cNvSpPr txBox="1"/>
          <p:nvPr/>
        </p:nvSpPr>
        <p:spPr>
          <a:xfrm>
            <a:off x="-1588" y="5732463"/>
            <a:ext cx="9145588" cy="8318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rPr>
              <a:t>Richard Bozath, "The Meaning of Evolution," </a:t>
            </a:r>
            <a:br>
              <a:rPr lang="en-US" altLang="en-US" b="1">
                <a:solidFill>
                  <a:srgbClr val="FFFFFF"/>
                </a:solidFill>
                <a:effectLst>
                  <a:outerShdw blurRad="38100" dist="38100" dir="2700000" algn="tl">
                    <a:srgbClr val="000000"/>
                  </a:outerShdw>
                </a:effectLst>
              </a:rPr>
            </a:br>
            <a:r>
              <a:rPr lang="en-US" altLang="en-US" b="1" i="1">
                <a:solidFill>
                  <a:srgbClr val="FFFFFF"/>
                </a:solidFill>
                <a:effectLst>
                  <a:outerShdw blurRad="38100" dist="38100" dir="2700000" algn="tl">
                    <a:srgbClr val="000000"/>
                  </a:outerShdw>
                </a:effectLst>
              </a:rPr>
              <a:t>American Atheist</a:t>
            </a:r>
            <a:r>
              <a:rPr lang="en-US" altLang="en-US" b="1">
                <a:solidFill>
                  <a:srgbClr val="FFFFFF"/>
                </a:solidFill>
                <a:effectLst>
                  <a:outerShdw blurRad="38100" dist="38100" dir="2700000" algn="tl">
                    <a:srgbClr val="000000"/>
                  </a:outerShdw>
                </a:effectLst>
              </a:rPr>
              <a:t>, September 20, 1979, p. 30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ltLang="en-US" dirty="0">
              <a:solidFill>
                <a:srgbClr val="FFFFFF"/>
              </a:solidFill>
            </a:endParaRPr>
          </a:p>
          <a:p>
            <a:endParaRPr lang="en-GB" altLang="en-US" dirty="0">
              <a:solidFill>
                <a:srgbClr val="FFFFFF"/>
              </a:solidFill>
            </a:endParaRPr>
          </a:p>
          <a:p>
            <a:r>
              <a:rPr lang="en-GB" altLang="en-US" dirty="0" err="1">
                <a:solidFill>
                  <a:srgbClr val="FFFFFF"/>
                </a:solidFill>
              </a:rPr>
              <a:t>மம?மறுபடியும்</a:t>
            </a:r>
            <a:r>
              <a:rPr lang="en-GB" altLang="en-US" dirty="0">
                <a:solidFill>
                  <a:srgbClr val="FFFFFF"/>
                </a:solidFill>
              </a:rPr>
              <a:t> </a:t>
            </a:r>
            <a:r>
              <a:rPr lang="en-GB" altLang="en-US" dirty="0" err="1">
                <a:solidFill>
                  <a:srgbClr val="FFFFFF"/>
                </a:solidFill>
              </a:rPr>
              <a:t>பிறந்த</a:t>
            </a:r>
            <a:r>
              <a:rPr lang="en-GB" altLang="en-US" dirty="0">
                <a:solidFill>
                  <a:srgbClr val="FFFFFF"/>
                </a:solidFill>
              </a:rPr>
              <a:t> </a:t>
            </a:r>
            <a:r>
              <a:rPr lang="en-GB" altLang="en-US" dirty="0" err="1">
                <a:solidFill>
                  <a:srgbClr val="FFFFFF"/>
                </a:solidFill>
              </a:rPr>
              <a:t>ஒரு</a:t>
            </a:r>
            <a:r>
              <a:rPr lang="en-GB" altLang="en-US" dirty="0">
                <a:solidFill>
                  <a:srgbClr val="FFFFFF"/>
                </a:solidFill>
              </a:rPr>
              <a:t> </a:t>
            </a:r>
            <a:r>
              <a:rPr lang="en-GB" altLang="en-US" dirty="0" err="1">
                <a:solidFill>
                  <a:srgbClr val="FFFFFF"/>
                </a:solidFill>
              </a:rPr>
              <a:t>கிறிஸ்தவர்</a:t>
            </a:r>
            <a:r>
              <a:rPr lang="en-GB" altLang="en-US" dirty="0">
                <a:solidFill>
                  <a:srgbClr val="FFFFFF"/>
                </a:solidFill>
              </a:rPr>
              <a:t> </a:t>
            </a:r>
            <a:r>
              <a:rPr lang="en-GB" altLang="en-US" dirty="0" err="1">
                <a:solidFill>
                  <a:srgbClr val="FFFFFF"/>
                </a:solidFill>
              </a:rPr>
              <a:t>அவர்</a:t>
            </a:r>
            <a:r>
              <a:rPr lang="en-GB" altLang="en-US" dirty="0">
                <a:solidFill>
                  <a:srgbClr val="FFFFFF"/>
                </a:solidFill>
              </a:rPr>
              <a:t>  </a:t>
            </a:r>
            <a:r>
              <a:rPr lang="en-GB" altLang="en-US" dirty="0" err="1">
                <a:solidFill>
                  <a:srgbClr val="FFFFFF"/>
                </a:solidFill>
              </a:rPr>
              <a:t>விருப்பத்தோடு</a:t>
            </a:r>
            <a:r>
              <a:rPr lang="en-GB" altLang="en-US" dirty="0">
                <a:solidFill>
                  <a:srgbClr val="FFFFFF"/>
                </a:solidFill>
              </a:rPr>
              <a:t> </a:t>
            </a:r>
            <a:r>
              <a:rPr lang="en-GB" altLang="en-US" dirty="0" err="1">
                <a:solidFill>
                  <a:srgbClr val="FFFFFF"/>
                </a:solidFill>
              </a:rPr>
              <a:t>சமயத்தின்</a:t>
            </a:r>
            <a:r>
              <a:rPr lang="en-GB" altLang="en-US" dirty="0">
                <a:solidFill>
                  <a:srgbClr val="FFFFFF"/>
                </a:solidFill>
              </a:rPr>
              <a:t> </a:t>
            </a:r>
            <a:r>
              <a:rPr lang="en-GB" altLang="en-US" dirty="0" err="1">
                <a:solidFill>
                  <a:srgbClr val="FFFFFF"/>
                </a:solidFill>
              </a:rPr>
              <a:t>அடிப்படை</a:t>
            </a:r>
            <a:r>
              <a:rPr lang="en-GB" altLang="en-US" dirty="0">
                <a:solidFill>
                  <a:srgbClr val="FFFFFF"/>
                </a:solidFill>
              </a:rPr>
              <a:t> </a:t>
            </a:r>
            <a:r>
              <a:rPr lang="en-GB" altLang="en-US" dirty="0" err="1">
                <a:solidFill>
                  <a:srgbClr val="FFFFFF"/>
                </a:solidFill>
              </a:rPr>
              <a:t>விடயங்களைக்</a:t>
            </a:r>
            <a:r>
              <a:rPr lang="en-GB" altLang="en-US" dirty="0">
                <a:solidFill>
                  <a:srgbClr val="FFFFFF"/>
                </a:solidFill>
              </a:rPr>
              <a:t> </a:t>
            </a:r>
          </a:p>
          <a:p>
            <a:r>
              <a:rPr lang="en-GB" altLang="en-US" dirty="0" err="1">
                <a:solidFill>
                  <a:srgbClr val="FFFFFF"/>
                </a:solidFill>
              </a:rPr>
              <a:t>கற்றவர்.பின்</a:t>
            </a:r>
            <a:r>
              <a:rPr lang="en-GB" altLang="en-US" dirty="0">
                <a:solidFill>
                  <a:srgbClr val="FFFFFF"/>
                </a:solidFill>
              </a:rPr>
              <a:t> </a:t>
            </a:r>
            <a:r>
              <a:rPr lang="en-GB" altLang="en-US" dirty="0" err="1">
                <a:solidFill>
                  <a:srgbClr val="FFFFFF"/>
                </a:solidFill>
              </a:rPr>
              <a:t>அலபாமா</a:t>
            </a:r>
            <a:r>
              <a:rPr lang="en-GB" altLang="en-US" dirty="0">
                <a:solidFill>
                  <a:srgbClr val="FFFFFF"/>
                </a:solidFill>
              </a:rPr>
              <a:t> </a:t>
            </a:r>
            <a:r>
              <a:rPr lang="en-GB" altLang="en-US" dirty="0" err="1">
                <a:solidFill>
                  <a:srgbClr val="FFFFFF"/>
                </a:solidFill>
              </a:rPr>
              <a:t>பல்கலைக்கழகத்தில்</a:t>
            </a:r>
            <a:r>
              <a:rPr lang="en-GB" altLang="en-US" dirty="0">
                <a:solidFill>
                  <a:srgbClr val="FFFFFF"/>
                </a:solidFill>
              </a:rPr>
              <a:t>   </a:t>
            </a:r>
            <a:r>
              <a:rPr lang="en-GB" altLang="en-US" dirty="0" err="1">
                <a:solidFill>
                  <a:srgbClr val="FFFFFF"/>
                </a:solidFill>
              </a:rPr>
              <a:t>பரிணாமக்</a:t>
            </a:r>
            <a:r>
              <a:rPr lang="en-GB" altLang="en-US" dirty="0">
                <a:solidFill>
                  <a:srgbClr val="FFFFFF"/>
                </a:solidFill>
              </a:rPr>
              <a:t>  </a:t>
            </a:r>
            <a:r>
              <a:rPr lang="en-GB" altLang="en-US" dirty="0" err="1">
                <a:solidFill>
                  <a:srgbClr val="FFFFFF"/>
                </a:solidFill>
              </a:rPr>
              <a:t>கொள்கையைப்</a:t>
            </a:r>
            <a:r>
              <a:rPr lang="en-GB" altLang="en-US" dirty="0">
                <a:solidFill>
                  <a:srgbClr val="FFFFFF"/>
                </a:solidFill>
              </a:rPr>
              <a:t>  </a:t>
            </a:r>
            <a:r>
              <a:rPr lang="en-GB" altLang="en-US" dirty="0" err="1">
                <a:solidFill>
                  <a:srgbClr val="FFFFFF"/>
                </a:solidFill>
              </a:rPr>
              <a:t>பற்றி</a:t>
            </a:r>
            <a:r>
              <a:rPr lang="en-GB" altLang="en-US" dirty="0">
                <a:solidFill>
                  <a:srgbClr val="FFFFFF"/>
                </a:solidFill>
              </a:rPr>
              <a:t>. </a:t>
            </a:r>
            <a:r>
              <a:rPr lang="en-GB" altLang="en-US" dirty="0" err="1">
                <a:solidFill>
                  <a:srgbClr val="FFFFFF"/>
                </a:solidFill>
              </a:rPr>
              <a:t>அறிந்ததாகக்</a:t>
            </a:r>
            <a:r>
              <a:rPr lang="en-GB" altLang="en-US" dirty="0">
                <a:solidFill>
                  <a:srgbClr val="FFFFFF"/>
                </a:solidFill>
              </a:rPr>
              <a:t>  </a:t>
            </a:r>
            <a:r>
              <a:rPr lang="en-GB" altLang="en-US" dirty="0" err="1">
                <a:solidFill>
                  <a:srgbClr val="FFFFFF"/>
                </a:solidFill>
              </a:rPr>
              <a:t>கூறுகிறார்</a:t>
            </a:r>
            <a:endParaRPr lang="en-US" altLang="en-US" dirty="0">
              <a:solidFill>
                <a:srgbClr val="FFFFFF"/>
              </a:solidFill>
            </a:endParaRPr>
          </a:p>
        </p:txBody>
      </p:sp>
      <p:sp>
        <p:nvSpPr>
          <p:cNvPr id="5" name="TextBox 4"/>
          <p:cNvSpPr txBox="1"/>
          <p:nvPr/>
        </p:nvSpPr>
        <p:spPr>
          <a:xfrm>
            <a:off x="-1588" y="5732463"/>
            <a:ext cx="9145588" cy="8318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effectLst>
                  <a:outerShdw blurRad="38100" dist="38100" dir="2700000" algn="tl">
                    <a:srgbClr val="000000"/>
                  </a:outerShdw>
                </a:effectLst>
              </a:rPr>
              <a:t>E. O. Wilson, Professor of Sociobiology at Harvard University, </a:t>
            </a:r>
            <a:r>
              <a:rPr lang="en-US" altLang="en-US" b="1" i="1">
                <a:solidFill>
                  <a:srgbClr val="FFFFFF"/>
                </a:solidFill>
                <a:effectLst>
                  <a:outerShdw blurRad="38100" dist="38100" dir="2700000" algn="tl">
                    <a:srgbClr val="000000"/>
                  </a:outerShdw>
                </a:effectLst>
              </a:rPr>
              <a:t>The Humanist</a:t>
            </a:r>
            <a:r>
              <a:rPr lang="en-US" altLang="en-US" b="1">
                <a:solidFill>
                  <a:srgbClr val="FFFFFF"/>
                </a:solidFill>
                <a:effectLst>
                  <a:outerShdw blurRad="38100" dist="38100" dir="2700000" algn="tl">
                    <a:srgbClr val="000000"/>
                  </a:outerShdw>
                </a:effectLst>
              </a:rPr>
              <a:t> (September 1982), 40</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47427" y="-34279"/>
            <a:ext cx="9144000" cy="5911552"/>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GB" altLang="en-US" dirty="0">
              <a:solidFill>
                <a:srgbClr val="FFFFFF"/>
              </a:solidFill>
            </a:endParaRPr>
          </a:p>
          <a:p>
            <a:endParaRPr lang="en-GB" altLang="en-US" dirty="0">
              <a:solidFill>
                <a:srgbClr val="FFFFFF"/>
              </a:solidFill>
            </a:endParaRPr>
          </a:p>
          <a:p>
            <a:endParaRPr lang="en-GB" altLang="en-US" dirty="0">
              <a:solidFill>
                <a:srgbClr val="FFFFFF"/>
              </a:solidFill>
            </a:endParaRPr>
          </a:p>
          <a:p>
            <a:r>
              <a:rPr lang="en-GB" altLang="en-US" dirty="0">
                <a:solidFill>
                  <a:srgbClr val="FFFFFF"/>
                </a:solidFill>
              </a:rPr>
              <a:t>                         </a:t>
            </a:r>
            <a:r>
              <a:rPr lang="en-GB" altLang="en-US" dirty="0" err="1">
                <a:solidFill>
                  <a:srgbClr val="FFFFFF"/>
                </a:solidFill>
              </a:rPr>
              <a:t>நோவாவின்</a:t>
            </a:r>
            <a:r>
              <a:rPr lang="en-GB" altLang="en-US" dirty="0">
                <a:solidFill>
                  <a:srgbClr val="FFFFFF"/>
                </a:solidFill>
              </a:rPr>
              <a:t>  </a:t>
            </a:r>
            <a:r>
              <a:rPr lang="en-GB" altLang="en-US" dirty="0" err="1">
                <a:solidFill>
                  <a:srgbClr val="FFFFFF"/>
                </a:solidFill>
              </a:rPr>
              <a:t>காலத்தில்</a:t>
            </a:r>
            <a:r>
              <a:rPr lang="en-GB" altLang="en-US" dirty="0">
                <a:solidFill>
                  <a:srgbClr val="FFFFFF"/>
                </a:solidFill>
              </a:rPr>
              <a:t>  </a:t>
            </a:r>
            <a:r>
              <a:rPr lang="en-GB" altLang="en-US" dirty="0" err="1">
                <a:solidFill>
                  <a:srgbClr val="FFFFFF"/>
                </a:solidFill>
              </a:rPr>
              <a:t>எவ்வாறு</a:t>
            </a:r>
            <a:r>
              <a:rPr lang="en-GB" altLang="en-US" dirty="0">
                <a:solidFill>
                  <a:srgbClr val="FFFFFF"/>
                </a:solidFill>
              </a:rPr>
              <a:t>  </a:t>
            </a:r>
            <a:r>
              <a:rPr lang="en-GB" altLang="en-US" dirty="0" err="1">
                <a:solidFill>
                  <a:srgbClr val="FFFFFF"/>
                </a:solidFill>
              </a:rPr>
              <a:t>முழு</a:t>
            </a:r>
            <a:r>
              <a:rPr lang="en-GB" altLang="en-US" dirty="0">
                <a:solidFill>
                  <a:srgbClr val="FFFFFF"/>
                </a:solidFill>
              </a:rPr>
              <a:t> </a:t>
            </a:r>
            <a:r>
              <a:rPr lang="en-GB" altLang="en-US" dirty="0" err="1">
                <a:solidFill>
                  <a:srgbClr val="FFFFFF"/>
                </a:solidFill>
              </a:rPr>
              <a:t>உலகமும்</a:t>
            </a:r>
            <a:r>
              <a:rPr lang="en-GB" altLang="en-US" dirty="0">
                <a:solidFill>
                  <a:srgbClr val="FFFFFF"/>
                </a:solidFill>
              </a:rPr>
              <a:t>. </a:t>
            </a:r>
            <a:r>
              <a:rPr lang="en-GB" altLang="en-US" dirty="0" err="1">
                <a:solidFill>
                  <a:srgbClr val="FFFFFF"/>
                </a:solidFill>
              </a:rPr>
              <a:t>வெள்ளத்தினால்</a:t>
            </a:r>
            <a:r>
              <a:rPr lang="en-GB" altLang="en-US" dirty="0">
                <a:solidFill>
                  <a:srgbClr val="FFFFFF"/>
                </a:solidFill>
              </a:rPr>
              <a:t>  </a:t>
            </a:r>
            <a:r>
              <a:rPr lang="en-GB" altLang="en-US" dirty="0" err="1">
                <a:solidFill>
                  <a:srgbClr val="FFFFFF"/>
                </a:solidFill>
              </a:rPr>
              <a:t>அழிந்தது</a:t>
            </a:r>
            <a:r>
              <a:rPr lang="en-GB" altLang="en-US" dirty="0">
                <a:solidFill>
                  <a:srgbClr val="FFFFFF"/>
                </a:solidFill>
              </a:rPr>
              <a:t>  </a:t>
            </a:r>
            <a:r>
              <a:rPr lang="en-GB" altLang="en-US" dirty="0" err="1">
                <a:solidFill>
                  <a:srgbClr val="FFFFFF"/>
                </a:solidFill>
              </a:rPr>
              <a:t>எனும்</a:t>
            </a:r>
            <a:r>
              <a:rPr lang="en-GB" altLang="en-US" dirty="0">
                <a:solidFill>
                  <a:srgbClr val="FFFFFF"/>
                </a:solidFill>
              </a:rPr>
              <a:t>. </a:t>
            </a:r>
            <a:r>
              <a:rPr lang="en-GB" altLang="en-US" dirty="0" err="1">
                <a:solidFill>
                  <a:srgbClr val="FFFFFF"/>
                </a:solidFill>
              </a:rPr>
              <a:t>சந்தேகம்</a:t>
            </a:r>
            <a:r>
              <a:rPr lang="en-GB" altLang="en-US" dirty="0">
                <a:solidFill>
                  <a:srgbClr val="FFFFFF"/>
                </a:solidFill>
              </a:rPr>
              <a:t>. </a:t>
            </a:r>
            <a:r>
              <a:rPr lang="en-GB" altLang="en-US" dirty="0" err="1">
                <a:solidFill>
                  <a:srgbClr val="FFFFFF"/>
                </a:solidFill>
              </a:rPr>
              <a:t>அவருக்கு</a:t>
            </a:r>
            <a:r>
              <a:rPr lang="en-GB" altLang="en-US" dirty="0">
                <a:solidFill>
                  <a:srgbClr val="FFFFFF"/>
                </a:solidFill>
              </a:rPr>
              <a:t>. </a:t>
            </a:r>
            <a:r>
              <a:rPr lang="en-GB" altLang="en-US" dirty="0" err="1">
                <a:solidFill>
                  <a:srgbClr val="FFFFFF"/>
                </a:solidFill>
              </a:rPr>
              <a:t>வந்தது</a:t>
            </a:r>
            <a:r>
              <a:rPr lang="en-GB" altLang="en-US" dirty="0">
                <a:solidFill>
                  <a:srgbClr val="FFFFFF"/>
                </a:solidFill>
              </a:rPr>
              <a:t>..</a:t>
            </a:r>
            <a:endParaRPr lang="en-US" altLang="en-US" dirty="0">
              <a:solidFill>
                <a:srgbClr val="FFFFFF"/>
              </a:solidFill>
            </a:endParaRPr>
          </a:p>
        </p:txBody>
      </p:sp>
      <p:sp>
        <p:nvSpPr>
          <p:cNvPr id="5" name="TextBox 4"/>
          <p:cNvSpPr txBox="1"/>
          <p:nvPr/>
        </p:nvSpPr>
        <p:spPr>
          <a:xfrm>
            <a:off x="34924" y="5949280"/>
            <a:ext cx="9145588"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dirty="0">
                <a:solidFill>
                  <a:srgbClr val="FFFFFF"/>
                </a:solidFill>
                <a:effectLst>
                  <a:outerShdw blurRad="38100" dist="38100" dir="2700000" algn="tl">
                    <a:srgbClr val="000000"/>
                  </a:outerShdw>
                </a:effectLst>
              </a:rPr>
              <a:t>Richard </a:t>
            </a:r>
            <a:r>
              <a:rPr lang="en-US" altLang="en-US" b="1" dirty="0" err="1">
                <a:solidFill>
                  <a:srgbClr val="FFFFFF"/>
                </a:solidFill>
                <a:effectLst>
                  <a:outerShdw blurRad="38100" dist="38100" dir="2700000" algn="tl">
                    <a:srgbClr val="000000"/>
                  </a:outerShdw>
                </a:effectLst>
              </a:rPr>
              <a:t>Suhre</a:t>
            </a:r>
            <a:r>
              <a:rPr lang="en-US" altLang="en-US" b="1" dirty="0">
                <a:solidFill>
                  <a:srgbClr val="FFFFFF"/>
                </a:solidFill>
                <a:effectLst>
                  <a:outerShdw blurRad="38100" dist="38100" dir="2700000" algn="tl">
                    <a:srgbClr val="000000"/>
                  </a:outerShdw>
                </a:effectLst>
              </a:rPr>
              <a:t>, suit to the remove Ten Commandments from Haywood County Courthouse, North Carolina</a:t>
            </a:r>
          </a:p>
        </p:txBody>
      </p:sp>
      <p:sp>
        <p:nvSpPr>
          <p:cNvPr id="6" name="TextBox 5"/>
          <p:cNvSpPr txBox="1"/>
          <p:nvPr/>
        </p:nvSpPr>
        <p:spPr>
          <a:xfrm>
            <a:off x="5424685" y="5406071"/>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dirty="0">
                <a:solidFill>
                  <a:srgbClr val="FFFFFF"/>
                </a:solidFill>
                <a:effectLst>
                  <a:outerShdw blurRad="38100" dist="38100" dir="2700000" algn="tl">
                    <a:srgbClr val="000000"/>
                  </a:outerShdw>
                </a:effectLst>
              </a:rPr>
              <a:t>© 2003 </a:t>
            </a:r>
            <a:r>
              <a:rPr lang="en-US" altLang="en-US" sz="1600" b="1" i="1" dirty="0">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0" y="0"/>
            <a:ext cx="8778875" cy="1692275"/>
          </a:xfrm>
        </p:spPr>
        <p:txBody>
          <a:bodyPr/>
          <a:lstStyle/>
          <a:p>
            <a:pPr indent="0" eaLnBrk="1" hangingPunct="1">
              <a:defRPr/>
            </a:pPr>
            <a:r>
              <a:rPr lang="en-US" dirty="0">
                <a:ea typeface="+mj-ea"/>
                <a:cs typeface="+mj-cs"/>
              </a:rPr>
              <a:t>Blocks-God</a:t>
            </a:r>
            <a:r>
              <a:rPr lang="fr-FR" dirty="0">
                <a:ea typeface="+mj-ea"/>
                <a:cs typeface="+mj-cs"/>
              </a:rPr>
              <a:t>'</a:t>
            </a:r>
            <a:r>
              <a:rPr lang="en-US" dirty="0">
                <a:ea typeface="+mj-ea"/>
                <a:cs typeface="+mj-cs"/>
              </a:rPr>
              <a:t>s Word &amp; Man</a:t>
            </a:r>
            <a:r>
              <a:rPr lang="fr-FR" dirty="0">
                <a:ea typeface="+mj-ea"/>
                <a:cs typeface="+mj-cs"/>
              </a:rPr>
              <a:t>'</a:t>
            </a:r>
            <a:r>
              <a:rPr lang="en-US" dirty="0">
                <a:ea typeface="+mj-ea"/>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15749" name="AutoShape 5" descr="White marble"/>
          <p:cNvSpPr>
            <a:spLocks noChangeArrowheads="1"/>
          </p:cNvSpPr>
          <p:nvPr/>
        </p:nvSpPr>
        <p:spPr bwMode="auto">
          <a:xfrm>
            <a:off x="179512" y="4724400"/>
            <a:ext cx="4169741"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3200" b="0"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சிருஷ்டிப்பு</a:t>
            </a:r>
            <a:endParaRPr kumimoji="0" lang="en-US" altLang="en-US" sz="3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தேவனுடைய</a:t>
            </a:r>
            <a:r>
              <a:rPr kumimoji="0" lang="en-GB" altLang="en-US" sz="2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 </a:t>
            </a:r>
            <a:r>
              <a:rPr kumimoji="0" lang="en-GB" altLang="en-US" sz="2000" b="0"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வார்த்தை</a:t>
            </a: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50" name="AutoShape 6" descr="White marble"/>
          <p:cNvSpPr>
            <a:spLocks noChangeArrowheads="1"/>
          </p:cNvSpPr>
          <p:nvPr/>
        </p:nvSpPr>
        <p:spPr bwMode="auto">
          <a:xfrm>
            <a:off x="179512" y="3733800"/>
            <a:ext cx="4169741"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a:ln>
                  <a:noFill/>
                </a:ln>
                <a:solidFill>
                  <a:srgbClr val="000000"/>
                </a:solidFill>
                <a:effectLst/>
                <a:uLnTx/>
                <a:uFillTx/>
                <a:latin typeface="Arial Narrow Bold" charset="0"/>
                <a:ea typeface="MS PGothic" pitchFamily="34" charset="-128"/>
                <a:cs typeface="+mn-cs"/>
              </a:rPr>
              <a:t>பிரமாணம்</a:t>
            </a:r>
            <a:endParaRPr kumimoji="0" lang="en-US" altLang="en-US" sz="2800" b="1" i="0" u="none" strike="noStrike" kern="1200" cap="none" spc="0" normalizeH="0" baseline="0" noProof="0">
              <a:ln>
                <a:noFill/>
              </a:ln>
              <a:solidFill>
                <a:srgbClr val="000000"/>
              </a:solidFill>
              <a:effectLst/>
              <a:uLnTx/>
              <a:uFillTx/>
              <a:latin typeface="Arial Narrow Bold" charset="0"/>
              <a:ea typeface="MS PGothic" pitchFamily="34" charset="-128"/>
              <a:cs typeface="+mn-cs"/>
            </a:endParaRPr>
          </a:p>
        </p:txBody>
      </p:sp>
      <p:sp>
        <p:nvSpPr>
          <p:cNvPr id="415751" name="AutoShape 7" descr="White marble"/>
          <p:cNvSpPr>
            <a:spLocks noChangeArrowheads="1"/>
          </p:cNvSpPr>
          <p:nvPr/>
        </p:nvSpPr>
        <p:spPr bwMode="auto">
          <a:xfrm>
            <a:off x="179512" y="2743200"/>
            <a:ext cx="4169741"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a:ln>
                  <a:noFill/>
                </a:ln>
                <a:solidFill>
                  <a:srgbClr val="000000"/>
                </a:solidFill>
                <a:effectLst/>
                <a:uLnTx/>
                <a:uFillTx/>
                <a:latin typeface="Arial Narrow Bold" charset="0"/>
                <a:ea typeface="MS PGothic" pitchFamily="34" charset="-128"/>
                <a:cs typeface="+mn-cs"/>
              </a:rPr>
              <a:t>திருமணம்</a:t>
            </a:r>
            <a:endParaRPr kumimoji="0" lang="en-US" altLang="en-US" sz="2800" b="1" i="0" u="none" strike="noStrike" kern="1200" cap="none" spc="0" normalizeH="0" baseline="0" noProof="0">
              <a:ln>
                <a:noFill/>
              </a:ln>
              <a:solidFill>
                <a:srgbClr val="000000"/>
              </a:solidFill>
              <a:effectLst/>
              <a:uLnTx/>
              <a:uFillTx/>
              <a:latin typeface="Arial Narrow Bold" charset="0"/>
              <a:ea typeface="MS PGothic" pitchFamily="34" charset="-128"/>
              <a:cs typeface="+mn-cs"/>
            </a:endParaRPr>
          </a:p>
        </p:txBody>
      </p:sp>
      <p:sp>
        <p:nvSpPr>
          <p:cNvPr id="415752" name="AutoShape 8" descr="White marble"/>
          <p:cNvSpPr>
            <a:spLocks noChangeArrowheads="1"/>
          </p:cNvSpPr>
          <p:nvPr/>
        </p:nvSpPr>
        <p:spPr bwMode="auto">
          <a:xfrm>
            <a:off x="179512" y="1752600"/>
            <a:ext cx="4169741"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1" i="0" u="none" strike="noStrike" kern="1200" cap="none" spc="0" normalizeH="0" baseline="0" noProof="0">
                <a:ln>
                  <a:noFill/>
                </a:ln>
                <a:solidFill>
                  <a:srgbClr val="000000"/>
                </a:solidFill>
                <a:effectLst/>
                <a:uLnTx/>
                <a:uFillTx/>
                <a:latin typeface="Arial Narrow Bold" charset="0"/>
                <a:ea typeface="MS PGothic" pitchFamily="34" charset="-128"/>
                <a:cs typeface="+mn-cs"/>
              </a:rPr>
              <a:t>நிலையானது</a:t>
            </a:r>
            <a:endParaRPr kumimoji="0" lang="en-US" altLang="en-US" sz="2800" b="1" i="0" u="none" strike="noStrike" kern="1200" cap="none" spc="0" normalizeH="0" baseline="0" noProof="0">
              <a:ln>
                <a:noFill/>
              </a:ln>
              <a:solidFill>
                <a:srgbClr val="000000"/>
              </a:solidFill>
              <a:effectLst/>
              <a:uLnTx/>
              <a:uFillTx/>
              <a:latin typeface="Arial Narrow Bold" charset="0"/>
              <a:ea typeface="MS PGothic" pitchFamily="34" charset="-128"/>
              <a:cs typeface="+mn-cs"/>
            </a:endParaRPr>
          </a:p>
        </p:txBody>
      </p:sp>
      <p:sp>
        <p:nvSpPr>
          <p:cNvPr id="415753" name="AutoShape 9" descr="White marble"/>
          <p:cNvSpPr>
            <a:spLocks noChangeArrowheads="1"/>
          </p:cNvSpPr>
          <p:nvPr/>
        </p:nvSpPr>
        <p:spPr bwMode="auto">
          <a:xfrm>
            <a:off x="179512" y="457200"/>
            <a:ext cx="4169741"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 </a:t>
            </a:r>
            <a:br>
              <a:rPr kumimoji="0" lang="en-US" altLang="en-US" sz="36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br>
            <a:r>
              <a:rPr kumimoji="0" lang="en-GB" altLang="en-US" sz="28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வாழ்வின் அர்த்தம்</a:t>
            </a:r>
            <a:endParaRPr kumimoji="0" lang="en-US" altLang="en-US" sz="2000" b="1" i="0" u="none" strike="noStrike" kern="1200" cap="none" spc="0" normalizeH="0" baseline="0" noProof="0">
              <a:ln>
                <a:noFill/>
              </a:ln>
              <a:solidFill>
                <a:srgbClr val="000000"/>
              </a:solidFill>
              <a:effectLst/>
              <a:uLnTx/>
              <a:uFillTx/>
              <a:latin typeface="Arial Narrow Bold" charset="0"/>
              <a:ea typeface="MS PGothic" pitchFamily="34" charset="-128"/>
              <a:cs typeface="+mn-cs"/>
            </a:endParaRPr>
          </a:p>
        </p:txBody>
      </p:sp>
      <p:sp>
        <p:nvSpPr>
          <p:cNvPr id="415754" name="AutoShape 10" descr="White marble"/>
          <p:cNvSpPr>
            <a:spLocks noChangeArrowheads="1"/>
          </p:cNvSpPr>
          <p:nvPr/>
        </p:nvSpPr>
        <p:spPr bwMode="auto">
          <a:xfrm>
            <a:off x="4402672" y="4724400"/>
            <a:ext cx="4376203"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3200" b="0"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பரிணாமம்</a:t>
            </a:r>
            <a:endParaRPr kumimoji="0" lang="en-US" altLang="en-US" sz="32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மனிதனுடைய</a:t>
            </a:r>
            <a:r>
              <a:rPr kumimoji="0" lang="en-GB" altLang="en-US" sz="2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 </a:t>
            </a:r>
            <a:r>
              <a:rPr kumimoji="0" lang="en-GB" altLang="en-US" sz="2000" b="0"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கருத்து</a:t>
            </a: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55" name="AutoShape 11" descr="White marble"/>
          <p:cNvSpPr>
            <a:spLocks noChangeArrowheads="1"/>
          </p:cNvSpPr>
          <p:nvPr/>
        </p:nvSpPr>
        <p:spPr bwMode="auto">
          <a:xfrm>
            <a:off x="4402672" y="3733800"/>
            <a:ext cx="4376203"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Narrow Bold" charset="0"/>
                <a:ea typeface="MS PGothic" pitchFamily="34" charset="-128"/>
                <a:cs typeface="+mn-cs"/>
              </a:rPr>
              <a:t>பிரமாணத்தை மீறுதல்</a:t>
            </a:r>
            <a:endParaRPr kumimoji="0" lang="en-US" altLang="en-US" sz="2000" b="1" i="0" u="none" strike="noStrike" kern="1200" cap="none" spc="0" normalizeH="0" baseline="0" noProof="0">
              <a:ln>
                <a:noFill/>
              </a:ln>
              <a:solidFill>
                <a:srgbClr val="000000"/>
              </a:solidFill>
              <a:effectLst/>
              <a:uLnTx/>
              <a:uFillTx/>
              <a:latin typeface="Arial Narrow Bold" charset="0"/>
              <a:ea typeface="MS PGothic" pitchFamily="34" charset="-128"/>
              <a:cs typeface="+mn-cs"/>
            </a:endParaRPr>
          </a:p>
        </p:txBody>
      </p:sp>
      <p:sp>
        <p:nvSpPr>
          <p:cNvPr id="415756" name="AutoShape 12" descr="White marble"/>
          <p:cNvSpPr>
            <a:spLocks noChangeArrowheads="1"/>
          </p:cNvSpPr>
          <p:nvPr/>
        </p:nvSpPr>
        <p:spPr bwMode="auto">
          <a:xfrm>
            <a:off x="4402672" y="2743200"/>
            <a:ext cx="4376203"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000" b="1" i="0" u="none" strike="noStrike" kern="1200" cap="none" spc="0" normalizeH="0" baseline="0" noProof="0" dirty="0" err="1">
                <a:ln>
                  <a:noFill/>
                </a:ln>
                <a:solidFill>
                  <a:srgbClr val="000000"/>
                </a:solidFill>
                <a:effectLst/>
                <a:uLnTx/>
                <a:uFillTx/>
                <a:latin typeface="Arial Narrow Bold" charset="0"/>
                <a:ea typeface="MS PGothic" pitchFamily="34" charset="-128"/>
                <a:cs typeface="+mn-cs"/>
              </a:rPr>
              <a:t>ஓரினச்சேர்க்கை</a:t>
            </a:r>
            <a:endParaRPr kumimoji="0" lang="en-GB"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7" name="AutoShape 13" descr="White marble"/>
          <p:cNvSpPr>
            <a:spLocks noChangeArrowheads="1"/>
          </p:cNvSpPr>
          <p:nvPr/>
        </p:nvSpPr>
        <p:spPr bwMode="auto">
          <a:xfrm>
            <a:off x="4402672" y="1752600"/>
            <a:ext cx="4376203"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Narrow Bold" charset="0"/>
                <a:ea typeface="MS PGothic" pitchFamily="34" charset="-128"/>
                <a:cs typeface="+mn-cs"/>
              </a:rPr>
              <a:t>ஆபாச இலக்கியம்</a:t>
            </a:r>
            <a:endParaRPr kumimoji="0" lang="en-US" altLang="en-US" sz="2400" b="1" i="0" u="none" strike="noStrike" kern="1200" cap="none" spc="0" normalizeH="0" baseline="0" noProof="0">
              <a:ln>
                <a:noFill/>
              </a:ln>
              <a:solidFill>
                <a:srgbClr val="000000"/>
              </a:solidFill>
              <a:effectLst/>
              <a:uLnTx/>
              <a:uFillTx/>
              <a:latin typeface="Arial Narrow Bold" charset="0"/>
              <a:ea typeface="MS PGothic" pitchFamily="34" charset="-128"/>
              <a:cs typeface="+mn-cs"/>
            </a:endParaRPr>
          </a:p>
        </p:txBody>
      </p:sp>
      <p:sp>
        <p:nvSpPr>
          <p:cNvPr id="415758" name="AutoShape 14" descr="White marble"/>
          <p:cNvSpPr>
            <a:spLocks noChangeArrowheads="1"/>
          </p:cNvSpPr>
          <p:nvPr/>
        </p:nvSpPr>
        <p:spPr bwMode="auto">
          <a:xfrm>
            <a:off x="4402672" y="457200"/>
            <a:ext cx="4376203"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srgbClr val="000000"/>
                </a:solidFill>
                <a:effectLst/>
                <a:uLnTx/>
                <a:uFillTx/>
                <a:latin typeface="Arial Narrow Bold" charset="0"/>
                <a:ea typeface="MS PGothic" pitchFamily="34" charset="-128"/>
                <a:cs typeface="+mn-cs"/>
              </a:rPr>
              <a:t>கருக்கலைப்பு</a:t>
            </a:r>
            <a:endParaRPr kumimoji="0" lang="en-US" altLang="en-US" sz="2400" b="1" i="0" u="none" strike="noStrike" kern="1200" cap="none" spc="0" normalizeH="0" baseline="0" noProof="0">
              <a:ln>
                <a:noFill/>
              </a:ln>
              <a:solidFill>
                <a:srgbClr val="000000"/>
              </a:solidFill>
              <a:effectLst/>
              <a:uLnTx/>
              <a:uFillTx/>
              <a:latin typeface="Arial Narrow Bold" charset="0"/>
              <a:ea typeface="MS PGothic" pitchFamily="34" charset="-128"/>
              <a:cs typeface="+mn-cs"/>
            </a:endParaRPr>
          </a:p>
        </p:txBody>
      </p:sp>
    </p:spTree>
    <p:extLst>
      <p:ext uri="{BB962C8B-B14F-4D97-AF65-F5344CB8AC3E}">
        <p14:creationId xmlns:p14="http://schemas.microsoft.com/office/powerpoint/2010/main" val="29489217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84" y="-889"/>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6" name="Rectangle 3"/>
          <p:cNvSpPr>
            <a:spLocks/>
          </p:cNvSpPr>
          <p:nvPr/>
        </p:nvSpPr>
        <p:spPr bwMode="auto">
          <a:xfrm>
            <a:off x="2001838" y="1031875"/>
            <a:ext cx="14478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sym typeface="Arial" pitchFamily="34" charset="0"/>
              </a:rPr>
              <a:t>   </a:t>
            </a:r>
            <a:r>
              <a:rPr lang="en-US" altLang="en-US" sz="2200" b="1">
                <a:solidFill>
                  <a:srgbClr val="FFFFFF"/>
                </a:solidFill>
                <a:sym typeface="Arial" pitchFamily="34" charset="0"/>
              </a:rPr>
              <a:t>Moral</a:t>
            </a:r>
            <a:endParaRPr lang="en-US" altLang="en-US" sz="2200">
              <a:solidFill>
                <a:srgbClr val="000000"/>
              </a:solidFill>
              <a:latin typeface="Times New Roman" pitchFamily="18" charset="0"/>
              <a:sym typeface="Times New Roman" pitchFamily="18" charset="0"/>
            </a:endParaRPr>
          </a:p>
          <a:p>
            <a:pPr eaLnBrk="1" hangingPunct="1"/>
            <a:r>
              <a:rPr lang="en-US" altLang="en-US" sz="2200" b="1">
                <a:solidFill>
                  <a:srgbClr val="FFFFFF"/>
                </a:solidFill>
                <a:sym typeface="Arial" pitchFamily="34" charset="0"/>
              </a:rPr>
              <a:t>Relativism</a:t>
            </a:r>
          </a:p>
        </p:txBody>
      </p:sp>
      <p:sp>
        <p:nvSpPr>
          <p:cNvPr id="241667" name="Rectangle 4"/>
          <p:cNvSpPr>
            <a:spLocks/>
          </p:cNvSpPr>
          <p:nvPr/>
        </p:nvSpPr>
        <p:spPr bwMode="auto">
          <a:xfrm>
            <a:off x="1447800" y="434975"/>
            <a:ext cx="1103313"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2000" b="1">
                <a:solidFill>
                  <a:srgbClr val="FFFFFF"/>
                </a:solidFill>
                <a:sym typeface="Arial" pitchFamily="34" charset="0"/>
              </a:rPr>
              <a:t>Abortion</a:t>
            </a:r>
          </a:p>
        </p:txBody>
      </p:sp>
      <p:sp>
        <p:nvSpPr>
          <p:cNvPr id="241668" name="Rectangle 5"/>
          <p:cNvSpPr>
            <a:spLocks/>
          </p:cNvSpPr>
          <p:nvPr/>
        </p:nvSpPr>
        <p:spPr bwMode="auto">
          <a:xfrm>
            <a:off x="292100" y="134938"/>
            <a:ext cx="1143000" cy="633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700" b="1">
                <a:solidFill>
                  <a:srgbClr val="FFFFFF"/>
                </a:solidFill>
                <a:sym typeface="Arial" pitchFamily="34" charset="0"/>
              </a:rPr>
              <a:t>    </a:t>
            </a:r>
            <a:r>
              <a:rPr lang="en-US" altLang="en-US" sz="2000" b="1">
                <a:solidFill>
                  <a:srgbClr val="FFFFFF"/>
                </a:solidFill>
                <a:sym typeface="Arial" pitchFamily="34" charset="0"/>
              </a:rPr>
              <a:t>Gay</a:t>
            </a:r>
            <a:endParaRPr lang="en-US" altLang="en-US" sz="2000">
              <a:solidFill>
                <a:srgbClr val="000000"/>
              </a:solidFill>
              <a:latin typeface="Times New Roman" pitchFamily="18" charset="0"/>
              <a:sym typeface="Times New Roman" pitchFamily="18" charset="0"/>
            </a:endParaRPr>
          </a:p>
          <a:p>
            <a:pPr eaLnBrk="1" hangingPunct="1"/>
            <a:r>
              <a:rPr lang="en-US" altLang="en-US" sz="2000" b="1">
                <a:solidFill>
                  <a:srgbClr val="FFFFFF"/>
                </a:solidFill>
                <a:sym typeface="Arial" pitchFamily="34" charset="0"/>
              </a:rPr>
              <a:t>Marriage</a:t>
            </a:r>
          </a:p>
        </p:txBody>
      </p:sp>
      <p:sp>
        <p:nvSpPr>
          <p:cNvPr id="241669" name="Rectangle 6"/>
          <p:cNvSpPr>
            <a:spLocks/>
          </p:cNvSpPr>
          <p:nvPr/>
        </p:nvSpPr>
        <p:spPr bwMode="auto">
          <a:xfrm>
            <a:off x="723900" y="1317625"/>
            <a:ext cx="110966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500" b="1">
                <a:solidFill>
                  <a:srgbClr val="FFFFFF"/>
                </a:solidFill>
                <a:sym typeface="Arial" pitchFamily="34" charset="0"/>
              </a:rPr>
              <a:t>Euthanasia</a:t>
            </a:r>
          </a:p>
        </p:txBody>
      </p:sp>
      <p:sp>
        <p:nvSpPr>
          <p:cNvPr id="6090759" name="Rectangle 9"/>
          <p:cNvSpPr>
            <a:spLocks noGrp="1" noChangeArrowheads="1"/>
          </p:cNvSpPr>
          <p:nvPr>
            <p:ph type="title" idx="4294967295"/>
          </p:nvPr>
        </p:nvSpPr>
        <p:spPr>
          <a:xfrm>
            <a:off x="457200" y="-728663"/>
            <a:ext cx="8229600" cy="1143001"/>
          </a:xfrm>
          <a:extLst>
            <a:ext uri="{FAA26D3D-D897-4be2-8F04-BA451C77F1D7}">
              <ma14:placeholderFlag xmlns="" xmlns:ma14="http://schemas.microsoft.com/office/mac/drawingml/2011/main" val="1"/>
            </a:ext>
          </a:extLst>
        </p:spPr>
        <p:txBody>
          <a:bodyPr/>
          <a:lstStyle/>
          <a:p>
            <a:pPr eaLnBrk="1" hangingPunct="1"/>
            <a:r>
              <a:rPr lang="en-US" altLang="en-US" sz="1800">
                <a:solidFill>
                  <a:schemeClr val="bg1"/>
                </a:solidFill>
              </a:rPr>
              <a:t>Balloons problem—evol vs creat</a:t>
            </a: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dirty="0">
                <a:solidFill>
                  <a:srgbClr val="FFFFFF"/>
                </a:solidFill>
                <a:latin typeface="Arial" charset="0"/>
                <a:ea typeface="ＭＳ Ｐゴシック"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a:solidFill>
                  <a:srgbClr val="FFFFFF"/>
                </a:solidFill>
                <a:latin typeface="Arial" charset="0"/>
                <a:ea typeface="ＭＳ Ｐゴシック"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rPr>
              <a:t>THE</a:t>
            </a:r>
          </a:p>
        </p:txBody>
      </p:sp>
      <p:sp>
        <p:nvSpPr>
          <p:cNvPr id="6090763" name="TextBox 10"/>
          <p:cNvSpPr txBox="1">
            <a:spLocks noChangeArrowheads="1"/>
          </p:cNvSpPr>
          <p:nvPr/>
        </p:nvSpPr>
        <p:spPr bwMode="auto">
          <a:xfrm>
            <a:off x="6096000" y="115888"/>
            <a:ext cx="4114800" cy="110799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GB" b="1" dirty="0">
                <a:solidFill>
                  <a:srgbClr val="FFFFFF"/>
                </a:solidFill>
              </a:rPr>
              <a:t>தீர்வு </a:t>
            </a:r>
          </a:p>
          <a:p>
            <a:pPr eaLnBrk="1" hangingPunct="1">
              <a:defRPr/>
            </a:pPr>
            <a:r>
              <a:rPr lang="en-GB" b="1" dirty="0">
                <a:solidFill>
                  <a:srgbClr val="FFFFFF"/>
                </a:solidFill>
              </a:rPr>
              <a:t>சங்கீதம் 11:3 </a:t>
            </a:r>
            <a:r>
              <a:rPr lang="en-GB" sz="1800" b="1" dirty="0">
                <a:solidFill>
                  <a:srgbClr val="FFFFFF"/>
                </a:solidFill>
              </a:rPr>
              <a:t>இல்</a:t>
            </a:r>
          </a:p>
          <a:p>
            <a:pPr eaLnBrk="1" hangingPunct="1">
              <a:defRPr/>
            </a:pPr>
            <a:r>
              <a:rPr lang="en-GB" sz="1800" b="1" dirty="0">
                <a:solidFill>
                  <a:srgbClr val="FFFFFF"/>
                </a:solidFill>
              </a:rPr>
              <a:t>உள்ளது போல</a:t>
            </a:r>
            <a:endParaRPr lang="en-US" b="1" dirty="0">
              <a:solidFill>
                <a:srgbClr val="FFFFFF"/>
              </a:solidFill>
            </a:endParaRPr>
          </a:p>
        </p:txBody>
      </p:sp>
      <p:sp>
        <p:nvSpPr>
          <p:cNvPr id="241676"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a:solidFill>
                  <a:srgbClr val="FFFFFF"/>
                </a:solidFill>
              </a:rPr>
              <a:t>CHRISTIANITY</a:t>
            </a:r>
          </a:p>
        </p:txBody>
      </p:sp>
      <p:sp>
        <p:nvSpPr>
          <p:cNvPr id="241677"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200" b="1" dirty="0">
                <a:solidFill>
                  <a:srgbClr val="FFFFFF"/>
                </a:solidFill>
              </a:rPr>
              <a:t>HUMANISM</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4" name="Rectangle 3"/>
          <p:cNvSpPr>
            <a:spLocks/>
          </p:cNvSpPr>
          <p:nvPr/>
        </p:nvSpPr>
        <p:spPr bwMode="auto">
          <a:xfrm>
            <a:off x="785813" y="1101725"/>
            <a:ext cx="1072007" cy="57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sz="1700" b="1">
                <a:solidFill>
                  <a:srgbClr val="FFFFFF"/>
                </a:solidFill>
                <a:sym typeface="Arial" pitchFamily="34" charset="0"/>
              </a:rPr>
              <a:t>  </a:t>
            </a:r>
            <a:r>
              <a:rPr lang="en-GB" altLang="en-US" sz="1700" b="1">
                <a:solidFill>
                  <a:srgbClr val="FFFFFF"/>
                </a:solidFill>
                <a:sym typeface="Arial" pitchFamily="34" charset="0"/>
              </a:rPr>
              <a:t>ஆண்பு</a:t>
            </a:r>
          </a:p>
          <a:p>
            <a:pPr eaLnBrk="1" hangingPunct="1"/>
            <a:r>
              <a:rPr lang="en-GB" altLang="en-US" sz="1700" b="1">
                <a:solidFill>
                  <a:srgbClr val="FFFFFF"/>
                </a:solidFill>
                <a:latin typeface="Times New Roman" pitchFamily="18" charset="0"/>
                <a:sym typeface="Arial" pitchFamily="34" charset="0"/>
              </a:rPr>
              <a:t>ணர்ச்சி</a:t>
            </a:r>
            <a:endParaRPr lang="en-US" altLang="en-US" sz="1900">
              <a:solidFill>
                <a:srgbClr val="000000"/>
              </a:solidFill>
              <a:latin typeface="Times New Roman" pitchFamily="18" charset="0"/>
              <a:sym typeface="Times New Roman" pitchFamily="18" charset="0"/>
            </a:endParaRPr>
          </a:p>
        </p:txBody>
      </p:sp>
      <p:sp>
        <p:nvSpPr>
          <p:cNvPr id="243715" name="Rectangle 4"/>
          <p:cNvSpPr>
            <a:spLocks/>
          </p:cNvSpPr>
          <p:nvPr/>
        </p:nvSpPr>
        <p:spPr bwMode="auto">
          <a:xfrm>
            <a:off x="1982788" y="1049338"/>
            <a:ext cx="982238" cy="761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a:solidFill>
                  <a:srgbClr val="FFFFFF"/>
                </a:solidFill>
                <a:sym typeface="Arial" pitchFamily="34" charset="0"/>
              </a:rPr>
              <a:t>  </a:t>
            </a:r>
            <a:r>
              <a:rPr lang="en-GB" altLang="en-US" b="1">
                <a:solidFill>
                  <a:srgbClr val="FFFFFF"/>
                </a:solidFill>
                <a:sym typeface="Arial" pitchFamily="34" charset="0"/>
              </a:rPr>
              <a:t>சார்</a:t>
            </a:r>
          </a:p>
          <a:p>
            <a:pPr eaLnBrk="1" hangingPunct="1"/>
            <a:r>
              <a:rPr lang="en-GB" altLang="en-US" sz="2200" b="1">
                <a:solidFill>
                  <a:srgbClr val="FFFFFF"/>
                </a:solidFill>
                <a:latin typeface="Times New Roman" pitchFamily="18" charset="0"/>
                <a:sym typeface="Arial" pitchFamily="34" charset="0"/>
              </a:rPr>
              <a:t>பியல்</a:t>
            </a:r>
            <a:endParaRPr lang="en-US" altLang="en-US" sz="2200">
              <a:solidFill>
                <a:srgbClr val="000000"/>
              </a:solidFill>
              <a:latin typeface="Times New Roman" pitchFamily="18" charset="0"/>
              <a:sym typeface="Times New Roman" pitchFamily="18" charset="0"/>
            </a:endParaRPr>
          </a:p>
        </p:txBody>
      </p:sp>
      <p:sp>
        <p:nvSpPr>
          <p:cNvPr id="6092805" name="Rectangle 5"/>
          <p:cNvSpPr>
            <a:spLocks/>
          </p:cNvSpPr>
          <p:nvPr/>
        </p:nvSpPr>
        <p:spPr bwMode="auto">
          <a:xfrm>
            <a:off x="5562600" y="5465763"/>
            <a:ext cx="3221633" cy="33109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GB" sz="1800" b="1" dirty="0">
                <a:solidFill>
                  <a:srgbClr val="FFFFFF"/>
                </a:solidFill>
                <a:latin typeface="Arial" charset="0"/>
                <a:ea typeface="ＭＳ Ｐゴシック" charset="0"/>
                <a:sym typeface="Arial" charset="0"/>
              </a:rPr>
              <a:t>தேவனுடைய  வார்த்தை</a:t>
            </a:r>
            <a:endParaRPr lang="en-US" sz="1800" b="1" dirty="0">
              <a:solidFill>
                <a:srgbClr val="FFFFFF"/>
              </a:solidFill>
              <a:latin typeface="Arial" charset="0"/>
              <a:ea typeface="ＭＳ Ｐゴシック" charset="0"/>
              <a:sym typeface="Arial" charset="0"/>
            </a:endParaRPr>
          </a:p>
        </p:txBody>
      </p:sp>
      <p:sp>
        <p:nvSpPr>
          <p:cNvPr id="6092806" name="Rectangle 6"/>
          <p:cNvSpPr>
            <a:spLocks/>
          </p:cNvSpPr>
          <p:nvPr/>
        </p:nvSpPr>
        <p:spPr bwMode="auto">
          <a:xfrm>
            <a:off x="685800" y="5462588"/>
            <a:ext cx="2408911" cy="73120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b="1" dirty="0">
                <a:solidFill>
                  <a:srgbClr val="FFFFFF"/>
                </a:solidFill>
                <a:latin typeface="Arial" charset="0"/>
                <a:ea typeface="ＭＳ Ｐゴシック" charset="0"/>
                <a:sym typeface="Arial" charset="0"/>
              </a:rPr>
              <a:t>   </a:t>
            </a:r>
            <a:r>
              <a:rPr lang="en-GB" sz="2000" b="1" dirty="0">
                <a:solidFill>
                  <a:srgbClr val="FFFFFF"/>
                </a:solidFill>
                <a:latin typeface="Arial" charset="0"/>
                <a:ea typeface="ＭＳ Ｐゴシック" charset="0"/>
                <a:sym typeface="Arial" charset="0"/>
              </a:rPr>
              <a:t>மனிதனுடைய</a:t>
            </a:r>
          </a:p>
          <a:p>
            <a:pPr defTabSz="642938" eaLnBrk="1" hangingPunct="1">
              <a:defRPr/>
            </a:pPr>
            <a:r>
              <a:rPr lang="en-GB" sz="2000" b="1" dirty="0">
                <a:solidFill>
                  <a:srgbClr val="FFFFFF"/>
                </a:solidFill>
                <a:latin typeface="Arial" charset="0"/>
                <a:ea typeface="ＭＳ Ｐゴシック" charset="0"/>
                <a:sym typeface="Arial" charset="0"/>
              </a:rPr>
              <a:t>வார்த்தை</a:t>
            </a:r>
            <a:endParaRPr lang="en-US" sz="2800" b="1" dirty="0">
              <a:solidFill>
                <a:srgbClr val="FFFFFF"/>
              </a:solidFill>
              <a:latin typeface="Arial" charset="0"/>
              <a:ea typeface="ＭＳ Ｐゴシック" charset="0"/>
              <a:sym typeface="Arial" charset="0"/>
            </a:endParaRPr>
          </a:p>
        </p:txBody>
      </p:sp>
      <p:sp>
        <p:nvSpPr>
          <p:cNvPr id="6092807" name="Rectangle 7"/>
          <p:cNvSpPr>
            <a:spLocks noGrp="1" noChangeArrowheads="1"/>
          </p:cNvSpPr>
          <p:nvPr>
            <p:ph type="title" idx="4294967295"/>
          </p:nvPr>
        </p:nvSpPr>
        <p:spPr>
          <a:xfrm>
            <a:off x="457200" y="-708025"/>
            <a:ext cx="8229600" cy="1143000"/>
          </a:xfrm>
          <a:extLst>
            <a:ext uri="{FAA26D3D-D897-4be2-8F04-BA451C77F1D7}">
              <ma14:placeholderFlag xmlns="" xmlns:ma14="http://schemas.microsoft.com/office/mac/drawingml/2011/main" val="1"/>
            </a:ext>
          </a:extLst>
        </p:spPr>
        <p:txBody>
          <a:bodyPr/>
          <a:lstStyle/>
          <a:p>
            <a:pPr eaLnBrk="1" hangingPunct="1"/>
            <a:r>
              <a:rPr lang="en-US" altLang="en-US" sz="1800">
                <a:solidFill>
                  <a:schemeClr val="tx1"/>
                </a:solidFill>
              </a:rPr>
              <a:t>Balloons problem—man</a:t>
            </a:r>
            <a:r>
              <a:rPr lang="fr-FR" altLang="ja-JP" sz="1800">
                <a:solidFill>
                  <a:schemeClr val="tx1"/>
                </a:solidFill>
              </a:rPr>
              <a:t>'</a:t>
            </a:r>
            <a:r>
              <a:rPr lang="en-US" altLang="en-US" sz="1800">
                <a:solidFill>
                  <a:schemeClr val="tx1"/>
                </a:solidFill>
              </a:rPr>
              <a:t>s vs God</a:t>
            </a:r>
            <a:r>
              <a:rPr lang="fr-FR" altLang="ja-JP" sz="1800">
                <a:solidFill>
                  <a:schemeClr val="tx1"/>
                </a:solidFill>
              </a:rPr>
              <a:t>'</a:t>
            </a:r>
            <a:r>
              <a:rPr lang="en-US" altLang="en-US" sz="1800">
                <a:solidFill>
                  <a:schemeClr val="tx1"/>
                </a:solidFill>
              </a:rPr>
              <a:t>s word</a:t>
            </a:r>
          </a:p>
        </p:txBody>
      </p:sp>
      <p:sp>
        <p:nvSpPr>
          <p:cNvPr id="243719"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en-US" sz="1200" b="1">
                <a:solidFill>
                  <a:srgbClr val="FFFFFF"/>
                </a:solidFill>
              </a:rPr>
              <a:t>கிறிஸ்தவம்</a:t>
            </a:r>
            <a:endParaRPr lang="en-US" altLang="en-US" sz="1200" b="1">
              <a:solidFill>
                <a:srgbClr val="FFFFFF"/>
              </a:solidFill>
            </a:endParaRPr>
          </a:p>
        </p:txBody>
      </p:sp>
      <p:sp>
        <p:nvSpPr>
          <p:cNvPr id="243720" name="TextBox 8"/>
          <p:cNvSpPr txBox="1">
            <a:spLocks noChangeArrowheads="1"/>
          </p:cNvSpPr>
          <p:nvPr/>
        </p:nvSpPr>
        <p:spPr bwMode="auto">
          <a:xfrm>
            <a:off x="457200" y="2438400"/>
            <a:ext cx="1143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en-US" sz="1200" b="1">
                <a:solidFill>
                  <a:srgbClr val="FFFFFF"/>
                </a:solidFill>
              </a:rPr>
              <a:t>மனிதத்தன்மை</a:t>
            </a:r>
            <a:endParaRPr lang="en-US" altLang="en-US" sz="1200" b="1">
              <a:solidFill>
                <a:srgbClr val="FFFFFF"/>
              </a:solidFill>
            </a:endParaRPr>
          </a:p>
        </p:txBody>
      </p:sp>
      <p:sp>
        <p:nvSpPr>
          <p:cNvPr id="6092811" name="TextBox 10"/>
          <p:cNvSpPr txBox="1">
            <a:spLocks noChangeArrowheads="1"/>
          </p:cNvSpPr>
          <p:nvPr/>
        </p:nvSpPr>
        <p:spPr bwMode="auto">
          <a:xfrm>
            <a:off x="5580112" y="116632"/>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GB" sz="3600" b="1" dirty="0" err="1">
                <a:solidFill>
                  <a:srgbClr val="FFFFFF"/>
                </a:solidFill>
              </a:rPr>
              <a:t>தீர்வு</a:t>
            </a:r>
            <a:endParaRPr lang="en-US" sz="3600" b="1" dirty="0">
              <a:solidFill>
                <a:srgbClr val="FFFFFF"/>
              </a:solidFill>
            </a:endParaRPr>
          </a:p>
        </p:txBody>
      </p:sp>
      <p:sp>
        <p:nvSpPr>
          <p:cNvPr id="6092812" name="TextBox 11"/>
          <p:cNvSpPr txBox="1">
            <a:spLocks noChangeArrowheads="1"/>
          </p:cNvSpPr>
          <p:nvPr/>
        </p:nvSpPr>
        <p:spPr bwMode="auto">
          <a:xfrm>
            <a:off x="7000875" y="623888"/>
            <a:ext cx="1716088"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GB" sz="1800" b="1">
                <a:solidFill>
                  <a:srgbClr val="FFFFFF"/>
                </a:solidFill>
              </a:rPr>
              <a:t>Iஏசாயா</a:t>
            </a:r>
            <a:r>
              <a:rPr lang="en-US" sz="1800" b="1">
                <a:solidFill>
                  <a:srgbClr val="FFFFFF"/>
                </a:solidFill>
              </a:rPr>
              <a:t> 58:12</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p:txBody>
          <a:bodyPr/>
          <a:lstStyle/>
          <a:p>
            <a:pPr indent="0" eaLnBrk="1" hangingPunct="1"/>
            <a:r>
              <a:rPr lang="en-US" altLang="en-US"/>
              <a:t>Product-The Lie 00417</a:t>
            </a:r>
          </a:p>
        </p:txBody>
      </p:sp>
      <p:pic>
        <p:nvPicPr>
          <p:cNvPr id="245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392" y="159454"/>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p:txBody>
          <a:bodyPr/>
          <a:lstStyle/>
          <a:p>
            <a:pPr indent="0" eaLnBrk="1" hangingPunct="1"/>
            <a:r>
              <a:rPr lang="en-US" altLang="en-US"/>
              <a:t>Product-The Genesis Record 00416</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385936"/>
            <a:ext cx="9070975" cy="1143000"/>
          </a:xfrm>
          <a:solidFill>
            <a:schemeClr val="accent2">
              <a:lumMod val="50000"/>
            </a:schemeClr>
          </a:solidFill>
          <a:extLst>
            <a:ext uri="{FAA26D3D-D897-4be2-8F04-BA451C77F1D7}">
              <ma14:placeholderFlag xmlns="" xmlns:ma14="http://schemas.microsoft.com/office/mac/drawingml/2011/main" val="1"/>
            </a:ext>
          </a:extLst>
        </p:spPr>
        <p:txBody>
          <a:bodyPr/>
          <a:lstStyle/>
          <a:p>
            <a:pPr>
              <a:defRPr/>
            </a:pPr>
            <a:r>
              <a:rPr lang="en-US" b="1" dirty="0" err="1">
                <a:solidFill>
                  <a:srgbClr val="FFFFFF"/>
                </a:solidFill>
                <a:effectLst>
                  <a:glow rad="139700">
                    <a:schemeClr val="tx1"/>
                  </a:glow>
                </a:effectLst>
                <a:ea typeface="ＭＳ Ｐゴシック" charset="0"/>
              </a:rPr>
              <a:t>Enuma</a:t>
            </a:r>
            <a:r>
              <a:rPr lang="en-US" b="1" dirty="0">
                <a:solidFill>
                  <a:srgbClr val="FFFFFF"/>
                </a:solidFill>
                <a:effectLst>
                  <a:glow rad="139700">
                    <a:schemeClr val="tx1"/>
                  </a:glow>
                </a:effectLst>
                <a:ea typeface="ＭＳ Ｐゴシック" charset="0"/>
              </a:rPr>
              <a:t> </a:t>
            </a:r>
            <a:r>
              <a:rPr lang="en-US" b="1" dirty="0" err="1">
                <a:solidFill>
                  <a:srgbClr val="FFFFFF"/>
                </a:solidFill>
                <a:effectLst>
                  <a:glow rad="139700">
                    <a:schemeClr val="tx1"/>
                  </a:glow>
                </a:effectLst>
                <a:ea typeface="ＭＳ Ｐゴシック" charset="0"/>
              </a:rPr>
              <a:t>Elish</a:t>
            </a:r>
            <a:r>
              <a:rPr lang="en-US" b="1" dirty="0">
                <a:solidFill>
                  <a:srgbClr val="FFFFFF"/>
                </a:solidFill>
                <a:effectLst>
                  <a:glow rad="139700">
                    <a:schemeClr val="tx1"/>
                  </a:glow>
                </a:effectLst>
                <a:ea typeface="ＭＳ Ｐゴシック" charset="0"/>
              </a:rPr>
              <a:t> ("When on High")</a:t>
            </a:r>
          </a:p>
        </p:txBody>
      </p:sp>
      <p:sp>
        <p:nvSpPr>
          <p:cNvPr id="5" name="Content Placeholder 2"/>
          <p:cNvSpPr txBox="1">
            <a:spLocks/>
          </p:cNvSpPr>
          <p:nvPr/>
        </p:nvSpPr>
        <p:spPr bwMode="auto">
          <a:xfrm>
            <a:off x="304800" y="1792560"/>
            <a:ext cx="4195763" cy="4114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a:solidFill>
                  <a:srgbClr val="FFFFFF"/>
                </a:solidFill>
                <a:effectLst>
                  <a:glow rad="228600">
                    <a:schemeClr val="tx1"/>
                  </a:glow>
                </a:effectLst>
              </a:rPr>
              <a:t>Babylonian account of creation</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Written in Akkadian</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On seven tablets, composed during 11</a:t>
            </a:r>
            <a:r>
              <a:rPr lang="en-US" altLang="en-US" sz="2800" b="1" baseline="30000">
                <a:solidFill>
                  <a:srgbClr val="FFFFFF"/>
                </a:solidFill>
                <a:effectLst>
                  <a:glow rad="228600">
                    <a:schemeClr val="tx1"/>
                  </a:glow>
                </a:effectLst>
              </a:rPr>
              <a:t>th</a:t>
            </a:r>
            <a:r>
              <a:rPr lang="en-US" altLang="en-US" sz="2800" b="1">
                <a:solidFill>
                  <a:srgbClr val="FFFFFF"/>
                </a:solidFill>
                <a:effectLst>
                  <a:glow rad="228600">
                    <a:schemeClr val="tx1"/>
                  </a:glow>
                </a:effectLst>
              </a:rPr>
              <a:t> century BC</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Tiamat the mother goddess</a:t>
            </a:r>
          </a:p>
        </p:txBody>
      </p:sp>
      <p:sp>
        <p:nvSpPr>
          <p:cNvPr id="6" name="Content Placeholder 3"/>
          <p:cNvSpPr txBox="1">
            <a:spLocks/>
          </p:cNvSpPr>
          <p:nvPr/>
        </p:nvSpPr>
        <p:spPr bwMode="auto">
          <a:xfrm>
            <a:off x="4456113" y="1792560"/>
            <a:ext cx="4652962"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a:solidFill>
                  <a:srgbClr val="FFFFFF"/>
                </a:solidFill>
                <a:effectLst>
                  <a:glow rad="228600">
                    <a:schemeClr val="tx1"/>
                  </a:glow>
                </a:effectLst>
              </a:rPr>
              <a:t>Marduk the son kills Tiamat, creating the universe from splitting her corpse into water and sky</a:t>
            </a:r>
          </a:p>
          <a:p>
            <a:pPr>
              <a:spcBef>
                <a:spcPct val="20000"/>
              </a:spcBef>
              <a:buFontTx/>
              <a:buChar char="•"/>
            </a:pPr>
            <a:endParaRPr lang="en-US" altLang="en-US" sz="1000" b="1">
              <a:solidFill>
                <a:srgbClr val="FFFFFF"/>
              </a:solidFill>
              <a:effectLst>
                <a:glow rad="228600">
                  <a:schemeClr val="tx1"/>
                </a:glow>
              </a:effectLst>
            </a:endParaRPr>
          </a:p>
          <a:p>
            <a:pPr>
              <a:spcBef>
                <a:spcPct val="20000"/>
              </a:spcBef>
              <a:buFontTx/>
              <a:buChar char="•"/>
            </a:pPr>
            <a:r>
              <a:rPr lang="en-US" altLang="en-US" sz="2800" b="1">
                <a:solidFill>
                  <a:srgbClr val="FFFFFF"/>
                </a:solidFill>
                <a:effectLst>
                  <a:glow rad="228600">
                    <a:schemeClr val="tx1"/>
                  </a:glow>
                </a:effectLst>
              </a:rPr>
              <a:t>Humankind made to do hard physical labour from blood of Tiamat</a:t>
            </a:r>
            <a:r>
              <a:rPr lang="fr-FR" altLang="ja-JP" sz="2800" b="1">
                <a:solidFill>
                  <a:srgbClr val="FFFFFF"/>
                </a:solidFill>
                <a:effectLst>
                  <a:glow rad="228600">
                    <a:schemeClr val="tx1"/>
                  </a:glow>
                </a:effectLst>
              </a:rPr>
              <a:t>'</a:t>
            </a:r>
            <a:r>
              <a:rPr lang="en-US" altLang="en-US" sz="2800" b="1">
                <a:solidFill>
                  <a:srgbClr val="FFFFFF"/>
                </a:solidFill>
                <a:effectLst>
                  <a:glow rad="228600">
                    <a:schemeClr val="tx1"/>
                  </a:glow>
                </a:effectLst>
              </a:rPr>
              <a:t>s co-conspirator, Kingu</a:t>
            </a:r>
          </a:p>
        </p:txBody>
      </p:sp>
      <p:sp>
        <p:nvSpPr>
          <p:cNvPr id="160774" name="Text Box 14"/>
          <p:cNvSpPr txBox="1">
            <a:spLocks noChangeArrowheads="1"/>
          </p:cNvSpPr>
          <p:nvPr/>
        </p:nvSpPr>
        <p:spPr bwMode="auto">
          <a:xfrm>
            <a:off x="8222679" y="-27384"/>
            <a:ext cx="8858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a:solidFill>
                  <a:srgbClr val="FFFFFF"/>
                </a:solidFill>
                <a:effectLst>
                  <a:glow rad="139700">
                    <a:srgbClr val="000000"/>
                  </a:glow>
                </a:effectLst>
                <a:cs typeface="Arial" charset="0"/>
              </a:rPr>
              <a:t>188d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indent="0" eaLnBrk="1" hangingPunct="1"/>
            <a:r>
              <a:rPr lang="en-US" altLang="en-US"/>
              <a:t>Questions &amp; Answers 00441</a:t>
            </a:r>
          </a:p>
        </p:txBody>
      </p:sp>
      <p:sp>
        <p:nvSpPr>
          <p:cNvPr id="249858" name="Freeform 3"/>
          <p:cNvSpPr>
            <a:spLocks/>
          </p:cNvSpPr>
          <p:nvPr/>
        </p:nvSpPr>
        <p:spPr bwMode="auto">
          <a:xfrm>
            <a:off x="-122656" y="-171718"/>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dirty="0">
              <a:solidFill>
                <a:srgbClr val="FFFFFF"/>
              </a:solidFill>
            </a:endParaRPr>
          </a:p>
          <a:p>
            <a:endParaRPr lang="en-GB" dirty="0">
              <a:solidFill>
                <a:srgbClr val="FFFFFF"/>
              </a:solidFill>
            </a:endParaRPr>
          </a:p>
          <a:p>
            <a:endParaRPr lang="en-GB" dirty="0">
              <a:solidFill>
                <a:srgbClr val="FFFFFF"/>
              </a:solidFill>
            </a:endParaRPr>
          </a:p>
          <a:p>
            <a:r>
              <a:rPr lang="en-GB" sz="4000" dirty="0" err="1">
                <a:solidFill>
                  <a:srgbClr val="FFFFFF"/>
                </a:solidFill>
              </a:rPr>
              <a:t>வினாக்களும்</a:t>
            </a:r>
            <a:r>
              <a:rPr lang="en-GB" sz="4000" dirty="0">
                <a:solidFill>
                  <a:srgbClr val="FFFFFF"/>
                </a:solidFill>
              </a:rPr>
              <a:t>  </a:t>
            </a:r>
            <a:r>
              <a:rPr lang="en-GB" sz="4000" dirty="0" err="1">
                <a:solidFill>
                  <a:srgbClr val="FFFFFF"/>
                </a:solidFill>
              </a:rPr>
              <a:t>விடைகளும்</a:t>
            </a:r>
            <a:endParaRPr lang="en-GB" sz="4000" dirty="0">
              <a:solidFill>
                <a:srgbClr val="FFFFFF"/>
              </a:solidFill>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3"/>
          <p:cNvSpPr>
            <a:spLocks noGrp="1" noChangeArrowheads="1"/>
          </p:cNvSpPr>
          <p:nvPr>
            <p:ph type="title"/>
          </p:nvPr>
        </p:nvSpPr>
        <p:spPr/>
        <p:txBody>
          <a:bodyPr/>
          <a:lstStyle/>
          <a:p>
            <a:pPr indent="0" eaLnBrk="1" hangingPunct="1"/>
            <a:r>
              <a:rPr lang="en-US" altLang="en-US"/>
              <a:t>AiG Web Address 00439</a:t>
            </a:r>
          </a:p>
        </p:txBody>
      </p:sp>
      <p:sp>
        <p:nvSpPr>
          <p:cNvPr id="251906" name="Freeform 2"/>
          <p:cNvSpPr>
            <a:spLocks/>
          </p:cNvSpPr>
          <p:nvPr/>
        </p:nvSpPr>
        <p:spPr bwMode="auto">
          <a:xfrm>
            <a:off x="0" y="-257577"/>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a:p>
          <a:p>
            <a:endParaRPr lang="en-GB"/>
          </a:p>
          <a:p>
            <a:endParaRPr lang="en-GB"/>
          </a:p>
          <a:p>
            <a:endParaRPr lang="en-GB"/>
          </a:p>
          <a:p>
            <a:endParaRPr lang="en-GB"/>
          </a:p>
          <a:p>
            <a:r>
              <a:rPr lang="en-GB"/>
              <a:t> </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pic>
        <p:nvPicPr>
          <p:cNvPr id="253954"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1:</a:t>
            </a:r>
            <a:r>
              <a:rPr lang="en-US" sz="4000">
                <a:solidFill>
                  <a:srgbClr val="FFFFFF"/>
                </a:solidFill>
                <a:latin typeface="Arial"/>
                <a:ea typeface="ＭＳ Ｐゴシック" pitchFamily="-112" charset="-128"/>
                <a:cs typeface="Arial"/>
              </a:rPr>
              <a:t> </a:t>
            </a:r>
            <a:r>
              <a:rPr lang="en-GB" sz="2000">
                <a:solidFill>
                  <a:srgbClr val="FFFFFF"/>
                </a:solidFill>
                <a:latin typeface="Arial"/>
                <a:ea typeface="ＭＳ Ｐゴシック" pitchFamily="-112" charset="-128"/>
                <a:cs typeface="Arial"/>
              </a:rPr>
              <a:t>வெளிச்சம்</a:t>
            </a:r>
            <a:endParaRPr lang="en-US" sz="4000">
              <a:solidFill>
                <a:srgbClr val="FFFFFF"/>
              </a:solidFill>
              <a:latin typeface="Arial"/>
              <a:ea typeface="ＭＳ Ｐゴシック" pitchFamily="-112" charset="-128"/>
              <a:cs typeface="Arial"/>
            </a:endParaRPr>
          </a:p>
        </p:txBody>
      </p:sp>
      <p:sp>
        <p:nvSpPr>
          <p:cNvPr id="1861637" name="Text Box 5"/>
          <p:cNvSpPr txBox="1">
            <a:spLocks noChangeArrowheads="1"/>
          </p:cNvSpPr>
          <p:nvPr/>
        </p:nvSpPr>
        <p:spPr bwMode="auto">
          <a:xfrm>
            <a:off x="457200" y="2879725"/>
            <a:ext cx="4419600" cy="116955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2:</a:t>
            </a:r>
            <a:r>
              <a:rPr lang="en-US" sz="4000">
                <a:solidFill>
                  <a:srgbClr val="FFFFFF"/>
                </a:solidFill>
                <a:latin typeface="Arial"/>
                <a:ea typeface="ＭＳ Ｐゴシック" pitchFamily="-112" charset="-128"/>
                <a:cs typeface="Arial"/>
              </a:rPr>
              <a:t> </a:t>
            </a:r>
            <a:r>
              <a:rPr lang="en-GB" sz="2000">
                <a:solidFill>
                  <a:srgbClr val="FFFFFF"/>
                </a:solidFill>
                <a:latin typeface="Arial"/>
                <a:ea typeface="ＭＳ Ｐゴシック" pitchFamily="-112" charset="-128"/>
                <a:cs typeface="Arial"/>
              </a:rPr>
              <a:t>நீர்,காற்று </a:t>
            </a:r>
          </a:p>
          <a:p>
            <a:pPr eaLnBrk="1" hangingPunct="1">
              <a:spcBef>
                <a:spcPct val="50000"/>
              </a:spcBef>
              <a:defRPr/>
            </a:pPr>
            <a:r>
              <a:rPr lang="en-GB" sz="2000">
                <a:solidFill>
                  <a:srgbClr val="FFFFFF"/>
                </a:solidFill>
                <a:latin typeface="Arial"/>
                <a:ea typeface="ＭＳ Ｐゴシック" pitchFamily="-112" charset="-128"/>
                <a:cs typeface="Arial"/>
              </a:rPr>
              <a:t>வேறுபிரிக்கப்பட்டது</a:t>
            </a:r>
          </a:p>
        </p:txBody>
      </p:sp>
      <p:sp>
        <p:nvSpPr>
          <p:cNvPr id="1861638" name="Text Box 6"/>
          <p:cNvSpPr txBox="1">
            <a:spLocks noChangeArrowheads="1"/>
          </p:cNvSpPr>
          <p:nvPr/>
        </p:nvSpPr>
        <p:spPr bwMode="auto">
          <a:xfrm>
            <a:off x="457200" y="4708525"/>
            <a:ext cx="4038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indent="-57150" eaLnBrk="1" hangingPunct="1">
              <a:spcBef>
                <a:spcPct val="50000"/>
              </a:spcBef>
              <a:defRPr/>
            </a:pPr>
            <a:r>
              <a:rPr lang="en-US" sz="4000" dirty="0">
                <a:solidFill>
                  <a:srgbClr val="FFFF00"/>
                </a:solidFill>
                <a:latin typeface="Arial"/>
                <a:ea typeface="ＭＳ Ｐゴシック" pitchFamily="-112" charset="-128"/>
                <a:cs typeface="Arial"/>
              </a:rPr>
              <a:t>Day 3:</a:t>
            </a:r>
            <a:r>
              <a:rPr lang="en-US" sz="4000" dirty="0">
                <a:solidFill>
                  <a:srgbClr val="FFFFFF"/>
                </a:solidFill>
                <a:latin typeface="Arial"/>
                <a:ea typeface="ＭＳ Ｐゴシック" pitchFamily="-112" charset="-128"/>
                <a:cs typeface="Arial"/>
              </a:rPr>
              <a:t> </a:t>
            </a:r>
            <a:r>
              <a:rPr lang="en-GB" dirty="0" err="1">
                <a:solidFill>
                  <a:srgbClr val="FFFFFF"/>
                </a:solidFill>
                <a:latin typeface="Arial"/>
                <a:ea typeface="ＭＳ Ｐゴシック" pitchFamily="-112" charset="-128"/>
                <a:cs typeface="Arial"/>
              </a:rPr>
              <a:t>தரை,நிலம்</a:t>
            </a:r>
            <a:r>
              <a:rPr lang="en-GB" dirty="0">
                <a:solidFill>
                  <a:srgbClr val="FFFFFF"/>
                </a:solidFill>
                <a:latin typeface="Arial"/>
                <a:ea typeface="ＭＳ Ｐゴシック" pitchFamily="-112" charset="-128"/>
                <a:cs typeface="Arial"/>
              </a:rPr>
              <a:t>  </a:t>
            </a:r>
            <a:r>
              <a:rPr lang="en-GB" dirty="0" err="1">
                <a:solidFill>
                  <a:srgbClr val="FFFFFF"/>
                </a:solidFill>
                <a:latin typeface="Arial"/>
                <a:ea typeface="ＭＳ Ｐゴシック" pitchFamily="-112" charset="-128"/>
                <a:cs typeface="Arial"/>
              </a:rPr>
              <a:t>வேறுபிரிக்கப்பட்டது</a:t>
            </a:r>
            <a:endParaRPr lang="en-US" sz="4000" dirty="0">
              <a:solidFill>
                <a:srgbClr val="FFFFFF"/>
              </a:solidFill>
              <a:latin typeface="Arial"/>
              <a:ea typeface="ＭＳ Ｐゴシック" pitchFamily="-112" charset="-128"/>
              <a:cs typeface="Arial"/>
            </a:endParaRPr>
          </a:p>
        </p:txBody>
      </p:sp>
      <p:sp>
        <p:nvSpPr>
          <p:cNvPr id="1861639" name="Text Box 7"/>
          <p:cNvSpPr txBox="1">
            <a:spLocks noChangeArrowheads="1"/>
          </p:cNvSpPr>
          <p:nvPr/>
        </p:nvSpPr>
        <p:spPr bwMode="auto">
          <a:xfrm>
            <a:off x="4495800" y="1219200"/>
            <a:ext cx="46482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4:</a:t>
            </a:r>
            <a:r>
              <a:rPr lang="en-US" sz="4000">
                <a:solidFill>
                  <a:srgbClr val="FFFFFF"/>
                </a:solidFill>
                <a:latin typeface="Arial"/>
                <a:ea typeface="ＭＳ Ｐゴシック" pitchFamily="-112" charset="-128"/>
                <a:cs typeface="Arial"/>
              </a:rPr>
              <a:t> </a:t>
            </a:r>
            <a:r>
              <a:rPr lang="en-GB">
                <a:solidFill>
                  <a:srgbClr val="FFFFFF"/>
                </a:solidFill>
                <a:latin typeface="Arial"/>
                <a:ea typeface="ＭＳ Ｐゴシック" pitchFamily="-112" charset="-128"/>
                <a:cs typeface="Arial"/>
              </a:rPr>
              <a:t>சூரியன்,சந்திரன்&amp; </a:t>
            </a:r>
            <a:r>
              <a:rPr lang="en-GB" sz="1800">
                <a:solidFill>
                  <a:srgbClr val="FFFFFF"/>
                </a:solidFill>
                <a:latin typeface="Arial"/>
                <a:ea typeface="ＭＳ Ｐゴシック" pitchFamily="-112" charset="-128"/>
                <a:cs typeface="Arial"/>
              </a:rPr>
              <a:t>நட்சத்திரங்கள்  ஒழுங்குபடுத்தப்பட்டன</a:t>
            </a:r>
            <a:endParaRPr lang="en-US" sz="4000">
              <a:solidFill>
                <a:srgbClr val="FFFFFF"/>
              </a:solidFill>
              <a:latin typeface="Arial"/>
              <a:ea typeface="ＭＳ Ｐゴシック" pitchFamily="-112" charset="-128"/>
              <a:cs typeface="Arial"/>
            </a:endParaRPr>
          </a:p>
        </p:txBody>
      </p:sp>
      <p:sp>
        <p:nvSpPr>
          <p:cNvPr id="1861640" name="Text Box 8"/>
          <p:cNvSpPr txBox="1">
            <a:spLocks noChangeArrowheads="1"/>
          </p:cNvSpPr>
          <p:nvPr/>
        </p:nvSpPr>
        <p:spPr bwMode="auto">
          <a:xfrm>
            <a:off x="4495800" y="2879725"/>
            <a:ext cx="4191000" cy="135421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a:solidFill>
                  <a:srgbClr val="FFFF00"/>
                </a:solidFill>
                <a:latin typeface="Arial"/>
                <a:ea typeface="ＭＳ Ｐゴシック" pitchFamily="-112" charset="-128"/>
                <a:cs typeface="Arial"/>
              </a:rPr>
              <a:t>Day 5:</a:t>
            </a:r>
            <a:r>
              <a:rPr lang="en-US" sz="4000">
                <a:solidFill>
                  <a:srgbClr val="FFFFFF"/>
                </a:solidFill>
                <a:latin typeface="Arial"/>
                <a:ea typeface="ＭＳ Ｐゴシック" pitchFamily="-112" charset="-128"/>
                <a:cs typeface="Arial"/>
              </a:rPr>
              <a:t>  </a:t>
            </a:r>
            <a:r>
              <a:rPr lang="en-GB" sz="2800">
                <a:solidFill>
                  <a:srgbClr val="FFFFFF"/>
                </a:solidFill>
                <a:latin typeface="Arial"/>
                <a:ea typeface="ＭＳ Ｐゴシック" pitchFamily="-112" charset="-128"/>
                <a:cs typeface="Arial"/>
              </a:rPr>
              <a:t>மீன்கள் &amp;</a:t>
            </a:r>
          </a:p>
          <a:p>
            <a:pPr eaLnBrk="1" hangingPunct="1">
              <a:spcBef>
                <a:spcPct val="50000"/>
              </a:spcBef>
              <a:defRPr/>
            </a:pPr>
            <a:r>
              <a:rPr lang="en-GB" sz="2800">
                <a:solidFill>
                  <a:srgbClr val="FFFFFF"/>
                </a:solidFill>
                <a:latin typeface="Arial"/>
                <a:ea typeface="ＭＳ Ｐゴシック" pitchFamily="-112" charset="-128"/>
                <a:cs typeface="Arial"/>
              </a:rPr>
              <a:t>பறவைகள்</a:t>
            </a:r>
            <a:endParaRPr lang="en-US" sz="4000">
              <a:solidFill>
                <a:srgbClr val="FFFFFF"/>
              </a:solidFill>
              <a:latin typeface="Arial"/>
              <a:ea typeface="ＭＳ Ｐゴシック" pitchFamily="-112" charset="-128"/>
              <a:cs typeface="Arial"/>
            </a:endParaRPr>
          </a:p>
        </p:txBody>
      </p:sp>
      <p:sp>
        <p:nvSpPr>
          <p:cNvPr id="1861641" name="Text Box 9"/>
          <p:cNvSpPr txBox="1">
            <a:spLocks noChangeArrowheads="1"/>
          </p:cNvSpPr>
          <p:nvPr/>
        </p:nvSpPr>
        <p:spPr bwMode="auto">
          <a:xfrm>
            <a:off x="4667250" y="4673164"/>
            <a:ext cx="4191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dirty="0">
                <a:solidFill>
                  <a:srgbClr val="FFFF00"/>
                </a:solidFill>
                <a:latin typeface="Arial"/>
                <a:ea typeface="ＭＳ Ｐゴシック" pitchFamily="-112" charset="-128"/>
                <a:cs typeface="Arial"/>
              </a:rPr>
              <a:t>Day 6:</a:t>
            </a:r>
            <a:r>
              <a:rPr lang="en-US" sz="4000" dirty="0">
                <a:solidFill>
                  <a:srgbClr val="FFFFFF"/>
                </a:solidFill>
                <a:latin typeface="Arial"/>
                <a:ea typeface="ＭＳ Ｐゴシック" pitchFamily="-112" charset="-128"/>
                <a:cs typeface="Arial"/>
              </a:rPr>
              <a:t>  </a:t>
            </a:r>
            <a:r>
              <a:rPr lang="en-GB" dirty="0" err="1">
                <a:solidFill>
                  <a:srgbClr val="FFFFFF"/>
                </a:solidFill>
                <a:latin typeface="Arial"/>
                <a:ea typeface="ＭＳ Ｐゴシック" pitchFamily="-112" charset="-128"/>
                <a:cs typeface="Arial"/>
              </a:rPr>
              <a:t>விலங்குகள்</a:t>
            </a:r>
            <a:endParaRPr lang="en-US" sz="4000" dirty="0">
              <a:solidFill>
                <a:srgbClr val="FFFFFF"/>
              </a:solidFill>
              <a:latin typeface="Arial"/>
              <a:ea typeface="ＭＳ Ｐゴシック" pitchFamily="-112" charset="-128"/>
              <a:cs typeface="Arial"/>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i="1" dirty="0">
                <a:solidFill>
                  <a:srgbClr val="FFFFFF"/>
                </a:solidFill>
                <a:latin typeface="Arial"/>
                <a:ea typeface="ＭＳ Ｐゴシック" pitchFamily="-112" charset="-128"/>
                <a:cs typeface="Arial"/>
              </a:rPr>
              <a:t>Genesis 1:3-31</a:t>
            </a:r>
          </a:p>
        </p:txBody>
      </p:sp>
      <p:sp>
        <p:nvSpPr>
          <p:cNvPr id="253962"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zh-CN" altLang="en-US">
              <a:solidFill>
                <a:srgbClr val="FFFFFF"/>
              </a:solidFill>
              <a:cs typeface="Arial" pitchFamily="34" charset="0"/>
            </a:endParaRPr>
          </a:p>
        </p:txBody>
      </p:sp>
      <p:sp>
        <p:nvSpPr>
          <p:cNvPr id="25396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253964"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253965"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253966" name="Text Box 15"/>
          <p:cNvSpPr txBox="1">
            <a:spLocks noChangeArrowheads="1"/>
          </p:cNvSpPr>
          <p:nvPr/>
        </p:nvSpPr>
        <p:spPr bwMode="auto">
          <a:xfrm>
            <a:off x="9229725" y="76200"/>
            <a:ext cx="1244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a:solidFill>
                  <a:srgbClr val="FFFFFF"/>
                </a:solidFill>
                <a:cs typeface="Arial" pitchFamily="34" charset="0"/>
              </a:rPr>
              <a:t>OTS 33</a:t>
            </a:r>
          </a:p>
        </p:txBody>
      </p:sp>
      <p:sp>
        <p:nvSpPr>
          <p:cNvPr id="25396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Formless</a:t>
            </a:r>
          </a:p>
        </p:txBody>
      </p:sp>
      <p:sp>
        <p:nvSpPr>
          <p:cNvPr id="25396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cs typeface="Arial" pitchFamily="34" charset="0"/>
            </a:endParaRPr>
          </a:p>
        </p:txBody>
      </p:sp>
      <p:sp>
        <p:nvSpPr>
          <p:cNvPr id="253973" name="Rectangle 22"/>
          <p:cNvSpPr>
            <a:spLocks noGrp="1" noChangeArrowheads="1"/>
          </p:cNvSpPr>
          <p:nvPr>
            <p:ph type="title" idx="4294967295"/>
          </p:nvPr>
        </p:nvSpPr>
        <p:spPr>
          <a:xfrm>
            <a:off x="152400" y="0"/>
            <a:ext cx="6629400" cy="838200"/>
          </a:xfrm>
        </p:spPr>
        <p:txBody>
          <a:bodyPr/>
          <a:lstStyle/>
          <a:p>
            <a:pPr algn="l" eaLnBrk="1" hangingPunct="1"/>
            <a:r>
              <a:rPr lang="en-GB" altLang="zh-CN" sz="3600">
                <a:solidFill>
                  <a:srgbClr val="FAFE1E"/>
                </a:solidFill>
                <a:latin typeface="Arial" pitchFamily="34" charset="0"/>
              </a:rPr>
              <a:t>சிருஷ்டிப்பின்  நாட்கள்</a:t>
            </a:r>
            <a:endParaRPr lang="en-US" altLang="zh-CN" sz="3600">
              <a:latin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GB" altLang="en-US" sz="3200" dirty="0">
                <a:solidFill>
                  <a:schemeClr val="tx1"/>
                </a:solidFill>
                <a:effectLst>
                  <a:outerShdw blurRad="38100" dist="38100" dir="2700000" algn="tl">
                    <a:srgbClr val="000000"/>
                  </a:outerShdw>
                </a:effectLst>
              </a:rPr>
              <a:t>எவ்வாறு1</a:t>
            </a:r>
            <a:r>
              <a:rPr lang="en-US" altLang="en-US" sz="3200" dirty="0">
                <a:solidFill>
                  <a:schemeClr val="tx1"/>
                </a:solidFill>
                <a:effectLst>
                  <a:outerShdw blurRad="38100" dist="38100" dir="2700000" algn="tl">
                    <a:srgbClr val="000000"/>
                  </a:outerShdw>
                </a:effectLst>
              </a:rPr>
              <a:t>:1</a:t>
            </a:r>
            <a:r>
              <a:rPr lang="en-GB" altLang="en-US" sz="3200" dirty="0" err="1">
                <a:solidFill>
                  <a:schemeClr val="tx1"/>
                </a:solidFill>
                <a:effectLst>
                  <a:outerShdw blurRad="38100" dist="38100" dir="2700000" algn="tl">
                    <a:srgbClr val="000000"/>
                  </a:outerShdw>
                </a:effectLst>
              </a:rPr>
              <a:t>தொடர்புடையது</a:t>
            </a:r>
            <a:r>
              <a:rPr lang="en-US" altLang="en-US" sz="3200" dirty="0">
                <a:solidFill>
                  <a:schemeClr val="tx1"/>
                </a:solidFill>
                <a:effectLst>
                  <a:outerShdw blurRad="38100" dist="38100" dir="2700000" algn="tl">
                    <a:srgbClr val="000000"/>
                  </a:outerShdw>
                </a:effectLst>
              </a:rPr>
              <a:t>1:2-3?</a:t>
            </a:r>
            <a:endParaRPr lang="en-US" altLang="en-US" sz="3200" dirty="0">
              <a:effectLst>
                <a:outerShdw blurRad="38100" dist="38100" dir="2700000" algn="tl">
                  <a:srgbClr val="000000"/>
                </a:outerShdw>
              </a:effectLst>
            </a:endParaRPr>
          </a:p>
        </p:txBody>
      </p:sp>
      <p:sp>
        <p:nvSpPr>
          <p:cNvPr id="52227" name="Rectangle 3"/>
          <p:cNvSpPr>
            <a:spLocks noGrp="1" noChangeArrowheads="1"/>
          </p:cNvSpPr>
          <p:nvPr>
            <p:ph type="subTitle" idx="1"/>
          </p:nvPr>
        </p:nvSpPr>
        <p:spPr>
          <a:xfrm>
            <a:off x="609600" y="914400"/>
            <a:ext cx="7772400" cy="685800"/>
          </a:xfrm>
        </p:spPr>
        <p:txBody>
          <a:bodyPr/>
          <a:lstStyle/>
          <a:p>
            <a:pPr eaLnBrk="1" hangingPunct="1">
              <a:buFont typeface="Wingdings" pitchFamily="2" charset="2"/>
              <a:buNone/>
            </a:pPr>
            <a:r>
              <a:rPr lang="en-GB" altLang="en-US" sz="2800" b="1" u="sng"/>
              <a:t>அசல் சிருஷ்டிப்பு(பாரம்பரியப் பார்வை</a:t>
            </a:r>
            <a:endParaRPr lang="en-US" altLang="en-US" b="1" u="sng"/>
          </a:p>
        </p:txBody>
      </p:sp>
      <p:sp>
        <p:nvSpPr>
          <p:cNvPr id="52229"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Clr>
                <a:srgbClr val="FFFFCC"/>
              </a:buClr>
              <a:buSzPct val="75000"/>
              <a:buFont typeface="Wingdings" pitchFamily="2" charset="2"/>
              <a:buNone/>
            </a:pPr>
            <a:endParaRPr lang="en-US" altLang="en-US" sz="3200">
              <a:solidFill>
                <a:schemeClr val="accent5">
                  <a:lumMod val="25000"/>
                </a:schemeClr>
              </a:solidFill>
              <a:effectLst>
                <a:outerShdw blurRad="38100" dist="38100" dir="2700000" algn="tl">
                  <a:srgbClr val="010199"/>
                </a:outerShdw>
              </a:effectLst>
            </a:endParaRPr>
          </a:p>
        </p:txBody>
      </p:sp>
      <p:sp>
        <p:nvSpPr>
          <p:cNvPr id="256010" name="Text Box 11"/>
          <p:cNvSpPr txBox="1">
            <a:spLocks noChangeArrowheads="1"/>
          </p:cNvSpPr>
          <p:nvPr/>
        </p:nvSpPr>
        <p:spPr bwMode="auto">
          <a:xfrm>
            <a:off x="5410200" y="6497638"/>
            <a:ext cx="3730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600" b="1">
                <a:solidFill>
                  <a:srgbClr val="FFFFFF"/>
                </a:solidFill>
              </a:rPr>
              <a:t>Allen Ross, </a:t>
            </a:r>
            <a:r>
              <a:rPr lang="en-US" altLang="en-US" sz="1600" b="1" i="1">
                <a:solidFill>
                  <a:srgbClr val="FFFFFF"/>
                </a:solidFill>
              </a:rPr>
              <a:t>Creation &amp; Blessing</a:t>
            </a:r>
            <a:r>
              <a:rPr lang="en-US" altLang="en-US" sz="1600" b="1">
                <a:solidFill>
                  <a:srgbClr val="FFFFFF"/>
                </a:solidFill>
              </a:rPr>
              <a:t>, 718</a:t>
            </a:r>
          </a:p>
        </p:txBody>
      </p:sp>
      <p:sp>
        <p:nvSpPr>
          <p:cNvPr id="52236" name="Text Box 12"/>
          <p:cNvSpPr txBox="1">
            <a:spLocks noChangeArrowheads="1"/>
          </p:cNvSpPr>
          <p:nvPr/>
        </p:nvSpPr>
        <p:spPr bwMode="auto">
          <a:xfrm>
            <a:off x="1295400" y="2075364"/>
            <a:ext cx="64166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buFontTx/>
              <a:buChar char="•"/>
            </a:pPr>
            <a:r>
              <a:rPr lang="en-US" altLang="en-US" dirty="0">
                <a:solidFill>
                  <a:srgbClr val="FFFFFF"/>
                </a:solidFill>
              </a:rPr>
              <a:t>Leupold, </a:t>
            </a:r>
            <a:r>
              <a:rPr lang="en-GB" altLang="en-US" dirty="0" err="1">
                <a:solidFill>
                  <a:srgbClr val="FFFFFF"/>
                </a:solidFill>
              </a:rPr>
              <a:t>வ</a:t>
            </a:r>
            <a:endParaRPr lang="en-GB" altLang="en-US" dirty="0">
              <a:solidFill>
                <a:srgbClr val="FFFFFF"/>
              </a:solidFill>
            </a:endParaRPr>
          </a:p>
          <a:p>
            <a:pPr algn="ctr">
              <a:buFontTx/>
              <a:buChar char="•"/>
            </a:pPr>
            <a:r>
              <a:rPr lang="en-GB" altLang="en-US" dirty="0" err="1">
                <a:solidFill>
                  <a:srgbClr val="FFFFFF"/>
                </a:solidFill>
              </a:rPr>
              <a:t>வேத</a:t>
            </a:r>
            <a:r>
              <a:rPr lang="en-GB" altLang="en-US" dirty="0">
                <a:solidFill>
                  <a:srgbClr val="FFFFFF"/>
                </a:solidFill>
              </a:rPr>
              <a:t>  </a:t>
            </a:r>
            <a:r>
              <a:rPr lang="en-GB" altLang="en-US" dirty="0" err="1">
                <a:solidFill>
                  <a:srgbClr val="FFFFFF"/>
                </a:solidFill>
              </a:rPr>
              <a:t>வசன</a:t>
            </a:r>
            <a:r>
              <a:rPr lang="en-GB" altLang="en-US" dirty="0">
                <a:solidFill>
                  <a:srgbClr val="FFFFFF"/>
                </a:solidFill>
              </a:rPr>
              <a:t>  </a:t>
            </a:r>
            <a:r>
              <a:rPr lang="en-GB" altLang="en-US" dirty="0" err="1">
                <a:solidFill>
                  <a:srgbClr val="FFFFFF"/>
                </a:solidFill>
              </a:rPr>
              <a:t>ஆதாரத்துடன்</a:t>
            </a:r>
            <a:endParaRPr lang="en-GB" altLang="en-US" dirty="0">
              <a:solidFill>
                <a:srgbClr val="FFFFFF"/>
              </a:solidFill>
            </a:endParaRPr>
          </a:p>
          <a:p>
            <a:pPr algn="ctr">
              <a:buFontTx/>
              <a:buChar char="•"/>
            </a:pPr>
            <a:r>
              <a:rPr lang="en-GB" altLang="en-US" dirty="0">
                <a:solidFill>
                  <a:srgbClr val="FFFFFF"/>
                </a:solidFill>
              </a:rPr>
              <a:t>ஆதி1:1</a:t>
            </a:r>
          </a:p>
          <a:p>
            <a:pPr algn="ctr">
              <a:buFontTx/>
              <a:buChar char="•"/>
            </a:pPr>
            <a:r>
              <a:rPr lang="en-GB" altLang="en-US" dirty="0">
                <a:solidFill>
                  <a:srgbClr val="FFFFFF"/>
                </a:solidFill>
              </a:rPr>
              <a:t>ஆதி1:2-3</a:t>
            </a:r>
            <a:endParaRPr lang="en-US" altLang="en-US" dirty="0">
              <a:solidFill>
                <a:srgbClr val="FFFFFF"/>
              </a:solidFill>
            </a:endParaRPr>
          </a:p>
        </p:txBody>
      </p:sp>
      <p:sp>
        <p:nvSpPr>
          <p:cNvPr id="52237"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p:cTn id="7" dur="500" fill="hold"/>
                                        <p:tgtEl>
                                          <p:spTgt spid="522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227">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2227">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222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2236"/>
                                        </p:tgtEl>
                                        <p:attrNameLst>
                                          <p:attrName>style.visibility</p:attrName>
                                        </p:attrNameLst>
                                      </p:cBhvr>
                                      <p:to>
                                        <p:strVal val="visible"/>
                                      </p:to>
                                    </p:set>
                                    <p:anim calcmode="lin" valueType="num">
                                      <p:cBhvr>
                                        <p:cTn id="15" dur="500" fill="hold"/>
                                        <p:tgtEl>
                                          <p:spTgt spid="52236"/>
                                        </p:tgtEl>
                                        <p:attrNameLst>
                                          <p:attrName>ppt_w</p:attrName>
                                        </p:attrNameLst>
                                      </p:cBhvr>
                                      <p:tavLst>
                                        <p:tav tm="0">
                                          <p:val>
                                            <p:fltVal val="0"/>
                                          </p:val>
                                        </p:tav>
                                        <p:tav tm="100000">
                                          <p:val>
                                            <p:strVal val="#ppt_w"/>
                                          </p:val>
                                        </p:tav>
                                      </p:tavLst>
                                    </p:anim>
                                    <p:anim calcmode="lin" valueType="num">
                                      <p:cBhvr>
                                        <p:cTn id="16" dur="500" fill="hold"/>
                                        <p:tgtEl>
                                          <p:spTgt spid="52236"/>
                                        </p:tgtEl>
                                        <p:attrNameLst>
                                          <p:attrName>ppt_h</p:attrName>
                                        </p:attrNameLst>
                                      </p:cBhvr>
                                      <p:tavLst>
                                        <p:tav tm="0">
                                          <p:val>
                                            <p:fltVal val="0"/>
                                          </p:val>
                                        </p:tav>
                                        <p:tav tm="100000">
                                          <p:val>
                                            <p:strVal val="#ppt_h"/>
                                          </p:val>
                                        </p:tav>
                                      </p:tavLst>
                                    </p:anim>
                                    <p:anim calcmode="lin" valueType="num">
                                      <p:cBhvr>
                                        <p:cTn id="17" dur="500" fill="hold"/>
                                        <p:tgtEl>
                                          <p:spTgt spid="52236"/>
                                        </p:tgtEl>
                                        <p:attrNameLst>
                                          <p:attrName>style.rotation</p:attrName>
                                        </p:attrNameLst>
                                      </p:cBhvr>
                                      <p:tavLst>
                                        <p:tav tm="0">
                                          <p:val>
                                            <p:fltVal val="360"/>
                                          </p:val>
                                        </p:tav>
                                        <p:tav tm="100000">
                                          <p:val>
                                            <p:fltVal val="0"/>
                                          </p:val>
                                        </p:tav>
                                      </p:tavLst>
                                    </p:anim>
                                    <p:animEffect transition="in" filter="fade">
                                      <p:cBhvr>
                                        <p:cTn id="18" dur="500"/>
                                        <p:tgtEl>
                                          <p:spTgt spid="52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P spid="5223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Clr>
                <a:srgbClr val="FFFFCC"/>
              </a:buClr>
              <a:buSzPct val="75000"/>
              <a:buFont typeface="Wingdings" pitchFamily="2" charset="2"/>
              <a:buNone/>
            </a:pP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Now the earth </a:t>
            </a:r>
            <a:r>
              <a:rPr lang="en-US" altLang="en-US" sz="2000" b="1">
                <a:solidFill>
                  <a:srgbClr val="FAFE1E"/>
                </a:solidFill>
                <a:effectLst>
                  <a:outerShdw blurRad="38100" dist="38100" dir="2700000" algn="tl">
                    <a:srgbClr val="FFFFFF"/>
                  </a:outerShdw>
                </a:effectLst>
              </a:rPr>
              <a:t>became</a:t>
            </a:r>
            <a:r>
              <a:rPr lang="en-US" altLang="en-US" sz="2000" b="1">
                <a:solidFill>
                  <a:srgbClr val="3399FF"/>
                </a:solidFill>
                <a:effectLst>
                  <a:outerShdw blurRad="38100" dist="38100" dir="2700000" algn="tl">
                    <a:srgbClr val="FFFFFF"/>
                  </a:outerShdw>
                </a:effectLst>
              </a:rPr>
              <a:t> formless and empty, darkness was over the surface of the deep, and the Spirit of God was hovering over the waters</a:t>
            </a: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 (1:2 </a:t>
            </a:r>
            <a:r>
              <a:rPr lang="en-US" altLang="en-US" sz="2000" b="1">
                <a:solidFill>
                  <a:srgbClr val="FAFE1E"/>
                </a:solidFill>
                <a:effectLst>
                  <a:outerShdw blurRad="38100" dist="38100" dir="2700000" algn="tl">
                    <a:srgbClr val="FFFFFF"/>
                  </a:outerShdw>
                </a:effectLst>
              </a:rPr>
              <a:t>NIV margin</a:t>
            </a:r>
            <a:r>
              <a:rPr lang="en-US" altLang="en-US" sz="2000" b="1">
                <a:solidFill>
                  <a:srgbClr val="3399FF"/>
                </a:solidFill>
                <a:effectLst>
                  <a:outerShdw blurRad="38100" dist="38100" dir="2700000" algn="tl">
                    <a:srgbClr val="FFFFFF"/>
                  </a:outerShdw>
                </a:effectLst>
              </a:rPr>
              <a:t>)</a:t>
            </a:r>
          </a:p>
        </p:txBody>
      </p:sp>
      <p:sp>
        <p:nvSpPr>
          <p:cNvPr id="54275"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Clr>
                <a:srgbClr val="FFFFCC"/>
              </a:buClr>
              <a:buSzPct val="75000"/>
              <a:buFont typeface="Wingdings" pitchFamily="2" charset="2"/>
              <a:buNone/>
            </a:pPr>
            <a:endParaRPr lang="en-US" altLang="en-US" sz="3200">
              <a:solidFill>
                <a:srgbClr val="FFFFFF"/>
              </a:solidFill>
              <a:effectLst>
                <a:outerShdw blurRad="38100" dist="38100" dir="2700000" algn="tl">
                  <a:srgbClr val="010199"/>
                </a:outerShdw>
              </a:effectLst>
            </a:endParaRPr>
          </a:p>
        </p:txBody>
      </p:sp>
      <p:sp>
        <p:nvSpPr>
          <p:cNvPr id="54276" name="Text Box 4"/>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Clr>
                <a:srgbClr val="FFFFCC"/>
              </a:buClr>
              <a:buSzPct val="75000"/>
              <a:buFont typeface="Wingdings" pitchFamily="2" charset="2"/>
              <a:buNone/>
            </a:pP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In the beginning God created the heavens and the earth</a:t>
            </a: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 (1:1)</a:t>
            </a:r>
            <a:endParaRPr lang="en-US" altLang="en-US" sz="1600" b="1">
              <a:solidFill>
                <a:srgbClr val="3399FF"/>
              </a:solidFill>
            </a:endParaRPr>
          </a:p>
        </p:txBody>
      </p:sp>
      <p:sp>
        <p:nvSpPr>
          <p:cNvPr id="54277" name="Text Box 5"/>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rPr>
              <a:t>1- An independent narrative of the original, perfect creation</a:t>
            </a:r>
          </a:p>
        </p:txBody>
      </p:sp>
      <p:sp>
        <p:nvSpPr>
          <p:cNvPr id="54278" name="Text Box 6"/>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rPr>
              <a:t>2- Satan fell between 1:1 and 1:2, followed by God</a:t>
            </a:r>
            <a:r>
              <a:rPr lang="fr-FR" altLang="ja-JP" b="1">
                <a:solidFill>
                  <a:srgbClr val="FFFFFF"/>
                </a:solidFill>
              </a:rPr>
              <a:t>'</a:t>
            </a:r>
            <a:r>
              <a:rPr lang="en-US" altLang="en-US" b="1">
                <a:solidFill>
                  <a:srgbClr val="FFFFFF"/>
                </a:solidFill>
              </a:rPr>
              <a:t>s judgment</a:t>
            </a:r>
            <a:r>
              <a:rPr lang="en-GB" altLang="en-US" b="1">
                <a:solidFill>
                  <a:srgbClr val="FFFFFF"/>
                </a:solidFill>
              </a:rPr>
              <a:t> </a:t>
            </a:r>
            <a:r>
              <a:rPr lang="en-US" altLang="en-US" b="1">
                <a:solidFill>
                  <a:srgbClr val="FFFFFF"/>
                </a:solidFill>
              </a:rPr>
              <a:t> which put the earth into a chaotic state</a:t>
            </a:r>
          </a:p>
        </p:txBody>
      </p:sp>
      <p:sp>
        <p:nvSpPr>
          <p:cNvPr id="54279" name="Text Box 7"/>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Clr>
                <a:srgbClr val="FFFFCC"/>
              </a:buClr>
              <a:buSzPct val="75000"/>
              <a:buFont typeface="Wingdings" pitchFamily="2" charset="2"/>
              <a:buNone/>
            </a:pP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And God said, </a:t>
            </a:r>
            <a:r>
              <a:rPr lang="fr-FR"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Let there be light,</a:t>
            </a:r>
            <a:r>
              <a:rPr lang="fr-FR"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 and there was light</a:t>
            </a: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 (1:3)</a:t>
            </a:r>
            <a:endParaRPr lang="en-US" altLang="en-US" sz="1600" b="1">
              <a:solidFill>
                <a:srgbClr val="3399FF"/>
              </a:solidFill>
            </a:endParaRPr>
          </a:p>
        </p:txBody>
      </p:sp>
      <p:sp>
        <p:nvSpPr>
          <p:cNvPr id="54280" name="Text Box 8"/>
          <p:cNvSpPr txBox="1">
            <a:spLocks noChangeArrowheads="1"/>
          </p:cNvSpPr>
          <p:nvPr/>
        </p:nvSpPr>
        <p:spPr bwMode="auto">
          <a:xfrm>
            <a:off x="115888" y="5105400"/>
            <a:ext cx="902811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rPr>
              <a:t>3- An independent, narrative sentence describes the first step to reconstruct &amp; reform the judged earth</a:t>
            </a:r>
          </a:p>
        </p:txBody>
      </p:sp>
      <p:sp>
        <p:nvSpPr>
          <p:cNvPr id="258056" name="Text Box 9"/>
          <p:cNvSpPr txBox="1">
            <a:spLocks noChangeArrowheads="1"/>
          </p:cNvSpPr>
          <p:nvPr/>
        </p:nvSpPr>
        <p:spPr bwMode="auto">
          <a:xfrm>
            <a:off x="4668838" y="6521450"/>
            <a:ext cx="4475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600" b="1">
                <a:solidFill>
                  <a:srgbClr val="FFFFFF"/>
                </a:solidFill>
              </a:rPr>
              <a:t>Allen Ross, </a:t>
            </a:r>
            <a:r>
              <a:rPr lang="en-US" altLang="en-US" sz="1600" b="1" i="1">
                <a:solidFill>
                  <a:srgbClr val="FFFFFF"/>
                </a:solidFill>
              </a:rPr>
              <a:t>Creation &amp; Blessing</a:t>
            </a:r>
            <a:r>
              <a:rPr lang="en-US" altLang="en-US" sz="1600" b="1">
                <a:solidFill>
                  <a:srgbClr val="FFFFFF"/>
                </a:solidFill>
              </a:rPr>
              <a:t>, 718-19, 721</a:t>
            </a:r>
          </a:p>
        </p:txBody>
      </p:sp>
      <p:sp>
        <p:nvSpPr>
          <p:cNvPr id="258057" name="Text Box 10"/>
          <p:cNvSpPr txBox="1">
            <a:spLocks noChangeArrowheads="1"/>
          </p:cNvSpPr>
          <p:nvPr/>
        </p:nvSpPr>
        <p:spPr bwMode="auto">
          <a:xfrm>
            <a:off x="533400" y="1371600"/>
            <a:ext cx="830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buFontTx/>
              <a:buChar char="•"/>
            </a:pPr>
            <a:r>
              <a:rPr lang="en-US" altLang="en-US">
                <a:solidFill>
                  <a:srgbClr val="FFFFFF"/>
                </a:solidFill>
              </a:rPr>
              <a:t>Pember, Hengstenburg, Scofield Reference Bible (1st ed.)</a:t>
            </a:r>
          </a:p>
        </p:txBody>
      </p:sp>
      <p:sp>
        <p:nvSpPr>
          <p:cNvPr id="54283" name="Text Box 11"/>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rPr>
              <a:t>Satan</a:t>
            </a:r>
            <a:r>
              <a:rPr lang="fr-FR" altLang="ja-JP" b="1">
                <a:solidFill>
                  <a:srgbClr val="FFFFFF"/>
                </a:solidFill>
              </a:rPr>
              <a:t>'</a:t>
            </a:r>
            <a:r>
              <a:rPr lang="en-US" altLang="en-US" b="1">
                <a:solidFill>
                  <a:srgbClr val="FFFFFF"/>
                </a:solidFill>
              </a:rPr>
              <a:t>s fall</a:t>
            </a:r>
          </a:p>
        </p:txBody>
      </p:sp>
      <p:sp>
        <p:nvSpPr>
          <p:cNvPr id="54284" name="Text Box 12"/>
          <p:cNvSpPr txBox="1">
            <a:spLocks noChangeArrowheads="1"/>
          </p:cNvSpPr>
          <p:nvPr/>
        </p:nvSpPr>
        <p:spPr bwMode="auto">
          <a:xfrm rot="-308604">
            <a:off x="1065213" y="4248150"/>
            <a:ext cx="7292975" cy="46672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a:solidFill>
                  <a:srgbClr val="FFFFFF"/>
                </a:solidFill>
              </a:rPr>
              <a:t>-an improbable translation of the Hebrew disjunctive </a:t>
            </a:r>
          </a:p>
        </p:txBody>
      </p:sp>
      <p:sp>
        <p:nvSpPr>
          <p:cNvPr id="54285"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en-US" sz="2000" dirty="0">
                <a:solidFill>
                  <a:srgbClr val="FFFFFF"/>
                </a:solidFill>
                <a:effectLst>
                  <a:outerShdw blurRad="38100" dist="38100" dir="2700000" algn="tl">
                    <a:srgbClr val="000000"/>
                  </a:outerShdw>
                </a:effectLst>
              </a:rPr>
              <a:t>ஆதியாகமம்1:1க்கும்1:2-3க்குமிடையிலான </a:t>
            </a:r>
            <a:r>
              <a:rPr lang="en-GB" altLang="en-US" sz="2000" dirty="0" err="1">
                <a:solidFill>
                  <a:srgbClr val="FFFFFF"/>
                </a:solidFill>
                <a:effectLst>
                  <a:outerShdw blurRad="38100" dist="38100" dir="2700000" algn="tl">
                    <a:srgbClr val="000000"/>
                  </a:outerShdw>
                </a:effectLst>
              </a:rPr>
              <a:t>தொடர்பு</a:t>
            </a:r>
            <a:endParaRPr lang="en-US" altLang="en-US" sz="2000" dirty="0">
              <a:solidFill>
                <a:srgbClr val="FFFFFF"/>
              </a:solidFill>
              <a:effectLst>
                <a:outerShdw blurRad="38100" dist="38100" dir="2700000" algn="tl">
                  <a:srgbClr val="000000"/>
                </a:outerShdw>
              </a:effectLst>
            </a:endParaRPr>
          </a:p>
        </p:txBody>
      </p:sp>
      <p:sp>
        <p:nvSpPr>
          <p:cNvPr id="54287" name="Rectangle 15"/>
          <p:cNvSpPr>
            <a:spLocks noGrp="1" noChangeArrowheads="1"/>
          </p:cNvSpPr>
          <p:nvPr>
            <p:ph type="ctrTitle"/>
          </p:nvPr>
        </p:nvSpPr>
        <p:spPr>
          <a:xfrm>
            <a:off x="685800" y="914400"/>
            <a:ext cx="7772400" cy="533400"/>
          </a:xfrm>
        </p:spPr>
        <p:txBody>
          <a:bodyPr anchor="t" anchorCtr="0"/>
          <a:lstStyle/>
          <a:p>
            <a:pPr eaLnBrk="1" hangingPunct="1">
              <a:spcBef>
                <a:spcPct val="20000"/>
              </a:spcBef>
              <a:buClr>
                <a:schemeClr val="hlink"/>
              </a:buClr>
              <a:buSzPct val="75000"/>
              <a:buFont typeface="Wingdings" pitchFamily="2" charset="2"/>
              <a:buNone/>
            </a:pPr>
            <a:r>
              <a:rPr lang="en-GB" altLang="en-US" sz="2400" b="1" u="sng">
                <a:solidFill>
                  <a:schemeClr val="tx1"/>
                </a:solidFill>
                <a:effectLst>
                  <a:outerShdw blurRad="38100" dist="38100" dir="2700000" algn="tl">
                    <a:srgbClr val="010199"/>
                  </a:outerShdw>
                </a:effectLst>
              </a:rPr>
              <a:t>இடைவெளிக் கோட்பாடு</a:t>
            </a:r>
            <a:endParaRPr lang="en-US" altLang="en-US" sz="2400" b="1" u="sng">
              <a:solidFill>
                <a:schemeClr val="tx1"/>
              </a:solidFill>
              <a:effectLst>
                <a:outerShdw blurRad="38100" dist="38100" dir="2700000" algn="tl">
                  <a:srgbClr val="010199"/>
                </a:outerShdw>
              </a:effectLst>
            </a:endParaRPr>
          </a:p>
        </p:txBody>
      </p:sp>
      <p:sp>
        <p:nvSpPr>
          <p:cNvPr id="16"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54283"/>
                                        </p:tgtEl>
                                        <p:attrNameLst>
                                          <p:attrName>style.visibility</p:attrName>
                                        </p:attrNameLst>
                                      </p:cBhvr>
                                      <p:to>
                                        <p:strVal val="visible"/>
                                      </p:to>
                                    </p:set>
                                    <p:anim calcmode="lin" valueType="num">
                                      <p:cBhvr>
                                        <p:cTn id="11" dur="500" decel="50000" fill="hold">
                                          <p:stCondLst>
                                            <p:cond delay="0"/>
                                          </p:stCondLst>
                                        </p:cTn>
                                        <p:tgtEl>
                                          <p:spTgt spid="54283"/>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54283"/>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54283"/>
                                        </p:tgtEl>
                                        <p:attrNameLst>
                                          <p:attrName>ppt_w</p:attrName>
                                        </p:attrNameLst>
                                      </p:cBhvr>
                                      <p:tavLst>
                                        <p:tav tm="0">
                                          <p:val>
                                            <p:strVal val="#ppt_w*.05"/>
                                          </p:val>
                                        </p:tav>
                                        <p:tav tm="100000">
                                          <p:val>
                                            <p:strVal val="#ppt_w"/>
                                          </p:val>
                                        </p:tav>
                                      </p:tavLst>
                                    </p:anim>
                                    <p:anim calcmode="lin" valueType="num">
                                      <p:cBhvr>
                                        <p:cTn id="14" dur="1000" fill="hold"/>
                                        <p:tgtEl>
                                          <p:spTgt spid="54283"/>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54283"/>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54283"/>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54283"/>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5428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7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28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4284"/>
                                        </p:tgtEl>
                                        <p:attrNameLst>
                                          <p:attrName>style.visibility</p:attrName>
                                        </p:attrNameLst>
                                      </p:cBhvr>
                                      <p:to>
                                        <p:strVal val="visible"/>
                                      </p:to>
                                    </p:set>
                                    <p:animEffect transition="in" filter="fade">
                                      <p:cBhvr>
                                        <p:cTn id="31" dur="1000"/>
                                        <p:tgtEl>
                                          <p:spTgt spid="54284"/>
                                        </p:tgtEl>
                                      </p:cBhvr>
                                    </p:animEffect>
                                    <p:anim calcmode="lin" valueType="num">
                                      <p:cBhvr>
                                        <p:cTn id="32" dur="1000" fill="hold"/>
                                        <p:tgtEl>
                                          <p:spTgt spid="54284"/>
                                        </p:tgtEl>
                                        <p:attrNameLst>
                                          <p:attrName>ppt_x</p:attrName>
                                        </p:attrNameLst>
                                      </p:cBhvr>
                                      <p:tavLst>
                                        <p:tav tm="0">
                                          <p:val>
                                            <p:strVal val="#ppt_x"/>
                                          </p:val>
                                        </p:tav>
                                        <p:tav tm="100000">
                                          <p:val>
                                            <p:strVal val="#ppt_x"/>
                                          </p:val>
                                        </p:tav>
                                      </p:tavLst>
                                    </p:anim>
                                    <p:anim calcmode="lin" valueType="num">
                                      <p:cBhvr>
                                        <p:cTn id="33" dur="1000" fill="hold"/>
                                        <p:tgtEl>
                                          <p:spTgt spid="54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p:bldP spid="54278" grpId="0"/>
      <p:bldP spid="54280" grpId="0"/>
      <p:bldP spid="54283" grpId="0" animBg="1"/>
      <p:bldP spid="5428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Clr>
                <a:srgbClr val="FFFFCC"/>
              </a:buClr>
              <a:buSzPct val="75000"/>
              <a:buFont typeface="Wingdings" pitchFamily="2" charset="2"/>
              <a:buNone/>
            </a:pP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Now the earth was formless and empty, darkness was over the surface of the deep, and the Spirit of God was hovering over the waters</a:t>
            </a: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 (1:2)</a:t>
            </a:r>
          </a:p>
        </p:txBody>
      </p:sp>
      <p:sp>
        <p:nvSpPr>
          <p:cNvPr id="56323" name="Rectangle 3"/>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Clr>
                <a:srgbClr val="FFFFCC"/>
              </a:buClr>
              <a:buSzPct val="75000"/>
              <a:buFont typeface="Wingdings" pitchFamily="2" charset="2"/>
              <a:buNone/>
            </a:pPr>
            <a:endParaRPr lang="en-US" altLang="en-US" sz="3200">
              <a:solidFill>
                <a:srgbClr val="FFFFFF"/>
              </a:solidFill>
              <a:effectLst>
                <a:outerShdw blurRad="38100" dist="38100" dir="2700000" algn="tl">
                  <a:srgbClr val="010199"/>
                </a:outerShdw>
              </a:effectLst>
            </a:endParaRPr>
          </a:p>
        </p:txBody>
      </p:sp>
      <p:sp>
        <p:nvSpPr>
          <p:cNvPr id="56324" name="Text Box 4"/>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Clr>
                <a:srgbClr val="FFFFCC"/>
              </a:buClr>
              <a:buSzPct val="75000"/>
              <a:buFont typeface="Wingdings" pitchFamily="2" charset="2"/>
              <a:buNone/>
            </a:pPr>
            <a:r>
              <a:rPr lang="en-US" altLang="ja-JP" sz="2000" b="1">
                <a:solidFill>
                  <a:srgbClr val="3399FF"/>
                </a:solidFill>
                <a:effectLst>
                  <a:outerShdw blurRad="38100" dist="38100" dir="2700000" algn="tl">
                    <a:srgbClr val="FFFFFF"/>
                  </a:outerShdw>
                </a:effectLst>
              </a:rPr>
              <a:t>"</a:t>
            </a:r>
            <a:r>
              <a:rPr lang="en-US" altLang="en-US" sz="2000" b="1">
                <a:solidFill>
                  <a:srgbClr val="FAFE1E"/>
                </a:solidFill>
                <a:effectLst>
                  <a:outerShdw blurRad="38100" dist="38100" dir="2700000" algn="tl">
                    <a:srgbClr val="FFFFFF"/>
                  </a:outerShdw>
                </a:effectLst>
              </a:rPr>
              <a:t>When God began to create</a:t>
            </a:r>
            <a:r>
              <a:rPr lang="en-US" altLang="en-US" sz="2000" b="1">
                <a:solidFill>
                  <a:srgbClr val="3399FF"/>
                </a:solidFill>
                <a:effectLst>
                  <a:outerShdw blurRad="38100" dist="38100" dir="2700000" algn="tl">
                    <a:srgbClr val="FFFFFF"/>
                  </a:outerShdw>
                </a:effectLst>
              </a:rPr>
              <a:t> the heavens and the earth</a:t>
            </a: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 (1:1)</a:t>
            </a:r>
            <a:endParaRPr lang="en-US" altLang="en-US" sz="1600" b="1">
              <a:solidFill>
                <a:srgbClr val="3399FF"/>
              </a:solidFill>
            </a:endParaRPr>
          </a:p>
        </p:txBody>
      </p:sp>
      <p:sp>
        <p:nvSpPr>
          <p:cNvPr id="56325" name="Text Box 5"/>
          <p:cNvSpPr txBox="1">
            <a:spLocks noChangeArrowheads="1"/>
          </p:cNvSpPr>
          <p:nvPr/>
        </p:nvSpPr>
        <p:spPr bwMode="auto">
          <a:xfrm>
            <a:off x="115888" y="2225675"/>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rPr>
              <a:t>1- Relative clause (dependent or temporal to 1:2) or </a:t>
            </a:r>
            <a:r>
              <a:rPr lang="en-US" altLang="en-US" b="1" u="sng">
                <a:solidFill>
                  <a:srgbClr val="FFFFFF"/>
                </a:solidFill>
              </a:rPr>
              <a:t>title</a:t>
            </a:r>
            <a:endParaRPr lang="en-US" altLang="en-US" b="1">
              <a:solidFill>
                <a:srgbClr val="FFFFFF"/>
              </a:solidFill>
            </a:endParaRPr>
          </a:p>
        </p:txBody>
      </p:sp>
      <p:sp>
        <p:nvSpPr>
          <p:cNvPr id="56326" name="Text Box 6"/>
          <p:cNvSpPr txBox="1">
            <a:spLocks noChangeArrowheads="1"/>
          </p:cNvSpPr>
          <p:nvPr/>
        </p:nvSpPr>
        <p:spPr bwMode="auto">
          <a:xfrm>
            <a:off x="2372757" y="2416660"/>
            <a:ext cx="89916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rPr>
              <a:t>2- Three circumstantial clauses with negative, disjunctive sense describe the condition of the earth when God spoke.</a:t>
            </a:r>
          </a:p>
        </p:txBody>
      </p:sp>
      <p:sp>
        <p:nvSpPr>
          <p:cNvPr id="56327" name="Text Box 7"/>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buClr>
                <a:srgbClr val="FFFFCC"/>
              </a:buClr>
              <a:buSzPct val="75000"/>
              <a:buFont typeface="Wingdings" pitchFamily="2" charset="2"/>
              <a:buNone/>
            </a:pP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And God said, </a:t>
            </a:r>
            <a:r>
              <a:rPr lang="fr-FR"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Let there be light,</a:t>
            </a:r>
            <a:r>
              <a:rPr lang="fr-FR"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 and there was light</a:t>
            </a:r>
            <a:r>
              <a:rPr lang="en-US" altLang="ja-JP" sz="2000" b="1">
                <a:solidFill>
                  <a:srgbClr val="3399FF"/>
                </a:solidFill>
                <a:effectLst>
                  <a:outerShdw blurRad="38100" dist="38100" dir="2700000" algn="tl">
                    <a:srgbClr val="FFFFFF"/>
                  </a:outerShdw>
                </a:effectLst>
              </a:rPr>
              <a:t>"</a:t>
            </a:r>
            <a:r>
              <a:rPr lang="en-US" altLang="en-US" sz="2000" b="1">
                <a:solidFill>
                  <a:srgbClr val="3399FF"/>
                </a:solidFill>
                <a:effectLst>
                  <a:outerShdw blurRad="38100" dist="38100" dir="2700000" algn="tl">
                    <a:srgbClr val="FFFFFF"/>
                  </a:outerShdw>
                </a:effectLst>
              </a:rPr>
              <a:t> (1:3)</a:t>
            </a:r>
            <a:endParaRPr lang="en-US" altLang="en-US" sz="1600" b="1">
              <a:solidFill>
                <a:srgbClr val="3399FF"/>
              </a:solidFill>
            </a:endParaRPr>
          </a:p>
        </p:txBody>
      </p:sp>
      <p:sp>
        <p:nvSpPr>
          <p:cNvPr id="56328" name="Text Box 8"/>
          <p:cNvSpPr txBox="1">
            <a:spLocks noChangeArrowheads="1"/>
          </p:cNvSpPr>
          <p:nvPr/>
        </p:nvSpPr>
        <p:spPr bwMode="auto">
          <a:xfrm>
            <a:off x="115888" y="4953000"/>
            <a:ext cx="9028112"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b="1">
                <a:solidFill>
                  <a:srgbClr val="FFFFFF"/>
                </a:solidFill>
              </a:rPr>
              <a:t>3- An independent, narrative sentence shows the manner in which God recreated/refashioned the earth into its present state (not creation out of nothing) after divine judgment.</a:t>
            </a:r>
          </a:p>
        </p:txBody>
      </p:sp>
      <p:sp>
        <p:nvSpPr>
          <p:cNvPr id="260104" name="Text Box 9"/>
          <p:cNvSpPr txBox="1">
            <a:spLocks noChangeArrowheads="1"/>
          </p:cNvSpPr>
          <p:nvPr/>
        </p:nvSpPr>
        <p:spPr bwMode="auto">
          <a:xfrm>
            <a:off x="5029200" y="6497638"/>
            <a:ext cx="40243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1600" b="1">
                <a:solidFill>
                  <a:srgbClr val="FFFFFF"/>
                </a:solidFill>
              </a:rPr>
              <a:t>Allen Ross, </a:t>
            </a:r>
            <a:r>
              <a:rPr lang="en-US" altLang="en-US" sz="1600" b="1" i="1">
                <a:solidFill>
                  <a:srgbClr val="FFFFFF"/>
                </a:solidFill>
              </a:rPr>
              <a:t>Creation &amp; Blessing</a:t>
            </a:r>
            <a:r>
              <a:rPr lang="en-US" altLang="en-US" sz="1600" b="1">
                <a:solidFill>
                  <a:srgbClr val="FFFFFF"/>
                </a:solidFill>
              </a:rPr>
              <a:t>, 719-20</a:t>
            </a:r>
          </a:p>
        </p:txBody>
      </p:sp>
      <p:sp>
        <p:nvSpPr>
          <p:cNvPr id="260105" name="Text Box 10"/>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buFontTx/>
              <a:buChar char="•"/>
            </a:pPr>
            <a:r>
              <a:rPr lang="en-US" altLang="en-US" dirty="0">
                <a:solidFill>
                  <a:srgbClr val="FFFFFF"/>
                </a:solidFill>
              </a:rPr>
              <a:t> </a:t>
            </a:r>
            <a:r>
              <a:rPr lang="en-US" altLang="en-US" dirty="0" err="1">
                <a:solidFill>
                  <a:srgbClr val="FFFFFF"/>
                </a:solidFill>
              </a:rPr>
              <a:t>Rashi</a:t>
            </a:r>
            <a:r>
              <a:rPr lang="en-US" altLang="en-US" dirty="0">
                <a:solidFill>
                  <a:srgbClr val="FFFFFF"/>
                </a:solidFill>
              </a:rPr>
              <a:t>/NEB, Speiser, Unger, Young, von Rad/Waltke/Ross</a:t>
            </a:r>
          </a:p>
        </p:txBody>
      </p:sp>
      <p:sp>
        <p:nvSpPr>
          <p:cNvPr id="260106" name="Text Box 11"/>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en-US" altLang="en-US" b="1">
                <a:solidFill>
                  <a:srgbClr val="FFFFFF"/>
                </a:solidFill>
              </a:rPr>
              <a:t>Satan</a:t>
            </a:r>
            <a:r>
              <a:rPr lang="fr-FR" altLang="ja-JP" b="1">
                <a:solidFill>
                  <a:srgbClr val="FFFFFF"/>
                </a:solidFill>
              </a:rPr>
              <a:t>'</a:t>
            </a:r>
            <a:r>
              <a:rPr lang="en-US" altLang="en-US" b="1">
                <a:solidFill>
                  <a:srgbClr val="FFFFFF"/>
                </a:solidFill>
              </a:rPr>
              <a:t>s fall</a:t>
            </a:r>
          </a:p>
        </p:txBody>
      </p:sp>
      <p:sp>
        <p:nvSpPr>
          <p:cNvPr id="56332" name="Text Box 12"/>
          <p:cNvSpPr txBox="1">
            <a:spLocks noChangeArrowheads="1"/>
          </p:cNvSpPr>
          <p:nvPr/>
        </p:nvSpPr>
        <p:spPr bwMode="auto">
          <a:xfrm rot="-308604">
            <a:off x="685800" y="3268663"/>
            <a:ext cx="7773988" cy="2308225"/>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a:solidFill>
                  <a:srgbClr val="FFFFFF"/>
                </a:solidFill>
              </a:rPr>
              <a:t>Implications:</a:t>
            </a:r>
          </a:p>
          <a:p>
            <a:pPr>
              <a:buFont typeface="Arial" pitchFamily="34" charset="0"/>
              <a:buAutoNum type="alphaLcParenR"/>
            </a:pPr>
            <a:r>
              <a:rPr lang="en-US" altLang="ja-JP">
                <a:solidFill>
                  <a:srgbClr val="FFFFFF"/>
                </a:solidFill>
              </a:rPr>
              <a:t>"For the initial creation, or original creation, one has to look elsewhere in the Bible"</a:t>
            </a:r>
          </a:p>
          <a:p>
            <a:pPr>
              <a:buFont typeface="Arial" pitchFamily="34" charset="0"/>
              <a:buAutoNum type="alphaLcParenR"/>
            </a:pPr>
            <a:r>
              <a:rPr lang="en-US" altLang="ja-JP">
                <a:solidFill>
                  <a:srgbClr val="FFFFFF"/>
                </a:solidFill>
              </a:rPr>
              <a:t>"This view in no wise teaches evolution or allows for it… It simply recognizes that </a:t>
            </a:r>
            <a:r>
              <a:rPr lang="fr-FR" altLang="ja-JP">
                <a:solidFill>
                  <a:srgbClr val="FFFFFF"/>
                </a:solidFill>
              </a:rPr>
              <a:t>'</a:t>
            </a:r>
            <a:r>
              <a:rPr lang="en-US" altLang="ja-JP">
                <a:solidFill>
                  <a:srgbClr val="FFFFFF"/>
                </a:solidFill>
              </a:rPr>
              <a:t>beginnings</a:t>
            </a:r>
            <a:r>
              <a:rPr lang="fr-FR" altLang="ja-JP">
                <a:solidFill>
                  <a:srgbClr val="FFFFFF"/>
                </a:solidFill>
              </a:rPr>
              <a:t>'</a:t>
            </a:r>
            <a:r>
              <a:rPr lang="en-US" altLang="ja-JP">
                <a:solidFill>
                  <a:srgbClr val="FFFFFF"/>
                </a:solidFill>
              </a:rPr>
              <a:t> with God are not necessarily absolute beginnings" (Ross, 723)</a:t>
            </a:r>
            <a:endParaRPr lang="en-US" altLang="en-US">
              <a:solidFill>
                <a:srgbClr val="FFFFFF"/>
              </a:solidFill>
            </a:endParaRPr>
          </a:p>
        </p:txBody>
      </p:sp>
      <p:sp>
        <p:nvSpPr>
          <p:cNvPr id="56333" name="Rectangle 13"/>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GB" altLang="en-US" sz="3600" dirty="0" err="1">
                <a:solidFill>
                  <a:srgbClr val="FFFFFF"/>
                </a:solidFill>
                <a:effectLst>
                  <a:outerShdw blurRad="38100" dist="38100" dir="2700000" algn="tl">
                    <a:srgbClr val="000000"/>
                  </a:outerShdw>
                </a:effectLst>
              </a:rPr>
              <a:t>எவ்வாறு</a:t>
            </a:r>
            <a:r>
              <a:rPr lang="en-US" altLang="en-US" sz="3600" dirty="0">
                <a:solidFill>
                  <a:srgbClr val="FFFFFF"/>
                </a:solidFill>
                <a:effectLst>
                  <a:outerShdw blurRad="38100" dist="38100" dir="2700000" algn="tl">
                    <a:srgbClr val="000000"/>
                  </a:outerShdw>
                </a:effectLst>
              </a:rPr>
              <a:t> 1:1</a:t>
            </a:r>
            <a:r>
              <a:rPr lang="en-GB" altLang="en-US" dirty="0" err="1">
                <a:solidFill>
                  <a:srgbClr val="FFFFFF"/>
                </a:solidFill>
                <a:effectLst>
                  <a:outerShdw blurRad="38100" dist="38100" dir="2700000" algn="tl">
                    <a:srgbClr val="000000"/>
                  </a:outerShdw>
                </a:effectLst>
              </a:rPr>
              <a:t>தொடர்புடையது</a:t>
            </a:r>
            <a:r>
              <a:rPr lang="en-US" altLang="en-US" sz="3600" dirty="0">
                <a:solidFill>
                  <a:srgbClr val="FFFFFF"/>
                </a:solidFill>
                <a:effectLst>
                  <a:outerShdw blurRad="38100" dist="38100" dir="2700000" algn="tl">
                    <a:srgbClr val="000000"/>
                  </a:outerShdw>
                </a:effectLst>
              </a:rPr>
              <a:t> 1:2-3?</a:t>
            </a:r>
            <a:endParaRPr lang="en-US" altLang="en-US" sz="4000" dirty="0">
              <a:solidFill>
                <a:srgbClr val="B2B2B2"/>
              </a:solidFill>
              <a:effectLst>
                <a:outerShdw blurRad="38100" dist="38100" dir="2700000" algn="tl">
                  <a:srgbClr val="000000"/>
                </a:outerShdw>
              </a:effectLst>
            </a:endParaRPr>
          </a:p>
        </p:txBody>
      </p:sp>
      <p:sp>
        <p:nvSpPr>
          <p:cNvPr id="56335" name="Rectangle 15"/>
          <p:cNvSpPr>
            <a:spLocks noGrp="1" noChangeArrowheads="1"/>
          </p:cNvSpPr>
          <p:nvPr>
            <p:ph type="ctrTitle"/>
          </p:nvPr>
        </p:nvSpPr>
        <p:spPr>
          <a:xfrm>
            <a:off x="685800" y="838200"/>
            <a:ext cx="7772400" cy="609600"/>
          </a:xfrm>
        </p:spPr>
        <p:txBody>
          <a:bodyPr anchor="t" anchorCtr="0"/>
          <a:lstStyle/>
          <a:p>
            <a:pPr eaLnBrk="1" hangingPunct="1">
              <a:spcBef>
                <a:spcPct val="20000"/>
              </a:spcBef>
              <a:buClr>
                <a:schemeClr val="hlink"/>
              </a:buClr>
              <a:buSzPct val="75000"/>
              <a:buFont typeface="Wingdings" pitchFamily="2" charset="2"/>
              <a:buNone/>
            </a:pPr>
            <a:r>
              <a:rPr lang="en-GB" altLang="en-US" sz="2000" b="1" u="sng" dirty="0" err="1">
                <a:solidFill>
                  <a:schemeClr val="tx1"/>
                </a:solidFill>
                <a:effectLst>
                  <a:outerShdw blurRad="38100" dist="38100" dir="2700000" algn="tl">
                    <a:srgbClr val="010199"/>
                  </a:outerShdw>
                </a:effectLst>
              </a:rPr>
              <a:t>ஆரம்பத்துடன்</a:t>
            </a:r>
            <a:r>
              <a:rPr lang="en-GB" altLang="en-US" sz="2000" b="1" u="sng" dirty="0">
                <a:solidFill>
                  <a:schemeClr val="tx1"/>
                </a:solidFill>
                <a:effectLst>
                  <a:outerShdw blurRad="38100" dist="38100" dir="2700000" algn="tl">
                    <a:srgbClr val="010199"/>
                  </a:outerShdw>
                </a:effectLst>
              </a:rPr>
              <a:t> </a:t>
            </a:r>
            <a:r>
              <a:rPr lang="en-GB" altLang="en-US" sz="2000" b="1" u="sng" dirty="0" err="1">
                <a:solidFill>
                  <a:schemeClr val="tx1"/>
                </a:solidFill>
                <a:effectLst>
                  <a:outerShdw blurRad="38100" dist="38100" dir="2700000" algn="tl">
                    <a:srgbClr val="010199"/>
                  </a:outerShdw>
                </a:effectLst>
              </a:rPr>
              <a:t>தொடர்புடைய</a:t>
            </a:r>
            <a:r>
              <a:rPr lang="en-GB" altLang="en-US" sz="2000" b="1" u="sng" dirty="0">
                <a:solidFill>
                  <a:schemeClr val="tx1"/>
                </a:solidFill>
                <a:effectLst>
                  <a:outerShdw blurRad="38100" dist="38100" dir="2700000" algn="tl">
                    <a:srgbClr val="010199"/>
                  </a:outerShdw>
                </a:effectLst>
              </a:rPr>
              <a:t> (5வேறுபாடுகள்)</a:t>
            </a:r>
            <a:endParaRPr lang="en-US" altLang="en-US" sz="2000" b="1" u="sng" dirty="0">
              <a:solidFill>
                <a:schemeClr val="tx1"/>
              </a:solidFill>
              <a:effectLst>
                <a:outerShdw blurRad="38100" dist="38100" dir="2700000" algn="tl">
                  <a:srgbClr val="010199"/>
                </a:outerShdw>
              </a:effectLst>
            </a:endParaRPr>
          </a:p>
        </p:txBody>
      </p:sp>
      <p:sp>
        <p:nvSpPr>
          <p:cNvPr id="16"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3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56332"/>
                                        </p:tgtEl>
                                        <p:attrNameLst>
                                          <p:attrName>style.visibility</p:attrName>
                                        </p:attrNameLst>
                                      </p:cBhvr>
                                      <p:to>
                                        <p:strVal val="visible"/>
                                      </p:to>
                                    </p:set>
                                    <p:animEffect transition="in" filter="wedge">
                                      <p:cBhvr>
                                        <p:cTn id="19" dur="2000"/>
                                        <p:tgtEl>
                                          <p:spTgt spid="56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56326" grpId="0"/>
      <p:bldP spid="56328" grpId="0"/>
      <p:bldP spid="5633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04800" y="0"/>
            <a:ext cx="3276600" cy="3733800"/>
          </a:xfrm>
        </p:spPr>
        <p:txBody>
          <a:bodyPr/>
          <a:lstStyle/>
          <a:p>
            <a:pPr eaLnBrk="1" hangingPunct="1"/>
            <a:r>
              <a:rPr lang="en-GB" altLang="en-US" sz="3200">
                <a:solidFill>
                  <a:srgbClr val="FFFFFF"/>
                </a:solidFill>
              </a:rPr>
              <a:t>நீராவி</a:t>
            </a:r>
            <a:br>
              <a:rPr lang="en-GB" altLang="en-US" sz="3200">
                <a:solidFill>
                  <a:srgbClr val="FFFFFF"/>
                </a:solidFill>
              </a:rPr>
            </a:br>
            <a:r>
              <a:rPr lang="en-GB" altLang="en-US" sz="3200">
                <a:solidFill>
                  <a:srgbClr val="FFFFFF"/>
                </a:solidFill>
              </a:rPr>
              <a:t>விதானக்</a:t>
            </a:r>
            <a:br>
              <a:rPr lang="en-GB" altLang="en-US" sz="3200">
                <a:solidFill>
                  <a:srgbClr val="FFFFFF"/>
                </a:solidFill>
              </a:rPr>
            </a:br>
            <a:r>
              <a:rPr lang="en-GB" altLang="en-US" sz="3200">
                <a:solidFill>
                  <a:srgbClr val="FFFFFF"/>
                </a:solidFill>
              </a:rPr>
              <a:t>கொள்கை</a:t>
            </a:r>
            <a:endParaRPr lang="en-US" altLang="en-US" sz="3200">
              <a:solidFill>
                <a:srgbClr val="FFFFFF"/>
              </a:solidFill>
            </a:endParaRPr>
          </a:p>
        </p:txBody>
      </p:sp>
      <p:sp>
        <p:nvSpPr>
          <p:cNvPr id="19459" name="Rectangle 3"/>
          <p:cNvSpPr>
            <a:spLocks noGrp="1" noChangeArrowheads="1"/>
          </p:cNvSpPr>
          <p:nvPr>
            <p:ph type="subTitle" idx="1"/>
          </p:nvPr>
        </p:nvSpPr>
        <p:spPr>
          <a:xfrm>
            <a:off x="3704056" y="158750"/>
            <a:ext cx="5334000" cy="6248400"/>
          </a:xfrm>
        </p:spPr>
        <p:txBody>
          <a:bodyPr/>
          <a:lstStyle/>
          <a:p>
            <a:pPr algn="l" eaLnBrk="1" hangingPunct="1"/>
            <a:r>
              <a:rPr lang="en-GB" altLang="en-US" sz="2800" dirty="0" err="1">
                <a:solidFill>
                  <a:srgbClr val="FFFFFF"/>
                </a:solidFill>
              </a:rPr>
              <a:t>ஐசாக்</a:t>
            </a:r>
            <a:r>
              <a:rPr lang="en-GB" altLang="en-US" sz="2800" dirty="0">
                <a:solidFill>
                  <a:srgbClr val="FFFFFF"/>
                </a:solidFill>
              </a:rPr>
              <a:t> </a:t>
            </a:r>
            <a:r>
              <a:rPr lang="en-GB" altLang="en-US" sz="2800" dirty="0" err="1">
                <a:solidFill>
                  <a:srgbClr val="FFFFFF"/>
                </a:solidFill>
              </a:rPr>
              <a:t>நியுற்றனால்</a:t>
            </a:r>
            <a:r>
              <a:rPr lang="en-GB" altLang="en-US" sz="2800" dirty="0">
                <a:solidFill>
                  <a:srgbClr val="FFFFFF"/>
                </a:solidFill>
              </a:rPr>
              <a:t> 1874 </a:t>
            </a:r>
            <a:r>
              <a:rPr lang="en-GB" altLang="en-US" sz="2800" dirty="0" err="1">
                <a:solidFill>
                  <a:srgbClr val="FFFFFF"/>
                </a:solidFill>
              </a:rPr>
              <a:t>இல்</a:t>
            </a:r>
            <a:r>
              <a:rPr lang="en-GB" altLang="en-US" sz="2800" dirty="0">
                <a:solidFill>
                  <a:srgbClr val="FFFFFF"/>
                </a:solidFill>
              </a:rPr>
              <a:t>  </a:t>
            </a:r>
            <a:r>
              <a:rPr lang="en-GB" altLang="en-US" sz="2800" dirty="0" err="1">
                <a:solidFill>
                  <a:srgbClr val="FFFFFF"/>
                </a:solidFill>
              </a:rPr>
              <a:t>முன்மொழியப்பட்டது</a:t>
            </a:r>
            <a:r>
              <a:rPr lang="en-GB" altLang="en-US" sz="2800" dirty="0">
                <a:solidFill>
                  <a:srgbClr val="FFFFFF"/>
                </a:solidFill>
              </a:rPr>
              <a:t>.</a:t>
            </a:r>
          </a:p>
          <a:p>
            <a:pPr algn="l" eaLnBrk="1" hangingPunct="1"/>
            <a:endParaRPr lang="en-GB" altLang="en-US" sz="2800" dirty="0">
              <a:solidFill>
                <a:srgbClr val="FFFFFF"/>
              </a:solidFill>
            </a:endParaRPr>
          </a:p>
          <a:p>
            <a:pPr algn="l" eaLnBrk="1" hangingPunct="1"/>
            <a:r>
              <a:rPr lang="en-GB" altLang="en-US" sz="2800" dirty="0">
                <a:solidFill>
                  <a:srgbClr val="FFFFFF"/>
                </a:solidFill>
              </a:rPr>
              <a:t>ஆதி1:6</a:t>
            </a:r>
          </a:p>
          <a:p>
            <a:pPr algn="l" eaLnBrk="1" hangingPunct="1"/>
            <a:r>
              <a:rPr lang="en-GB" altLang="en-US" sz="2800" dirty="0">
                <a:solidFill>
                  <a:srgbClr val="FFFFFF"/>
                </a:solidFill>
              </a:rPr>
              <a:t>ஆதி7:1</a:t>
            </a:r>
            <a:endParaRPr lang="en-US" altLang="en-US" sz="2800" dirty="0">
              <a:solidFill>
                <a:srgbClr val="FFFFFF"/>
              </a:solidFill>
            </a:endParaRPr>
          </a:p>
          <a:p>
            <a:pPr algn="l" eaLnBrk="1" hangingPunct="1"/>
            <a:endParaRPr lang="en-US" altLang="en-US" sz="2000" dirty="0">
              <a:solidFill>
                <a:srgbClr val="FFFFFF"/>
              </a:solidFill>
            </a:endParaRPr>
          </a:p>
        </p:txBody>
      </p:sp>
      <p:pic>
        <p:nvPicPr>
          <p:cNvPr id="2621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2148" name="Oval 7"/>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p>
        </p:txBody>
      </p:sp>
      <p:sp>
        <p:nvSpPr>
          <p:cNvPr id="7"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arn(inHorizontal)">
                                      <p:cBhvr>
                                        <p:cTn id="7" dur="500"/>
                                        <p:tgtEl>
                                          <p:spTgt spid="194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459">
                                            <p:txEl>
                                              <p:pRg st="2" end="2"/>
                                            </p:txEl>
                                          </p:spTgt>
                                        </p:tgtEl>
                                        <p:attrNameLst>
                                          <p:attrName>style.visibility</p:attrName>
                                        </p:attrNameLst>
                                      </p:cBhvr>
                                      <p:to>
                                        <p:strVal val="visible"/>
                                      </p:to>
                                    </p:set>
                                    <p:animEffect transition="in" filter="barn(inHorizontal)">
                                      <p:cBhvr>
                                        <p:cTn id="12" dur="500"/>
                                        <p:tgtEl>
                                          <p:spTgt spid="194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animEffect transition="in" filter="barn(inHorizontal)">
                                      <p:cBhvr>
                                        <p:cTn id="17"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886" y="226695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264195"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88" name="Rectangle 4"/>
          <p:cNvSpPr>
            <a:spLocks noChangeArrowheads="1"/>
          </p:cNvSpPr>
          <p:nvPr/>
        </p:nvSpPr>
        <p:spPr bwMode="auto">
          <a:xfrm>
            <a:off x="3200400" y="16002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US" altLang="zh-CN" sz="2000" b="1">
                <a:solidFill>
                  <a:srgbClr val="FFFFFF"/>
                </a:solidFill>
                <a:cs typeface="Arial" pitchFamily="34" charset="0"/>
              </a:rPr>
              <a:t>Institute for Creation Research</a:t>
            </a:r>
          </a:p>
          <a:p>
            <a:pPr eaLnBrk="1" hangingPunct="1">
              <a:spcBef>
                <a:spcPct val="20000"/>
              </a:spcBef>
            </a:pPr>
            <a:r>
              <a:rPr lang="en-US" altLang="zh-CN" sz="2000" b="1">
                <a:solidFill>
                  <a:srgbClr val="FFFFFF"/>
                </a:solidFill>
                <a:cs typeface="Arial" pitchFamily="34" charset="0"/>
              </a:rPr>
              <a:t>Henry/John Morris, Duane Gish</a:t>
            </a:r>
          </a:p>
          <a:p>
            <a:pPr eaLnBrk="1" hangingPunct="1">
              <a:spcBef>
                <a:spcPct val="20000"/>
              </a:spcBef>
            </a:pPr>
            <a:r>
              <a:rPr lang="en-US" altLang="zh-CN" sz="2000" b="1">
                <a:solidFill>
                  <a:srgbClr val="FFFFFF"/>
                </a:solidFill>
                <a:cs typeface="Arial" pitchFamily="34" charset="0"/>
              </a:rPr>
              <a:t>Joseph Dillow, Ken Ham</a:t>
            </a:r>
          </a:p>
          <a:p>
            <a:pPr eaLnBrk="1" hangingPunct="1">
              <a:spcBef>
                <a:spcPct val="20000"/>
              </a:spcBef>
            </a:pPr>
            <a:r>
              <a:rPr lang="en-US" altLang="zh-CN" sz="2000" b="1">
                <a:solidFill>
                  <a:srgbClr val="FFFFFF"/>
                </a:solidFill>
                <a:cs typeface="Arial" pitchFamily="34" charset="0"/>
              </a:rPr>
              <a:t>Young Earth</a:t>
            </a:r>
          </a:p>
          <a:p>
            <a:pPr eaLnBrk="1" hangingPunct="1">
              <a:spcBef>
                <a:spcPct val="20000"/>
              </a:spcBef>
            </a:pPr>
            <a:r>
              <a:rPr lang="en-US" altLang="zh-CN" sz="2000" b="1">
                <a:solidFill>
                  <a:srgbClr val="FFFFFF"/>
                </a:solidFill>
                <a:cs typeface="Arial" pitchFamily="34" charset="0"/>
              </a:rPr>
              <a:t>24-hour Creation Days</a:t>
            </a:r>
          </a:p>
          <a:p>
            <a:pPr eaLnBrk="1" hangingPunct="1">
              <a:spcBef>
                <a:spcPct val="20000"/>
              </a:spcBef>
            </a:pPr>
            <a:r>
              <a:rPr lang="en-US" altLang="zh-CN" sz="2000" b="1">
                <a:solidFill>
                  <a:srgbClr val="FFFFFF"/>
                </a:solidFill>
                <a:cs typeface="Arial" pitchFamily="34" charset="0"/>
              </a:rPr>
              <a:t>Universal Flood</a:t>
            </a:r>
          </a:p>
          <a:p>
            <a:pPr eaLnBrk="1" hangingPunct="1">
              <a:spcBef>
                <a:spcPct val="20000"/>
              </a:spcBef>
            </a:pPr>
            <a:r>
              <a:rPr lang="en-US" altLang="zh-CN" sz="2000" b="1">
                <a:solidFill>
                  <a:srgbClr val="FFFFFF"/>
                </a:solidFill>
                <a:cs typeface="Arial" pitchFamily="34" charset="0"/>
              </a:rPr>
              <a:t>Vapor canopy</a:t>
            </a:r>
          </a:p>
          <a:p>
            <a:pPr eaLnBrk="1" hangingPunct="1">
              <a:spcBef>
                <a:spcPct val="20000"/>
              </a:spcBef>
            </a:pPr>
            <a:endParaRPr lang="en-US" altLang="zh-CN" sz="20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answersingenesis.org</a:t>
            </a:r>
          </a:p>
          <a:p>
            <a:pPr eaLnBrk="1" hangingPunct="1">
              <a:spcBef>
                <a:spcPct val="20000"/>
              </a:spcBef>
            </a:pPr>
            <a:r>
              <a:rPr lang="en-US" altLang="zh-CN" sz="1800" b="1">
                <a:solidFill>
                  <a:srgbClr val="FFFFFF"/>
                </a:solidFill>
                <a:cs typeface="Arial" pitchFamily="34" charset="0"/>
              </a:rPr>
              <a:t>genesispark.org</a:t>
            </a:r>
          </a:p>
          <a:p>
            <a:pPr eaLnBrk="1" hangingPunct="1">
              <a:spcBef>
                <a:spcPct val="20000"/>
              </a:spcBef>
            </a:pPr>
            <a:r>
              <a:rPr lang="en-US" altLang="zh-CN" sz="1800" b="1">
                <a:solidFill>
                  <a:srgbClr val="FFFFFF"/>
                </a:solidFill>
                <a:cs typeface="Arial" pitchFamily="34" charset="0"/>
              </a:rPr>
              <a:t>icr.org critiques Ross at:</a:t>
            </a:r>
            <a:endParaRPr lang="en-US" altLang="zh-CN" sz="20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icr.org/pubs/imp/imp-217.htm</a:t>
            </a:r>
          </a:p>
        </p:txBody>
      </p:sp>
      <p:sp>
        <p:nvSpPr>
          <p:cNvPr id="264197"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GB" altLang="zh-CN" sz="3200" b="1" dirty="0" err="1">
                <a:solidFill>
                  <a:srgbClr val="FFFFFF"/>
                </a:solidFill>
                <a:latin typeface="Arial" pitchFamily="34" charset="0"/>
                <a:cs typeface="Arial" pitchFamily="34" charset="0"/>
              </a:rPr>
              <a:t>வேறுபாடுகள்</a:t>
            </a:r>
            <a:r>
              <a:rPr lang="en-GB" altLang="zh-CN" sz="3200" b="1" dirty="0">
                <a:solidFill>
                  <a:srgbClr val="FFFFFF"/>
                </a:solidFill>
                <a:latin typeface="Arial" pitchFamily="34" charset="0"/>
                <a:cs typeface="Arial" pitchFamily="34" charset="0"/>
              </a:rPr>
              <a:t>(</a:t>
            </a:r>
            <a:r>
              <a:rPr lang="en-GB" altLang="zh-CN" sz="2400" b="1" dirty="0" err="1">
                <a:solidFill>
                  <a:srgbClr val="FFFFFF"/>
                </a:solidFill>
                <a:latin typeface="Arial" pitchFamily="34" charset="0"/>
                <a:cs typeface="Arial" pitchFamily="34" charset="0"/>
              </a:rPr>
              <a:t>கிறிஸ்தவ</a:t>
            </a:r>
            <a:r>
              <a:rPr lang="en-GB" altLang="zh-CN" sz="2400" b="1" dirty="0">
                <a:solidFill>
                  <a:srgbClr val="FFFFFF"/>
                </a:solidFill>
                <a:latin typeface="Arial" pitchFamily="34" charset="0"/>
                <a:cs typeface="Arial" pitchFamily="34" charset="0"/>
              </a:rPr>
              <a:t> </a:t>
            </a:r>
            <a:r>
              <a:rPr lang="en-GB" altLang="zh-CN" sz="2400" b="1" dirty="0" err="1">
                <a:solidFill>
                  <a:srgbClr val="FFFFFF"/>
                </a:solidFill>
                <a:latin typeface="Arial" pitchFamily="34" charset="0"/>
                <a:cs typeface="Arial" pitchFamily="34" charset="0"/>
              </a:rPr>
              <a:t>கோட்பாட்டுக்குக்</a:t>
            </a:r>
            <a:r>
              <a:rPr lang="en-GB" altLang="zh-CN" sz="2400" b="1" dirty="0">
                <a:solidFill>
                  <a:srgbClr val="FFFFFF"/>
                </a:solidFill>
                <a:latin typeface="Arial" pitchFamily="34" charset="0"/>
                <a:cs typeface="Arial" pitchFamily="34" charset="0"/>
              </a:rPr>
              <a:t> </a:t>
            </a:r>
            <a:r>
              <a:rPr lang="en-GB" altLang="zh-CN" sz="2400" b="1" dirty="0" err="1">
                <a:solidFill>
                  <a:srgbClr val="FFFFFF"/>
                </a:solidFill>
                <a:latin typeface="Arial" pitchFamily="34" charset="0"/>
                <a:cs typeface="Arial" pitchFamily="34" charset="0"/>
              </a:rPr>
              <a:t>கீழ்</a:t>
            </a:r>
            <a:r>
              <a:rPr lang="en-GB" altLang="zh-CN" sz="2400" b="1" dirty="0">
                <a:solidFill>
                  <a:srgbClr val="FFFFFF"/>
                </a:solidFill>
                <a:latin typeface="Arial" pitchFamily="34" charset="0"/>
                <a:cs typeface="Arial" pitchFamily="34" charset="0"/>
              </a:rPr>
              <a:t>)</a:t>
            </a:r>
            <a:endParaRPr lang="en-US" altLang="zh-CN" sz="3200" b="1" dirty="0">
              <a:solidFill>
                <a:srgbClr val="FFFFFF"/>
              </a:solidFill>
              <a:latin typeface="Arial" pitchFamily="34" charset="0"/>
              <a:cs typeface="Arial" pitchFamily="34" charset="0"/>
            </a:endParaRPr>
          </a:p>
        </p:txBody>
      </p:sp>
      <p:sp>
        <p:nvSpPr>
          <p:cNvPr id="264198" name="Rectangle 9"/>
          <p:cNvSpPr>
            <a:spLocks noChangeArrowheads="1"/>
          </p:cNvSpPr>
          <p:nvPr/>
        </p:nvSpPr>
        <p:spPr bwMode="auto">
          <a:xfrm>
            <a:off x="3048000" y="-152400"/>
            <a:ext cx="152400" cy="4572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en-GB" altLang="zh-CN" sz="1400" b="1">
                <a:solidFill>
                  <a:srgbClr val="FFFFFF"/>
                </a:solidFill>
                <a:cs typeface="Arial" pitchFamily="34" charset="0"/>
              </a:rPr>
              <a:t>நம்புவதற்குரிய காரணங்கள்</a:t>
            </a:r>
            <a:endParaRPr lang="en-US" altLang="zh-CN" sz="1400" b="1">
              <a:solidFill>
                <a:srgbClr val="FFFFFF"/>
              </a:solidFill>
              <a:cs typeface="Arial" pitchFamily="34" charset="0"/>
            </a:endParaRPr>
          </a:p>
          <a:p>
            <a:pPr eaLnBrk="1" hangingPunct="1">
              <a:spcBef>
                <a:spcPct val="20000"/>
              </a:spcBef>
            </a:pPr>
            <a:r>
              <a:rPr lang="en-US" altLang="zh-CN" sz="2000" b="1">
                <a:solidFill>
                  <a:srgbClr val="FFFFFF"/>
                </a:solidFill>
                <a:cs typeface="Arial" pitchFamily="34" charset="0"/>
              </a:rPr>
              <a:t>Hugh Ross</a:t>
            </a:r>
          </a:p>
          <a:p>
            <a:pPr eaLnBrk="1" hangingPunct="1">
              <a:spcBef>
                <a:spcPct val="20000"/>
              </a:spcBef>
            </a:pPr>
            <a:r>
              <a:rPr lang="en-US" altLang="zh-CN" sz="2000" b="1">
                <a:solidFill>
                  <a:srgbClr val="FFFFFF"/>
                </a:solidFill>
                <a:cs typeface="Arial" pitchFamily="34" charset="0"/>
              </a:rPr>
              <a:t>Walt </a:t>
            </a:r>
            <a:r>
              <a:rPr lang="en-GB" altLang="zh-CN" sz="2000" b="1">
                <a:solidFill>
                  <a:srgbClr val="FFFFFF"/>
                </a:solidFill>
                <a:cs typeface="Arial" pitchFamily="34" charset="0"/>
              </a:rPr>
              <a:t>Brownபப</a:t>
            </a:r>
            <a:endParaRPr lang="en-US" altLang="zh-CN" sz="2000" b="1">
              <a:solidFill>
                <a:srgbClr val="FFFFFF"/>
              </a:solidFill>
              <a:cs typeface="Arial" pitchFamily="34" charset="0"/>
            </a:endParaRPr>
          </a:p>
          <a:p>
            <a:pPr eaLnBrk="1" hangingPunct="1">
              <a:spcBef>
                <a:spcPct val="20000"/>
              </a:spcBef>
            </a:pPr>
            <a:r>
              <a:rPr lang="en-GB" altLang="zh-CN" sz="1400" b="1">
                <a:solidFill>
                  <a:srgbClr val="FFFFFF"/>
                </a:solidFill>
                <a:cs typeface="Arial" pitchFamily="34" charset="0"/>
              </a:rPr>
              <a:t>பழைய  பூமி</a:t>
            </a:r>
            <a:endParaRPr lang="en-US" altLang="zh-CN" sz="1400" b="1">
              <a:solidFill>
                <a:srgbClr val="FFFFFF"/>
              </a:solidFill>
              <a:cs typeface="Arial" pitchFamily="34" charset="0"/>
            </a:endParaRPr>
          </a:p>
          <a:p>
            <a:pPr eaLnBrk="1" hangingPunct="1">
              <a:spcBef>
                <a:spcPct val="20000"/>
              </a:spcBef>
            </a:pPr>
            <a:r>
              <a:rPr lang="en-GB" altLang="zh-CN" sz="1400" b="1">
                <a:solidFill>
                  <a:srgbClr val="FFFFFF"/>
                </a:solidFill>
                <a:cs typeface="Arial" pitchFamily="34" charset="0"/>
              </a:rPr>
              <a:t>சிருஷ்டிப்பு பற்றிய முன்னேற்றம்</a:t>
            </a:r>
            <a:endParaRPr lang="en-US" altLang="zh-CN" sz="1400" b="1">
              <a:solidFill>
                <a:srgbClr val="FFFFFF"/>
              </a:solidFill>
              <a:cs typeface="Arial" pitchFamily="34" charset="0"/>
            </a:endParaRPr>
          </a:p>
          <a:p>
            <a:pPr eaLnBrk="1" hangingPunct="1">
              <a:spcBef>
                <a:spcPct val="20000"/>
              </a:spcBef>
            </a:pPr>
            <a:r>
              <a:rPr lang="en-GB" altLang="zh-CN" sz="2000" b="1">
                <a:solidFill>
                  <a:srgbClr val="FFFFFF"/>
                </a:solidFill>
                <a:cs typeface="Arial" pitchFamily="34" charset="0"/>
              </a:rPr>
              <a:t>மழைதண்ணீர்</a:t>
            </a:r>
            <a:endParaRPr lang="en-US" altLang="zh-CN" sz="1800" b="1">
              <a:solidFill>
                <a:srgbClr val="FFFFFF"/>
              </a:solidFill>
              <a:cs typeface="Arial" pitchFamily="34" charset="0"/>
            </a:endParaRPr>
          </a:p>
          <a:p>
            <a:pPr eaLnBrk="1" hangingPunct="1">
              <a:spcBef>
                <a:spcPct val="20000"/>
              </a:spcBef>
            </a:pPr>
            <a:endParaRPr lang="en-US" altLang="zh-CN" sz="1800" b="1">
              <a:solidFill>
                <a:srgbClr val="FFFFFF"/>
              </a:solidFill>
              <a:cs typeface="Arial" pitchFamily="34" charset="0"/>
            </a:endParaRPr>
          </a:p>
          <a:p>
            <a:pPr eaLnBrk="1" hangingPunct="1">
              <a:spcBef>
                <a:spcPct val="20000"/>
              </a:spcBef>
            </a:pPr>
            <a:r>
              <a:rPr lang="en-US" altLang="zh-CN" sz="1800" b="1">
                <a:solidFill>
                  <a:srgbClr val="FFFFFF"/>
                </a:solidFill>
                <a:cs typeface="Arial" pitchFamily="34" charset="0"/>
              </a:rPr>
              <a:t>reasons.org</a:t>
            </a:r>
          </a:p>
          <a:p>
            <a:pPr eaLnBrk="1" hangingPunct="1">
              <a:spcBef>
                <a:spcPct val="20000"/>
              </a:spcBef>
            </a:pPr>
            <a:r>
              <a:rPr lang="en-US" altLang="zh-CN" sz="1800" b="1">
                <a:solidFill>
                  <a:srgbClr val="FFFFFF"/>
                </a:solidFill>
                <a:cs typeface="Arial" pitchFamily="34" charset="0"/>
              </a:rPr>
              <a:t>godandscience.org</a:t>
            </a:r>
          </a:p>
          <a:p>
            <a:pPr eaLnBrk="1" hangingPunct="1">
              <a:spcBef>
                <a:spcPct val="20000"/>
              </a:spcBef>
            </a:pPr>
            <a:r>
              <a:rPr lang="en-US" altLang="zh-CN" sz="1800" b="1">
                <a:solidFill>
                  <a:srgbClr val="FFFFFF"/>
                </a:solidFill>
                <a:cs typeface="Arial" pitchFamily="34" charset="0"/>
              </a:rPr>
              <a:t>creationscience.com</a:t>
            </a:r>
            <a:endParaRPr lang="en-US" altLang="zh-CN" sz="1600" b="1">
              <a:solidFill>
                <a:srgbClr val="FFFFFF"/>
              </a:solidFill>
              <a:cs typeface="Arial" pitchFamily="34" charset="0"/>
            </a:endParaRPr>
          </a:p>
        </p:txBody>
      </p:sp>
      <p:sp>
        <p:nvSpPr>
          <p:cNvPr id="11"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7" end="7"/>
                                            </p:txEl>
                                          </p:spTgt>
                                        </p:tgtEl>
                                        <p:attrNameLst>
                                          <p:attrName>style.visibility</p:attrName>
                                        </p:attrNameLst>
                                      </p:cBhvr>
                                      <p:to>
                                        <p:strVal val="visible"/>
                                      </p:to>
                                    </p:set>
                                    <p:animEffect transition="in" filter="fade">
                                      <p:cBhvr>
                                        <p:cTn id="102" dur="500"/>
                                        <p:tgtEl>
                                          <p:spTgt spid="195596">
                                            <p:txEl>
                                              <p:pRg st="7" end="7"/>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a:lum bright="-12000"/>
          </a:blip>
          <a:srcRect r="50833"/>
          <a:stretch>
            <a:fillRect/>
          </a:stretch>
        </p:blipFill>
        <p:spPr bwMode="auto">
          <a:xfrm>
            <a:off x="4684712" y="11601"/>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en-GB" sz="3200" b="1">
                <a:solidFill>
                  <a:schemeClr val="bg1"/>
                </a:solidFill>
                <a:effectLst>
                  <a:glow rad="228600">
                    <a:schemeClr val="tx1"/>
                  </a:glow>
                  <a:outerShdw blurRad="38100" dist="38100" dir="2700000" algn="tl">
                    <a:srgbClr val="808080"/>
                  </a:outerShdw>
                </a:effectLst>
                <a:latin typeface="Arial" charset="0"/>
                <a:ea typeface="Osaka" charset="0"/>
                <a:cs typeface="Osaka" charset="0"/>
              </a:rPr>
              <a:t>சிருஷ்டிப்பின்  2 கணக்குகள்</a:t>
            </a:r>
            <a:endParaRPr lang="en-US" sz="3200" b="1">
              <a:solidFill>
                <a:schemeClr val="bg1"/>
              </a:solidFill>
              <a:effectLst>
                <a:glow rad="228600">
                  <a:schemeClr val="tx1"/>
                </a:glow>
                <a:outerShdw blurRad="38100" dist="38100" dir="2700000" algn="tl">
                  <a:srgbClr val="808080"/>
                </a:outerShdw>
              </a:effectLst>
              <a:latin typeface="Arial" charset="0"/>
              <a:ea typeface="Osaka" charset="0"/>
              <a:cs typeface="Osaka" charset="0"/>
            </a:endParaRP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1</a:t>
            </a: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Genesis 2</a:t>
            </a:r>
          </a:p>
        </p:txBody>
      </p:sp>
      <p:pic>
        <p:nvPicPr>
          <p:cNvPr id="449542" name="Picture 9"/>
          <p:cNvPicPr>
            <a:picLocks noChangeAspect="1" noChangeArrowheads="1"/>
          </p:cNvPicPr>
          <p:nvPr/>
        </p:nvPicPr>
        <p:blipFill>
          <a:blip r:embed="rId5">
            <a:extLst>
              <a:ext uri="{28A0092B-C50C-407E-A947-70E740481C1C}">
                <a14:useLocalDpi xmlns:a14="http://schemas.microsoft.com/office/drawing/2010/main" val="0"/>
              </a:ext>
            </a:extLst>
          </a:blip>
          <a:srcRect l="38954" t="21780" r="38405" b="50267"/>
          <a:stretch>
            <a:fillRect/>
          </a:stretch>
        </p:blipFill>
        <p:spPr bwMode="auto">
          <a:xfrm>
            <a:off x="0" y="4953000"/>
            <a:ext cx="2743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lang="en-GB" altLang="ja-JP" sz="3200" b="1" dirty="0">
                <a:solidFill>
                  <a:srgbClr val="FFFFFF"/>
                </a:solidFill>
                <a:effectLst>
                  <a:glow rad="228600">
                    <a:srgbClr val="000000"/>
                  </a:glow>
                </a:effectLst>
                <a:ea typeface="Osaka" charset="0"/>
                <a:cs typeface="Arial" panose="020B0604020202020204" pitchFamily="34" charset="0"/>
              </a:rPr>
              <a:t>“God”- </a:t>
            </a:r>
            <a:r>
              <a:rPr lang="en-GB" altLang="ja-JP" sz="2000" b="1" dirty="0">
                <a:solidFill>
                  <a:srgbClr val="FFFFFF"/>
                </a:solidFill>
                <a:effectLst>
                  <a:glow rad="228600">
                    <a:srgbClr val="000000"/>
                  </a:glow>
                </a:effectLst>
                <a:ea typeface="Osaka" charset="0"/>
                <a:cs typeface="Arial" panose="020B0604020202020204" pitchFamily="34" charset="0"/>
              </a:rPr>
              <a:t>பயன்படுத்துதல்,(ஏலோகிம்)</a:t>
            </a:r>
            <a:endParaRPr kumimoji="0" lang="en-US" altLang="ja-JP" sz="3200" b="1" i="0" u="none" strike="noStrike" kern="1200" cap="none" spc="0" normalizeH="0" baseline="0" noProof="0" dirty="0">
              <a:ln>
                <a:noFill/>
              </a:ln>
              <a:solidFill>
                <a:srgbClr val="FFFFFF"/>
              </a:solidFill>
              <a:effectLst>
                <a:glow rad="228600">
                  <a:srgbClr val="000000"/>
                </a:glow>
              </a:effectLst>
              <a:uLnTx/>
              <a:uFillTx/>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lang="en-GB" sz="3200" b="1" dirty="0">
                <a:solidFill>
                  <a:srgbClr val="FFFFFF"/>
                </a:solidFill>
                <a:effectLst>
                  <a:glow rad="228600">
                    <a:srgbClr val="000000"/>
                  </a:glow>
                </a:effectLst>
                <a:ea typeface="Osaka" charset="0"/>
                <a:cs typeface="Arial" panose="020B0604020202020204" pitchFamily="34" charset="0"/>
              </a:rPr>
              <a:t>நாட்கள் 1-6</a:t>
            </a:r>
            <a:endParaRPr kumimoji="0" lang="en-US" sz="3200" b="1" i="0" u="none" strike="noStrike" kern="1200" cap="none" spc="0" normalizeH="0" baseline="0" noProof="0" dirty="0">
              <a:ln>
                <a:noFill/>
              </a:ln>
              <a:solidFill>
                <a:srgbClr val="FFFFFF"/>
              </a:solidFill>
              <a:effectLst>
                <a:glow rad="228600">
                  <a:srgbClr val="000000"/>
                </a:glow>
              </a:effectLst>
              <a:uLnTx/>
              <a:uFillTx/>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lang="en-GB" b="1" dirty="0">
                <a:solidFill>
                  <a:srgbClr val="FFFFFF"/>
                </a:solidFill>
                <a:effectLst>
                  <a:glow rad="228600">
                    <a:srgbClr val="000000"/>
                  </a:glow>
                </a:effectLst>
                <a:ea typeface="Osaka" charset="0"/>
                <a:cs typeface="Arial" panose="020B0604020202020204" pitchFamily="34" charset="0"/>
              </a:rPr>
              <a:t>ஒவ்வொன்றினதும்  சிருஷ்டிப்பு</a:t>
            </a:r>
            <a:endParaRPr kumimoji="0" lang="en-US" b="1" i="0" u="none" strike="noStrike" kern="1200" cap="none" spc="0" normalizeH="0" baseline="0" noProof="0" dirty="0">
              <a:ln>
                <a:noFill/>
              </a:ln>
              <a:solidFill>
                <a:srgbClr val="FFFFFF"/>
              </a:solidFill>
              <a:effectLst>
                <a:glow rad="228600">
                  <a:srgbClr val="000000"/>
                </a:glow>
              </a:effectLst>
              <a:uLnTx/>
              <a:uFillTx/>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GB" altLang="ja-JP"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ஆரம்பத்தில்</a:t>
            </a:r>
            <a:endParaRPr kumimoji="0" lang="en-US" altLang="ja-JP"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88024" y="2687638"/>
            <a:ext cx="4419600" cy="3581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GB" altLang="ja-JP"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“L</a:t>
            </a:r>
            <a:r>
              <a:rPr kumimoji="0" lang="en-GB"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ORD</a:t>
            </a:r>
            <a:r>
              <a:rPr kumimoji="0" lang="en-GB" altLang="ja-JP"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en-GB" altLang="ja-JP" sz="20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பயன்படுத்துதல்(,யாவே)</a:t>
            </a:r>
            <a:endParaRPr lang="en-GB" altLang="ja-JP" sz="3200" b="1" dirty="0">
              <a:solidFill>
                <a:srgbClr val="FFFFFF"/>
              </a:solidFill>
              <a:effectLst>
                <a:glow rad="228600">
                  <a:srgbClr val="000000"/>
                </a:glow>
              </a:effectLst>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lang="en-GB" b="1" dirty="0">
                <a:solidFill>
                  <a:srgbClr val="FFFFFF"/>
                </a:solidFill>
                <a:effectLst>
                  <a:glow rad="228600">
                    <a:srgbClr val="000000"/>
                  </a:glow>
                </a:effectLst>
                <a:ea typeface="Osaka" charset="0"/>
                <a:cs typeface="Arial" panose="020B0604020202020204" pitchFamily="34" charset="0"/>
              </a:rPr>
              <a:t>நாள்  6  தனித்து</a:t>
            </a:r>
            <a:endParaRPr kumimoji="0" lang="en-US" b="1" i="0" u="none" strike="noStrike" kern="1200" cap="none" spc="0" normalizeH="0" baseline="0" noProof="0" dirty="0">
              <a:ln>
                <a:noFill/>
              </a:ln>
              <a:solidFill>
                <a:srgbClr val="FFFFFF"/>
              </a:solidFill>
              <a:effectLst>
                <a:glow rad="228600">
                  <a:srgbClr val="000000"/>
                </a:glow>
              </a:effectLst>
              <a:uLnTx/>
              <a:uFillTx/>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GB" b="1" i="0" u="none" strike="noStrike" kern="1200" cap="none" spc="0" normalizeH="0" baseline="0" noProof="0" dirty="0">
                <a:ln>
                  <a:noFill/>
                </a:ln>
                <a:solidFill>
                  <a:srgbClr val="FFFFFF"/>
                </a:solidFill>
                <a:effectLst>
                  <a:glow rad="228600">
                    <a:srgbClr val="000000"/>
                  </a:glow>
                </a:effectLst>
                <a:uLnTx/>
                <a:uFillTx/>
                <a:ea typeface="Osaka" charset="0"/>
                <a:cs typeface="Arial" panose="020B0604020202020204" pitchFamily="34" charset="0"/>
              </a:rPr>
              <a:t>ஆதாம்,ஏவாளுடைய  சிருஷ்டிப்பு</a:t>
            </a: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en-GB" sz="2800" b="1" i="0" u="none" strike="noStrike" kern="1200" cap="none" spc="0" normalizeH="0" baseline="0" noProof="0" dirty="0" err="1">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சந்ததிகள்</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62082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a:solidFill>
                <a:srgbClr val="EAEAEA"/>
              </a:solidFill>
              <a:latin typeface="Times New Roman" pitchFamily="18" charset="0"/>
            </a:endParaRPr>
          </a:p>
        </p:txBody>
      </p:sp>
      <p:sp>
        <p:nvSpPr>
          <p:cNvPr id="268290" name="Rectangle 3"/>
          <p:cNvSpPr>
            <a:spLocks noGrp="1" noChangeArrowheads="1"/>
          </p:cNvSpPr>
          <p:nvPr>
            <p:ph type="title" idx="4294967295"/>
          </p:nvPr>
        </p:nvSpPr>
        <p:spPr/>
        <p:txBody>
          <a:bodyPr/>
          <a:lstStyle/>
          <a:p>
            <a:pPr algn="ctr" eaLnBrk="1" hangingPunct="1"/>
            <a:r>
              <a:rPr lang="en-US" altLang="en-US">
                <a:solidFill>
                  <a:schemeClr val="bg2"/>
                </a:solidFill>
              </a:rPr>
              <a:t>Black</a:t>
            </a:r>
            <a:endParaRPr lang="en-US" altLang="en-US"/>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Title 9"/>
          <p:cNvSpPr>
            <a:spLocks noGrp="1"/>
          </p:cNvSpPr>
          <p:nvPr>
            <p:ph type="title"/>
          </p:nvPr>
        </p:nvSpPr>
        <p:spPr>
          <a:xfrm>
            <a:off x="228600" y="152400"/>
            <a:ext cx="5855568" cy="1143000"/>
          </a:xfrm>
          <a:extLst>
            <a:ext uri="{FAA26D3D-D897-4be2-8F04-BA451C77F1D7}">
              <ma14:placeholderFlag xmlns:ma14="http://schemas.microsoft.com/office/mac/drawingml/2011/main" xmlns="" val="1"/>
            </a:ext>
          </a:extLst>
        </p:spPr>
        <p:txBody>
          <a:bodyPr/>
          <a:lstStyle/>
          <a:p>
            <a:pPr>
              <a:defRPr/>
            </a:pPr>
            <a:r>
              <a:rPr lang="en-GB" sz="3600" b="1" dirty="0" err="1">
                <a:solidFill>
                  <a:schemeClr val="bg1"/>
                </a:solidFill>
                <a:effectLst>
                  <a:glow rad="101600">
                    <a:schemeClr val="tx1"/>
                  </a:glow>
                </a:effectLst>
                <a:ea typeface="ＭＳ Ｐゴシック" charset="0"/>
              </a:rPr>
              <a:t>மற்றய</a:t>
            </a:r>
            <a:r>
              <a:rPr lang="en-GB" sz="3600" b="1" dirty="0">
                <a:solidFill>
                  <a:schemeClr val="bg1"/>
                </a:solidFill>
                <a:effectLst>
                  <a:glow rad="101600">
                    <a:schemeClr val="tx1"/>
                  </a:glow>
                </a:effectLst>
                <a:ea typeface="ＭＳ Ｐゴシック" charset="0"/>
              </a:rPr>
              <a:t> 2  </a:t>
            </a:r>
            <a:r>
              <a:rPr lang="en-GB" sz="3600" b="1" dirty="0" err="1">
                <a:solidFill>
                  <a:schemeClr val="bg1"/>
                </a:solidFill>
                <a:effectLst>
                  <a:glow rad="101600">
                    <a:schemeClr val="tx1"/>
                  </a:glow>
                </a:effectLst>
                <a:ea typeface="ＭＳ Ｐゴシック" charset="0"/>
              </a:rPr>
              <a:t>சுமேரிய</a:t>
            </a:r>
            <a:r>
              <a:rPr lang="en-GB" sz="3600" b="1" dirty="0">
                <a:solidFill>
                  <a:schemeClr val="bg1"/>
                </a:solidFill>
                <a:effectLst>
                  <a:glow rad="101600">
                    <a:schemeClr val="tx1"/>
                  </a:glow>
                </a:effectLst>
                <a:ea typeface="ＭＳ Ｐゴシック" charset="0"/>
              </a:rPr>
              <a:t>  </a:t>
            </a:r>
            <a:r>
              <a:rPr lang="en-GB" sz="3600" b="1" dirty="0" err="1">
                <a:solidFill>
                  <a:schemeClr val="bg1"/>
                </a:solidFill>
                <a:effectLst>
                  <a:glow rad="101600">
                    <a:schemeClr val="tx1"/>
                  </a:glow>
                </a:effectLst>
                <a:ea typeface="ＭＳ Ｐゴシック" charset="0"/>
              </a:rPr>
              <a:t>கணக்கெடுப்புக்கள்</a:t>
            </a:r>
            <a:endParaRPr lang="en-US" sz="3600" b="1" dirty="0">
              <a:solidFill>
                <a:schemeClr val="bg1"/>
              </a:solidFill>
              <a:effectLst>
                <a:glow rad="101600">
                  <a:schemeClr val="tx1"/>
                </a:glow>
              </a:effectLst>
              <a:ea typeface="ＭＳ Ｐゴシック" charset="0"/>
            </a:endParaRP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Enki created by fathering clay of Apsu</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Enki, Ninmakh and Namma fashioned humans from clay to farm food and labour</a:t>
            </a: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GB" sz="2800" b="1" dirty="0" err="1">
                <a:solidFill>
                  <a:srgbClr val="FFFF00"/>
                </a:solidFill>
                <a:effectLst>
                  <a:glow rad="101600">
                    <a:srgbClr val="000000"/>
                  </a:glow>
                </a:effectLst>
                <a:cs typeface="Arial" charset="0"/>
              </a:rPr>
              <a:t>என்கி</a:t>
            </a:r>
            <a:r>
              <a:rPr lang="en-GB" sz="2800" b="1" dirty="0">
                <a:solidFill>
                  <a:srgbClr val="FFFF00"/>
                </a:solidFill>
                <a:effectLst>
                  <a:glow rad="101600">
                    <a:srgbClr val="000000"/>
                  </a:glow>
                </a:effectLst>
                <a:cs typeface="Arial" charset="0"/>
              </a:rPr>
              <a:t>; </a:t>
            </a:r>
            <a:r>
              <a:rPr lang="en-GB" sz="2800" b="1" dirty="0" err="1">
                <a:solidFill>
                  <a:srgbClr val="FFFF00"/>
                </a:solidFill>
                <a:effectLst>
                  <a:glow rad="101600">
                    <a:srgbClr val="000000"/>
                  </a:glow>
                </a:effectLst>
                <a:cs typeface="Arial" charset="0"/>
              </a:rPr>
              <a:t>நின்மாக்</a:t>
            </a:r>
            <a:endParaRPr lang="en-US" sz="2800" b="1" dirty="0">
              <a:solidFill>
                <a:srgbClr val="FFFF00"/>
              </a:solidFill>
              <a:effectLst>
                <a:glow rad="101600">
                  <a:srgbClr val="000000"/>
                </a:glow>
              </a:effectLst>
              <a:cs typeface="Arial" charset="0"/>
            </a:endParaRPr>
          </a:p>
        </p:txBody>
      </p:sp>
      <p:sp>
        <p:nvSpPr>
          <p:cNvPr id="161798" name="Content Placeholder 10"/>
          <p:cNvSpPr>
            <a:spLocks noGrp="1"/>
          </p:cNvSpPr>
          <p:nvPr>
            <p:ph sz="half" idx="1"/>
          </p:nvPr>
        </p:nvSpPr>
        <p:spPr>
          <a:xfrm>
            <a:off x="533400" y="1676400"/>
            <a:ext cx="3363913" cy="685800"/>
          </a:xfrm>
          <a:extLst>
            <a:ext uri="{FAA26D3D-D897-4be2-8F04-BA451C77F1D7}">
              <ma14:placeholderFlag xmlns:ma14="http://schemas.microsoft.com/office/mac/drawingml/2011/main" xmlns="" val="1"/>
            </a:ext>
          </a:extLst>
        </p:spPr>
        <p:txBody>
          <a:bodyPr/>
          <a:lstStyle/>
          <a:p>
            <a:pPr marL="0" indent="0">
              <a:buFontTx/>
              <a:buNone/>
              <a:defRPr/>
            </a:pPr>
            <a:r>
              <a:rPr lang="en-GB" b="1" dirty="0" err="1">
                <a:solidFill>
                  <a:srgbClr val="FFFF00"/>
                </a:solidFill>
                <a:effectLst>
                  <a:glow rad="101600">
                    <a:schemeClr val="tx1"/>
                  </a:glow>
                </a:effectLst>
                <a:ea typeface="ＭＳ Ｐゴシック" charset="0"/>
                <a:cs typeface="Arial" charset="0"/>
              </a:rPr>
              <a:t>எரிது</a:t>
            </a:r>
            <a:endParaRPr lang="en-US" b="1" dirty="0">
              <a:solidFill>
                <a:srgbClr val="FFFF00"/>
              </a:solidFill>
              <a:effectLst>
                <a:glow rad="101600">
                  <a:schemeClr val="tx1"/>
                </a:glow>
              </a:effectLs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ma14="http://schemas.microsoft.com/office/mac/drawingml/2011/main" xmlns="" val="1"/>
            </a:ext>
          </a:extLst>
        </p:spPr>
        <p:txBody>
          <a:bodyPr/>
          <a:lstStyle/>
          <a:p>
            <a:pPr>
              <a:defRPr/>
            </a:pPr>
            <a:r>
              <a:rPr lang="en-US" b="1" dirty="0">
                <a:solidFill>
                  <a:schemeClr val="bg1"/>
                </a:solidFill>
                <a:effectLst>
                  <a:glow rad="101600">
                    <a:schemeClr val="tx1"/>
                  </a:glow>
                </a:effectLst>
                <a:ea typeface="ＭＳ Ｐゴシック" charset="0"/>
                <a:cs typeface="Arial" charset="0"/>
              </a:rPr>
              <a:t>Origin: 1600 BC</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Order parallels Genesis account</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Narrates creation of mankind, cities, and great flood; hero named </a:t>
            </a:r>
            <a:r>
              <a:rPr lang="en-US" b="1" dirty="0" err="1">
                <a:solidFill>
                  <a:schemeClr val="bg1"/>
                </a:solidFill>
                <a:effectLst>
                  <a:glow rad="101600">
                    <a:schemeClr val="tx1"/>
                  </a:glow>
                </a:effectLst>
                <a:ea typeface="ＭＳ Ｐゴシック" charset="0"/>
                <a:cs typeface="Arial" charset="0"/>
              </a:rPr>
              <a:t>Ziusudra</a:t>
            </a:r>
            <a:endParaRPr lang="en-US" sz="3200" b="1" dirty="0">
              <a:solidFill>
                <a:schemeClr val="bg1"/>
              </a:solidFill>
              <a:effectLst>
                <a:glow rad="101600">
                  <a:schemeClr val="tx1"/>
                </a:glow>
              </a:effectLst>
              <a:ea typeface="ＭＳ Ｐゴシック" charset="0"/>
              <a:cs typeface="Arial" charset="0"/>
            </a:endParaRPr>
          </a:p>
        </p:txBody>
      </p:sp>
    </p:spTree>
    <p:extLst>
      <p:ext uri="{BB962C8B-B14F-4D97-AF65-F5344CB8AC3E}">
        <p14:creationId xmlns:p14="http://schemas.microsoft.com/office/powerpoint/2010/main" val="42531779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a:extLst>
              <a:ext uri="{FF2B5EF4-FFF2-40B4-BE49-F238E27FC236}">
                <a16:creationId xmlns:a16="http://schemas.microsoft.com/office/drawing/2014/main" id="{A126A759-8AE2-524D-8F83-0876419985FE}"/>
              </a:ext>
            </a:extLst>
          </p:cNvPr>
          <p:cNvSpPr>
            <a:spLocks noGrp="1" noChangeArrowheads="1"/>
          </p:cNvSpPr>
          <p:nvPr>
            <p:ph type="ctrTitle"/>
          </p:nvPr>
        </p:nvSpPr>
        <p:spPr>
          <a:xfrm>
            <a:off x="0" y="6172200"/>
            <a:ext cx="9144000" cy="685800"/>
          </a:xfrm>
        </p:spPr>
        <p:txBody>
          <a:bodyPr/>
          <a:lstStyle/>
          <a:p>
            <a:pPr eaLnBrk="1" hangingPunct="1">
              <a:defRPr/>
            </a:pPr>
            <a:r>
              <a:rPr lang="ta-IN" sz="2800" b="1" dirty="0">
                <a:solidFill>
                  <a:srgbClr val="FFFFFF"/>
                </a:solidFill>
                <a:latin typeface="Arial Unicode MS" pitchFamily="34" charset="-128"/>
                <a:ea typeface="Arial Unicode MS" pitchFamily="34" charset="-128"/>
                <a:cs typeface="Arial Unicode MS" pitchFamily="34" charset="-128"/>
              </a:rPr>
              <a:t>பழைய ஏற்பாடு  பின்னனிகள்</a:t>
            </a:r>
            <a:r>
              <a:rPr lang="en-US" sz="2800" b="1" dirty="0">
                <a:solidFill>
                  <a:srgbClr val="FFFFFF"/>
                </a:solidFill>
                <a:latin typeface="Arial Unicode MS" pitchFamily="34" charset="-128"/>
                <a:ea typeface="Arial Unicode MS" pitchFamily="34" charset="-128"/>
                <a:cs typeface="Arial Unicode MS" pitchFamily="34" charset="-128"/>
              </a:rPr>
              <a:t>BibleStudyDownloads.org</a:t>
            </a:r>
          </a:p>
        </p:txBody>
      </p:sp>
      <p:sp>
        <p:nvSpPr>
          <p:cNvPr id="129027" name="Rectangle 1026">
            <a:extLst>
              <a:ext uri="{FF2B5EF4-FFF2-40B4-BE49-F238E27FC236}">
                <a16:creationId xmlns:a16="http://schemas.microsoft.com/office/drawing/2014/main" id="{6F76717E-33B3-BD44-88B4-3D2F945FF7C6}"/>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ta-IN" altLang="en-US" sz="2800" b="1"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rPr>
              <a:t>இந்த விளக்கக்காட்சியை இலவசமாகப் பெறுங்கள்!</a:t>
            </a:r>
            <a:endParaRPr kumimoji="0" lang="en-US" altLang="en-US" sz="2800" b="1" i="0" u="none" strike="noStrike" kern="1200" cap="none" spc="0" normalizeH="0" baseline="0" noProof="0">
              <a:ln>
                <a:noFill/>
              </a:ln>
              <a:solidFill>
                <a:srgbClr val="FFFFFF"/>
              </a:solidFill>
              <a:effectLst/>
              <a:uLnTx/>
              <a:uFillTx/>
              <a:latin typeface="Arial Unicode MS" panose="020B0604020202020204" pitchFamily="34" charset="-128"/>
              <a:ea typeface="Arial Unicode MS" panose="020B0604020202020204" pitchFamily="34" charset="-128"/>
              <a:cs typeface="Arial Unicode MS" panose="020B0604020202020204" pitchFamily="34" charset="-128"/>
            </a:endParaRPr>
          </a:p>
        </p:txBody>
      </p:sp>
      <p:pic>
        <p:nvPicPr>
          <p:cNvPr id="129028" name="Picture 7">
            <a:extLst>
              <a:ext uri="{FF2B5EF4-FFF2-40B4-BE49-F238E27FC236}">
                <a16:creationId xmlns:a16="http://schemas.microsoft.com/office/drawing/2014/main" id="{00D05E37-928E-AA47-9A0D-54DCCC9F71ED}"/>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D833614-80AB-3243-8209-A7162CF74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8404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5" name="Rectangle 3"/>
          <p:cNvSpPr>
            <a:spLocks noGrp="1" noChangeArrowheads="1"/>
          </p:cNvSpPr>
          <p:nvPr>
            <p:ph type="title"/>
          </p:nvPr>
        </p:nvSpPr>
        <p:spPr>
          <a:xfrm>
            <a:off x="4572000" y="277813"/>
            <a:ext cx="4114800" cy="1093787"/>
          </a:xfrm>
        </p:spPr>
        <p:txBody>
          <a:bodyPr/>
          <a:lstStyle/>
          <a:p>
            <a:pPr eaLnBrk="1" hangingPunct="1"/>
            <a:r>
              <a:rPr lang="ta" altLang="en-US" sz="3600" dirty="0">
                <a:solidFill>
                  <a:schemeClr val="bg1"/>
                </a:solidFill>
              </a:rPr>
              <a:t>அற்றஹாஸிஸ்  காவியம்</a:t>
            </a:r>
            <a:endParaRPr lang="en-US" altLang="en-US" sz="3600" dirty="0"/>
          </a:p>
        </p:txBody>
      </p:sp>
      <p:sp>
        <p:nvSpPr>
          <p:cNvPr id="166916" name="Rectangle 4"/>
          <p:cNvSpPr>
            <a:spLocks noGrp="1" noChangeArrowheads="1"/>
          </p:cNvSpPr>
          <p:nvPr>
            <p:ph type="body" sz="half" idx="1"/>
          </p:nvPr>
        </p:nvSpPr>
        <p:spPr>
          <a:xfrm>
            <a:off x="228600" y="457200"/>
            <a:ext cx="3505200" cy="6248400"/>
          </a:xfrm>
        </p:spPr>
        <p:txBody>
          <a:bodyPr/>
          <a:lstStyle/>
          <a:p>
            <a:pPr marL="0" indent="0" eaLnBrk="1" hangingPunct="1">
              <a:lnSpc>
                <a:spcPct val="90000"/>
              </a:lnSpc>
              <a:buFont typeface="Wingdings" pitchFamily="2" charset="2"/>
              <a:buNone/>
            </a:pPr>
            <a:r>
              <a:rPr lang="en-US" altLang="ja-JP" b="1"/>
              <a:t>"</a:t>
            </a:r>
            <a:r>
              <a:rPr lang="en-US" altLang="en-US" b="1"/>
              <a:t>Let the birth-goddess create offspring, and let man bear the toil of the gods… create humanity that he may bear the yoke… let Nintu mix clay, that god and man may be thoroughly mixed in the clay, let there be a spirit from the god</a:t>
            </a:r>
            <a:r>
              <a:rPr lang="fr-FR" altLang="ja-JP" b="1"/>
              <a:t>'</a:t>
            </a:r>
            <a:r>
              <a:rPr lang="en-US" altLang="en-US" b="1"/>
              <a:t>s flesh</a:t>
            </a:r>
            <a:r>
              <a:rPr lang="en-US" altLang="ja-JP" b="1"/>
              <a:t>"</a:t>
            </a:r>
            <a:r>
              <a:rPr lang="en-US" altLang="en-US" b="1"/>
              <a:t> (Arnold/Beyer, 24)</a:t>
            </a:r>
          </a:p>
        </p:txBody>
      </p:sp>
      <p:sp>
        <p:nvSpPr>
          <p:cNvPr id="166917" name="Rectangle 5"/>
          <p:cNvSpPr>
            <a:spLocks noGrp="1" noChangeArrowheads="1"/>
          </p:cNvSpPr>
          <p:nvPr>
            <p:ph type="body" sz="half" idx="2"/>
          </p:nvPr>
        </p:nvSpPr>
        <p:spPr>
          <a:xfrm>
            <a:off x="4419600" y="1524000"/>
            <a:ext cx="4648200" cy="2895600"/>
          </a:xfrm>
        </p:spPr>
        <p:txBody>
          <a:bodyPr/>
          <a:lstStyle/>
          <a:p>
            <a:pPr eaLnBrk="1" hangingPunct="1">
              <a:buClr>
                <a:schemeClr val="bg2"/>
              </a:buClr>
            </a:pPr>
            <a:r>
              <a:rPr lang="en-US" altLang="en-US" b="1">
                <a:solidFill>
                  <a:schemeClr val="bg1"/>
                </a:solidFill>
                <a:effectLst>
                  <a:outerShdw blurRad="38100" dist="38100" dir="2700000" algn="tl">
                    <a:srgbClr val="FFFFFF"/>
                  </a:outerShdw>
                </a:effectLst>
              </a:rPr>
              <a:t>Akkadian 1650 BC </a:t>
            </a:r>
          </a:p>
          <a:p>
            <a:pPr eaLnBrk="1" hangingPunct="1">
              <a:buClr>
                <a:schemeClr val="bg2"/>
              </a:buClr>
            </a:pPr>
            <a:r>
              <a:rPr lang="en-US" altLang="en-US" b="1">
                <a:solidFill>
                  <a:schemeClr val="bg1"/>
                </a:solidFill>
                <a:effectLst>
                  <a:outerShdw blurRad="38100" dist="38100" dir="2700000" algn="tl">
                    <a:srgbClr val="FFFFFF"/>
                  </a:outerShdw>
                </a:effectLst>
              </a:rPr>
              <a:t>Creation &amp; flood stories</a:t>
            </a:r>
          </a:p>
          <a:p>
            <a:pPr eaLnBrk="1" hangingPunct="1">
              <a:buClr>
                <a:schemeClr val="bg2"/>
              </a:buClr>
            </a:pPr>
            <a:r>
              <a:rPr lang="en-US" altLang="en-US" b="1">
                <a:solidFill>
                  <a:schemeClr val="bg1"/>
                </a:solidFill>
                <a:effectLst>
                  <a:outerShdw blurRad="38100" dist="38100" dir="2700000" algn="tl">
                    <a:srgbClr val="FFFFFF"/>
                  </a:outerShdw>
                </a:effectLst>
              </a:rPr>
              <a:t>Man created to help overworked gods</a:t>
            </a:r>
          </a:p>
          <a:p>
            <a:pPr eaLnBrk="1" hangingPunct="1">
              <a:buClr>
                <a:schemeClr val="bg2"/>
              </a:buClr>
            </a:pPr>
            <a:r>
              <a:rPr lang="en-US" altLang="en-US" b="1">
                <a:solidFill>
                  <a:schemeClr val="bg1"/>
                </a:solidFill>
                <a:effectLst>
                  <a:outerShdw blurRad="38100" dist="38100" dir="2700000" algn="tl">
                    <a:srgbClr val="FFFFFF"/>
                  </a:outerShdw>
                </a:effectLst>
              </a:rPr>
              <a:t>Man made from clay</a:t>
            </a:r>
          </a:p>
        </p:txBody>
      </p:sp>
      <p:sp>
        <p:nvSpPr>
          <p:cNvPr id="166918" name="Text Box 6"/>
          <p:cNvSpPr txBox="1">
            <a:spLocks noChangeArrowheads="1"/>
          </p:cNvSpPr>
          <p:nvPr/>
        </p:nvSpPr>
        <p:spPr bwMode="auto">
          <a:xfrm>
            <a:off x="8243888" y="44450"/>
            <a:ext cx="784225"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pitchFamily="-111" charset="-128"/>
                <a:cs typeface="Arial"/>
              </a:rPr>
              <a:t>188i</a:t>
            </a:r>
          </a:p>
        </p:txBody>
      </p:sp>
    </p:spTree>
    <p:extLst>
      <p:ext uri="{BB962C8B-B14F-4D97-AF65-F5344CB8AC3E}">
        <p14:creationId xmlns:p14="http://schemas.microsoft.com/office/powerpoint/2010/main" val="63139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ta" altLang="en-US" sz="3200" dirty="0">
                <a:solidFill>
                  <a:schemeClr val="bg1"/>
                </a:solidFill>
                <a:effectLst>
                  <a:outerShdw blurRad="38100" dist="38100" dir="2700000" algn="tl">
                    <a:srgbClr val="000000"/>
                  </a:outerShdw>
                </a:effectLst>
                <a:latin typeface="Arial" pitchFamily="34" charset="0"/>
              </a:rPr>
              <a:t>சிருஷ்டிப்பினுடைய நோக்கு</a:t>
            </a:r>
            <a:endParaRPr lang="en-US" altLang="en-US" sz="3200" dirty="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187l</a:t>
            </a:r>
          </a:p>
        </p:txBody>
      </p:sp>
      <p:graphicFrame>
        <p:nvGraphicFramePr>
          <p:cNvPr id="5" name="Table 4"/>
          <p:cNvGraphicFramePr>
            <a:graphicFrameLocks noGrp="1"/>
          </p:cNvGraphicFramePr>
          <p:nvPr/>
        </p:nvGraphicFramePr>
        <p:xfrm>
          <a:off x="-36512" y="988036"/>
          <a:ext cx="9144000" cy="5449168"/>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Pagan</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Biblical (Genesis)</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en-US" sz="2400" b="1" dirty="0">
                          <a:solidFill>
                            <a:srgbClr val="FFFFFF"/>
                          </a:solidFill>
                          <a:effectLst/>
                          <a:latin typeface="Arial"/>
                          <a:ea typeface="Times"/>
                          <a:cs typeface="Arial"/>
                        </a:rPr>
                        <a:t>Polytheistic</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Monotheistic (1:1)</a:t>
                      </a:r>
                    </a:p>
                  </a:txBody>
                  <a:tcPr marL="68580" marR="68580" marT="0" marB="0" anchor="ctr">
                    <a:solidFill>
                      <a:srgbClr val="000000"/>
                    </a:solidFill>
                  </a:tcPr>
                </a:tc>
                <a:extLst>
                  <a:ext uri="{0D108BD9-81ED-4DB2-BD59-A6C34878D82A}">
                    <a16:rowId xmlns:a16="http://schemas.microsoft.com/office/drawing/2014/main" val="10001"/>
                  </a:ext>
                </a:extLst>
              </a:tr>
              <a:tr h="415916">
                <a:tc>
                  <a:txBody>
                    <a:bodyPr/>
                    <a:lstStyle/>
                    <a:p>
                      <a:pPr algn="ctr">
                        <a:spcAft>
                          <a:spcPts val="0"/>
                        </a:spcAft>
                      </a:pPr>
                      <a:r>
                        <a:rPr lang="en-US" sz="2400" b="1" dirty="0">
                          <a:solidFill>
                            <a:schemeClr val="tx1"/>
                          </a:solidFill>
                          <a:effectLst/>
                          <a:latin typeface="Arial"/>
                          <a:ea typeface="Times"/>
                          <a:cs typeface="Arial"/>
                        </a:rPr>
                        <a:t>Myth</a:t>
                      </a:r>
                    </a:p>
                  </a:txBody>
                  <a:tcPr marL="68580" marR="68580" marT="0" marB="0" anchor="ctr">
                    <a:noFill/>
                  </a:tcPr>
                </a:tc>
                <a:tc>
                  <a:txBody>
                    <a:bodyPr/>
                    <a:lstStyle/>
                    <a:p>
                      <a:pPr algn="ctr">
                        <a:spcAft>
                          <a:spcPts val="0"/>
                        </a:spcAft>
                      </a:pPr>
                      <a:r>
                        <a:rPr lang="en-US" sz="2400" b="1" dirty="0">
                          <a:solidFill>
                            <a:schemeClr val="tx1"/>
                          </a:solidFill>
                          <a:effectLst/>
                          <a:latin typeface="Arial"/>
                          <a:ea typeface="Times"/>
                          <a:cs typeface="Arial"/>
                        </a:rPr>
                        <a:t>History</a:t>
                      </a:r>
                    </a:p>
                  </a:txBody>
                  <a:tcPr marL="68580" marR="68580" marT="0" marB="0" anchor="ctr">
                    <a:noFill/>
                  </a:tcPr>
                </a:tc>
                <a:extLst>
                  <a:ext uri="{0D108BD9-81ED-4DB2-BD59-A6C34878D82A}">
                    <a16:rowId xmlns:a16="http://schemas.microsoft.com/office/drawing/2014/main" val="10002"/>
                  </a:ext>
                </a:extLst>
              </a:tr>
              <a:tr h="572443">
                <a:tc>
                  <a:txBody>
                    <a:bodyPr/>
                    <a:lstStyle/>
                    <a:p>
                      <a:pPr algn="ctr">
                        <a:spcAft>
                          <a:spcPts val="0"/>
                        </a:spcAft>
                      </a:pPr>
                      <a:r>
                        <a:rPr lang="en-US" sz="2400" b="1" dirty="0">
                          <a:solidFill>
                            <a:srgbClr val="FFFFFF"/>
                          </a:solidFill>
                          <a:effectLst/>
                          <a:latin typeface="Arial"/>
                          <a:ea typeface="Times"/>
                          <a:cs typeface="Arial"/>
                        </a:rPr>
                        <a:t>Written to satisfy man</a:t>
                      </a:r>
                      <a:r>
                        <a:rPr lang="fr-FR" sz="2400" b="1" dirty="0">
                          <a:solidFill>
                            <a:srgbClr val="FFFFFF"/>
                          </a:solidFill>
                          <a:effectLst/>
                          <a:latin typeface="Arial"/>
                          <a:ea typeface="Times"/>
                          <a:cs typeface="Arial"/>
                        </a:rPr>
                        <a:t>'</a:t>
                      </a:r>
                      <a:r>
                        <a:rPr lang="en-US" sz="2400" b="1" dirty="0">
                          <a:solidFill>
                            <a:srgbClr val="FFFFFF"/>
                          </a:solidFill>
                          <a:effectLst/>
                          <a:latin typeface="Arial"/>
                          <a:ea typeface="Times"/>
                          <a:cs typeface="Arial"/>
                        </a:rPr>
                        <a:t>s curiosity on origins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Written to glorify God &amp; extend his rule</a:t>
                      </a:r>
                    </a:p>
                  </a:txBody>
                  <a:tcPr marL="68580" marR="68580" marT="0" marB="0" anchor="ctr">
                    <a:solidFill>
                      <a:srgbClr val="000000"/>
                    </a:solidFill>
                  </a:tcPr>
                </a:tc>
                <a:extLst>
                  <a:ext uri="{0D108BD9-81ED-4DB2-BD59-A6C34878D82A}">
                    <a16:rowId xmlns:a16="http://schemas.microsoft.com/office/drawing/2014/main" val="10003"/>
                  </a:ext>
                </a:extLst>
              </a:tr>
              <a:tr h="415916">
                <a:tc>
                  <a:txBody>
                    <a:bodyPr/>
                    <a:lstStyle/>
                    <a:p>
                      <a:pPr algn="ctr">
                        <a:spcAft>
                          <a:spcPts val="0"/>
                        </a:spcAft>
                      </a:pPr>
                      <a:r>
                        <a:rPr lang="en-US" sz="2400" b="1" dirty="0">
                          <a:solidFill>
                            <a:srgbClr val="000000"/>
                          </a:solidFill>
                          <a:effectLst/>
                          <a:latin typeface="Arial"/>
                          <a:ea typeface="Times"/>
                          <a:cs typeface="Arial"/>
                        </a:rPr>
                        <a:t>The gods created themselves and other gods</a:t>
                      </a:r>
                    </a:p>
                  </a:txBody>
                  <a:tcPr marL="68580" marR="68580" marT="0" marB="0" anchor="ctr">
                    <a:noFill/>
                  </a:tcPr>
                </a:tc>
                <a:tc>
                  <a:txBody>
                    <a:bodyPr/>
                    <a:lstStyle/>
                    <a:p>
                      <a:pPr algn="ctr">
                        <a:spcAft>
                          <a:spcPts val="0"/>
                        </a:spcAft>
                      </a:pPr>
                      <a:r>
                        <a:rPr lang="en-US" sz="2400" b="1" dirty="0">
                          <a:solidFill>
                            <a:srgbClr val="000000"/>
                          </a:solidFill>
                          <a:effectLst/>
                          <a:latin typeface="Arial"/>
                          <a:ea typeface="Times"/>
                          <a:cs typeface="Arial"/>
                        </a:rPr>
                        <a:t>Jesus existed before creation (John 1:1-3)</a:t>
                      </a:r>
                    </a:p>
                  </a:txBody>
                  <a:tcPr marL="68580" marR="68580" marT="0" marB="0" anchor="ctr">
                    <a:noFill/>
                  </a:tcPr>
                </a:tc>
                <a:extLst>
                  <a:ext uri="{0D108BD9-81ED-4DB2-BD59-A6C34878D82A}">
                    <a16:rowId xmlns:a16="http://schemas.microsoft.com/office/drawing/2014/main" val="10004"/>
                  </a:ext>
                </a:extLst>
              </a:tr>
              <a:tr h="415916">
                <a:tc>
                  <a:txBody>
                    <a:bodyPr/>
                    <a:lstStyle/>
                    <a:p>
                      <a:pPr algn="ctr">
                        <a:spcAft>
                          <a:spcPts val="0"/>
                        </a:spcAft>
                      </a:pPr>
                      <a:r>
                        <a:rPr lang="en-US" sz="2400" b="1" dirty="0">
                          <a:solidFill>
                            <a:srgbClr val="FFFFFF"/>
                          </a:solidFill>
                          <a:effectLst/>
                          <a:latin typeface="Arial"/>
                          <a:ea typeface="Times"/>
                          <a:cs typeface="Arial"/>
                        </a:rPr>
                        <a:t>The gods struggled for sovereignty</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Yahweh sovereign by nature (1:3)</a:t>
                      </a:r>
                    </a:p>
                  </a:txBody>
                  <a:tcPr marL="68580" marR="68580" marT="0" marB="0" anchor="ctr">
                    <a:solidFill>
                      <a:srgbClr val="000000"/>
                    </a:solidFill>
                  </a:tcPr>
                </a:tc>
                <a:extLst>
                  <a:ext uri="{0D108BD9-81ED-4DB2-BD59-A6C34878D82A}">
                    <a16:rowId xmlns:a16="http://schemas.microsoft.com/office/drawing/2014/main" val="10005"/>
                  </a:ext>
                </a:extLst>
              </a:tr>
              <a:tr h="415916">
                <a:tc>
                  <a:txBody>
                    <a:bodyPr/>
                    <a:lstStyle/>
                    <a:p>
                      <a:pPr algn="ctr">
                        <a:spcAft>
                          <a:spcPts val="0"/>
                        </a:spcAft>
                      </a:pPr>
                      <a:r>
                        <a:rPr lang="en-US" sz="2400" b="1" dirty="0">
                          <a:solidFill>
                            <a:srgbClr val="000000"/>
                          </a:solidFill>
                          <a:effectLst/>
                          <a:latin typeface="Arial"/>
                          <a:ea typeface="Times"/>
                          <a:cs typeface="Arial"/>
                        </a:rPr>
                        <a:t>Man mostly not in divine image (low status)</a:t>
                      </a:r>
                    </a:p>
                  </a:txBody>
                  <a:tcPr marL="68580" marR="68580" marT="0" marB="0" anchor="ctr">
                    <a:noFill/>
                  </a:tcPr>
                </a:tc>
                <a:tc>
                  <a:txBody>
                    <a:bodyPr/>
                    <a:lstStyle/>
                    <a:p>
                      <a:pPr algn="ctr">
                        <a:spcAft>
                          <a:spcPts val="0"/>
                        </a:spcAft>
                      </a:pPr>
                      <a:r>
                        <a:rPr lang="en-US" sz="2400" b="1" dirty="0">
                          <a:solidFill>
                            <a:srgbClr val="000000"/>
                          </a:solidFill>
                          <a:effectLst/>
                          <a:latin typeface="Arial"/>
                          <a:ea typeface="Times"/>
                          <a:cs typeface="Arial"/>
                        </a:rPr>
                        <a:t>Man created in God</a:t>
                      </a:r>
                      <a:r>
                        <a:rPr lang="fr-FR" sz="2400" b="1" dirty="0">
                          <a:solidFill>
                            <a:srgbClr val="000000"/>
                          </a:solidFill>
                          <a:effectLst/>
                          <a:latin typeface="Arial"/>
                          <a:ea typeface="Times"/>
                          <a:cs typeface="Arial"/>
                        </a:rPr>
                        <a:t>'</a:t>
                      </a:r>
                      <a:r>
                        <a:rPr lang="en-US" sz="2400" b="1" dirty="0">
                          <a:solidFill>
                            <a:srgbClr val="000000"/>
                          </a:solidFill>
                          <a:effectLst/>
                          <a:latin typeface="Arial"/>
                          <a:ea typeface="Times"/>
                          <a:cs typeface="Arial"/>
                        </a:rPr>
                        <a:t>s image (high status)</a:t>
                      </a:r>
                    </a:p>
                  </a:txBody>
                  <a:tcPr marL="68580" marR="68580" marT="0" marB="0" anchor="ctr">
                    <a:noFill/>
                  </a:tcPr>
                </a:tc>
                <a:extLst>
                  <a:ext uri="{0D108BD9-81ED-4DB2-BD59-A6C34878D82A}">
                    <a16:rowId xmlns:a16="http://schemas.microsoft.com/office/drawing/2014/main" val="10006"/>
                  </a:ext>
                </a:extLst>
              </a:tr>
              <a:tr h="415916">
                <a:tc>
                  <a:txBody>
                    <a:bodyPr/>
                    <a:lstStyle/>
                    <a:p>
                      <a:pPr algn="ctr">
                        <a:spcAft>
                          <a:spcPts val="0"/>
                        </a:spcAft>
                      </a:pPr>
                      <a:r>
                        <a:rPr lang="en-US" sz="2400" b="1" dirty="0">
                          <a:solidFill>
                            <a:srgbClr val="FFFFFF"/>
                          </a:solidFill>
                          <a:effectLst/>
                          <a:latin typeface="Arial"/>
                          <a:ea typeface="Times"/>
                          <a:cs typeface="Arial"/>
                        </a:rPr>
                        <a:t>People made to be slaves of the gods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Man rules over creation (1:26-27)</a:t>
                      </a:r>
                    </a:p>
                  </a:txBody>
                  <a:tcPr marL="68580" marR="68580" marT="0" marB="0" anchor="ctr">
                    <a:solidFill>
                      <a:srgbClr val="000000"/>
                    </a:solidFill>
                  </a:tcPr>
                </a:tc>
                <a:extLst>
                  <a:ext uri="{0D108BD9-81ED-4DB2-BD59-A6C34878D82A}">
                    <a16:rowId xmlns:a16="http://schemas.microsoft.com/office/drawing/2014/main" val="10007"/>
                  </a:ext>
                </a:extLst>
              </a:tr>
              <a:tr h="415916">
                <a:tc>
                  <a:txBody>
                    <a:bodyPr/>
                    <a:lstStyle/>
                    <a:p>
                      <a:pPr algn="ctr">
                        <a:spcAft>
                          <a:spcPts val="0"/>
                        </a:spcAft>
                      </a:pPr>
                      <a:r>
                        <a:rPr lang="en-US" sz="2400" b="1" dirty="0">
                          <a:solidFill>
                            <a:srgbClr val="000000"/>
                          </a:solidFill>
                          <a:effectLst/>
                          <a:latin typeface="Arial"/>
                          <a:ea typeface="Times"/>
                          <a:cs typeface="Arial"/>
                        </a:rPr>
                        <a:t>Life</a:t>
                      </a:r>
                      <a:r>
                        <a:rPr lang="en-US" sz="2400" b="1" baseline="0" dirty="0">
                          <a:solidFill>
                            <a:srgbClr val="000000"/>
                          </a:solidFill>
                          <a:effectLst/>
                          <a:latin typeface="Arial"/>
                          <a:ea typeface="Times"/>
                          <a:cs typeface="Arial"/>
                        </a:rPr>
                        <a:t> came from death</a:t>
                      </a:r>
                      <a:endParaRPr lang="en-US" sz="2400" b="1" dirty="0">
                        <a:solidFill>
                          <a:srgbClr val="000000"/>
                        </a:solidFill>
                        <a:effectLst/>
                        <a:latin typeface="Arial"/>
                        <a:ea typeface="Times"/>
                        <a:cs typeface="Arial"/>
                      </a:endParaRPr>
                    </a:p>
                  </a:txBody>
                  <a:tcPr marL="68580" marR="68580" marT="0" marB="0" anchor="ctr">
                    <a:solidFill>
                      <a:schemeClr val="accent3">
                        <a:lumMod val="85000"/>
                      </a:schemeClr>
                    </a:solidFill>
                  </a:tcPr>
                </a:tc>
                <a:tc>
                  <a:txBody>
                    <a:bodyPr/>
                    <a:lstStyle/>
                    <a:p>
                      <a:pPr algn="ctr">
                        <a:spcAft>
                          <a:spcPts val="0"/>
                        </a:spcAft>
                      </a:pPr>
                      <a:r>
                        <a:rPr lang="en-US" sz="2400" b="1" dirty="0">
                          <a:solidFill>
                            <a:srgbClr val="000000"/>
                          </a:solidFill>
                          <a:effectLst/>
                          <a:latin typeface="Arial"/>
                          <a:ea typeface="Times"/>
                          <a:cs typeface="Arial"/>
                        </a:rPr>
                        <a:t>Life came from life</a:t>
                      </a:r>
                    </a:p>
                  </a:txBody>
                  <a:tcPr marL="68580" marR="68580" marT="0" marB="0" anchor="ctr">
                    <a:solidFill>
                      <a:schemeClr val="accent3">
                        <a:lumMod val="85000"/>
                      </a:schemeClr>
                    </a:solidFill>
                  </a:tcPr>
                </a:tc>
                <a:extLst>
                  <a:ext uri="{0D108BD9-81ED-4DB2-BD59-A6C34878D82A}">
                    <a16:rowId xmlns:a16="http://schemas.microsoft.com/office/drawing/2014/main" val="10008"/>
                  </a:ext>
                </a:extLst>
              </a:tr>
            </a:tbl>
          </a:graphicData>
        </a:graphic>
      </p:graphicFrame>
      <p:sp>
        <p:nvSpPr>
          <p:cNvPr id="6" name="Rectangle 2">
            <a:extLst>
              <a:ext uri="{FF2B5EF4-FFF2-40B4-BE49-F238E27FC236}">
                <a16:creationId xmlns:a16="http://schemas.microsoft.com/office/drawing/2014/main" id="{122ED1CB-4165-F64C-88E3-B4EDA9D301D4}"/>
              </a:ext>
            </a:extLst>
          </p:cNvPr>
          <p:cNvSpPr txBox="1">
            <a:spLocks noChangeArrowheads="1"/>
          </p:cNvSpPr>
          <p:nvPr/>
        </p:nvSpPr>
        <p:spPr bwMode="auto">
          <a:xfrm>
            <a:off x="-133350" y="7101408"/>
            <a:ext cx="9144000" cy="2850232"/>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GB" altLang="en-US" sz="3600" kern="0">
                <a:effectLst>
                  <a:outerShdw blurRad="38100" dist="38100" dir="2700000" algn="tl">
                    <a:srgbClr val="FFFFFF"/>
                  </a:outerShdw>
                </a:effectLst>
                <a:latin typeface="Arial" pitchFamily="34" charset="0"/>
              </a:rPr>
              <a:t>சிருஷ்டிப்பினுடைய நோக்கு</a:t>
            </a:r>
            <a:br>
              <a:rPr lang="en-GB" altLang="en-US" sz="3600" kern="0">
                <a:effectLst>
                  <a:outerShdw blurRad="38100" dist="38100" dir="2700000" algn="tl">
                    <a:srgbClr val="FFFFFF"/>
                  </a:outerShdw>
                </a:effectLst>
                <a:latin typeface="Arial" pitchFamily="34" charset="0"/>
              </a:rPr>
            </a:br>
            <a:br>
              <a:rPr lang="en-GB" altLang="en-US" sz="3600" kern="0">
                <a:effectLst>
                  <a:outerShdw blurRad="38100" dist="38100" dir="2700000" algn="tl">
                    <a:srgbClr val="FFFFFF"/>
                  </a:outerShdw>
                </a:effectLst>
                <a:latin typeface="Arial" pitchFamily="34" charset="0"/>
              </a:rPr>
            </a:br>
            <a:r>
              <a:rPr lang="en-GB" altLang="en-US" sz="2800" kern="0">
                <a:solidFill>
                  <a:schemeClr val="accent6"/>
                </a:solidFill>
                <a:effectLst>
                  <a:outerShdw blurRad="38100" dist="38100" dir="2700000" algn="tl">
                    <a:srgbClr val="FFFFFF"/>
                  </a:outerShdw>
                </a:effectLst>
                <a:latin typeface="Arial" pitchFamily="34" charset="0"/>
              </a:rPr>
              <a:t>வேதாகமத்திற்கும் பாகாலின் கொள்கைகளுக்குமிடையிலான அடிப்படை வேறுபாடுகள்</a:t>
            </a:r>
            <a:endParaRPr lang="en-US" altLang="en-US" sz="3600" kern="0" dirty="0">
              <a:effectLst>
                <a:outerShdw blurRad="38100" dist="38100" dir="2700000" algn="tl">
                  <a:srgbClr val="FFFFFF"/>
                </a:outerShdw>
              </a:effectLst>
              <a:latin typeface="Arial" pitchFamily="34" charset="0"/>
            </a:endParaRPr>
          </a:p>
        </p:txBody>
      </p:sp>
    </p:spTree>
    <p:extLst>
      <p:ext uri="{BB962C8B-B14F-4D97-AF65-F5344CB8AC3E}">
        <p14:creationId xmlns:p14="http://schemas.microsoft.com/office/powerpoint/2010/main" val="2063033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ta" altLang="en-US" sz="3200" dirty="0">
                <a:solidFill>
                  <a:schemeClr val="bg1"/>
                </a:solidFill>
                <a:effectLst>
                  <a:outerShdw blurRad="38100" dist="38100" dir="2700000" algn="tl">
                    <a:srgbClr val="000000"/>
                  </a:outerShdw>
                </a:effectLst>
                <a:latin typeface="Arial" pitchFamily="34" charset="0"/>
              </a:rPr>
              <a:t>சிருஷ்டிப்பினுடைய நோக்கு</a:t>
            </a:r>
            <a:endParaRPr lang="en-US" altLang="en-US" sz="3200" dirty="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187l</a:t>
            </a:r>
          </a:p>
        </p:txBody>
      </p:sp>
      <p:graphicFrame>
        <p:nvGraphicFramePr>
          <p:cNvPr id="5" name="Table 4"/>
          <p:cNvGraphicFramePr>
            <a:graphicFrameLocks noGrp="1"/>
          </p:cNvGraphicFramePr>
          <p:nvPr/>
        </p:nvGraphicFramePr>
        <p:xfrm>
          <a:off x="-36512" y="932892"/>
          <a:ext cx="9144000" cy="566446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Pagan</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a:ln>
                            <a:noFill/>
                          </a:ln>
                          <a:solidFill>
                            <a:schemeClr val="bg1"/>
                          </a:solidFill>
                          <a:effectLst/>
                          <a:latin typeface="Arial"/>
                          <a:cs typeface="Arial"/>
                        </a:rPr>
                        <a:t>Biblical (Genesis)</a:t>
                      </a:r>
                      <a:endParaRPr kumimoji="0" lang="en-US" sz="2800" b="1" i="0" u="none" strike="noStrike" cap="none" normalizeH="0" baseline="0" dirty="0">
                        <a:ln>
                          <a:noFill/>
                        </a:ln>
                        <a:solidFill>
                          <a:schemeClr val="bg1"/>
                        </a:solidFill>
                        <a:effectLst/>
                        <a:latin typeface="Arial"/>
                        <a:ea typeface="Arial" charset="0"/>
                        <a:cs typeface="Arial"/>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en-US" sz="2400" b="1" dirty="0">
                          <a:solidFill>
                            <a:srgbClr val="000000"/>
                          </a:solidFill>
                          <a:effectLst/>
                          <a:latin typeface="Arial"/>
                          <a:ea typeface="Times"/>
                          <a:cs typeface="Arial"/>
                        </a:rPr>
                        <a:t>The most powerful god used magic to create</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Yahweh did not need to use magic</a:t>
                      </a:r>
                    </a:p>
                  </a:txBody>
                  <a:tcPr marL="68580" marR="68580" marT="0" marB="0" anchor="ctr">
                    <a:solidFill>
                      <a:srgbClr val="FFFFFF"/>
                    </a:solidFill>
                  </a:tcPr>
                </a:tc>
                <a:extLst>
                  <a:ext uri="{0D108BD9-81ED-4DB2-BD59-A6C34878D82A}">
                    <a16:rowId xmlns:a16="http://schemas.microsoft.com/office/drawing/2014/main" val="10001"/>
                  </a:ext>
                </a:extLst>
              </a:tr>
              <a:tr h="415916">
                <a:tc>
                  <a:txBody>
                    <a:bodyPr/>
                    <a:lstStyle/>
                    <a:p>
                      <a:pPr algn="ctr">
                        <a:spcAft>
                          <a:spcPts val="0"/>
                        </a:spcAft>
                      </a:pPr>
                      <a:r>
                        <a:rPr lang="en-US" sz="2400" b="1" dirty="0">
                          <a:solidFill>
                            <a:srgbClr val="FFFFFF"/>
                          </a:solidFill>
                          <a:effectLst/>
                          <a:latin typeface="Arial"/>
                          <a:ea typeface="Times"/>
                          <a:cs typeface="Arial"/>
                        </a:rPr>
                        <a:t>Male and female gods had sexual activity</a:t>
                      </a:r>
                    </a:p>
                  </a:txBody>
                  <a:tcPr marL="68580" marR="68580" marT="0" marB="0" anchor="ctr">
                    <a:solidFill>
                      <a:srgbClr val="000000"/>
                    </a:solidFill>
                  </a:tcPr>
                </a:tc>
                <a:tc>
                  <a:txBody>
                    <a:bodyPr/>
                    <a:lstStyle/>
                    <a:p>
                      <a:pPr algn="ctr">
                        <a:spcAft>
                          <a:spcPts val="0"/>
                        </a:spcAft>
                      </a:pPr>
                      <a:r>
                        <a:rPr lang="en-US" sz="2400" b="1">
                          <a:solidFill>
                            <a:srgbClr val="FFFFFF"/>
                          </a:solidFill>
                          <a:effectLst/>
                          <a:latin typeface="Arial"/>
                          <a:ea typeface="Times"/>
                          <a:cs typeface="Arial"/>
                        </a:rPr>
                        <a:t>Yahweh had no female consort</a:t>
                      </a:r>
                    </a:p>
                  </a:txBody>
                  <a:tcPr marL="68580" marR="68580" marT="0" marB="0" anchor="ctr">
                    <a:solidFill>
                      <a:srgbClr val="000000"/>
                    </a:solidFill>
                  </a:tcPr>
                </a:tc>
                <a:extLst>
                  <a:ext uri="{0D108BD9-81ED-4DB2-BD59-A6C34878D82A}">
                    <a16:rowId xmlns:a16="http://schemas.microsoft.com/office/drawing/2014/main" val="10002"/>
                  </a:ext>
                </a:extLst>
              </a:tr>
              <a:tr h="415916">
                <a:tc>
                  <a:txBody>
                    <a:bodyPr/>
                    <a:lstStyle/>
                    <a:p>
                      <a:pPr algn="ctr">
                        <a:spcAft>
                          <a:spcPts val="0"/>
                        </a:spcAft>
                      </a:pPr>
                      <a:r>
                        <a:rPr lang="en-US" sz="2400" b="1" dirty="0">
                          <a:solidFill>
                            <a:srgbClr val="000000"/>
                          </a:solidFill>
                          <a:effectLst/>
                          <a:latin typeface="Arial"/>
                          <a:ea typeface="Times"/>
                          <a:cs typeface="Arial"/>
                        </a:rPr>
                        <a:t>Creation resulted from conflict between gods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by orderly means </a:t>
                      </a:r>
                    </a:p>
                  </a:txBody>
                  <a:tcPr marL="68580" marR="68580" marT="0" marB="0" anchor="ctr">
                    <a:solidFill>
                      <a:srgbClr val="FFFFFF"/>
                    </a:solidFill>
                  </a:tcPr>
                </a:tc>
                <a:extLst>
                  <a:ext uri="{0D108BD9-81ED-4DB2-BD59-A6C34878D82A}">
                    <a16:rowId xmlns:a16="http://schemas.microsoft.com/office/drawing/2014/main" val="10003"/>
                  </a:ext>
                </a:extLst>
              </a:tr>
              <a:tr h="415916">
                <a:tc>
                  <a:txBody>
                    <a:bodyPr/>
                    <a:lstStyle/>
                    <a:p>
                      <a:pPr algn="ctr">
                        <a:spcAft>
                          <a:spcPts val="0"/>
                        </a:spcAft>
                      </a:pPr>
                      <a:r>
                        <a:rPr lang="en-US" sz="2400" b="1" dirty="0">
                          <a:solidFill>
                            <a:srgbClr val="FFFFFF"/>
                          </a:solidFill>
                          <a:effectLst/>
                          <a:latin typeface="Arial"/>
                          <a:ea typeface="Times"/>
                          <a:cs typeface="Arial"/>
                        </a:rPr>
                        <a:t>Creative activity not separated into days</a:t>
                      </a:r>
                    </a:p>
                  </a:txBody>
                  <a:tcPr marL="68580" marR="68580" marT="0" marB="0" anchor="ctr">
                    <a:solidFill>
                      <a:srgbClr val="000000"/>
                    </a:solidFill>
                  </a:tcPr>
                </a:tc>
                <a:tc>
                  <a:txBody>
                    <a:bodyPr/>
                    <a:lstStyle/>
                    <a:p>
                      <a:pPr algn="ctr">
                        <a:spcAft>
                          <a:spcPts val="0"/>
                        </a:spcAft>
                      </a:pPr>
                      <a:r>
                        <a:rPr lang="en-US" sz="2400" b="1">
                          <a:solidFill>
                            <a:srgbClr val="FFFFFF"/>
                          </a:solidFill>
                          <a:effectLst/>
                          <a:latin typeface="Arial"/>
                          <a:ea typeface="Times"/>
                          <a:cs typeface="Arial"/>
                        </a:rPr>
                        <a:t>Six days of creation model the work week</a:t>
                      </a:r>
                    </a:p>
                  </a:txBody>
                  <a:tcPr marL="68580" marR="68580" marT="0" marB="0" anchor="ctr">
                    <a:solidFill>
                      <a:srgbClr val="000000"/>
                    </a:solidFill>
                  </a:tcPr>
                </a:tc>
                <a:extLst>
                  <a:ext uri="{0D108BD9-81ED-4DB2-BD59-A6C34878D82A}">
                    <a16:rowId xmlns:a16="http://schemas.microsoft.com/office/drawing/2014/main" val="10004"/>
                  </a:ext>
                </a:extLst>
              </a:tr>
              <a:tr h="415916">
                <a:tc>
                  <a:txBody>
                    <a:bodyPr/>
                    <a:lstStyle/>
                    <a:p>
                      <a:pPr algn="ctr">
                        <a:spcAft>
                          <a:spcPts val="0"/>
                        </a:spcAft>
                      </a:pPr>
                      <a:r>
                        <a:rPr lang="en-US" sz="2400" b="1" dirty="0">
                          <a:solidFill>
                            <a:srgbClr val="000000"/>
                          </a:solidFill>
                          <a:effectLst/>
                          <a:latin typeface="Arial"/>
                          <a:ea typeface="Times"/>
                          <a:cs typeface="Arial"/>
                        </a:rPr>
                        <a:t>These are gods in and of themselves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of light, sun, sky, moon, etc.</a:t>
                      </a:r>
                    </a:p>
                  </a:txBody>
                  <a:tcPr marL="68580" marR="68580" marT="0" marB="0" anchor="ctr">
                    <a:solidFill>
                      <a:srgbClr val="FFFFFF"/>
                    </a:solidFill>
                  </a:tcPr>
                </a:tc>
                <a:extLst>
                  <a:ext uri="{0D108BD9-81ED-4DB2-BD59-A6C34878D82A}">
                    <a16:rowId xmlns:a16="http://schemas.microsoft.com/office/drawing/2014/main" val="10005"/>
                  </a:ext>
                </a:extLst>
              </a:tr>
              <a:tr h="415916">
                <a:tc>
                  <a:txBody>
                    <a:bodyPr/>
                    <a:lstStyle/>
                    <a:p>
                      <a:pPr algn="ctr">
                        <a:spcAft>
                          <a:spcPts val="0"/>
                        </a:spcAft>
                      </a:pPr>
                      <a:r>
                        <a:rPr lang="en-US" sz="2400" b="1" dirty="0">
                          <a:solidFill>
                            <a:srgbClr val="FFFFFF"/>
                          </a:solidFill>
                          <a:effectLst/>
                          <a:latin typeface="Arial"/>
                          <a:ea typeface="Times"/>
                          <a:cs typeface="Arial"/>
                        </a:rPr>
                        <a:t>No corresponding rest day is taught</a:t>
                      </a:r>
                    </a:p>
                  </a:txBody>
                  <a:tcPr marL="68580" marR="68580" marT="0" marB="0" anchor="ctr">
                    <a:solidFill>
                      <a:srgbClr val="000000"/>
                    </a:solidFill>
                  </a:tcPr>
                </a:tc>
                <a:tc>
                  <a:txBody>
                    <a:bodyPr/>
                    <a:lstStyle/>
                    <a:p>
                      <a:pPr algn="ctr">
                        <a:spcAft>
                          <a:spcPts val="0"/>
                        </a:spcAft>
                      </a:pPr>
                      <a:r>
                        <a:rPr lang="en-US" sz="2400" b="1">
                          <a:solidFill>
                            <a:srgbClr val="FFFFFF"/>
                          </a:solidFill>
                          <a:effectLst/>
                          <a:latin typeface="Arial"/>
                          <a:ea typeface="Times"/>
                          <a:cs typeface="Arial"/>
                        </a:rPr>
                        <a:t>A Sabbath rest completes creation</a:t>
                      </a:r>
                    </a:p>
                  </a:txBody>
                  <a:tcPr marL="68580" marR="68580" marT="0" marB="0" anchor="ctr">
                    <a:solidFill>
                      <a:srgbClr val="000000"/>
                    </a:solidFill>
                  </a:tcPr>
                </a:tc>
                <a:extLst>
                  <a:ext uri="{0D108BD9-81ED-4DB2-BD59-A6C34878D82A}">
                    <a16:rowId xmlns:a16="http://schemas.microsoft.com/office/drawing/2014/main" val="10006"/>
                  </a:ext>
                </a:extLst>
              </a:tr>
              <a:tr h="415916">
                <a:tc>
                  <a:txBody>
                    <a:bodyPr/>
                    <a:lstStyle/>
                    <a:p>
                      <a:pPr algn="ctr">
                        <a:spcAft>
                          <a:spcPts val="0"/>
                        </a:spcAft>
                      </a:pPr>
                      <a:r>
                        <a:rPr lang="en-US" sz="2400" b="1" dirty="0">
                          <a:solidFill>
                            <a:srgbClr val="000000"/>
                          </a:solidFill>
                          <a:effectLst/>
                          <a:latin typeface="Arial"/>
                          <a:ea typeface="Times"/>
                          <a:cs typeface="Arial"/>
                        </a:rPr>
                        <a:t>Material assumed to be eternal in the past</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No pre-existent material </a:t>
                      </a:r>
                    </a:p>
                    <a:p>
                      <a:pPr algn="ctr">
                        <a:spcAft>
                          <a:spcPts val="0"/>
                        </a:spcAft>
                      </a:pPr>
                      <a:r>
                        <a:rPr lang="en-US" sz="2400" b="1" dirty="0">
                          <a:solidFill>
                            <a:srgbClr val="000000"/>
                          </a:solidFill>
                          <a:effectLst/>
                          <a:latin typeface="Arial"/>
                          <a:ea typeface="Times"/>
                          <a:cs typeface="Arial"/>
                        </a:rPr>
                        <a:t>(Heb. 11:3)</a:t>
                      </a:r>
                    </a:p>
                  </a:txBody>
                  <a:tcPr marL="68580" marR="68580" marT="0" marB="0" anchor="ctr">
                    <a:solidFill>
                      <a:srgbClr val="FFFFFF"/>
                    </a:solidFill>
                  </a:tcPr>
                </a:tc>
                <a:extLst>
                  <a:ext uri="{0D108BD9-81ED-4DB2-BD59-A6C34878D82A}">
                    <a16:rowId xmlns:a16="http://schemas.microsoft.com/office/drawing/2014/main" val="10007"/>
                  </a:ext>
                </a:extLst>
              </a:tr>
            </a:tbl>
          </a:graphicData>
        </a:graphic>
      </p:graphicFrame>
      <p:sp>
        <p:nvSpPr>
          <p:cNvPr id="6" name="Rectangle 2">
            <a:extLst>
              <a:ext uri="{FF2B5EF4-FFF2-40B4-BE49-F238E27FC236}">
                <a16:creationId xmlns:a16="http://schemas.microsoft.com/office/drawing/2014/main" id="{C9C65736-CFD5-3F42-ABB4-351717D8E987}"/>
              </a:ext>
            </a:extLst>
          </p:cNvPr>
          <p:cNvSpPr txBox="1">
            <a:spLocks noChangeArrowheads="1"/>
          </p:cNvSpPr>
          <p:nvPr/>
        </p:nvSpPr>
        <p:spPr bwMode="auto">
          <a:xfrm>
            <a:off x="-133350" y="7101408"/>
            <a:ext cx="9144000" cy="2850232"/>
          </a:xfrm>
          <a:prstGeom prst="rect">
            <a:avLst/>
          </a:prstGeom>
          <a:solidFill>
            <a:srgbClr val="0066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GB" altLang="en-US" sz="3600" kern="0">
                <a:effectLst>
                  <a:outerShdw blurRad="38100" dist="38100" dir="2700000" algn="tl">
                    <a:srgbClr val="FFFFFF"/>
                  </a:outerShdw>
                </a:effectLst>
                <a:latin typeface="Arial" pitchFamily="34" charset="0"/>
              </a:rPr>
              <a:t>சிருஷ்டிப்பினுடைய நோக்கு</a:t>
            </a:r>
            <a:br>
              <a:rPr lang="en-GB" altLang="en-US" sz="3600" kern="0">
                <a:effectLst>
                  <a:outerShdw blurRad="38100" dist="38100" dir="2700000" algn="tl">
                    <a:srgbClr val="FFFFFF"/>
                  </a:outerShdw>
                </a:effectLst>
                <a:latin typeface="Arial" pitchFamily="34" charset="0"/>
              </a:rPr>
            </a:br>
            <a:br>
              <a:rPr lang="en-GB" altLang="en-US" sz="3600" kern="0">
                <a:effectLst>
                  <a:outerShdw blurRad="38100" dist="38100" dir="2700000" algn="tl">
                    <a:srgbClr val="FFFFFF"/>
                  </a:outerShdw>
                </a:effectLst>
                <a:latin typeface="Arial" pitchFamily="34" charset="0"/>
              </a:rPr>
            </a:br>
            <a:r>
              <a:rPr lang="en-GB" altLang="en-US" sz="2800" kern="0">
                <a:solidFill>
                  <a:schemeClr val="accent6"/>
                </a:solidFill>
                <a:effectLst>
                  <a:outerShdw blurRad="38100" dist="38100" dir="2700000" algn="tl">
                    <a:srgbClr val="FFFFFF"/>
                  </a:outerShdw>
                </a:effectLst>
                <a:latin typeface="Arial" pitchFamily="34" charset="0"/>
              </a:rPr>
              <a:t>வேதாகமத்திற்கும் பாகாலின் கொள்கைகளுக்குமிடையிலான அடிப்படை வேறுபாடுகள்</a:t>
            </a:r>
            <a:endParaRPr lang="en-US" altLang="en-US" sz="3600" kern="0" dirty="0">
              <a:effectLst>
                <a:outerShdw blurRad="38100" dist="38100" dir="2700000" algn="tl">
                  <a:srgbClr val="FFFFFF"/>
                </a:outerShdw>
              </a:effectLst>
              <a:latin typeface="Arial" pitchFamily="34" charset="0"/>
            </a:endParaRPr>
          </a:p>
        </p:txBody>
      </p:sp>
    </p:spTree>
    <p:extLst>
      <p:ext uri="{BB962C8B-B14F-4D97-AF65-F5344CB8AC3E}">
        <p14:creationId xmlns:p14="http://schemas.microsoft.com/office/powerpoint/2010/main" val="4066972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251520" y="692696"/>
            <a:ext cx="8712968" cy="3373438"/>
          </a:xfrm>
        </p:spPr>
        <p:txBody>
          <a:bodyPr/>
          <a:lstStyle/>
          <a:p>
            <a:pPr indent="0" eaLnBrk="1" hangingPunct="1">
              <a:spcAft>
                <a:spcPts val="13"/>
              </a:spcAft>
            </a:pPr>
            <a:r>
              <a:rPr lang="en-US" altLang="en-US" dirty="0">
                <a:solidFill>
                  <a:schemeClr val="accent1"/>
                </a:solidFill>
              </a:rPr>
              <a:t> </a:t>
            </a:r>
            <a:r>
              <a:rPr lang="en-GB" altLang="en-US" dirty="0" err="1">
                <a:solidFill>
                  <a:schemeClr val="accent1"/>
                </a:solidFill>
              </a:rPr>
              <a:t>ஆஆஆநவிளையாட்டு</a:t>
            </a:r>
            <a:r>
              <a:rPr lang="en-GB" altLang="en-US" dirty="0">
                <a:solidFill>
                  <a:schemeClr val="accent1"/>
                </a:solidFill>
              </a:rPr>
              <a:t> </a:t>
            </a:r>
            <a:r>
              <a:rPr lang="en-GB" altLang="en-US" dirty="0" err="1">
                <a:solidFill>
                  <a:schemeClr val="accent1"/>
                </a:solidFill>
              </a:rPr>
              <a:t>கசக்கக்</a:t>
            </a:r>
            <a:r>
              <a:rPr lang="en-GB" altLang="en-US" dirty="0">
                <a:solidFill>
                  <a:schemeClr val="accent1"/>
                </a:solidFill>
              </a:rPr>
              <a:t> </a:t>
            </a:r>
            <a:r>
              <a:rPr lang="en-GB" altLang="en-US" dirty="0" err="1">
                <a:solidFill>
                  <a:schemeClr val="accent1"/>
                </a:solidFill>
              </a:rPr>
              <a:t>கொண்டே</a:t>
            </a:r>
            <a:r>
              <a:rPr lang="en-GB" altLang="en-US" dirty="0">
                <a:solidFill>
                  <a:schemeClr val="accent1"/>
                </a:solidFill>
              </a:rPr>
              <a:t> </a:t>
            </a:r>
            <a:r>
              <a:rPr lang="en-GB" altLang="en-US" dirty="0" err="1">
                <a:solidFill>
                  <a:schemeClr val="accent1"/>
                </a:solidFill>
              </a:rPr>
              <a:t>ஆனாஆதியாகமத்துடன்</a:t>
            </a:r>
            <a:br>
              <a:rPr lang="en-GB" altLang="en-US" dirty="0">
                <a:solidFill>
                  <a:schemeClr val="accent1"/>
                </a:solidFill>
              </a:rPr>
            </a:br>
            <a:r>
              <a:rPr lang="en-GB" altLang="en-US" dirty="0" err="1">
                <a:solidFill>
                  <a:schemeClr val="accent1"/>
                </a:solidFill>
              </a:rPr>
              <a:t>சம்பந்தமான</a:t>
            </a:r>
            <a:r>
              <a:rPr lang="en-US" altLang="en-US" dirty="0">
                <a:solidFill>
                  <a:schemeClr val="accent1"/>
                </a:solidFill>
              </a:rPr>
              <a:t>00513</a:t>
            </a:r>
          </a:p>
        </p:txBody>
      </p:sp>
      <p:sp>
        <p:nvSpPr>
          <p:cNvPr id="191490" name="Rectangle 3"/>
          <p:cNvSpPr>
            <a:spLocks noGrp="1" noChangeArrowheads="1"/>
          </p:cNvSpPr>
          <p:nvPr>
            <p:ph type="body" idx="1"/>
          </p:nvPr>
        </p:nvSpPr>
        <p:spPr>
          <a:xfrm>
            <a:off x="1398588" y="3917950"/>
            <a:ext cx="6332537" cy="2940050"/>
          </a:xfrm>
        </p:spPr>
        <p:txBody>
          <a:bodyPr/>
          <a:lstStyle/>
          <a:p>
            <a:pPr eaLnBrk="1" hangingPunct="1"/>
            <a:r>
              <a:rPr lang="en-GB" altLang="en-US"/>
              <a:t>ஆஇஆ</a:t>
            </a:r>
            <a:endParaRPr lang="en-US" altLang="en-US"/>
          </a:p>
        </p:txBody>
      </p:sp>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4228</TotalTime>
  <Words>2192</Words>
  <Application>Microsoft Macintosh PowerPoint</Application>
  <PresentationFormat>On-screen Show (4:3)</PresentationFormat>
  <Paragraphs>482</Paragraphs>
  <Slides>50</Slides>
  <Notes>47</Notes>
  <HiddenSlides>0</HiddenSlides>
  <MMClips>0</MMClips>
  <ScaleCrop>false</ScaleCrop>
  <HeadingPairs>
    <vt:vector size="8" baseType="variant">
      <vt:variant>
        <vt:lpstr>Fonts Used</vt:lpstr>
      </vt:variant>
      <vt:variant>
        <vt:i4>16</vt:i4>
      </vt:variant>
      <vt:variant>
        <vt:lpstr>Theme</vt:lpstr>
      </vt:variant>
      <vt:variant>
        <vt:i4>22</vt:i4>
      </vt:variant>
      <vt:variant>
        <vt:lpstr>Embedded OLE Servers</vt:lpstr>
      </vt:variant>
      <vt:variant>
        <vt:i4>1</vt:i4>
      </vt:variant>
      <vt:variant>
        <vt:lpstr>Slide Titles</vt:lpstr>
      </vt:variant>
      <vt:variant>
        <vt:i4>50</vt:i4>
      </vt:variant>
    </vt:vector>
  </HeadingPairs>
  <TitlesOfParts>
    <vt:vector size="89" baseType="lpstr">
      <vt:lpstr>Arial Unicode MS</vt:lpstr>
      <vt:lpstr>Charcoal CY</vt:lpstr>
      <vt:lpstr>Myriad Pro Light</vt:lpstr>
      <vt:lpstr>Arial</vt:lpstr>
      <vt:lpstr>Arial Black</vt:lpstr>
      <vt:lpstr>Arial Narrow</vt:lpstr>
      <vt:lpstr>Arial Narrow Bold</vt:lpstr>
      <vt:lpstr>Calibri</vt:lpstr>
      <vt:lpstr>Capitals</vt:lpstr>
      <vt:lpstr>Impact</vt:lpstr>
      <vt:lpstr>Lucida Grande</vt:lpstr>
      <vt:lpstr>Monotype Sorts</vt:lpstr>
      <vt:lpstr>Times New Roman</vt:lpstr>
      <vt:lpstr>Trebuchet MS</vt:lpstr>
      <vt:lpstr>Verdana</vt:lpstr>
      <vt:lpstr>Wingdings</vt:lpstr>
      <vt:lpstr>Blank Presentation</vt:lpstr>
      <vt:lpstr>Title &amp; Bullets</vt:lpstr>
      <vt:lpstr>Orbit</vt:lpstr>
      <vt:lpstr>Default Design</vt:lpstr>
      <vt:lpstr>1_Orbit</vt:lpstr>
      <vt:lpstr>2_Default Design</vt:lpstr>
      <vt:lpstr>1_Title &amp; Bullets</vt:lpstr>
      <vt:lpstr>3_Default Design</vt:lpstr>
      <vt:lpstr>6_Default Design</vt:lpstr>
      <vt:lpstr>1_Blank Black</vt:lpstr>
      <vt:lpstr>2_Title &amp; Bullets</vt:lpstr>
      <vt:lpstr>Topo</vt:lpstr>
      <vt:lpstr>Droplet</vt:lpstr>
      <vt:lpstr>2_Orbit</vt:lpstr>
      <vt:lpstr>1_Blank Presentation</vt:lpstr>
      <vt:lpstr>4_Default Design</vt:lpstr>
      <vt:lpstr>8_Default Design</vt:lpstr>
      <vt:lpstr>Office Theme</vt:lpstr>
      <vt:lpstr>15_Default Design</vt:lpstr>
      <vt:lpstr>1_Office Theme</vt:lpstr>
      <vt:lpstr>2_Blank Presentation</vt:lpstr>
      <vt:lpstr>4_Orbit</vt:lpstr>
      <vt:lpstr>Chart</vt:lpstr>
      <vt:lpstr>எவ்வாறு பிரபஞ்சம்  இங்கே  தோற்றம்  பெற்றது?   </vt:lpstr>
      <vt:lpstr>நாங்கள்  எல்லோரும் கட்டாயமாய்  விடையளிக்க  வேண்டிய  கேள்விகள்</vt:lpstr>
      <vt:lpstr>ஆதியாகமத்திற்கு  இணையொத்த கதைகள்</vt:lpstr>
      <vt:lpstr>Enuma Elish ("When on High")</vt:lpstr>
      <vt:lpstr>மற்றய 2  சுமேரிய  கணக்கெடுப்புக்கள்</vt:lpstr>
      <vt:lpstr>அற்றஹாஸிஸ்  காவியம்</vt:lpstr>
      <vt:lpstr>சிருஷ்டிப்பினுடைய நோக்கு</vt:lpstr>
      <vt:lpstr>சிருஷ்டிப்பினுடைய நோக்கு</vt:lpstr>
      <vt:lpstr> ஆஆஆநவிளையாட்டு கசக்கக் கொண்டே ஆனாஆதியாகமத்துடன் சம்பந்தமான00513</vt:lpstr>
      <vt:lpstr>ஆரம்பத்தில்</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Genesis 3:15</vt:lpstr>
      <vt:lpstr>Sin-Romans 8:22 00074</vt:lpstr>
      <vt:lpstr>Reinterpretations 00363</vt:lpstr>
      <vt:lpstr>ச</vt:lpstr>
      <vt:lpstr>Q335-Sagan 00434</vt:lpstr>
      <vt:lpstr>Q335-Sagan 00434</vt:lpstr>
      <vt:lpstr>Q335-Sagan 00434</vt:lpstr>
      <vt:lpstr>யார் எதை நம்புகிறார்கள்?</vt:lpstr>
      <vt:lpstr>உயிர் தோற்றம் பெற்றது விபத்தினாலேயா?</vt:lpstr>
      <vt:lpstr>Q335-Sagan 00434</vt:lpstr>
      <vt:lpstr>Q335-Sagan 00434</vt:lpstr>
      <vt:lpstr>Q335-Sagan 00434</vt:lpstr>
      <vt:lpstr>Blocks-God's Word &amp; Man's Opinion 00403</vt:lpstr>
      <vt:lpstr>Balloons problem—evol vs creat</vt:lpstr>
      <vt:lpstr>Balloons problem—man's vs God's word</vt:lpstr>
      <vt:lpstr>Product-The Lie 00417</vt:lpstr>
      <vt:lpstr>Product-The Genesis Record 00416</vt:lpstr>
      <vt:lpstr>Questions &amp; Answers 00441</vt:lpstr>
      <vt:lpstr>AiG Web Address 00439</vt:lpstr>
      <vt:lpstr>சிருஷ்டிப்பின்  நாட்கள்</vt:lpstr>
      <vt:lpstr>எவ்வாறு1:1தொடர்புடையது1:2-3?</vt:lpstr>
      <vt:lpstr>இடைவெளிக் கோட்பாடு</vt:lpstr>
      <vt:lpstr>ஆரம்பத்துடன் தொடர்புடைய (5வேறுபாடுகள்)</vt:lpstr>
      <vt:lpstr>நீராவி விதானக் கொள்கை</vt:lpstr>
      <vt:lpstr>வேறுபாடுகள்(கிறிஸ்தவ கோட்பாட்டுக்குக் கீழ்)</vt:lpstr>
      <vt:lpstr>சிருஷ்டிப்பின்  2 கணக்குகள்</vt:lpstr>
      <vt:lpstr>Black</vt:lpstr>
      <vt:lpstr>பழைய ஏற்பாடு  பின்னனிகள்BibleStudyDownloads.org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160</cp:revision>
  <dcterms:created xsi:type="dcterms:W3CDTF">2009-08-18T23:24:02Z</dcterms:created>
  <dcterms:modified xsi:type="dcterms:W3CDTF">2019-11-23T04:43:10Z</dcterms:modified>
</cp:coreProperties>
</file>